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3.xml" ContentType="application/vnd.openxmlformats-officedocument.presentationml.tags+xml"/>
  <Override PartName="/ppt/notesSlides/notesSlide4.xml" ContentType="application/vnd.openxmlformats-officedocument.presentationml.notesSlide+xml"/>
  <Override PartName="/ppt/tags/tag14.xml" ContentType="application/vnd.openxmlformats-officedocument.presentationml.tags+xml"/>
  <Override PartName="/ppt/notesSlides/notesSlide5.xml" ContentType="application/vnd.openxmlformats-officedocument.presentationml.notesSlide+xml"/>
  <Override PartName="/ppt/tags/tag15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6.xml" ContentType="application/vnd.openxmlformats-officedocument.presentationml.tags+xml"/>
  <Override PartName="/ppt/notesSlides/notesSlide8.xml" ContentType="application/vnd.openxmlformats-officedocument.presentationml.notesSlide+xml"/>
  <Override PartName="/ppt/tags/tag17.xml" ContentType="application/vnd.openxmlformats-officedocument.presentationml.tags+xml"/>
  <Override PartName="/ppt/notesSlides/notesSlide9.xml" ContentType="application/vnd.openxmlformats-officedocument.presentationml.notesSlide+xml"/>
  <Override PartName="/ppt/tags/tag18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9.xml" ContentType="application/vnd.openxmlformats-officedocument.presentationml.tags+xml"/>
  <Override PartName="/ppt/notesSlides/notesSlide12.xml" ContentType="application/vnd.openxmlformats-officedocument.presentationml.notesSlide+xml"/>
  <Override PartName="/ppt/tags/tag20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29.xml" ContentType="application/vnd.openxmlformats-officedocument.presentationml.tags+xml"/>
  <Override PartName="/ppt/notesSlides/notesSlide26.xml" ContentType="application/vnd.openxmlformats-officedocument.presentationml.notesSlide+xml"/>
  <Override PartName="/ppt/tags/tag30.xml" ContentType="application/vnd.openxmlformats-officedocument.presentationml.tags+xml"/>
  <Override PartName="/ppt/notesSlides/notesSlide27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8" r:id="rId3"/>
    <p:sldId id="259" r:id="rId4"/>
    <p:sldId id="270" r:id="rId5"/>
    <p:sldId id="266" r:id="rId6"/>
    <p:sldId id="267" r:id="rId7"/>
    <p:sldId id="260" r:id="rId8"/>
    <p:sldId id="268" r:id="rId9"/>
    <p:sldId id="269" r:id="rId10"/>
    <p:sldId id="272" r:id="rId11"/>
    <p:sldId id="261" r:id="rId12"/>
    <p:sldId id="273" r:id="rId13"/>
    <p:sldId id="274" r:id="rId14"/>
    <p:sldId id="284" r:id="rId15"/>
    <p:sldId id="262" r:id="rId16"/>
    <p:sldId id="281" r:id="rId17"/>
    <p:sldId id="282" r:id="rId18"/>
    <p:sldId id="283" r:id="rId19"/>
    <p:sldId id="277" r:id="rId20"/>
    <p:sldId id="263" r:id="rId21"/>
    <p:sldId id="293" r:id="rId22"/>
    <p:sldId id="285" r:id="rId23"/>
    <p:sldId id="287" r:id="rId24"/>
    <p:sldId id="264" r:id="rId25"/>
    <p:sldId id="288" r:id="rId26"/>
    <p:sldId id="289" r:id="rId27"/>
    <p:sldId id="290" r:id="rId28"/>
    <p:sldId id="294" r:id="rId29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858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80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2" d="100"/>
        <a:sy n="5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D10822-E08D-4C5E-8ECD-FBBB871C5CCE}" type="datetimeFigureOut">
              <a:rPr lang="zh-CN" altLang="en-US" smtClean="0"/>
              <a:t>2017-06-23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23B629-E15F-4612-82F9-4055492DE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29793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3B629-E15F-4612-82F9-4055492DED3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309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3B629-E15F-4612-82F9-4055492DED3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1300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3B629-E15F-4612-82F9-4055492DED3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52877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A86855-8D0F-4FB8-8AB6-33D9A113F64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93961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A86855-8D0F-4FB8-8AB6-33D9A113F64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22980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A86855-8D0F-4FB8-8AB6-33D9A113F64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201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3B629-E15F-4612-82F9-4055492DED3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84319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A86855-8D0F-4FB8-8AB6-33D9A113F64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23765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A86855-8D0F-4FB8-8AB6-33D9A113F64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33500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A86855-8D0F-4FB8-8AB6-33D9A113F64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12037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3B629-E15F-4612-82F9-4055492DED3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85943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A86855-8D0F-4FB8-8AB6-33D9A113F64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71485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A86855-8D0F-4FB8-8AB6-33D9A113F64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07347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62657-2903-4ECB-9460-77CF3C8076D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32266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3B629-E15F-4612-82F9-4055492DED3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6095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62657-2903-4ECB-9460-77CF3C8076D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87650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62657-2903-4ECB-9460-77CF3C8076D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80216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62657-2903-4ECB-9460-77CF3C8076D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07400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69645-561F-47F0-9357-72E27DD8C3B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95818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3B629-E15F-4612-82F9-4055492DED3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41241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BAE28C-3D3E-4DF5-86CA-388958D9FF29}" type="slidenum">
              <a:rPr lang="zh-CN" altLang="en-US" smtClean="0"/>
              <a:pPr>
                <a:defRPr/>
              </a:pPr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61492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62657-2903-4ECB-9460-77CF3C8076DA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49499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69645-561F-47F0-9357-72E27DD8C3B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31457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3B629-E15F-4612-82F9-4055492DED3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64081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69645-561F-47F0-9357-72E27DD8C3B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9258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BAE28C-3D3E-4DF5-86CA-388958D9FF29}" type="slidenum">
              <a:rPr lang="zh-CN" altLang="en-US" smtClean="0"/>
              <a:pPr>
                <a:defRPr/>
              </a:pPr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69721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BAE28C-3D3E-4DF5-86CA-388958D9FF29}" type="slidenum">
              <a:rPr lang="zh-CN" altLang="en-US" smtClean="0"/>
              <a:pPr>
                <a:defRPr/>
              </a:pPr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9135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3B629-E15F-4612-82F9-4055492DED3E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7236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5340" y="217243"/>
            <a:ext cx="10515600" cy="497024"/>
          </a:xfrm>
        </p:spPr>
        <p:txBody>
          <a:bodyPr>
            <a:normAutofit/>
          </a:bodyPr>
          <a:lstStyle>
            <a:lvl1pPr algn="l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2017-06-23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731520"/>
            <a:ext cx="12192000" cy="59899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2017-06-23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2017-06-23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microsoft.com/office/2007/relationships/media" Target="../media/media1.mp3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5.xml"/><Relationship Id="rId11" Type="http://schemas.openxmlformats.org/officeDocument/2006/relationships/image" Target="../media/image5.png"/><Relationship Id="rId5" Type="http://schemas.openxmlformats.org/officeDocument/2006/relationships/tags" Target="../tags/tag4.xml"/><Relationship Id="rId10" Type="http://schemas.openxmlformats.org/officeDocument/2006/relationships/image" Target="../media/image4.png"/><Relationship Id="rId4" Type="http://schemas.openxmlformats.org/officeDocument/2006/relationships/audio" Target="../media/media1.mp3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8.xml"/><Relationship Id="rId7" Type="http://schemas.openxmlformats.org/officeDocument/2006/relationships/tags" Target="../tags/tag12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10" Type="http://schemas.openxmlformats.org/officeDocument/2006/relationships/image" Target="../media/image3.png"/><Relationship Id="rId4" Type="http://schemas.openxmlformats.org/officeDocument/2006/relationships/tags" Target="../tags/tag9.xml"/><Relationship Id="rId9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28.xml"/><Relationship Id="rId13" Type="http://schemas.openxmlformats.org/officeDocument/2006/relationships/image" Target="../media/image8.png"/><Relationship Id="rId3" Type="http://schemas.openxmlformats.org/officeDocument/2006/relationships/tags" Target="../tags/tag23.xml"/><Relationship Id="rId7" Type="http://schemas.openxmlformats.org/officeDocument/2006/relationships/tags" Target="../tags/tag27.xml"/><Relationship Id="rId12" Type="http://schemas.openxmlformats.org/officeDocument/2006/relationships/image" Target="../media/image7.pn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11" Type="http://schemas.openxmlformats.org/officeDocument/2006/relationships/image" Target="../media/image6.png"/><Relationship Id="rId5" Type="http://schemas.openxmlformats.org/officeDocument/2006/relationships/tags" Target="../tags/tag25.xml"/><Relationship Id="rId10" Type="http://schemas.openxmlformats.org/officeDocument/2006/relationships/notesSlide" Target="../notesSlides/notesSlide20.xml"/><Relationship Id="rId4" Type="http://schemas.openxmlformats.org/officeDocument/2006/relationships/tags" Target="../tags/tag24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1"/>
          <p:cNvSpPr txBox="1"/>
          <p:nvPr>
            <p:custDataLst>
              <p:tags r:id="rId1"/>
            </p:custDataLst>
          </p:nvPr>
        </p:nvSpPr>
        <p:spPr>
          <a:xfrm>
            <a:off x="2636390" y="4279848"/>
            <a:ext cx="7187470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>
                <a:solidFill>
                  <a:schemeClr val="bg1"/>
                </a:solidFill>
              </a:rPr>
              <a:t>教师说</a:t>
            </a:r>
            <a:r>
              <a:rPr lang="zh-CN" altLang="en-US" sz="6600" b="1" dirty="0" smtClean="0">
                <a:solidFill>
                  <a:schemeClr val="bg1"/>
                </a:solidFill>
              </a:rPr>
              <a:t>课</a:t>
            </a:r>
            <a:r>
              <a:rPr lang="en-US" altLang="zh-CN" sz="6600" b="1" dirty="0" smtClean="0">
                <a:solidFill>
                  <a:schemeClr val="bg1"/>
                </a:solidFill>
              </a:rPr>
              <a:t>PPT</a:t>
            </a:r>
            <a:r>
              <a:rPr lang="zh-CN" altLang="en-US" sz="6600" b="1" dirty="0" smtClean="0">
                <a:solidFill>
                  <a:schemeClr val="bg1"/>
                </a:solidFill>
              </a:rPr>
              <a:t>模板</a:t>
            </a:r>
            <a:endParaRPr lang="zh-CN" altLang="en-US" sz="6600" b="1" dirty="0">
              <a:solidFill>
                <a:schemeClr val="bg1"/>
              </a:solidFill>
            </a:endParaRPr>
          </a:p>
        </p:txBody>
      </p:sp>
      <p:sp>
        <p:nvSpPr>
          <p:cNvPr id="3" name="PA_文本框 2"/>
          <p:cNvSpPr txBox="1"/>
          <p:nvPr>
            <p:custDataLst>
              <p:tags r:id="rId2"/>
            </p:custDataLst>
          </p:nvPr>
        </p:nvSpPr>
        <p:spPr>
          <a:xfrm>
            <a:off x="3188410" y="5387844"/>
            <a:ext cx="6083431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>
                <a:blipFill>
                  <a:blip r:embed="rId9"/>
                  <a:stretch>
                    <a:fillRect/>
                  </a:stretch>
                </a:blipFill>
              </a:defRPr>
            </a:lvl1pPr>
          </a:lstStyle>
          <a:p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</a:rPr>
              <a:t>【</a:t>
            </a: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教师试讲</a:t>
            </a:r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</a:rPr>
              <a:t>】【</a:t>
            </a: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课堂演讲</a:t>
            </a:r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</a:rPr>
              <a:t>】【</a:t>
            </a: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教学课件</a:t>
            </a:r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</a:rPr>
              <a:t>】【</a:t>
            </a: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说课比赛</a:t>
            </a:r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</a:rPr>
              <a:t>】</a:t>
            </a:r>
            <a:endParaRPr lang="zh-CN" altLang="en-US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66" name="PA_安妮的仙境 - Bandari">
            <a:hlinkClick r:id="" action="ppaction://media"/>
          </p:cNvPr>
          <p:cNvPicPr>
            <a:picLocks noChangeAspect="1"/>
          </p:cNvPicPr>
          <p:nvPr>
            <a:audioFile r:link="rId4"/>
            <p:custDataLst>
              <p:tags r:id="rId5"/>
            </p:custDataLst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960784" y="-20869"/>
            <a:ext cx="609600" cy="609600"/>
          </a:xfrm>
          <a:prstGeom prst="rect">
            <a:avLst/>
          </a:prstGeom>
        </p:spPr>
      </p:pic>
      <p:pic>
        <p:nvPicPr>
          <p:cNvPr id="68" name="PA_图片 6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842" y="1173192"/>
            <a:ext cx="4066566" cy="3120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305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1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1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1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"/>
                            </p:stCondLst>
                            <p:childTnLst>
                              <p:par>
                                <p:cTn id="13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6"/>
                </p:tgtEl>
              </p:cMediaNode>
            </p:audio>
          </p:childTnLst>
        </p:cTn>
      </p:par>
    </p:tnLst>
    <p:bldLst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8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09279" y="123479"/>
            <a:ext cx="5063128" cy="110799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8800" b="1">
                <a:blipFill dpi="0" rotWithShape="1">
                  <a:blip r:embed="rId10"/>
                  <a:srcRect/>
                  <a:stretch>
                    <a:fillRect/>
                  </a:stretch>
                </a:blipFill>
              </a:defRPr>
            </a:lvl1pPr>
          </a:lstStyle>
          <a:p>
            <a:pPr algn="l"/>
            <a:r>
              <a:rPr lang="en-US" altLang="zh-CN" sz="6600" dirty="0">
                <a:ln>
                  <a:solidFill>
                    <a:schemeClr val="bg1"/>
                  </a:solidFill>
                </a:ln>
                <a:noFill/>
              </a:rPr>
              <a:t>CONTENTS</a:t>
            </a:r>
            <a:endParaRPr lang="zh-CN" altLang="en-US" sz="6600" dirty="0">
              <a:ln>
                <a:solidFill>
                  <a:schemeClr val="bg1"/>
                </a:solidFill>
              </a:ln>
              <a:noFill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386188" y="1638435"/>
            <a:ext cx="3285441" cy="646331"/>
            <a:chOff x="6530072" y="1583160"/>
            <a:chExt cx="3285441" cy="646331"/>
          </a:xfrm>
        </p:grpSpPr>
        <p:sp>
          <p:nvSpPr>
            <p:cNvPr id="4" name="文本框 19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7556018" y="1583161"/>
              <a:ext cx="2259495" cy="584775"/>
            </a:xfrm>
            <a:prstGeom prst="rect">
              <a:avLst/>
            </a:prstGeom>
            <a:noFill/>
            <a:extLst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 b="1">
                  <a:blipFill>
                    <a:blip r:embed="rId10"/>
                    <a:stretch>
                      <a:fillRect/>
                    </a:stretch>
                  </a:blipFill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</a:rPr>
                <a:t>教学背景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6530072" y="1583160"/>
              <a:ext cx="9608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 b="1">
                  <a:blipFill>
                    <a:blip r:embed="rId10"/>
                    <a:stretch>
                      <a:fillRect/>
                    </a:stretch>
                  </a:blipFill>
                </a:defRPr>
              </a:lvl1pPr>
            </a:lstStyle>
            <a:p>
              <a:r>
                <a:rPr lang="en-US" altLang="zh-CN" sz="3600">
                  <a:solidFill>
                    <a:schemeClr val="bg1"/>
                  </a:solidFill>
                </a:rPr>
                <a:t>01</a:t>
              </a:r>
              <a:endParaRPr lang="zh-CN" altLang="en-US" sz="360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386188" y="2387066"/>
            <a:ext cx="3028266" cy="646331"/>
            <a:chOff x="6530072" y="2331791"/>
            <a:chExt cx="3028266" cy="646331"/>
          </a:xfrm>
        </p:grpSpPr>
        <p:sp>
          <p:nvSpPr>
            <p:cNvPr id="7" name="文本框 20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7556018" y="2333356"/>
              <a:ext cx="2002320" cy="584775"/>
            </a:xfrm>
            <a:prstGeom prst="rect">
              <a:avLst/>
            </a:prstGeom>
            <a:noFill/>
            <a:extLst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 b="1">
                  <a:blipFill>
                    <a:blip r:embed="rId10"/>
                    <a:stretch>
                      <a:fillRect/>
                    </a:stretch>
                  </a:blipFill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</a:rPr>
                <a:t>教学分析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6530072" y="2331791"/>
              <a:ext cx="9608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 b="1">
                  <a:blipFill>
                    <a:blip r:embed="rId10"/>
                    <a:stretch>
                      <a:fillRect/>
                    </a:stretch>
                  </a:blipFill>
                </a:defRPr>
              </a:lvl1pPr>
            </a:lstStyle>
            <a:p>
              <a:r>
                <a:rPr lang="en-US" altLang="zh-CN" sz="3600">
                  <a:solidFill>
                    <a:schemeClr val="bg1"/>
                  </a:solidFill>
                </a:rPr>
                <a:t>02</a:t>
              </a:r>
              <a:endParaRPr lang="zh-CN" altLang="en-US" sz="360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386188" y="3135697"/>
            <a:ext cx="3285441" cy="646331"/>
            <a:chOff x="6530072" y="3080422"/>
            <a:chExt cx="3285441" cy="646331"/>
          </a:xfrm>
        </p:grpSpPr>
        <p:sp>
          <p:nvSpPr>
            <p:cNvPr id="10" name="文本框 21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7556018" y="3083551"/>
              <a:ext cx="2259495" cy="584775"/>
            </a:xfrm>
            <a:prstGeom prst="rect">
              <a:avLst/>
            </a:prstGeom>
            <a:noFill/>
            <a:extLst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 b="1">
                  <a:blipFill>
                    <a:blip r:embed="rId10"/>
                    <a:stretch>
                      <a:fillRect/>
                    </a:stretch>
                  </a:blipFill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</a:rPr>
                <a:t>学法分析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6530072" y="3080422"/>
              <a:ext cx="9608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 b="1">
                  <a:blipFill>
                    <a:blip r:embed="rId10"/>
                    <a:stretch>
                      <a:fillRect/>
                    </a:stretch>
                  </a:blipFill>
                </a:defRPr>
              </a:lvl1pPr>
            </a:lstStyle>
            <a:p>
              <a:r>
                <a:rPr lang="en-US" altLang="zh-CN" sz="3600">
                  <a:solidFill>
                    <a:schemeClr val="bg1"/>
                  </a:solidFill>
                </a:rPr>
                <a:t>03</a:t>
              </a:r>
              <a:endParaRPr lang="zh-CN" altLang="en-US" sz="360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386188" y="3884328"/>
            <a:ext cx="3285441" cy="646331"/>
            <a:chOff x="6530072" y="3829053"/>
            <a:chExt cx="3285441" cy="646331"/>
          </a:xfrm>
        </p:grpSpPr>
        <p:sp>
          <p:nvSpPr>
            <p:cNvPr id="13" name="文本框 22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7556018" y="3833746"/>
              <a:ext cx="2259495" cy="584775"/>
            </a:xfrm>
            <a:prstGeom prst="rect">
              <a:avLst/>
            </a:prstGeom>
            <a:noFill/>
            <a:extLst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 b="1">
                  <a:blipFill>
                    <a:blip r:embed="rId10"/>
                    <a:stretch>
                      <a:fillRect/>
                    </a:stretch>
                  </a:blipFill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</a:rPr>
                <a:t>教学过程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530072" y="3829053"/>
              <a:ext cx="9608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 b="1">
                  <a:blipFill>
                    <a:blip r:embed="rId10"/>
                    <a:stretch>
                      <a:fillRect/>
                    </a:stretch>
                  </a:blipFill>
                </a:defRPr>
              </a:lvl1pPr>
            </a:lstStyle>
            <a:p>
              <a:r>
                <a:rPr lang="en-US" altLang="zh-CN" sz="3600">
                  <a:solidFill>
                    <a:schemeClr val="bg1"/>
                  </a:solidFill>
                </a:rPr>
                <a:t>04</a:t>
              </a:r>
              <a:endParaRPr lang="zh-CN" altLang="en-US" sz="360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386188" y="4632959"/>
            <a:ext cx="3285441" cy="646331"/>
            <a:chOff x="6530072" y="4577684"/>
            <a:chExt cx="3285441" cy="646331"/>
          </a:xfrm>
        </p:grpSpPr>
        <p:sp>
          <p:nvSpPr>
            <p:cNvPr id="16" name="文本框 15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7556018" y="4583941"/>
              <a:ext cx="2259495" cy="584775"/>
            </a:xfrm>
            <a:prstGeom prst="rect">
              <a:avLst/>
            </a:prstGeom>
            <a:noFill/>
            <a:extLst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 b="1">
                  <a:blipFill>
                    <a:blip r:embed="rId10"/>
                    <a:stretch>
                      <a:fillRect/>
                    </a:stretch>
                  </a:blipFill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</a:rPr>
                <a:t>版式设计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530072" y="4577684"/>
              <a:ext cx="9608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 b="1">
                  <a:blipFill>
                    <a:blip r:embed="rId10"/>
                    <a:stretch>
                      <a:fillRect/>
                    </a:stretch>
                  </a:blipFill>
                </a:defRPr>
              </a:lvl1pPr>
            </a:lstStyle>
            <a:p>
              <a:r>
                <a:rPr lang="en-US" altLang="zh-CN" sz="3600">
                  <a:solidFill>
                    <a:schemeClr val="bg1"/>
                  </a:solidFill>
                </a:rPr>
                <a:t>05</a:t>
              </a:r>
              <a:endParaRPr lang="zh-CN" altLang="en-US" sz="360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386188" y="5381592"/>
            <a:ext cx="3285441" cy="646331"/>
            <a:chOff x="6530072" y="5326317"/>
            <a:chExt cx="3285441" cy="646331"/>
          </a:xfrm>
        </p:grpSpPr>
        <p:sp>
          <p:nvSpPr>
            <p:cNvPr id="19" name="文本框 22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7556018" y="5334136"/>
              <a:ext cx="2259495" cy="584775"/>
            </a:xfrm>
            <a:prstGeom prst="rect">
              <a:avLst/>
            </a:prstGeom>
            <a:noFill/>
            <a:extLst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 b="1">
                  <a:blipFill>
                    <a:blip r:embed="rId10"/>
                    <a:stretch>
                      <a:fillRect/>
                    </a:stretch>
                  </a:blipFill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</a:rPr>
                <a:t>教学效果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530072" y="5326317"/>
              <a:ext cx="9608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 b="1">
                  <a:blipFill>
                    <a:blip r:embed="rId10"/>
                    <a:stretch>
                      <a:fillRect/>
                    </a:stretch>
                  </a:blipFill>
                </a:defRPr>
              </a:lvl1pPr>
            </a:lstStyle>
            <a:p>
              <a:r>
                <a:rPr lang="en-US" altLang="zh-CN" sz="3600">
                  <a:solidFill>
                    <a:schemeClr val="bg1"/>
                  </a:solidFill>
                </a:rPr>
                <a:t>06</a:t>
              </a:r>
              <a:endParaRPr lang="zh-CN" altLang="en-US" sz="3600">
                <a:solidFill>
                  <a:schemeClr val="bg1"/>
                </a:solidFill>
              </a:endParaRPr>
            </a:p>
          </p:txBody>
        </p:sp>
      </p:grpSp>
      <p:sp>
        <p:nvSpPr>
          <p:cNvPr id="21" name="Freeform 5"/>
          <p:cNvSpPr>
            <a:spLocks noEditPoints="1"/>
          </p:cNvSpPr>
          <p:nvPr/>
        </p:nvSpPr>
        <p:spPr bwMode="auto">
          <a:xfrm>
            <a:off x="1723361" y="1638435"/>
            <a:ext cx="3876850" cy="4684328"/>
          </a:xfrm>
          <a:custGeom>
            <a:avLst/>
            <a:gdLst>
              <a:gd name="T0" fmla="*/ 274 w 803"/>
              <a:gd name="T1" fmla="*/ 26 h 970"/>
              <a:gd name="T2" fmla="*/ 283 w 803"/>
              <a:gd name="T3" fmla="*/ 124 h 970"/>
              <a:gd name="T4" fmla="*/ 691 w 803"/>
              <a:gd name="T5" fmla="*/ 335 h 970"/>
              <a:gd name="T6" fmla="*/ 138 w 803"/>
              <a:gd name="T7" fmla="*/ 195 h 970"/>
              <a:gd name="T8" fmla="*/ 129 w 803"/>
              <a:gd name="T9" fmla="*/ 205 h 970"/>
              <a:gd name="T10" fmla="*/ 741 w 803"/>
              <a:gd name="T11" fmla="*/ 497 h 970"/>
              <a:gd name="T12" fmla="*/ 783 w 803"/>
              <a:gd name="T13" fmla="*/ 529 h 970"/>
              <a:gd name="T14" fmla="*/ 45 w 803"/>
              <a:gd name="T15" fmla="*/ 374 h 970"/>
              <a:gd name="T16" fmla="*/ 452 w 803"/>
              <a:gd name="T17" fmla="*/ 114 h 970"/>
              <a:gd name="T18" fmla="*/ 494 w 803"/>
              <a:gd name="T19" fmla="*/ 9 h 970"/>
              <a:gd name="T20" fmla="*/ 643 w 803"/>
              <a:gd name="T21" fmla="*/ 197 h 970"/>
              <a:gd name="T22" fmla="*/ 619 w 803"/>
              <a:gd name="T23" fmla="*/ 199 h 970"/>
              <a:gd name="T24" fmla="*/ 206 w 803"/>
              <a:gd name="T25" fmla="*/ 295 h 970"/>
              <a:gd name="T26" fmla="*/ 176 w 803"/>
              <a:gd name="T27" fmla="*/ 404 h 970"/>
              <a:gd name="T28" fmla="*/ 160 w 803"/>
              <a:gd name="T29" fmla="*/ 450 h 970"/>
              <a:gd name="T30" fmla="*/ 242 w 803"/>
              <a:gd name="T31" fmla="*/ 896 h 970"/>
              <a:gd name="T32" fmla="*/ 255 w 803"/>
              <a:gd name="T33" fmla="*/ 677 h 970"/>
              <a:gd name="T34" fmla="*/ 340 w 803"/>
              <a:gd name="T35" fmla="*/ 469 h 970"/>
              <a:gd name="T36" fmla="*/ 343 w 803"/>
              <a:gd name="T37" fmla="*/ 443 h 970"/>
              <a:gd name="T38" fmla="*/ 638 w 803"/>
              <a:gd name="T39" fmla="*/ 375 h 970"/>
              <a:gd name="T40" fmla="*/ 434 w 803"/>
              <a:gd name="T41" fmla="*/ 436 h 970"/>
              <a:gd name="T42" fmla="*/ 359 w 803"/>
              <a:gd name="T43" fmla="*/ 406 h 970"/>
              <a:gd name="T44" fmla="*/ 361 w 803"/>
              <a:gd name="T45" fmla="*/ 543 h 970"/>
              <a:gd name="T46" fmla="*/ 342 w 803"/>
              <a:gd name="T47" fmla="*/ 667 h 970"/>
              <a:gd name="T48" fmla="*/ 368 w 803"/>
              <a:gd name="T49" fmla="*/ 569 h 970"/>
              <a:gd name="T50" fmla="*/ 374 w 803"/>
              <a:gd name="T51" fmla="*/ 567 h 970"/>
              <a:gd name="T52" fmla="*/ 415 w 803"/>
              <a:gd name="T53" fmla="*/ 499 h 970"/>
              <a:gd name="T54" fmla="*/ 381 w 803"/>
              <a:gd name="T55" fmla="*/ 521 h 970"/>
              <a:gd name="T56" fmla="*/ 394 w 803"/>
              <a:gd name="T57" fmla="*/ 489 h 970"/>
              <a:gd name="T58" fmla="*/ 430 w 803"/>
              <a:gd name="T59" fmla="*/ 445 h 970"/>
              <a:gd name="T60" fmla="*/ 432 w 803"/>
              <a:gd name="T61" fmla="*/ 455 h 970"/>
              <a:gd name="T62" fmla="*/ 405 w 803"/>
              <a:gd name="T63" fmla="*/ 464 h 970"/>
              <a:gd name="T64" fmla="*/ 354 w 803"/>
              <a:gd name="T65" fmla="*/ 423 h 970"/>
              <a:gd name="T66" fmla="*/ 361 w 803"/>
              <a:gd name="T67" fmla="*/ 409 h 970"/>
              <a:gd name="T68" fmla="*/ 373 w 803"/>
              <a:gd name="T69" fmla="*/ 414 h 970"/>
              <a:gd name="T70" fmla="*/ 373 w 803"/>
              <a:gd name="T71" fmla="*/ 418 h 970"/>
              <a:gd name="T72" fmla="*/ 362 w 803"/>
              <a:gd name="T73" fmla="*/ 563 h 970"/>
              <a:gd name="T74" fmla="*/ 360 w 803"/>
              <a:gd name="T75" fmla="*/ 509 h 970"/>
              <a:gd name="T76" fmla="*/ 383 w 803"/>
              <a:gd name="T77" fmla="*/ 527 h 970"/>
              <a:gd name="T78" fmla="*/ 389 w 803"/>
              <a:gd name="T79" fmla="*/ 516 h 970"/>
              <a:gd name="T80" fmla="*/ 346 w 803"/>
              <a:gd name="T81" fmla="*/ 910 h 970"/>
              <a:gd name="T82" fmla="*/ 371 w 803"/>
              <a:gd name="T83" fmla="*/ 411 h 970"/>
              <a:gd name="T84" fmla="*/ 627 w 803"/>
              <a:gd name="T85" fmla="*/ 349 h 970"/>
              <a:gd name="T86" fmla="*/ 284 w 803"/>
              <a:gd name="T87" fmla="*/ 201 h 970"/>
              <a:gd name="T88" fmla="*/ 183 w 803"/>
              <a:gd name="T89" fmla="*/ 300 h 970"/>
              <a:gd name="T90" fmla="*/ 262 w 803"/>
              <a:gd name="T91" fmla="*/ 238 h 970"/>
              <a:gd name="T92" fmla="*/ 590 w 803"/>
              <a:gd name="T93" fmla="*/ 342 h 970"/>
              <a:gd name="T94" fmla="*/ 513 w 803"/>
              <a:gd name="T95" fmla="*/ 622 h 970"/>
              <a:gd name="T96" fmla="*/ 283 w 803"/>
              <a:gd name="T97" fmla="*/ 749 h 970"/>
              <a:gd name="T98" fmla="*/ 330 w 803"/>
              <a:gd name="T99" fmla="*/ 769 h 970"/>
              <a:gd name="T100" fmla="*/ 244 w 803"/>
              <a:gd name="T101" fmla="*/ 760 h 970"/>
              <a:gd name="T102" fmla="*/ 318 w 803"/>
              <a:gd name="T103" fmla="*/ 796 h 970"/>
              <a:gd name="T104" fmla="*/ 229 w 803"/>
              <a:gd name="T105" fmla="*/ 793 h 970"/>
              <a:gd name="T106" fmla="*/ 294 w 803"/>
              <a:gd name="T107" fmla="*/ 850 h 970"/>
              <a:gd name="T108" fmla="*/ 249 w 803"/>
              <a:gd name="T109" fmla="*/ 857 h 970"/>
              <a:gd name="T110" fmla="*/ 322 w 803"/>
              <a:gd name="T111" fmla="*/ 870 h 970"/>
              <a:gd name="T112" fmla="*/ 408 w 803"/>
              <a:gd name="T113" fmla="*/ 818 h 970"/>
              <a:gd name="T114" fmla="*/ 482 w 803"/>
              <a:gd name="T115" fmla="*/ 675 h 970"/>
              <a:gd name="T116" fmla="*/ 612 w 803"/>
              <a:gd name="T117" fmla="*/ 535 h 970"/>
              <a:gd name="T118" fmla="*/ 286 w 803"/>
              <a:gd name="T119" fmla="*/ 723 h 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803" h="970">
                <a:moveTo>
                  <a:pt x="283" y="124"/>
                </a:moveTo>
                <a:cubicBezTo>
                  <a:pt x="285" y="129"/>
                  <a:pt x="289" y="137"/>
                  <a:pt x="293" y="136"/>
                </a:cubicBezTo>
                <a:cubicBezTo>
                  <a:pt x="297" y="135"/>
                  <a:pt x="295" y="124"/>
                  <a:pt x="295" y="122"/>
                </a:cubicBezTo>
                <a:cubicBezTo>
                  <a:pt x="294" y="116"/>
                  <a:pt x="293" y="111"/>
                  <a:pt x="292" y="107"/>
                </a:cubicBezTo>
                <a:cubicBezTo>
                  <a:pt x="284" y="77"/>
                  <a:pt x="279" y="54"/>
                  <a:pt x="274" y="26"/>
                </a:cubicBezTo>
                <a:cubicBezTo>
                  <a:pt x="273" y="21"/>
                  <a:pt x="272" y="12"/>
                  <a:pt x="269" y="10"/>
                </a:cubicBezTo>
                <a:cubicBezTo>
                  <a:pt x="265" y="5"/>
                  <a:pt x="253" y="10"/>
                  <a:pt x="246" y="12"/>
                </a:cubicBezTo>
                <a:cubicBezTo>
                  <a:pt x="244" y="14"/>
                  <a:pt x="244" y="17"/>
                  <a:pt x="242" y="19"/>
                </a:cubicBezTo>
                <a:cubicBezTo>
                  <a:pt x="247" y="35"/>
                  <a:pt x="255" y="54"/>
                  <a:pt x="263" y="72"/>
                </a:cubicBezTo>
                <a:cubicBezTo>
                  <a:pt x="272" y="92"/>
                  <a:pt x="276" y="109"/>
                  <a:pt x="283" y="124"/>
                </a:cubicBezTo>
                <a:close/>
                <a:moveTo>
                  <a:pt x="795" y="300"/>
                </a:moveTo>
                <a:cubicBezTo>
                  <a:pt x="790" y="298"/>
                  <a:pt x="778" y="303"/>
                  <a:pt x="771" y="306"/>
                </a:cubicBezTo>
                <a:cubicBezTo>
                  <a:pt x="762" y="309"/>
                  <a:pt x="754" y="312"/>
                  <a:pt x="746" y="315"/>
                </a:cubicBezTo>
                <a:cubicBezTo>
                  <a:pt x="726" y="323"/>
                  <a:pt x="711" y="322"/>
                  <a:pt x="697" y="330"/>
                </a:cubicBezTo>
                <a:cubicBezTo>
                  <a:pt x="692" y="333"/>
                  <a:pt x="691" y="334"/>
                  <a:pt x="691" y="335"/>
                </a:cubicBezTo>
                <a:cubicBezTo>
                  <a:pt x="694" y="343"/>
                  <a:pt x="710" y="340"/>
                  <a:pt x="717" y="339"/>
                </a:cubicBezTo>
                <a:cubicBezTo>
                  <a:pt x="745" y="334"/>
                  <a:pt x="775" y="331"/>
                  <a:pt x="801" y="328"/>
                </a:cubicBezTo>
                <a:cubicBezTo>
                  <a:pt x="803" y="321"/>
                  <a:pt x="803" y="304"/>
                  <a:pt x="795" y="300"/>
                </a:cubicBezTo>
                <a:close/>
                <a:moveTo>
                  <a:pt x="149" y="205"/>
                </a:moveTo>
                <a:cubicBezTo>
                  <a:pt x="145" y="202"/>
                  <a:pt x="141" y="198"/>
                  <a:pt x="138" y="195"/>
                </a:cubicBezTo>
                <a:cubicBezTo>
                  <a:pt x="121" y="182"/>
                  <a:pt x="107" y="170"/>
                  <a:pt x="91" y="156"/>
                </a:cubicBezTo>
                <a:cubicBezTo>
                  <a:pt x="87" y="152"/>
                  <a:pt x="73" y="136"/>
                  <a:pt x="67" y="138"/>
                </a:cubicBezTo>
                <a:cubicBezTo>
                  <a:pt x="63" y="139"/>
                  <a:pt x="53" y="149"/>
                  <a:pt x="53" y="154"/>
                </a:cubicBezTo>
                <a:cubicBezTo>
                  <a:pt x="53" y="160"/>
                  <a:pt x="61" y="163"/>
                  <a:pt x="66" y="166"/>
                </a:cubicBezTo>
                <a:cubicBezTo>
                  <a:pt x="87" y="180"/>
                  <a:pt x="110" y="192"/>
                  <a:pt x="129" y="205"/>
                </a:cubicBezTo>
                <a:cubicBezTo>
                  <a:pt x="137" y="211"/>
                  <a:pt x="146" y="218"/>
                  <a:pt x="156" y="218"/>
                </a:cubicBezTo>
                <a:cubicBezTo>
                  <a:pt x="158" y="213"/>
                  <a:pt x="152" y="209"/>
                  <a:pt x="149" y="205"/>
                </a:cubicBezTo>
                <a:close/>
                <a:moveTo>
                  <a:pt x="789" y="506"/>
                </a:moveTo>
                <a:cubicBezTo>
                  <a:pt x="785" y="501"/>
                  <a:pt x="773" y="501"/>
                  <a:pt x="766" y="500"/>
                </a:cubicBezTo>
                <a:cubicBezTo>
                  <a:pt x="757" y="499"/>
                  <a:pt x="749" y="498"/>
                  <a:pt x="741" y="497"/>
                </a:cubicBezTo>
                <a:cubicBezTo>
                  <a:pt x="724" y="495"/>
                  <a:pt x="707" y="489"/>
                  <a:pt x="691" y="490"/>
                </a:cubicBezTo>
                <a:cubicBezTo>
                  <a:pt x="690" y="491"/>
                  <a:pt x="690" y="492"/>
                  <a:pt x="690" y="492"/>
                </a:cubicBezTo>
                <a:cubicBezTo>
                  <a:pt x="694" y="500"/>
                  <a:pt x="703" y="502"/>
                  <a:pt x="711" y="505"/>
                </a:cubicBezTo>
                <a:cubicBezTo>
                  <a:pt x="728" y="510"/>
                  <a:pt x="742" y="515"/>
                  <a:pt x="759" y="522"/>
                </a:cubicBezTo>
                <a:cubicBezTo>
                  <a:pt x="764" y="523"/>
                  <a:pt x="779" y="531"/>
                  <a:pt x="783" y="529"/>
                </a:cubicBezTo>
                <a:cubicBezTo>
                  <a:pt x="788" y="527"/>
                  <a:pt x="793" y="511"/>
                  <a:pt x="789" y="506"/>
                </a:cubicBezTo>
                <a:close/>
                <a:moveTo>
                  <a:pt x="87" y="363"/>
                </a:moveTo>
                <a:cubicBezTo>
                  <a:pt x="60" y="359"/>
                  <a:pt x="30" y="355"/>
                  <a:pt x="6" y="350"/>
                </a:cubicBezTo>
                <a:cubicBezTo>
                  <a:pt x="0" y="354"/>
                  <a:pt x="1" y="364"/>
                  <a:pt x="1" y="370"/>
                </a:cubicBezTo>
                <a:cubicBezTo>
                  <a:pt x="7" y="377"/>
                  <a:pt x="31" y="375"/>
                  <a:pt x="45" y="374"/>
                </a:cubicBezTo>
                <a:cubicBezTo>
                  <a:pt x="62" y="373"/>
                  <a:pt x="78" y="374"/>
                  <a:pt x="91" y="375"/>
                </a:cubicBezTo>
                <a:cubicBezTo>
                  <a:pt x="98" y="375"/>
                  <a:pt x="105" y="375"/>
                  <a:pt x="109" y="371"/>
                </a:cubicBezTo>
                <a:cubicBezTo>
                  <a:pt x="105" y="365"/>
                  <a:pt x="95" y="364"/>
                  <a:pt x="87" y="363"/>
                </a:cubicBezTo>
                <a:close/>
                <a:moveTo>
                  <a:pt x="459" y="68"/>
                </a:moveTo>
                <a:cubicBezTo>
                  <a:pt x="458" y="84"/>
                  <a:pt x="453" y="99"/>
                  <a:pt x="452" y="114"/>
                </a:cubicBezTo>
                <a:cubicBezTo>
                  <a:pt x="452" y="119"/>
                  <a:pt x="451" y="128"/>
                  <a:pt x="455" y="131"/>
                </a:cubicBezTo>
                <a:cubicBezTo>
                  <a:pt x="461" y="130"/>
                  <a:pt x="462" y="123"/>
                  <a:pt x="464" y="119"/>
                </a:cubicBezTo>
                <a:cubicBezTo>
                  <a:pt x="466" y="114"/>
                  <a:pt x="467" y="108"/>
                  <a:pt x="468" y="103"/>
                </a:cubicBezTo>
                <a:cubicBezTo>
                  <a:pt x="475" y="77"/>
                  <a:pt x="482" y="51"/>
                  <a:pt x="490" y="25"/>
                </a:cubicBezTo>
                <a:cubicBezTo>
                  <a:pt x="491" y="20"/>
                  <a:pt x="495" y="12"/>
                  <a:pt x="494" y="9"/>
                </a:cubicBezTo>
                <a:cubicBezTo>
                  <a:pt x="492" y="1"/>
                  <a:pt x="477" y="2"/>
                  <a:pt x="471" y="0"/>
                </a:cubicBezTo>
                <a:cubicBezTo>
                  <a:pt x="463" y="4"/>
                  <a:pt x="464" y="11"/>
                  <a:pt x="463" y="20"/>
                </a:cubicBezTo>
                <a:cubicBezTo>
                  <a:pt x="461" y="36"/>
                  <a:pt x="460" y="53"/>
                  <a:pt x="459" y="68"/>
                </a:cubicBezTo>
                <a:close/>
                <a:moveTo>
                  <a:pt x="630" y="207"/>
                </a:moveTo>
                <a:cubicBezTo>
                  <a:pt x="634" y="204"/>
                  <a:pt x="639" y="200"/>
                  <a:pt x="643" y="197"/>
                </a:cubicBezTo>
                <a:cubicBezTo>
                  <a:pt x="663" y="179"/>
                  <a:pt x="685" y="162"/>
                  <a:pt x="707" y="146"/>
                </a:cubicBezTo>
                <a:cubicBezTo>
                  <a:pt x="711" y="143"/>
                  <a:pt x="717" y="140"/>
                  <a:pt x="718" y="135"/>
                </a:cubicBezTo>
                <a:cubicBezTo>
                  <a:pt x="716" y="125"/>
                  <a:pt x="704" y="111"/>
                  <a:pt x="696" y="118"/>
                </a:cubicBezTo>
                <a:cubicBezTo>
                  <a:pt x="680" y="131"/>
                  <a:pt x="667" y="149"/>
                  <a:pt x="653" y="165"/>
                </a:cubicBezTo>
                <a:cubicBezTo>
                  <a:pt x="642" y="177"/>
                  <a:pt x="629" y="187"/>
                  <a:pt x="619" y="199"/>
                </a:cubicBezTo>
                <a:cubicBezTo>
                  <a:pt x="617" y="203"/>
                  <a:pt x="612" y="208"/>
                  <a:pt x="614" y="213"/>
                </a:cubicBezTo>
                <a:cubicBezTo>
                  <a:pt x="620" y="214"/>
                  <a:pt x="626" y="210"/>
                  <a:pt x="630" y="207"/>
                </a:cubicBezTo>
                <a:close/>
                <a:moveTo>
                  <a:pt x="176" y="404"/>
                </a:moveTo>
                <a:cubicBezTo>
                  <a:pt x="179" y="362"/>
                  <a:pt x="190" y="325"/>
                  <a:pt x="208" y="294"/>
                </a:cubicBezTo>
                <a:cubicBezTo>
                  <a:pt x="206" y="295"/>
                  <a:pt x="206" y="295"/>
                  <a:pt x="206" y="295"/>
                </a:cubicBezTo>
                <a:cubicBezTo>
                  <a:pt x="192" y="316"/>
                  <a:pt x="181" y="339"/>
                  <a:pt x="176" y="366"/>
                </a:cubicBezTo>
                <a:cubicBezTo>
                  <a:pt x="171" y="392"/>
                  <a:pt x="169" y="420"/>
                  <a:pt x="171" y="451"/>
                </a:cubicBezTo>
                <a:cubicBezTo>
                  <a:pt x="176" y="515"/>
                  <a:pt x="205" y="573"/>
                  <a:pt x="237" y="618"/>
                </a:cubicBezTo>
                <a:cubicBezTo>
                  <a:pt x="215" y="563"/>
                  <a:pt x="181" y="513"/>
                  <a:pt x="175" y="447"/>
                </a:cubicBezTo>
                <a:cubicBezTo>
                  <a:pt x="174" y="433"/>
                  <a:pt x="176" y="418"/>
                  <a:pt x="176" y="404"/>
                </a:cubicBezTo>
                <a:close/>
                <a:moveTo>
                  <a:pt x="176" y="330"/>
                </a:moveTo>
                <a:cubicBezTo>
                  <a:pt x="168" y="343"/>
                  <a:pt x="162" y="363"/>
                  <a:pt x="158" y="382"/>
                </a:cubicBezTo>
                <a:cubicBezTo>
                  <a:pt x="152" y="410"/>
                  <a:pt x="154" y="441"/>
                  <a:pt x="159" y="475"/>
                </a:cubicBezTo>
                <a:cubicBezTo>
                  <a:pt x="161" y="492"/>
                  <a:pt x="164" y="511"/>
                  <a:pt x="174" y="526"/>
                </a:cubicBezTo>
                <a:cubicBezTo>
                  <a:pt x="168" y="503"/>
                  <a:pt x="157" y="470"/>
                  <a:pt x="160" y="450"/>
                </a:cubicBezTo>
                <a:cubicBezTo>
                  <a:pt x="156" y="403"/>
                  <a:pt x="165" y="366"/>
                  <a:pt x="176" y="330"/>
                </a:cubicBezTo>
                <a:close/>
                <a:moveTo>
                  <a:pt x="244" y="889"/>
                </a:moveTo>
                <a:cubicBezTo>
                  <a:pt x="242" y="888"/>
                  <a:pt x="240" y="885"/>
                  <a:pt x="240" y="889"/>
                </a:cubicBezTo>
                <a:cubicBezTo>
                  <a:pt x="240" y="890"/>
                  <a:pt x="244" y="888"/>
                  <a:pt x="245" y="891"/>
                </a:cubicBezTo>
                <a:cubicBezTo>
                  <a:pt x="245" y="893"/>
                  <a:pt x="242" y="894"/>
                  <a:pt x="242" y="896"/>
                </a:cubicBezTo>
                <a:cubicBezTo>
                  <a:pt x="283" y="900"/>
                  <a:pt x="310" y="925"/>
                  <a:pt x="339" y="947"/>
                </a:cubicBezTo>
                <a:cubicBezTo>
                  <a:pt x="314" y="917"/>
                  <a:pt x="286" y="892"/>
                  <a:pt x="244" y="889"/>
                </a:cubicBezTo>
                <a:close/>
                <a:moveTo>
                  <a:pt x="249" y="651"/>
                </a:moveTo>
                <a:cubicBezTo>
                  <a:pt x="246" y="643"/>
                  <a:pt x="243" y="636"/>
                  <a:pt x="239" y="632"/>
                </a:cubicBezTo>
                <a:cubicBezTo>
                  <a:pt x="242" y="648"/>
                  <a:pt x="256" y="661"/>
                  <a:pt x="255" y="677"/>
                </a:cubicBezTo>
                <a:cubicBezTo>
                  <a:pt x="259" y="672"/>
                  <a:pt x="253" y="659"/>
                  <a:pt x="249" y="651"/>
                </a:cubicBezTo>
                <a:close/>
                <a:moveTo>
                  <a:pt x="343" y="443"/>
                </a:moveTo>
                <a:cubicBezTo>
                  <a:pt x="343" y="443"/>
                  <a:pt x="343" y="444"/>
                  <a:pt x="343" y="444"/>
                </a:cubicBezTo>
                <a:cubicBezTo>
                  <a:pt x="344" y="444"/>
                  <a:pt x="344" y="444"/>
                  <a:pt x="343" y="443"/>
                </a:cubicBezTo>
                <a:close/>
                <a:moveTo>
                  <a:pt x="340" y="469"/>
                </a:moveTo>
                <a:cubicBezTo>
                  <a:pt x="340" y="466"/>
                  <a:pt x="341" y="463"/>
                  <a:pt x="341" y="460"/>
                </a:cubicBezTo>
                <a:cubicBezTo>
                  <a:pt x="338" y="492"/>
                  <a:pt x="359" y="536"/>
                  <a:pt x="357" y="568"/>
                </a:cubicBezTo>
                <a:cubicBezTo>
                  <a:pt x="359" y="548"/>
                  <a:pt x="355" y="528"/>
                  <a:pt x="348" y="506"/>
                </a:cubicBezTo>
                <a:cubicBezTo>
                  <a:pt x="340" y="483"/>
                  <a:pt x="343" y="462"/>
                  <a:pt x="343" y="444"/>
                </a:cubicBezTo>
                <a:cubicBezTo>
                  <a:pt x="343" y="444"/>
                  <a:pt x="343" y="444"/>
                  <a:pt x="343" y="443"/>
                </a:cubicBezTo>
                <a:cubicBezTo>
                  <a:pt x="344" y="442"/>
                  <a:pt x="343" y="441"/>
                  <a:pt x="344" y="442"/>
                </a:cubicBezTo>
                <a:cubicBezTo>
                  <a:pt x="343" y="431"/>
                  <a:pt x="349" y="418"/>
                  <a:pt x="353" y="409"/>
                </a:cubicBezTo>
                <a:cubicBezTo>
                  <a:pt x="343" y="426"/>
                  <a:pt x="339" y="447"/>
                  <a:pt x="340" y="469"/>
                </a:cubicBezTo>
                <a:close/>
                <a:moveTo>
                  <a:pt x="636" y="486"/>
                </a:moveTo>
                <a:cubicBezTo>
                  <a:pt x="648" y="457"/>
                  <a:pt x="651" y="412"/>
                  <a:pt x="638" y="375"/>
                </a:cubicBezTo>
                <a:cubicBezTo>
                  <a:pt x="644" y="416"/>
                  <a:pt x="645" y="454"/>
                  <a:pt x="636" y="486"/>
                </a:cubicBezTo>
                <a:close/>
                <a:moveTo>
                  <a:pt x="396" y="538"/>
                </a:moveTo>
                <a:cubicBezTo>
                  <a:pt x="402" y="528"/>
                  <a:pt x="410" y="519"/>
                  <a:pt x="415" y="508"/>
                </a:cubicBezTo>
                <a:cubicBezTo>
                  <a:pt x="423" y="493"/>
                  <a:pt x="429" y="475"/>
                  <a:pt x="433" y="456"/>
                </a:cubicBezTo>
                <a:cubicBezTo>
                  <a:pt x="434" y="451"/>
                  <a:pt x="437" y="441"/>
                  <a:pt x="434" y="436"/>
                </a:cubicBezTo>
                <a:cubicBezTo>
                  <a:pt x="429" y="427"/>
                  <a:pt x="417" y="440"/>
                  <a:pt x="414" y="444"/>
                </a:cubicBezTo>
                <a:cubicBezTo>
                  <a:pt x="403" y="459"/>
                  <a:pt x="395" y="476"/>
                  <a:pt x="386" y="489"/>
                </a:cubicBezTo>
                <a:cubicBezTo>
                  <a:pt x="384" y="479"/>
                  <a:pt x="385" y="468"/>
                  <a:pt x="384" y="457"/>
                </a:cubicBezTo>
                <a:cubicBezTo>
                  <a:pt x="383" y="439"/>
                  <a:pt x="378" y="412"/>
                  <a:pt x="367" y="405"/>
                </a:cubicBezTo>
                <a:cubicBezTo>
                  <a:pt x="364" y="405"/>
                  <a:pt x="361" y="406"/>
                  <a:pt x="359" y="406"/>
                </a:cubicBezTo>
                <a:cubicBezTo>
                  <a:pt x="352" y="411"/>
                  <a:pt x="348" y="421"/>
                  <a:pt x="346" y="430"/>
                </a:cubicBezTo>
                <a:cubicBezTo>
                  <a:pt x="344" y="448"/>
                  <a:pt x="343" y="472"/>
                  <a:pt x="345" y="493"/>
                </a:cubicBezTo>
                <a:cubicBezTo>
                  <a:pt x="347" y="499"/>
                  <a:pt x="347" y="499"/>
                  <a:pt x="347" y="499"/>
                </a:cubicBezTo>
                <a:cubicBezTo>
                  <a:pt x="347" y="494"/>
                  <a:pt x="345" y="487"/>
                  <a:pt x="346" y="483"/>
                </a:cubicBezTo>
                <a:cubicBezTo>
                  <a:pt x="346" y="504"/>
                  <a:pt x="362" y="522"/>
                  <a:pt x="361" y="543"/>
                </a:cubicBezTo>
                <a:cubicBezTo>
                  <a:pt x="359" y="535"/>
                  <a:pt x="357" y="522"/>
                  <a:pt x="353" y="514"/>
                </a:cubicBezTo>
                <a:cubicBezTo>
                  <a:pt x="359" y="535"/>
                  <a:pt x="361" y="556"/>
                  <a:pt x="360" y="574"/>
                </a:cubicBezTo>
                <a:cubicBezTo>
                  <a:pt x="356" y="578"/>
                  <a:pt x="352" y="582"/>
                  <a:pt x="348" y="587"/>
                </a:cubicBezTo>
                <a:cubicBezTo>
                  <a:pt x="353" y="585"/>
                  <a:pt x="356" y="579"/>
                  <a:pt x="360" y="578"/>
                </a:cubicBezTo>
                <a:cubicBezTo>
                  <a:pt x="356" y="609"/>
                  <a:pt x="349" y="640"/>
                  <a:pt x="342" y="667"/>
                </a:cubicBezTo>
                <a:cubicBezTo>
                  <a:pt x="352" y="639"/>
                  <a:pt x="359" y="608"/>
                  <a:pt x="362" y="575"/>
                </a:cubicBezTo>
                <a:cubicBezTo>
                  <a:pt x="362" y="610"/>
                  <a:pt x="351" y="642"/>
                  <a:pt x="343" y="670"/>
                </a:cubicBezTo>
                <a:cubicBezTo>
                  <a:pt x="349" y="655"/>
                  <a:pt x="352" y="639"/>
                  <a:pt x="358" y="624"/>
                </a:cubicBezTo>
                <a:cubicBezTo>
                  <a:pt x="353" y="648"/>
                  <a:pt x="344" y="670"/>
                  <a:pt x="334" y="692"/>
                </a:cubicBezTo>
                <a:cubicBezTo>
                  <a:pt x="356" y="658"/>
                  <a:pt x="366" y="616"/>
                  <a:pt x="368" y="569"/>
                </a:cubicBezTo>
                <a:cubicBezTo>
                  <a:pt x="386" y="551"/>
                  <a:pt x="398" y="526"/>
                  <a:pt x="409" y="506"/>
                </a:cubicBezTo>
                <a:cubicBezTo>
                  <a:pt x="401" y="523"/>
                  <a:pt x="391" y="542"/>
                  <a:pt x="380" y="557"/>
                </a:cubicBezTo>
                <a:cubicBezTo>
                  <a:pt x="379" y="559"/>
                  <a:pt x="374" y="563"/>
                  <a:pt x="376" y="562"/>
                </a:cubicBezTo>
                <a:cubicBezTo>
                  <a:pt x="377" y="562"/>
                  <a:pt x="377" y="561"/>
                  <a:pt x="378" y="561"/>
                </a:cubicBezTo>
                <a:cubicBezTo>
                  <a:pt x="378" y="564"/>
                  <a:pt x="375" y="565"/>
                  <a:pt x="374" y="567"/>
                </a:cubicBezTo>
                <a:cubicBezTo>
                  <a:pt x="382" y="559"/>
                  <a:pt x="389" y="549"/>
                  <a:pt x="396" y="538"/>
                </a:cubicBezTo>
                <a:close/>
                <a:moveTo>
                  <a:pt x="413" y="500"/>
                </a:moveTo>
                <a:cubicBezTo>
                  <a:pt x="418" y="488"/>
                  <a:pt x="423" y="474"/>
                  <a:pt x="426" y="460"/>
                </a:cubicBezTo>
                <a:cubicBezTo>
                  <a:pt x="427" y="455"/>
                  <a:pt x="427" y="450"/>
                  <a:pt x="430" y="446"/>
                </a:cubicBezTo>
                <a:cubicBezTo>
                  <a:pt x="426" y="463"/>
                  <a:pt x="423" y="484"/>
                  <a:pt x="415" y="499"/>
                </a:cubicBezTo>
                <a:cubicBezTo>
                  <a:pt x="415" y="499"/>
                  <a:pt x="414" y="502"/>
                  <a:pt x="413" y="500"/>
                </a:cubicBezTo>
                <a:close/>
                <a:moveTo>
                  <a:pt x="384" y="522"/>
                </a:moveTo>
                <a:cubicBezTo>
                  <a:pt x="377" y="523"/>
                  <a:pt x="373" y="516"/>
                  <a:pt x="380" y="515"/>
                </a:cubicBezTo>
                <a:cubicBezTo>
                  <a:pt x="381" y="517"/>
                  <a:pt x="379" y="517"/>
                  <a:pt x="379" y="519"/>
                </a:cubicBezTo>
                <a:cubicBezTo>
                  <a:pt x="379" y="521"/>
                  <a:pt x="380" y="520"/>
                  <a:pt x="381" y="521"/>
                </a:cubicBezTo>
                <a:cubicBezTo>
                  <a:pt x="383" y="520"/>
                  <a:pt x="382" y="519"/>
                  <a:pt x="383" y="517"/>
                </a:cubicBezTo>
                <a:cubicBezTo>
                  <a:pt x="383" y="516"/>
                  <a:pt x="384" y="517"/>
                  <a:pt x="385" y="516"/>
                </a:cubicBezTo>
                <a:cubicBezTo>
                  <a:pt x="385" y="519"/>
                  <a:pt x="384" y="520"/>
                  <a:pt x="384" y="522"/>
                </a:cubicBezTo>
                <a:close/>
                <a:moveTo>
                  <a:pt x="388" y="500"/>
                </a:moveTo>
                <a:cubicBezTo>
                  <a:pt x="389" y="495"/>
                  <a:pt x="393" y="493"/>
                  <a:pt x="394" y="489"/>
                </a:cubicBezTo>
                <a:cubicBezTo>
                  <a:pt x="394" y="491"/>
                  <a:pt x="391" y="497"/>
                  <a:pt x="388" y="500"/>
                </a:cubicBezTo>
                <a:close/>
                <a:moveTo>
                  <a:pt x="389" y="496"/>
                </a:moveTo>
                <a:cubicBezTo>
                  <a:pt x="394" y="484"/>
                  <a:pt x="404" y="468"/>
                  <a:pt x="413" y="454"/>
                </a:cubicBezTo>
                <a:cubicBezTo>
                  <a:pt x="416" y="448"/>
                  <a:pt x="422" y="441"/>
                  <a:pt x="429" y="438"/>
                </a:cubicBezTo>
                <a:cubicBezTo>
                  <a:pt x="431" y="439"/>
                  <a:pt x="430" y="443"/>
                  <a:pt x="430" y="445"/>
                </a:cubicBezTo>
                <a:cubicBezTo>
                  <a:pt x="426" y="445"/>
                  <a:pt x="430" y="442"/>
                  <a:pt x="428" y="439"/>
                </a:cubicBezTo>
                <a:cubicBezTo>
                  <a:pt x="410" y="455"/>
                  <a:pt x="401" y="477"/>
                  <a:pt x="389" y="496"/>
                </a:cubicBezTo>
                <a:close/>
                <a:moveTo>
                  <a:pt x="415" y="445"/>
                </a:moveTo>
                <a:cubicBezTo>
                  <a:pt x="418" y="441"/>
                  <a:pt x="423" y="434"/>
                  <a:pt x="431" y="434"/>
                </a:cubicBezTo>
                <a:cubicBezTo>
                  <a:pt x="436" y="440"/>
                  <a:pt x="434" y="448"/>
                  <a:pt x="432" y="455"/>
                </a:cubicBezTo>
                <a:cubicBezTo>
                  <a:pt x="429" y="474"/>
                  <a:pt x="421" y="493"/>
                  <a:pt x="413" y="509"/>
                </a:cubicBezTo>
                <a:cubicBezTo>
                  <a:pt x="412" y="510"/>
                  <a:pt x="412" y="509"/>
                  <a:pt x="413" y="508"/>
                </a:cubicBezTo>
                <a:cubicBezTo>
                  <a:pt x="420" y="493"/>
                  <a:pt x="427" y="473"/>
                  <a:pt x="431" y="454"/>
                </a:cubicBezTo>
                <a:cubicBezTo>
                  <a:pt x="432" y="448"/>
                  <a:pt x="436" y="439"/>
                  <a:pt x="428" y="435"/>
                </a:cubicBezTo>
                <a:cubicBezTo>
                  <a:pt x="417" y="441"/>
                  <a:pt x="411" y="453"/>
                  <a:pt x="405" y="464"/>
                </a:cubicBezTo>
                <a:cubicBezTo>
                  <a:pt x="399" y="474"/>
                  <a:pt x="392" y="484"/>
                  <a:pt x="386" y="495"/>
                </a:cubicBezTo>
                <a:cubicBezTo>
                  <a:pt x="394" y="478"/>
                  <a:pt x="403" y="461"/>
                  <a:pt x="415" y="445"/>
                </a:cubicBezTo>
                <a:close/>
                <a:moveTo>
                  <a:pt x="355" y="423"/>
                </a:moveTo>
                <a:cubicBezTo>
                  <a:pt x="350" y="438"/>
                  <a:pt x="350" y="455"/>
                  <a:pt x="348" y="472"/>
                </a:cubicBezTo>
                <a:cubicBezTo>
                  <a:pt x="348" y="456"/>
                  <a:pt x="350" y="437"/>
                  <a:pt x="354" y="423"/>
                </a:cubicBezTo>
                <a:cubicBezTo>
                  <a:pt x="355" y="422"/>
                  <a:pt x="355" y="423"/>
                  <a:pt x="355" y="423"/>
                </a:cubicBezTo>
                <a:close/>
                <a:moveTo>
                  <a:pt x="359" y="413"/>
                </a:moveTo>
                <a:cubicBezTo>
                  <a:pt x="359" y="415"/>
                  <a:pt x="357" y="418"/>
                  <a:pt x="356" y="419"/>
                </a:cubicBezTo>
                <a:cubicBezTo>
                  <a:pt x="355" y="418"/>
                  <a:pt x="357" y="415"/>
                  <a:pt x="359" y="413"/>
                </a:cubicBezTo>
                <a:close/>
                <a:moveTo>
                  <a:pt x="361" y="409"/>
                </a:moveTo>
                <a:cubicBezTo>
                  <a:pt x="352" y="413"/>
                  <a:pt x="351" y="428"/>
                  <a:pt x="349" y="437"/>
                </a:cubicBezTo>
                <a:cubicBezTo>
                  <a:pt x="347" y="449"/>
                  <a:pt x="346" y="459"/>
                  <a:pt x="346" y="469"/>
                </a:cubicBezTo>
                <a:cubicBezTo>
                  <a:pt x="344" y="460"/>
                  <a:pt x="346" y="451"/>
                  <a:pt x="347" y="442"/>
                </a:cubicBezTo>
                <a:cubicBezTo>
                  <a:pt x="349" y="428"/>
                  <a:pt x="351" y="415"/>
                  <a:pt x="361" y="406"/>
                </a:cubicBezTo>
                <a:cubicBezTo>
                  <a:pt x="367" y="406"/>
                  <a:pt x="371" y="408"/>
                  <a:pt x="373" y="414"/>
                </a:cubicBezTo>
                <a:cubicBezTo>
                  <a:pt x="372" y="414"/>
                  <a:pt x="373" y="411"/>
                  <a:pt x="371" y="411"/>
                </a:cubicBezTo>
                <a:cubicBezTo>
                  <a:pt x="370" y="413"/>
                  <a:pt x="373" y="414"/>
                  <a:pt x="374" y="415"/>
                </a:cubicBezTo>
                <a:cubicBezTo>
                  <a:pt x="380" y="438"/>
                  <a:pt x="382" y="462"/>
                  <a:pt x="384" y="482"/>
                </a:cubicBezTo>
                <a:cubicBezTo>
                  <a:pt x="384" y="487"/>
                  <a:pt x="386" y="493"/>
                  <a:pt x="383" y="496"/>
                </a:cubicBezTo>
                <a:cubicBezTo>
                  <a:pt x="381" y="474"/>
                  <a:pt x="380" y="441"/>
                  <a:pt x="373" y="418"/>
                </a:cubicBezTo>
                <a:cubicBezTo>
                  <a:pt x="371" y="413"/>
                  <a:pt x="368" y="407"/>
                  <a:pt x="361" y="409"/>
                </a:cubicBezTo>
                <a:close/>
                <a:moveTo>
                  <a:pt x="371" y="419"/>
                </a:moveTo>
                <a:cubicBezTo>
                  <a:pt x="369" y="419"/>
                  <a:pt x="369" y="415"/>
                  <a:pt x="368" y="414"/>
                </a:cubicBezTo>
                <a:cubicBezTo>
                  <a:pt x="370" y="415"/>
                  <a:pt x="370" y="417"/>
                  <a:pt x="371" y="419"/>
                </a:cubicBezTo>
                <a:close/>
                <a:moveTo>
                  <a:pt x="362" y="563"/>
                </a:moveTo>
                <a:cubicBezTo>
                  <a:pt x="363" y="563"/>
                  <a:pt x="363" y="569"/>
                  <a:pt x="362" y="571"/>
                </a:cubicBezTo>
                <a:cubicBezTo>
                  <a:pt x="360" y="569"/>
                  <a:pt x="363" y="566"/>
                  <a:pt x="362" y="563"/>
                </a:cubicBezTo>
                <a:close/>
                <a:moveTo>
                  <a:pt x="368" y="564"/>
                </a:moveTo>
                <a:cubicBezTo>
                  <a:pt x="367" y="553"/>
                  <a:pt x="368" y="540"/>
                  <a:pt x="366" y="528"/>
                </a:cubicBezTo>
                <a:cubicBezTo>
                  <a:pt x="365" y="521"/>
                  <a:pt x="361" y="515"/>
                  <a:pt x="360" y="509"/>
                </a:cubicBezTo>
                <a:cubicBezTo>
                  <a:pt x="350" y="477"/>
                  <a:pt x="356" y="448"/>
                  <a:pt x="363" y="424"/>
                </a:cubicBezTo>
                <a:cubicBezTo>
                  <a:pt x="369" y="447"/>
                  <a:pt x="371" y="478"/>
                  <a:pt x="375" y="503"/>
                </a:cubicBezTo>
                <a:cubicBezTo>
                  <a:pt x="375" y="509"/>
                  <a:pt x="374" y="514"/>
                  <a:pt x="372" y="519"/>
                </a:cubicBezTo>
                <a:cubicBezTo>
                  <a:pt x="373" y="521"/>
                  <a:pt x="371" y="526"/>
                  <a:pt x="376" y="526"/>
                </a:cubicBezTo>
                <a:cubicBezTo>
                  <a:pt x="377" y="527"/>
                  <a:pt x="381" y="526"/>
                  <a:pt x="383" y="527"/>
                </a:cubicBezTo>
                <a:cubicBezTo>
                  <a:pt x="379" y="525"/>
                  <a:pt x="376" y="522"/>
                  <a:pt x="374" y="520"/>
                </a:cubicBezTo>
                <a:cubicBezTo>
                  <a:pt x="376" y="520"/>
                  <a:pt x="380" y="523"/>
                  <a:pt x="384" y="524"/>
                </a:cubicBezTo>
                <a:cubicBezTo>
                  <a:pt x="386" y="523"/>
                  <a:pt x="386" y="521"/>
                  <a:pt x="387" y="519"/>
                </a:cubicBezTo>
                <a:cubicBezTo>
                  <a:pt x="389" y="521"/>
                  <a:pt x="386" y="524"/>
                  <a:pt x="384" y="526"/>
                </a:cubicBezTo>
                <a:cubicBezTo>
                  <a:pt x="390" y="525"/>
                  <a:pt x="388" y="520"/>
                  <a:pt x="389" y="516"/>
                </a:cubicBezTo>
                <a:cubicBezTo>
                  <a:pt x="399" y="497"/>
                  <a:pt x="409" y="475"/>
                  <a:pt x="421" y="459"/>
                </a:cubicBezTo>
                <a:cubicBezTo>
                  <a:pt x="411" y="499"/>
                  <a:pt x="392" y="535"/>
                  <a:pt x="368" y="564"/>
                </a:cubicBezTo>
                <a:close/>
                <a:moveTo>
                  <a:pt x="344" y="907"/>
                </a:moveTo>
                <a:cubicBezTo>
                  <a:pt x="333" y="911"/>
                  <a:pt x="322" y="911"/>
                  <a:pt x="311" y="911"/>
                </a:cubicBezTo>
                <a:cubicBezTo>
                  <a:pt x="319" y="915"/>
                  <a:pt x="335" y="913"/>
                  <a:pt x="346" y="910"/>
                </a:cubicBezTo>
                <a:cubicBezTo>
                  <a:pt x="349" y="909"/>
                  <a:pt x="355" y="907"/>
                  <a:pt x="356" y="904"/>
                </a:cubicBezTo>
                <a:cubicBezTo>
                  <a:pt x="352" y="908"/>
                  <a:pt x="343" y="910"/>
                  <a:pt x="339" y="910"/>
                </a:cubicBezTo>
                <a:cubicBezTo>
                  <a:pt x="340" y="908"/>
                  <a:pt x="345" y="910"/>
                  <a:pt x="344" y="907"/>
                </a:cubicBezTo>
                <a:close/>
                <a:moveTo>
                  <a:pt x="366" y="408"/>
                </a:moveTo>
                <a:cubicBezTo>
                  <a:pt x="368" y="408"/>
                  <a:pt x="369" y="410"/>
                  <a:pt x="371" y="411"/>
                </a:cubicBezTo>
                <a:cubicBezTo>
                  <a:pt x="370" y="409"/>
                  <a:pt x="367" y="407"/>
                  <a:pt x="366" y="408"/>
                </a:cubicBezTo>
                <a:close/>
                <a:moveTo>
                  <a:pt x="360" y="970"/>
                </a:moveTo>
                <a:cubicBezTo>
                  <a:pt x="356" y="965"/>
                  <a:pt x="351" y="958"/>
                  <a:pt x="347" y="956"/>
                </a:cubicBezTo>
                <a:cubicBezTo>
                  <a:pt x="352" y="960"/>
                  <a:pt x="353" y="969"/>
                  <a:pt x="360" y="970"/>
                </a:cubicBezTo>
                <a:close/>
                <a:moveTo>
                  <a:pt x="627" y="349"/>
                </a:moveTo>
                <a:cubicBezTo>
                  <a:pt x="618" y="314"/>
                  <a:pt x="597" y="287"/>
                  <a:pt x="577" y="265"/>
                </a:cubicBezTo>
                <a:cubicBezTo>
                  <a:pt x="513" y="198"/>
                  <a:pt x="414" y="163"/>
                  <a:pt x="292" y="197"/>
                </a:cubicBezTo>
                <a:cubicBezTo>
                  <a:pt x="328" y="180"/>
                  <a:pt x="375" y="181"/>
                  <a:pt x="410" y="182"/>
                </a:cubicBezTo>
                <a:cubicBezTo>
                  <a:pt x="368" y="172"/>
                  <a:pt x="291" y="182"/>
                  <a:pt x="255" y="211"/>
                </a:cubicBezTo>
                <a:cubicBezTo>
                  <a:pt x="264" y="207"/>
                  <a:pt x="273" y="201"/>
                  <a:pt x="284" y="201"/>
                </a:cubicBezTo>
                <a:cubicBezTo>
                  <a:pt x="245" y="220"/>
                  <a:pt x="218" y="249"/>
                  <a:pt x="194" y="276"/>
                </a:cubicBezTo>
                <a:cubicBezTo>
                  <a:pt x="205" y="259"/>
                  <a:pt x="218" y="245"/>
                  <a:pt x="232" y="232"/>
                </a:cubicBezTo>
                <a:cubicBezTo>
                  <a:pt x="209" y="247"/>
                  <a:pt x="194" y="270"/>
                  <a:pt x="182" y="291"/>
                </a:cubicBezTo>
                <a:cubicBezTo>
                  <a:pt x="184" y="289"/>
                  <a:pt x="187" y="285"/>
                  <a:pt x="190" y="286"/>
                </a:cubicBezTo>
                <a:cubicBezTo>
                  <a:pt x="189" y="291"/>
                  <a:pt x="183" y="294"/>
                  <a:pt x="183" y="300"/>
                </a:cubicBezTo>
                <a:cubicBezTo>
                  <a:pt x="190" y="293"/>
                  <a:pt x="195" y="282"/>
                  <a:pt x="203" y="274"/>
                </a:cubicBezTo>
                <a:cubicBezTo>
                  <a:pt x="195" y="287"/>
                  <a:pt x="186" y="299"/>
                  <a:pt x="182" y="314"/>
                </a:cubicBezTo>
                <a:cubicBezTo>
                  <a:pt x="200" y="287"/>
                  <a:pt x="218" y="256"/>
                  <a:pt x="252" y="237"/>
                </a:cubicBezTo>
                <a:cubicBezTo>
                  <a:pt x="240" y="247"/>
                  <a:pt x="230" y="261"/>
                  <a:pt x="223" y="273"/>
                </a:cubicBezTo>
                <a:cubicBezTo>
                  <a:pt x="234" y="262"/>
                  <a:pt x="246" y="249"/>
                  <a:pt x="262" y="238"/>
                </a:cubicBezTo>
                <a:cubicBezTo>
                  <a:pt x="277" y="228"/>
                  <a:pt x="298" y="220"/>
                  <a:pt x="318" y="215"/>
                </a:cubicBezTo>
                <a:cubicBezTo>
                  <a:pt x="339" y="209"/>
                  <a:pt x="364" y="205"/>
                  <a:pt x="385" y="210"/>
                </a:cubicBezTo>
                <a:cubicBezTo>
                  <a:pt x="387" y="210"/>
                  <a:pt x="389" y="212"/>
                  <a:pt x="391" y="212"/>
                </a:cubicBezTo>
                <a:cubicBezTo>
                  <a:pt x="397" y="213"/>
                  <a:pt x="403" y="212"/>
                  <a:pt x="408" y="212"/>
                </a:cubicBezTo>
                <a:cubicBezTo>
                  <a:pt x="489" y="220"/>
                  <a:pt x="549" y="270"/>
                  <a:pt x="590" y="342"/>
                </a:cubicBezTo>
                <a:cubicBezTo>
                  <a:pt x="593" y="341"/>
                  <a:pt x="590" y="338"/>
                  <a:pt x="592" y="338"/>
                </a:cubicBezTo>
                <a:cubicBezTo>
                  <a:pt x="597" y="344"/>
                  <a:pt x="600" y="352"/>
                  <a:pt x="603" y="360"/>
                </a:cubicBezTo>
                <a:cubicBezTo>
                  <a:pt x="618" y="408"/>
                  <a:pt x="617" y="461"/>
                  <a:pt x="603" y="496"/>
                </a:cubicBezTo>
                <a:cubicBezTo>
                  <a:pt x="601" y="497"/>
                  <a:pt x="603" y="494"/>
                  <a:pt x="602" y="495"/>
                </a:cubicBezTo>
                <a:cubicBezTo>
                  <a:pt x="587" y="548"/>
                  <a:pt x="558" y="587"/>
                  <a:pt x="513" y="622"/>
                </a:cubicBezTo>
                <a:cubicBezTo>
                  <a:pt x="491" y="639"/>
                  <a:pt x="465" y="652"/>
                  <a:pt x="443" y="669"/>
                </a:cubicBezTo>
                <a:cubicBezTo>
                  <a:pt x="420" y="686"/>
                  <a:pt x="404" y="705"/>
                  <a:pt x="385" y="724"/>
                </a:cubicBezTo>
                <a:cubicBezTo>
                  <a:pt x="362" y="710"/>
                  <a:pt x="325" y="699"/>
                  <a:pt x="292" y="697"/>
                </a:cubicBezTo>
                <a:cubicBezTo>
                  <a:pt x="272" y="695"/>
                  <a:pt x="237" y="695"/>
                  <a:pt x="240" y="719"/>
                </a:cubicBezTo>
                <a:cubicBezTo>
                  <a:pt x="243" y="740"/>
                  <a:pt x="271" y="739"/>
                  <a:pt x="283" y="749"/>
                </a:cubicBezTo>
                <a:cubicBezTo>
                  <a:pt x="281" y="749"/>
                  <a:pt x="280" y="748"/>
                  <a:pt x="279" y="748"/>
                </a:cubicBezTo>
                <a:cubicBezTo>
                  <a:pt x="293" y="754"/>
                  <a:pt x="305" y="757"/>
                  <a:pt x="320" y="758"/>
                </a:cubicBezTo>
                <a:cubicBezTo>
                  <a:pt x="341" y="758"/>
                  <a:pt x="366" y="757"/>
                  <a:pt x="381" y="755"/>
                </a:cubicBezTo>
                <a:cubicBezTo>
                  <a:pt x="383" y="755"/>
                  <a:pt x="386" y="758"/>
                  <a:pt x="388" y="762"/>
                </a:cubicBezTo>
                <a:cubicBezTo>
                  <a:pt x="371" y="771"/>
                  <a:pt x="346" y="772"/>
                  <a:pt x="330" y="769"/>
                </a:cubicBezTo>
                <a:cubicBezTo>
                  <a:pt x="343" y="774"/>
                  <a:pt x="365" y="770"/>
                  <a:pt x="381" y="768"/>
                </a:cubicBezTo>
                <a:cubicBezTo>
                  <a:pt x="326" y="781"/>
                  <a:pt x="285" y="763"/>
                  <a:pt x="245" y="754"/>
                </a:cubicBezTo>
                <a:cubicBezTo>
                  <a:pt x="251" y="758"/>
                  <a:pt x="258" y="759"/>
                  <a:pt x="265" y="763"/>
                </a:cubicBezTo>
                <a:cubicBezTo>
                  <a:pt x="256" y="762"/>
                  <a:pt x="247" y="757"/>
                  <a:pt x="240" y="755"/>
                </a:cubicBezTo>
                <a:cubicBezTo>
                  <a:pt x="241" y="756"/>
                  <a:pt x="245" y="758"/>
                  <a:pt x="244" y="760"/>
                </a:cubicBezTo>
                <a:cubicBezTo>
                  <a:pt x="235" y="759"/>
                  <a:pt x="221" y="759"/>
                  <a:pt x="222" y="768"/>
                </a:cubicBezTo>
                <a:cubicBezTo>
                  <a:pt x="223" y="777"/>
                  <a:pt x="235" y="775"/>
                  <a:pt x="240" y="780"/>
                </a:cubicBezTo>
                <a:cubicBezTo>
                  <a:pt x="238" y="781"/>
                  <a:pt x="247" y="780"/>
                  <a:pt x="246" y="781"/>
                </a:cubicBezTo>
                <a:cubicBezTo>
                  <a:pt x="263" y="783"/>
                  <a:pt x="269" y="785"/>
                  <a:pt x="286" y="788"/>
                </a:cubicBezTo>
                <a:cubicBezTo>
                  <a:pt x="296" y="790"/>
                  <a:pt x="307" y="794"/>
                  <a:pt x="318" y="796"/>
                </a:cubicBezTo>
                <a:cubicBezTo>
                  <a:pt x="337" y="799"/>
                  <a:pt x="355" y="808"/>
                  <a:pt x="371" y="814"/>
                </a:cubicBezTo>
                <a:cubicBezTo>
                  <a:pt x="348" y="817"/>
                  <a:pt x="328" y="809"/>
                  <a:pt x="308" y="807"/>
                </a:cubicBezTo>
                <a:cubicBezTo>
                  <a:pt x="309" y="807"/>
                  <a:pt x="312" y="808"/>
                  <a:pt x="311" y="809"/>
                </a:cubicBezTo>
                <a:cubicBezTo>
                  <a:pt x="281" y="802"/>
                  <a:pt x="267" y="801"/>
                  <a:pt x="241" y="792"/>
                </a:cubicBezTo>
                <a:cubicBezTo>
                  <a:pt x="243" y="794"/>
                  <a:pt x="228" y="790"/>
                  <a:pt x="229" y="793"/>
                </a:cubicBezTo>
                <a:cubicBezTo>
                  <a:pt x="223" y="793"/>
                  <a:pt x="213" y="790"/>
                  <a:pt x="207" y="795"/>
                </a:cubicBezTo>
                <a:cubicBezTo>
                  <a:pt x="206" y="807"/>
                  <a:pt x="219" y="807"/>
                  <a:pt x="226" y="811"/>
                </a:cubicBezTo>
                <a:cubicBezTo>
                  <a:pt x="224" y="813"/>
                  <a:pt x="220" y="813"/>
                  <a:pt x="219" y="816"/>
                </a:cubicBezTo>
                <a:cubicBezTo>
                  <a:pt x="269" y="821"/>
                  <a:pt x="317" y="831"/>
                  <a:pt x="359" y="849"/>
                </a:cubicBezTo>
                <a:cubicBezTo>
                  <a:pt x="336" y="850"/>
                  <a:pt x="314" y="853"/>
                  <a:pt x="294" y="850"/>
                </a:cubicBezTo>
                <a:cubicBezTo>
                  <a:pt x="290" y="849"/>
                  <a:pt x="286" y="846"/>
                  <a:pt x="281" y="845"/>
                </a:cubicBezTo>
                <a:cubicBezTo>
                  <a:pt x="267" y="841"/>
                  <a:pt x="253" y="841"/>
                  <a:pt x="241" y="836"/>
                </a:cubicBezTo>
                <a:cubicBezTo>
                  <a:pt x="246" y="836"/>
                  <a:pt x="253" y="837"/>
                  <a:pt x="258" y="835"/>
                </a:cubicBezTo>
                <a:cubicBezTo>
                  <a:pt x="248" y="833"/>
                  <a:pt x="218" y="830"/>
                  <a:pt x="223" y="846"/>
                </a:cubicBezTo>
                <a:cubicBezTo>
                  <a:pt x="226" y="855"/>
                  <a:pt x="241" y="854"/>
                  <a:pt x="249" y="857"/>
                </a:cubicBezTo>
                <a:cubicBezTo>
                  <a:pt x="246" y="854"/>
                  <a:pt x="238" y="854"/>
                  <a:pt x="236" y="851"/>
                </a:cubicBezTo>
                <a:cubicBezTo>
                  <a:pt x="254" y="858"/>
                  <a:pt x="273" y="858"/>
                  <a:pt x="291" y="863"/>
                </a:cubicBezTo>
                <a:cubicBezTo>
                  <a:pt x="300" y="865"/>
                  <a:pt x="310" y="871"/>
                  <a:pt x="319" y="875"/>
                </a:cubicBezTo>
                <a:cubicBezTo>
                  <a:pt x="333" y="882"/>
                  <a:pt x="343" y="890"/>
                  <a:pt x="353" y="899"/>
                </a:cubicBezTo>
                <a:cubicBezTo>
                  <a:pt x="347" y="883"/>
                  <a:pt x="333" y="878"/>
                  <a:pt x="322" y="870"/>
                </a:cubicBezTo>
                <a:cubicBezTo>
                  <a:pt x="335" y="871"/>
                  <a:pt x="353" y="871"/>
                  <a:pt x="367" y="868"/>
                </a:cubicBezTo>
                <a:cubicBezTo>
                  <a:pt x="377" y="866"/>
                  <a:pt x="387" y="862"/>
                  <a:pt x="389" y="854"/>
                </a:cubicBezTo>
                <a:cubicBezTo>
                  <a:pt x="388" y="853"/>
                  <a:pt x="386" y="856"/>
                  <a:pt x="385" y="853"/>
                </a:cubicBezTo>
                <a:cubicBezTo>
                  <a:pt x="388" y="843"/>
                  <a:pt x="372" y="838"/>
                  <a:pt x="368" y="834"/>
                </a:cubicBezTo>
                <a:cubicBezTo>
                  <a:pt x="382" y="834"/>
                  <a:pt x="407" y="831"/>
                  <a:pt x="408" y="818"/>
                </a:cubicBezTo>
                <a:cubicBezTo>
                  <a:pt x="404" y="803"/>
                  <a:pt x="391" y="801"/>
                  <a:pt x="381" y="794"/>
                </a:cubicBezTo>
                <a:cubicBezTo>
                  <a:pt x="403" y="789"/>
                  <a:pt x="421" y="778"/>
                  <a:pt x="415" y="754"/>
                </a:cubicBezTo>
                <a:cubicBezTo>
                  <a:pt x="413" y="752"/>
                  <a:pt x="409" y="744"/>
                  <a:pt x="407" y="741"/>
                </a:cubicBezTo>
                <a:cubicBezTo>
                  <a:pt x="420" y="729"/>
                  <a:pt x="431" y="720"/>
                  <a:pt x="443" y="707"/>
                </a:cubicBezTo>
                <a:cubicBezTo>
                  <a:pt x="456" y="697"/>
                  <a:pt x="469" y="686"/>
                  <a:pt x="482" y="675"/>
                </a:cubicBezTo>
                <a:cubicBezTo>
                  <a:pt x="484" y="674"/>
                  <a:pt x="481" y="672"/>
                  <a:pt x="483" y="671"/>
                </a:cubicBezTo>
                <a:cubicBezTo>
                  <a:pt x="498" y="662"/>
                  <a:pt x="510" y="652"/>
                  <a:pt x="525" y="643"/>
                </a:cubicBezTo>
                <a:cubicBezTo>
                  <a:pt x="526" y="645"/>
                  <a:pt x="523" y="645"/>
                  <a:pt x="523" y="647"/>
                </a:cubicBezTo>
                <a:cubicBezTo>
                  <a:pt x="544" y="632"/>
                  <a:pt x="562" y="616"/>
                  <a:pt x="577" y="597"/>
                </a:cubicBezTo>
                <a:cubicBezTo>
                  <a:pt x="593" y="578"/>
                  <a:pt x="602" y="558"/>
                  <a:pt x="612" y="535"/>
                </a:cubicBezTo>
                <a:cubicBezTo>
                  <a:pt x="629" y="493"/>
                  <a:pt x="644" y="439"/>
                  <a:pt x="633" y="382"/>
                </a:cubicBezTo>
                <a:cubicBezTo>
                  <a:pt x="631" y="369"/>
                  <a:pt x="631" y="362"/>
                  <a:pt x="627" y="349"/>
                </a:cubicBezTo>
                <a:close/>
                <a:moveTo>
                  <a:pt x="286" y="723"/>
                </a:moveTo>
                <a:cubicBezTo>
                  <a:pt x="307" y="723"/>
                  <a:pt x="328" y="729"/>
                  <a:pt x="346" y="735"/>
                </a:cubicBezTo>
                <a:cubicBezTo>
                  <a:pt x="325" y="736"/>
                  <a:pt x="304" y="730"/>
                  <a:pt x="286" y="723"/>
                </a:cubicBezTo>
                <a:close/>
                <a:moveTo>
                  <a:pt x="230" y="840"/>
                </a:moveTo>
                <a:cubicBezTo>
                  <a:pt x="231" y="838"/>
                  <a:pt x="239" y="834"/>
                  <a:pt x="240" y="838"/>
                </a:cubicBezTo>
                <a:cubicBezTo>
                  <a:pt x="236" y="838"/>
                  <a:pt x="232" y="840"/>
                  <a:pt x="230" y="8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73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" t="10143" r="1686" b="7164"/>
          <a:stretch/>
        </p:blipFill>
        <p:spPr>
          <a:xfrm>
            <a:off x="2034582" y="824567"/>
            <a:ext cx="7122176" cy="3999021"/>
          </a:xfrm>
          <a:prstGeom prst="rect">
            <a:avLst/>
          </a:prstGeom>
        </p:spPr>
      </p:pic>
      <p:grpSp>
        <p:nvGrpSpPr>
          <p:cNvPr id="17" name="Group 4"/>
          <p:cNvGrpSpPr>
            <a:grpSpLocks noChangeAspect="1"/>
          </p:cNvGrpSpPr>
          <p:nvPr/>
        </p:nvGrpSpPr>
        <p:grpSpPr bwMode="auto">
          <a:xfrm rot="2107153">
            <a:off x="957268" y="628589"/>
            <a:ext cx="875392" cy="556073"/>
            <a:chOff x="4695" y="752"/>
            <a:chExt cx="880" cy="559"/>
          </a:xfrm>
          <a:solidFill>
            <a:schemeClr val="bg1"/>
          </a:solidFill>
        </p:grpSpPr>
        <p:sp>
          <p:nvSpPr>
            <p:cNvPr id="18" name="Freeform 8"/>
            <p:cNvSpPr>
              <a:spLocks/>
            </p:cNvSpPr>
            <p:nvPr/>
          </p:nvSpPr>
          <p:spPr bwMode="auto">
            <a:xfrm>
              <a:off x="4695" y="847"/>
              <a:ext cx="162" cy="464"/>
            </a:xfrm>
            <a:custGeom>
              <a:avLst/>
              <a:gdLst>
                <a:gd name="T0" fmla="*/ 4 w 68"/>
                <a:gd name="T1" fmla="*/ 11 h 196"/>
                <a:gd name="T2" fmla="*/ 52 w 68"/>
                <a:gd name="T3" fmla="*/ 189 h 196"/>
                <a:gd name="T4" fmla="*/ 67 w 68"/>
                <a:gd name="T5" fmla="*/ 185 h 196"/>
                <a:gd name="T6" fmla="*/ 18 w 68"/>
                <a:gd name="T7" fmla="*/ 5 h 196"/>
                <a:gd name="T8" fmla="*/ 4 w 68"/>
                <a:gd name="T9" fmla="*/ 1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196">
                  <a:moveTo>
                    <a:pt x="4" y="11"/>
                  </a:moveTo>
                  <a:cubicBezTo>
                    <a:pt x="35" y="65"/>
                    <a:pt x="39" y="130"/>
                    <a:pt x="52" y="189"/>
                  </a:cubicBezTo>
                  <a:cubicBezTo>
                    <a:pt x="53" y="196"/>
                    <a:pt x="68" y="192"/>
                    <a:pt x="67" y="185"/>
                  </a:cubicBezTo>
                  <a:cubicBezTo>
                    <a:pt x="53" y="124"/>
                    <a:pt x="49" y="60"/>
                    <a:pt x="18" y="5"/>
                  </a:cubicBezTo>
                  <a:cubicBezTo>
                    <a:pt x="15" y="0"/>
                    <a:pt x="0" y="5"/>
                    <a:pt x="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4752" y="979"/>
              <a:ext cx="304" cy="57"/>
            </a:xfrm>
            <a:custGeom>
              <a:avLst/>
              <a:gdLst>
                <a:gd name="T0" fmla="*/ 10 w 128"/>
                <a:gd name="T1" fmla="*/ 24 h 24"/>
                <a:gd name="T2" fmla="*/ 119 w 128"/>
                <a:gd name="T3" fmla="*/ 6 h 24"/>
                <a:gd name="T4" fmla="*/ 110 w 128"/>
                <a:gd name="T5" fmla="*/ 2 h 24"/>
                <a:gd name="T6" fmla="*/ 16 w 128"/>
                <a:gd name="T7" fmla="*/ 16 h 24"/>
                <a:gd name="T8" fmla="*/ 10 w 128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24">
                  <a:moveTo>
                    <a:pt x="10" y="24"/>
                  </a:moveTo>
                  <a:cubicBezTo>
                    <a:pt x="47" y="24"/>
                    <a:pt x="86" y="24"/>
                    <a:pt x="119" y="6"/>
                  </a:cubicBezTo>
                  <a:cubicBezTo>
                    <a:pt x="128" y="1"/>
                    <a:pt x="114" y="0"/>
                    <a:pt x="110" y="2"/>
                  </a:cubicBezTo>
                  <a:cubicBezTo>
                    <a:pt x="82" y="18"/>
                    <a:pt x="47" y="16"/>
                    <a:pt x="16" y="16"/>
                  </a:cubicBezTo>
                  <a:cubicBezTo>
                    <a:pt x="11" y="16"/>
                    <a:pt x="0" y="24"/>
                    <a:pt x="1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4892" y="821"/>
              <a:ext cx="185" cy="431"/>
            </a:xfrm>
            <a:custGeom>
              <a:avLst/>
              <a:gdLst>
                <a:gd name="T0" fmla="*/ 4 w 78"/>
                <a:gd name="T1" fmla="*/ 10 h 182"/>
                <a:gd name="T2" fmla="*/ 61 w 78"/>
                <a:gd name="T3" fmla="*/ 177 h 182"/>
                <a:gd name="T4" fmla="*/ 76 w 78"/>
                <a:gd name="T5" fmla="*/ 173 h 182"/>
                <a:gd name="T6" fmla="*/ 18 w 78"/>
                <a:gd name="T7" fmla="*/ 4 h 182"/>
                <a:gd name="T8" fmla="*/ 4 w 78"/>
                <a:gd name="T9" fmla="*/ 1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82">
                  <a:moveTo>
                    <a:pt x="4" y="10"/>
                  </a:moveTo>
                  <a:cubicBezTo>
                    <a:pt x="43" y="55"/>
                    <a:pt x="47" y="121"/>
                    <a:pt x="61" y="177"/>
                  </a:cubicBezTo>
                  <a:cubicBezTo>
                    <a:pt x="63" y="182"/>
                    <a:pt x="78" y="178"/>
                    <a:pt x="76" y="173"/>
                  </a:cubicBezTo>
                  <a:cubicBezTo>
                    <a:pt x="62" y="116"/>
                    <a:pt x="57" y="50"/>
                    <a:pt x="18" y="4"/>
                  </a:cubicBezTo>
                  <a:cubicBezTo>
                    <a:pt x="15" y="0"/>
                    <a:pt x="0" y="5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1"/>
            <p:cNvSpPr>
              <a:spLocks/>
            </p:cNvSpPr>
            <p:nvPr/>
          </p:nvSpPr>
          <p:spPr bwMode="auto">
            <a:xfrm>
              <a:off x="5044" y="811"/>
              <a:ext cx="355" cy="379"/>
            </a:xfrm>
            <a:custGeom>
              <a:avLst/>
              <a:gdLst>
                <a:gd name="T0" fmla="*/ 18 w 150"/>
                <a:gd name="T1" fmla="*/ 30 h 160"/>
                <a:gd name="T2" fmla="*/ 56 w 150"/>
                <a:gd name="T3" fmla="*/ 39 h 160"/>
                <a:gd name="T4" fmla="*/ 58 w 150"/>
                <a:gd name="T5" fmla="*/ 105 h 160"/>
                <a:gd name="T6" fmla="*/ 76 w 150"/>
                <a:gd name="T7" fmla="*/ 150 h 160"/>
                <a:gd name="T8" fmla="*/ 142 w 150"/>
                <a:gd name="T9" fmla="*/ 129 h 160"/>
                <a:gd name="T10" fmla="*/ 132 w 150"/>
                <a:gd name="T11" fmla="*/ 124 h 160"/>
                <a:gd name="T12" fmla="*/ 77 w 150"/>
                <a:gd name="T13" fmla="*/ 128 h 160"/>
                <a:gd name="T14" fmla="*/ 73 w 150"/>
                <a:gd name="T15" fmla="*/ 62 h 160"/>
                <a:gd name="T16" fmla="*/ 62 w 150"/>
                <a:gd name="T17" fmla="*/ 14 h 160"/>
                <a:gd name="T18" fmla="*/ 9 w 150"/>
                <a:gd name="T19" fmla="*/ 24 h 160"/>
                <a:gd name="T20" fmla="*/ 18 w 150"/>
                <a:gd name="T21" fmla="*/ 3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60">
                  <a:moveTo>
                    <a:pt x="18" y="30"/>
                  </a:moveTo>
                  <a:cubicBezTo>
                    <a:pt x="37" y="17"/>
                    <a:pt x="52" y="13"/>
                    <a:pt x="56" y="39"/>
                  </a:cubicBezTo>
                  <a:cubicBezTo>
                    <a:pt x="60" y="60"/>
                    <a:pt x="57" y="83"/>
                    <a:pt x="58" y="105"/>
                  </a:cubicBezTo>
                  <a:cubicBezTo>
                    <a:pt x="59" y="121"/>
                    <a:pt x="60" y="142"/>
                    <a:pt x="76" y="150"/>
                  </a:cubicBezTo>
                  <a:cubicBezTo>
                    <a:pt x="97" y="160"/>
                    <a:pt x="125" y="141"/>
                    <a:pt x="142" y="129"/>
                  </a:cubicBezTo>
                  <a:cubicBezTo>
                    <a:pt x="150" y="124"/>
                    <a:pt x="137" y="120"/>
                    <a:pt x="132" y="124"/>
                  </a:cubicBezTo>
                  <a:cubicBezTo>
                    <a:pt x="116" y="135"/>
                    <a:pt x="87" y="156"/>
                    <a:pt x="77" y="128"/>
                  </a:cubicBezTo>
                  <a:cubicBezTo>
                    <a:pt x="70" y="108"/>
                    <a:pt x="73" y="83"/>
                    <a:pt x="73" y="62"/>
                  </a:cubicBezTo>
                  <a:cubicBezTo>
                    <a:pt x="73" y="47"/>
                    <a:pt x="74" y="25"/>
                    <a:pt x="62" y="14"/>
                  </a:cubicBezTo>
                  <a:cubicBezTo>
                    <a:pt x="47" y="0"/>
                    <a:pt x="22" y="16"/>
                    <a:pt x="9" y="24"/>
                  </a:cubicBezTo>
                  <a:cubicBezTo>
                    <a:pt x="0" y="30"/>
                    <a:pt x="13" y="33"/>
                    <a:pt x="18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2"/>
            <p:cNvSpPr>
              <a:spLocks/>
            </p:cNvSpPr>
            <p:nvPr/>
          </p:nvSpPr>
          <p:spPr bwMode="auto">
            <a:xfrm>
              <a:off x="5347" y="752"/>
              <a:ext cx="228" cy="275"/>
            </a:xfrm>
            <a:custGeom>
              <a:avLst/>
              <a:gdLst>
                <a:gd name="T0" fmla="*/ 49 w 96"/>
                <a:gd name="T1" fmla="*/ 17 h 116"/>
                <a:gd name="T2" fmla="*/ 0 w 96"/>
                <a:gd name="T3" fmla="*/ 73 h 116"/>
                <a:gd name="T4" fmla="*/ 60 w 96"/>
                <a:gd name="T5" fmla="*/ 107 h 116"/>
                <a:gd name="T6" fmla="*/ 95 w 96"/>
                <a:gd name="T7" fmla="*/ 52 h 116"/>
                <a:gd name="T8" fmla="*/ 40 w 96"/>
                <a:gd name="T9" fmla="*/ 1 h 116"/>
                <a:gd name="T10" fmla="*/ 31 w 96"/>
                <a:gd name="T11" fmla="*/ 8 h 116"/>
                <a:gd name="T12" fmla="*/ 73 w 96"/>
                <a:gd name="T13" fmla="*/ 85 h 116"/>
                <a:gd name="T14" fmla="*/ 23 w 96"/>
                <a:gd name="T15" fmla="*/ 92 h 116"/>
                <a:gd name="T16" fmla="*/ 15 w 96"/>
                <a:gd name="T17" fmla="*/ 58 h 116"/>
                <a:gd name="T18" fmla="*/ 39 w 96"/>
                <a:gd name="T19" fmla="*/ 24 h 116"/>
                <a:gd name="T20" fmla="*/ 49 w 96"/>
                <a:gd name="T21" fmla="*/ 1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6" h="116">
                  <a:moveTo>
                    <a:pt x="49" y="17"/>
                  </a:moveTo>
                  <a:cubicBezTo>
                    <a:pt x="17" y="15"/>
                    <a:pt x="0" y="44"/>
                    <a:pt x="0" y="73"/>
                  </a:cubicBezTo>
                  <a:cubicBezTo>
                    <a:pt x="0" y="103"/>
                    <a:pt x="34" y="116"/>
                    <a:pt x="60" y="107"/>
                  </a:cubicBezTo>
                  <a:cubicBezTo>
                    <a:pt x="82" y="98"/>
                    <a:pt x="95" y="76"/>
                    <a:pt x="95" y="52"/>
                  </a:cubicBezTo>
                  <a:cubicBezTo>
                    <a:pt x="96" y="20"/>
                    <a:pt x="69" y="3"/>
                    <a:pt x="40" y="1"/>
                  </a:cubicBezTo>
                  <a:cubicBezTo>
                    <a:pt x="36" y="0"/>
                    <a:pt x="23" y="7"/>
                    <a:pt x="31" y="8"/>
                  </a:cubicBezTo>
                  <a:cubicBezTo>
                    <a:pt x="72" y="11"/>
                    <a:pt x="92" y="48"/>
                    <a:pt x="73" y="85"/>
                  </a:cubicBezTo>
                  <a:cubicBezTo>
                    <a:pt x="62" y="105"/>
                    <a:pt x="39" y="108"/>
                    <a:pt x="23" y="92"/>
                  </a:cubicBezTo>
                  <a:cubicBezTo>
                    <a:pt x="14" y="84"/>
                    <a:pt x="14" y="69"/>
                    <a:pt x="15" y="58"/>
                  </a:cubicBezTo>
                  <a:cubicBezTo>
                    <a:pt x="17" y="47"/>
                    <a:pt x="25" y="23"/>
                    <a:pt x="39" y="24"/>
                  </a:cubicBezTo>
                  <a:cubicBezTo>
                    <a:pt x="43" y="24"/>
                    <a:pt x="57" y="17"/>
                    <a:pt x="49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3" name="Group 15"/>
          <p:cNvGrpSpPr>
            <a:grpSpLocks noChangeAspect="1"/>
          </p:cNvGrpSpPr>
          <p:nvPr/>
        </p:nvGrpSpPr>
        <p:grpSpPr bwMode="auto">
          <a:xfrm rot="20784109">
            <a:off x="8331763" y="4772420"/>
            <a:ext cx="613188" cy="503065"/>
            <a:chOff x="2607" y="911"/>
            <a:chExt cx="490" cy="402"/>
          </a:xfrm>
          <a:solidFill>
            <a:schemeClr val="bg1"/>
          </a:solidFill>
        </p:grpSpPr>
        <p:sp>
          <p:nvSpPr>
            <p:cNvPr id="24" name="Freeform 16"/>
            <p:cNvSpPr>
              <a:spLocks/>
            </p:cNvSpPr>
            <p:nvPr/>
          </p:nvSpPr>
          <p:spPr bwMode="auto">
            <a:xfrm>
              <a:off x="2607" y="1000"/>
              <a:ext cx="245" cy="258"/>
            </a:xfrm>
            <a:custGeom>
              <a:avLst/>
              <a:gdLst>
                <a:gd name="T0" fmla="*/ 9 w 102"/>
                <a:gd name="T1" fmla="*/ 105 h 107"/>
                <a:gd name="T2" fmla="*/ 82 w 102"/>
                <a:gd name="T3" fmla="*/ 26 h 107"/>
                <a:gd name="T4" fmla="*/ 75 w 102"/>
                <a:gd name="T5" fmla="*/ 24 h 107"/>
                <a:gd name="T6" fmla="*/ 9 w 102"/>
                <a:gd name="T7" fmla="*/ 102 h 107"/>
                <a:gd name="T8" fmla="*/ 16 w 102"/>
                <a:gd name="T9" fmla="*/ 104 h 107"/>
                <a:gd name="T10" fmla="*/ 100 w 102"/>
                <a:gd name="T11" fmla="*/ 4 h 107"/>
                <a:gd name="T12" fmla="*/ 93 w 102"/>
                <a:gd name="T13" fmla="*/ 2 h 107"/>
                <a:gd name="T14" fmla="*/ 52 w 102"/>
                <a:gd name="T15" fmla="*/ 54 h 107"/>
                <a:gd name="T16" fmla="*/ 32 w 102"/>
                <a:gd name="T17" fmla="*/ 79 h 107"/>
                <a:gd name="T18" fmla="*/ 29 w 102"/>
                <a:gd name="T19" fmla="*/ 83 h 107"/>
                <a:gd name="T20" fmla="*/ 34 w 102"/>
                <a:gd name="T21" fmla="*/ 86 h 107"/>
                <a:gd name="T22" fmla="*/ 40 w 102"/>
                <a:gd name="T23" fmla="*/ 76 h 107"/>
                <a:gd name="T24" fmla="*/ 33 w 102"/>
                <a:gd name="T25" fmla="*/ 75 h 107"/>
                <a:gd name="T26" fmla="*/ 26 w 102"/>
                <a:gd name="T27" fmla="*/ 87 h 107"/>
                <a:gd name="T28" fmla="*/ 27 w 102"/>
                <a:gd name="T29" fmla="*/ 89 h 107"/>
                <a:gd name="T30" fmla="*/ 56 w 102"/>
                <a:gd name="T31" fmla="*/ 59 h 107"/>
                <a:gd name="T32" fmla="*/ 100 w 102"/>
                <a:gd name="T33" fmla="*/ 4 h 107"/>
                <a:gd name="T34" fmla="*/ 93 w 102"/>
                <a:gd name="T35" fmla="*/ 2 h 107"/>
                <a:gd name="T36" fmla="*/ 9 w 102"/>
                <a:gd name="T37" fmla="*/ 102 h 107"/>
                <a:gd name="T38" fmla="*/ 16 w 102"/>
                <a:gd name="T39" fmla="*/ 104 h 107"/>
                <a:gd name="T40" fmla="*/ 82 w 102"/>
                <a:gd name="T41" fmla="*/ 26 h 107"/>
                <a:gd name="T42" fmla="*/ 75 w 102"/>
                <a:gd name="T43" fmla="*/ 24 h 107"/>
                <a:gd name="T44" fmla="*/ 4 w 102"/>
                <a:gd name="T45" fmla="*/ 102 h 107"/>
                <a:gd name="T46" fmla="*/ 9 w 102"/>
                <a:gd name="T47" fmla="*/ 10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2" h="107">
                  <a:moveTo>
                    <a:pt x="9" y="105"/>
                  </a:moveTo>
                  <a:cubicBezTo>
                    <a:pt x="40" y="86"/>
                    <a:pt x="59" y="54"/>
                    <a:pt x="82" y="26"/>
                  </a:cubicBezTo>
                  <a:cubicBezTo>
                    <a:pt x="85" y="23"/>
                    <a:pt x="77" y="22"/>
                    <a:pt x="75" y="24"/>
                  </a:cubicBezTo>
                  <a:cubicBezTo>
                    <a:pt x="51" y="48"/>
                    <a:pt x="31" y="76"/>
                    <a:pt x="9" y="102"/>
                  </a:cubicBezTo>
                  <a:cubicBezTo>
                    <a:pt x="6" y="106"/>
                    <a:pt x="13" y="106"/>
                    <a:pt x="16" y="104"/>
                  </a:cubicBezTo>
                  <a:cubicBezTo>
                    <a:pt x="47" y="74"/>
                    <a:pt x="74" y="40"/>
                    <a:pt x="100" y="4"/>
                  </a:cubicBezTo>
                  <a:cubicBezTo>
                    <a:pt x="102" y="0"/>
                    <a:pt x="95" y="0"/>
                    <a:pt x="93" y="2"/>
                  </a:cubicBezTo>
                  <a:cubicBezTo>
                    <a:pt x="78" y="17"/>
                    <a:pt x="65" y="37"/>
                    <a:pt x="52" y="54"/>
                  </a:cubicBezTo>
                  <a:cubicBezTo>
                    <a:pt x="45" y="62"/>
                    <a:pt x="39" y="71"/>
                    <a:pt x="32" y="79"/>
                  </a:cubicBezTo>
                  <a:cubicBezTo>
                    <a:pt x="31" y="80"/>
                    <a:pt x="30" y="82"/>
                    <a:pt x="29" y="83"/>
                  </a:cubicBezTo>
                  <a:cubicBezTo>
                    <a:pt x="25" y="88"/>
                    <a:pt x="36" y="80"/>
                    <a:pt x="34" y="86"/>
                  </a:cubicBezTo>
                  <a:cubicBezTo>
                    <a:pt x="35" y="82"/>
                    <a:pt x="38" y="79"/>
                    <a:pt x="40" y="76"/>
                  </a:cubicBezTo>
                  <a:cubicBezTo>
                    <a:pt x="42" y="73"/>
                    <a:pt x="35" y="73"/>
                    <a:pt x="33" y="75"/>
                  </a:cubicBezTo>
                  <a:cubicBezTo>
                    <a:pt x="31" y="79"/>
                    <a:pt x="27" y="83"/>
                    <a:pt x="26" y="87"/>
                  </a:cubicBezTo>
                  <a:cubicBezTo>
                    <a:pt x="26" y="88"/>
                    <a:pt x="27" y="89"/>
                    <a:pt x="27" y="89"/>
                  </a:cubicBezTo>
                  <a:cubicBezTo>
                    <a:pt x="36" y="92"/>
                    <a:pt x="52" y="64"/>
                    <a:pt x="56" y="59"/>
                  </a:cubicBezTo>
                  <a:cubicBezTo>
                    <a:pt x="70" y="40"/>
                    <a:pt x="83" y="20"/>
                    <a:pt x="100" y="4"/>
                  </a:cubicBezTo>
                  <a:cubicBezTo>
                    <a:pt x="97" y="4"/>
                    <a:pt x="95" y="3"/>
                    <a:pt x="93" y="2"/>
                  </a:cubicBezTo>
                  <a:cubicBezTo>
                    <a:pt x="68" y="38"/>
                    <a:pt x="41" y="72"/>
                    <a:pt x="9" y="102"/>
                  </a:cubicBezTo>
                  <a:cubicBezTo>
                    <a:pt x="11" y="103"/>
                    <a:pt x="13" y="104"/>
                    <a:pt x="16" y="104"/>
                  </a:cubicBezTo>
                  <a:cubicBezTo>
                    <a:pt x="38" y="78"/>
                    <a:pt x="57" y="50"/>
                    <a:pt x="82" y="26"/>
                  </a:cubicBezTo>
                  <a:cubicBezTo>
                    <a:pt x="79" y="26"/>
                    <a:pt x="77" y="25"/>
                    <a:pt x="75" y="24"/>
                  </a:cubicBezTo>
                  <a:cubicBezTo>
                    <a:pt x="53" y="51"/>
                    <a:pt x="35" y="83"/>
                    <a:pt x="4" y="102"/>
                  </a:cubicBezTo>
                  <a:cubicBezTo>
                    <a:pt x="0" y="104"/>
                    <a:pt x="6" y="107"/>
                    <a:pt x="9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7"/>
            <p:cNvSpPr>
              <a:spLocks/>
            </p:cNvSpPr>
            <p:nvPr/>
          </p:nvSpPr>
          <p:spPr bwMode="auto">
            <a:xfrm>
              <a:off x="2799" y="998"/>
              <a:ext cx="106" cy="315"/>
            </a:xfrm>
            <a:custGeom>
              <a:avLst/>
              <a:gdLst>
                <a:gd name="T0" fmla="*/ 1 w 44"/>
                <a:gd name="T1" fmla="*/ 5 h 131"/>
                <a:gd name="T2" fmla="*/ 22 w 44"/>
                <a:gd name="T3" fmla="*/ 72 h 131"/>
                <a:gd name="T4" fmla="*/ 37 w 44"/>
                <a:gd name="T5" fmla="*/ 128 h 131"/>
                <a:gd name="T6" fmla="*/ 44 w 44"/>
                <a:gd name="T7" fmla="*/ 126 h 131"/>
                <a:gd name="T8" fmla="*/ 31 w 44"/>
                <a:gd name="T9" fmla="*/ 75 h 131"/>
                <a:gd name="T10" fmla="*/ 8 w 44"/>
                <a:gd name="T11" fmla="*/ 3 h 131"/>
                <a:gd name="T12" fmla="*/ 1 w 44"/>
                <a:gd name="T13" fmla="*/ 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31">
                  <a:moveTo>
                    <a:pt x="1" y="5"/>
                  </a:moveTo>
                  <a:cubicBezTo>
                    <a:pt x="9" y="27"/>
                    <a:pt x="16" y="50"/>
                    <a:pt x="22" y="72"/>
                  </a:cubicBezTo>
                  <a:cubicBezTo>
                    <a:pt x="28" y="90"/>
                    <a:pt x="36" y="109"/>
                    <a:pt x="37" y="128"/>
                  </a:cubicBezTo>
                  <a:cubicBezTo>
                    <a:pt x="37" y="131"/>
                    <a:pt x="44" y="129"/>
                    <a:pt x="44" y="126"/>
                  </a:cubicBezTo>
                  <a:cubicBezTo>
                    <a:pt x="43" y="109"/>
                    <a:pt x="36" y="91"/>
                    <a:pt x="31" y="75"/>
                  </a:cubicBezTo>
                  <a:cubicBezTo>
                    <a:pt x="24" y="51"/>
                    <a:pt x="17" y="27"/>
                    <a:pt x="8" y="3"/>
                  </a:cubicBezTo>
                  <a:cubicBezTo>
                    <a:pt x="7" y="0"/>
                    <a:pt x="0" y="2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auto">
            <a:xfrm>
              <a:off x="2682" y="1135"/>
              <a:ext cx="215" cy="70"/>
            </a:xfrm>
            <a:custGeom>
              <a:avLst/>
              <a:gdLst>
                <a:gd name="T0" fmla="*/ 5 w 90"/>
                <a:gd name="T1" fmla="*/ 6 h 29"/>
                <a:gd name="T2" fmla="*/ 81 w 90"/>
                <a:gd name="T3" fmla="*/ 27 h 29"/>
                <a:gd name="T4" fmla="*/ 86 w 90"/>
                <a:gd name="T5" fmla="*/ 23 h 29"/>
                <a:gd name="T6" fmla="*/ 6 w 90"/>
                <a:gd name="T7" fmla="*/ 0 h 29"/>
                <a:gd name="T8" fmla="*/ 5 w 90"/>
                <a:gd name="T9" fmla="*/ 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29">
                  <a:moveTo>
                    <a:pt x="5" y="6"/>
                  </a:moveTo>
                  <a:cubicBezTo>
                    <a:pt x="31" y="6"/>
                    <a:pt x="58" y="14"/>
                    <a:pt x="81" y="27"/>
                  </a:cubicBezTo>
                  <a:cubicBezTo>
                    <a:pt x="84" y="29"/>
                    <a:pt x="90" y="25"/>
                    <a:pt x="86" y="23"/>
                  </a:cubicBezTo>
                  <a:cubicBezTo>
                    <a:pt x="62" y="9"/>
                    <a:pt x="33" y="1"/>
                    <a:pt x="6" y="0"/>
                  </a:cubicBezTo>
                  <a:cubicBezTo>
                    <a:pt x="1" y="0"/>
                    <a:pt x="0" y="6"/>
                    <a:pt x="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9"/>
            <p:cNvSpPr>
              <a:spLocks/>
            </p:cNvSpPr>
            <p:nvPr/>
          </p:nvSpPr>
          <p:spPr bwMode="auto">
            <a:xfrm>
              <a:off x="2895" y="911"/>
              <a:ext cx="202" cy="210"/>
            </a:xfrm>
            <a:custGeom>
              <a:avLst/>
              <a:gdLst>
                <a:gd name="T0" fmla="*/ 9 w 84"/>
                <a:gd name="T1" fmla="*/ 19 h 87"/>
                <a:gd name="T2" fmla="*/ 25 w 84"/>
                <a:gd name="T3" fmla="*/ 9 h 87"/>
                <a:gd name="T4" fmla="*/ 57 w 84"/>
                <a:gd name="T5" fmla="*/ 25 h 87"/>
                <a:gd name="T6" fmla="*/ 61 w 84"/>
                <a:gd name="T7" fmla="*/ 21 h 87"/>
                <a:gd name="T8" fmla="*/ 27 w 84"/>
                <a:gd name="T9" fmla="*/ 40 h 87"/>
                <a:gd name="T10" fmla="*/ 27 w 84"/>
                <a:gd name="T11" fmla="*/ 42 h 87"/>
                <a:gd name="T12" fmla="*/ 75 w 84"/>
                <a:gd name="T13" fmla="*/ 75 h 87"/>
                <a:gd name="T14" fmla="*/ 79 w 84"/>
                <a:gd name="T15" fmla="*/ 71 h 87"/>
                <a:gd name="T16" fmla="*/ 37 w 84"/>
                <a:gd name="T17" fmla="*/ 83 h 87"/>
                <a:gd name="T18" fmla="*/ 36 w 84"/>
                <a:gd name="T19" fmla="*/ 87 h 87"/>
                <a:gd name="T20" fmla="*/ 78 w 84"/>
                <a:gd name="T21" fmla="*/ 76 h 87"/>
                <a:gd name="T22" fmla="*/ 81 w 84"/>
                <a:gd name="T23" fmla="*/ 72 h 87"/>
                <a:gd name="T24" fmla="*/ 48 w 84"/>
                <a:gd name="T25" fmla="*/ 46 h 87"/>
                <a:gd name="T26" fmla="*/ 41 w 84"/>
                <a:gd name="T27" fmla="*/ 41 h 87"/>
                <a:gd name="T28" fmla="*/ 39 w 84"/>
                <a:gd name="T29" fmla="*/ 37 h 87"/>
                <a:gd name="T30" fmla="*/ 60 w 84"/>
                <a:gd name="T31" fmla="*/ 26 h 87"/>
                <a:gd name="T32" fmla="*/ 64 w 84"/>
                <a:gd name="T33" fmla="*/ 22 h 87"/>
                <a:gd name="T34" fmla="*/ 34 w 84"/>
                <a:gd name="T35" fmla="*/ 2 h 87"/>
                <a:gd name="T36" fmla="*/ 4 w 84"/>
                <a:gd name="T37" fmla="*/ 17 h 87"/>
                <a:gd name="T38" fmla="*/ 9 w 84"/>
                <a:gd name="T39" fmla="*/ 19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87">
                  <a:moveTo>
                    <a:pt x="9" y="19"/>
                  </a:moveTo>
                  <a:cubicBezTo>
                    <a:pt x="14" y="16"/>
                    <a:pt x="19" y="12"/>
                    <a:pt x="25" y="9"/>
                  </a:cubicBezTo>
                  <a:cubicBezTo>
                    <a:pt x="38" y="1"/>
                    <a:pt x="50" y="15"/>
                    <a:pt x="57" y="25"/>
                  </a:cubicBezTo>
                  <a:cubicBezTo>
                    <a:pt x="58" y="24"/>
                    <a:pt x="60" y="23"/>
                    <a:pt x="61" y="21"/>
                  </a:cubicBezTo>
                  <a:cubicBezTo>
                    <a:pt x="49" y="23"/>
                    <a:pt x="36" y="32"/>
                    <a:pt x="27" y="40"/>
                  </a:cubicBezTo>
                  <a:cubicBezTo>
                    <a:pt x="27" y="40"/>
                    <a:pt x="26" y="42"/>
                    <a:pt x="27" y="42"/>
                  </a:cubicBezTo>
                  <a:cubicBezTo>
                    <a:pt x="46" y="49"/>
                    <a:pt x="58" y="66"/>
                    <a:pt x="75" y="75"/>
                  </a:cubicBezTo>
                  <a:cubicBezTo>
                    <a:pt x="77" y="74"/>
                    <a:pt x="78" y="73"/>
                    <a:pt x="79" y="71"/>
                  </a:cubicBezTo>
                  <a:cubicBezTo>
                    <a:pt x="64" y="72"/>
                    <a:pt x="52" y="81"/>
                    <a:pt x="37" y="83"/>
                  </a:cubicBezTo>
                  <a:cubicBezTo>
                    <a:pt x="33" y="83"/>
                    <a:pt x="31" y="87"/>
                    <a:pt x="36" y="87"/>
                  </a:cubicBezTo>
                  <a:cubicBezTo>
                    <a:pt x="51" y="86"/>
                    <a:pt x="63" y="77"/>
                    <a:pt x="78" y="76"/>
                  </a:cubicBezTo>
                  <a:cubicBezTo>
                    <a:pt x="79" y="76"/>
                    <a:pt x="84" y="73"/>
                    <a:pt x="81" y="72"/>
                  </a:cubicBezTo>
                  <a:cubicBezTo>
                    <a:pt x="69" y="65"/>
                    <a:pt x="59" y="54"/>
                    <a:pt x="48" y="46"/>
                  </a:cubicBezTo>
                  <a:cubicBezTo>
                    <a:pt x="45" y="44"/>
                    <a:pt x="43" y="43"/>
                    <a:pt x="41" y="41"/>
                  </a:cubicBezTo>
                  <a:cubicBezTo>
                    <a:pt x="36" y="39"/>
                    <a:pt x="33" y="41"/>
                    <a:pt x="39" y="37"/>
                  </a:cubicBezTo>
                  <a:cubicBezTo>
                    <a:pt x="45" y="32"/>
                    <a:pt x="53" y="27"/>
                    <a:pt x="60" y="26"/>
                  </a:cubicBezTo>
                  <a:cubicBezTo>
                    <a:pt x="61" y="26"/>
                    <a:pt x="65" y="24"/>
                    <a:pt x="64" y="22"/>
                  </a:cubicBezTo>
                  <a:cubicBezTo>
                    <a:pt x="57" y="13"/>
                    <a:pt x="47" y="0"/>
                    <a:pt x="34" y="2"/>
                  </a:cubicBezTo>
                  <a:cubicBezTo>
                    <a:pt x="22" y="3"/>
                    <a:pt x="14" y="11"/>
                    <a:pt x="4" y="17"/>
                  </a:cubicBezTo>
                  <a:cubicBezTo>
                    <a:pt x="0" y="19"/>
                    <a:pt x="6" y="21"/>
                    <a:pt x="9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8" name="Group 22"/>
          <p:cNvGrpSpPr>
            <a:grpSpLocks noChangeAspect="1"/>
          </p:cNvGrpSpPr>
          <p:nvPr/>
        </p:nvGrpSpPr>
        <p:grpSpPr bwMode="auto">
          <a:xfrm rot="20737309">
            <a:off x="4606929" y="3569987"/>
            <a:ext cx="2187081" cy="782135"/>
            <a:chOff x="3582" y="1042"/>
            <a:chExt cx="1661" cy="594"/>
          </a:xfrm>
          <a:solidFill>
            <a:schemeClr val="bg1"/>
          </a:solidFill>
        </p:grpSpPr>
        <p:sp>
          <p:nvSpPr>
            <p:cNvPr id="29" name="Freeform 42"/>
            <p:cNvSpPr>
              <a:spLocks/>
            </p:cNvSpPr>
            <p:nvPr/>
          </p:nvSpPr>
          <p:spPr bwMode="auto">
            <a:xfrm>
              <a:off x="3620" y="1042"/>
              <a:ext cx="881" cy="228"/>
            </a:xfrm>
            <a:custGeom>
              <a:avLst/>
              <a:gdLst>
                <a:gd name="T0" fmla="*/ 3 w 372"/>
                <a:gd name="T1" fmla="*/ 30 h 96"/>
                <a:gd name="T2" fmla="*/ 33 w 372"/>
                <a:gd name="T3" fmla="*/ 93 h 96"/>
                <a:gd name="T4" fmla="*/ 43 w 372"/>
                <a:gd name="T5" fmla="*/ 90 h 96"/>
                <a:gd name="T6" fmla="*/ 52 w 372"/>
                <a:gd name="T7" fmla="*/ 8 h 96"/>
                <a:gd name="T8" fmla="*/ 46 w 372"/>
                <a:gd name="T9" fmla="*/ 12 h 96"/>
                <a:gd name="T10" fmla="*/ 361 w 372"/>
                <a:gd name="T11" fmla="*/ 24 h 96"/>
                <a:gd name="T12" fmla="*/ 365 w 372"/>
                <a:gd name="T13" fmla="*/ 16 h 96"/>
                <a:gd name="T14" fmla="*/ 47 w 372"/>
                <a:gd name="T15" fmla="*/ 5 h 96"/>
                <a:gd name="T16" fmla="*/ 41 w 372"/>
                <a:gd name="T17" fmla="*/ 9 h 96"/>
                <a:gd name="T18" fmla="*/ 33 w 372"/>
                <a:gd name="T19" fmla="*/ 91 h 96"/>
                <a:gd name="T20" fmla="*/ 43 w 372"/>
                <a:gd name="T21" fmla="*/ 88 h 96"/>
                <a:gd name="T22" fmla="*/ 13 w 372"/>
                <a:gd name="T23" fmla="*/ 26 h 96"/>
                <a:gd name="T24" fmla="*/ 3 w 372"/>
                <a:gd name="T25" fmla="*/ 3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2" h="96">
                  <a:moveTo>
                    <a:pt x="3" y="30"/>
                  </a:moveTo>
                  <a:cubicBezTo>
                    <a:pt x="17" y="48"/>
                    <a:pt x="19" y="74"/>
                    <a:pt x="33" y="93"/>
                  </a:cubicBezTo>
                  <a:cubicBezTo>
                    <a:pt x="35" y="96"/>
                    <a:pt x="43" y="94"/>
                    <a:pt x="43" y="90"/>
                  </a:cubicBezTo>
                  <a:cubicBezTo>
                    <a:pt x="44" y="62"/>
                    <a:pt x="47" y="35"/>
                    <a:pt x="52" y="8"/>
                  </a:cubicBezTo>
                  <a:cubicBezTo>
                    <a:pt x="50" y="9"/>
                    <a:pt x="48" y="11"/>
                    <a:pt x="46" y="12"/>
                  </a:cubicBezTo>
                  <a:cubicBezTo>
                    <a:pt x="151" y="8"/>
                    <a:pt x="257" y="7"/>
                    <a:pt x="361" y="24"/>
                  </a:cubicBezTo>
                  <a:cubicBezTo>
                    <a:pt x="366" y="24"/>
                    <a:pt x="372" y="18"/>
                    <a:pt x="365" y="16"/>
                  </a:cubicBezTo>
                  <a:cubicBezTo>
                    <a:pt x="260" y="0"/>
                    <a:pt x="153" y="1"/>
                    <a:pt x="47" y="5"/>
                  </a:cubicBezTo>
                  <a:cubicBezTo>
                    <a:pt x="45" y="5"/>
                    <a:pt x="42" y="6"/>
                    <a:pt x="41" y="9"/>
                  </a:cubicBezTo>
                  <a:cubicBezTo>
                    <a:pt x="37" y="36"/>
                    <a:pt x="33" y="63"/>
                    <a:pt x="33" y="91"/>
                  </a:cubicBezTo>
                  <a:cubicBezTo>
                    <a:pt x="36" y="90"/>
                    <a:pt x="40" y="89"/>
                    <a:pt x="43" y="88"/>
                  </a:cubicBezTo>
                  <a:cubicBezTo>
                    <a:pt x="29" y="70"/>
                    <a:pt x="27" y="44"/>
                    <a:pt x="13" y="26"/>
                  </a:cubicBezTo>
                  <a:cubicBezTo>
                    <a:pt x="10" y="22"/>
                    <a:pt x="0" y="26"/>
                    <a:pt x="3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43"/>
            <p:cNvSpPr>
              <a:spLocks/>
            </p:cNvSpPr>
            <p:nvPr/>
          </p:nvSpPr>
          <p:spPr bwMode="auto">
            <a:xfrm>
              <a:off x="3788" y="1097"/>
              <a:ext cx="109" cy="173"/>
            </a:xfrm>
            <a:custGeom>
              <a:avLst/>
              <a:gdLst>
                <a:gd name="T0" fmla="*/ 11 w 46"/>
                <a:gd name="T1" fmla="*/ 55 h 73"/>
                <a:gd name="T2" fmla="*/ 24 w 46"/>
                <a:gd name="T3" fmla="*/ 4 h 73"/>
                <a:gd name="T4" fmla="*/ 14 w 46"/>
                <a:gd name="T5" fmla="*/ 6 h 73"/>
                <a:gd name="T6" fmla="*/ 35 w 46"/>
                <a:gd name="T7" fmla="*/ 69 h 73"/>
                <a:gd name="T8" fmla="*/ 46 w 46"/>
                <a:gd name="T9" fmla="*/ 66 h 73"/>
                <a:gd name="T10" fmla="*/ 24 w 46"/>
                <a:gd name="T11" fmla="*/ 3 h 73"/>
                <a:gd name="T12" fmla="*/ 14 w 46"/>
                <a:gd name="T13" fmla="*/ 5 h 73"/>
                <a:gd name="T14" fmla="*/ 1 w 46"/>
                <a:gd name="T15" fmla="*/ 56 h 73"/>
                <a:gd name="T16" fmla="*/ 11 w 46"/>
                <a:gd name="T17" fmla="*/ 5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73">
                  <a:moveTo>
                    <a:pt x="11" y="55"/>
                  </a:moveTo>
                  <a:cubicBezTo>
                    <a:pt x="16" y="38"/>
                    <a:pt x="20" y="21"/>
                    <a:pt x="24" y="4"/>
                  </a:cubicBezTo>
                  <a:cubicBezTo>
                    <a:pt x="21" y="5"/>
                    <a:pt x="17" y="6"/>
                    <a:pt x="14" y="6"/>
                  </a:cubicBezTo>
                  <a:cubicBezTo>
                    <a:pt x="23" y="25"/>
                    <a:pt x="34" y="48"/>
                    <a:pt x="35" y="69"/>
                  </a:cubicBezTo>
                  <a:cubicBezTo>
                    <a:pt x="36" y="73"/>
                    <a:pt x="46" y="70"/>
                    <a:pt x="46" y="66"/>
                  </a:cubicBezTo>
                  <a:cubicBezTo>
                    <a:pt x="45" y="45"/>
                    <a:pt x="34" y="22"/>
                    <a:pt x="24" y="3"/>
                  </a:cubicBezTo>
                  <a:cubicBezTo>
                    <a:pt x="22" y="0"/>
                    <a:pt x="15" y="2"/>
                    <a:pt x="14" y="5"/>
                  </a:cubicBezTo>
                  <a:cubicBezTo>
                    <a:pt x="9" y="22"/>
                    <a:pt x="5" y="40"/>
                    <a:pt x="1" y="56"/>
                  </a:cubicBezTo>
                  <a:cubicBezTo>
                    <a:pt x="0" y="61"/>
                    <a:pt x="10" y="59"/>
                    <a:pt x="11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44"/>
            <p:cNvSpPr>
              <a:spLocks/>
            </p:cNvSpPr>
            <p:nvPr/>
          </p:nvSpPr>
          <p:spPr bwMode="auto">
            <a:xfrm>
              <a:off x="3797" y="1201"/>
              <a:ext cx="86" cy="29"/>
            </a:xfrm>
            <a:custGeom>
              <a:avLst/>
              <a:gdLst>
                <a:gd name="T0" fmla="*/ 4 w 36"/>
                <a:gd name="T1" fmla="*/ 7 h 12"/>
                <a:gd name="T2" fmla="*/ 23 w 36"/>
                <a:gd name="T3" fmla="*/ 10 h 12"/>
                <a:gd name="T4" fmla="*/ 33 w 36"/>
                <a:gd name="T5" fmla="*/ 6 h 12"/>
                <a:gd name="T6" fmla="*/ 8 w 36"/>
                <a:gd name="T7" fmla="*/ 1 h 12"/>
                <a:gd name="T8" fmla="*/ 1 w 36"/>
                <a:gd name="T9" fmla="*/ 4 h 12"/>
                <a:gd name="T10" fmla="*/ 4 w 36"/>
                <a:gd name="T11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12">
                  <a:moveTo>
                    <a:pt x="4" y="7"/>
                  </a:moveTo>
                  <a:cubicBezTo>
                    <a:pt x="10" y="7"/>
                    <a:pt x="18" y="6"/>
                    <a:pt x="23" y="10"/>
                  </a:cubicBezTo>
                  <a:cubicBezTo>
                    <a:pt x="26" y="12"/>
                    <a:pt x="36" y="8"/>
                    <a:pt x="33" y="6"/>
                  </a:cubicBezTo>
                  <a:cubicBezTo>
                    <a:pt x="26" y="0"/>
                    <a:pt x="17" y="1"/>
                    <a:pt x="8" y="1"/>
                  </a:cubicBezTo>
                  <a:cubicBezTo>
                    <a:pt x="6" y="1"/>
                    <a:pt x="3" y="2"/>
                    <a:pt x="1" y="4"/>
                  </a:cubicBezTo>
                  <a:cubicBezTo>
                    <a:pt x="0" y="6"/>
                    <a:pt x="3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45"/>
            <p:cNvSpPr>
              <a:spLocks/>
            </p:cNvSpPr>
            <p:nvPr/>
          </p:nvSpPr>
          <p:spPr bwMode="auto">
            <a:xfrm>
              <a:off x="3932" y="1125"/>
              <a:ext cx="48" cy="171"/>
            </a:xfrm>
            <a:custGeom>
              <a:avLst/>
              <a:gdLst>
                <a:gd name="T0" fmla="*/ 0 w 20"/>
                <a:gd name="T1" fmla="*/ 6 h 72"/>
                <a:gd name="T2" fmla="*/ 9 w 20"/>
                <a:gd name="T3" fmla="*/ 69 h 72"/>
                <a:gd name="T4" fmla="*/ 20 w 20"/>
                <a:gd name="T5" fmla="*/ 66 h 72"/>
                <a:gd name="T6" fmla="*/ 11 w 20"/>
                <a:gd name="T7" fmla="*/ 3 h 72"/>
                <a:gd name="T8" fmla="*/ 0 w 20"/>
                <a:gd name="T9" fmla="*/ 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72">
                  <a:moveTo>
                    <a:pt x="0" y="6"/>
                  </a:moveTo>
                  <a:cubicBezTo>
                    <a:pt x="1" y="27"/>
                    <a:pt x="4" y="49"/>
                    <a:pt x="9" y="69"/>
                  </a:cubicBezTo>
                  <a:cubicBezTo>
                    <a:pt x="10" y="72"/>
                    <a:pt x="20" y="69"/>
                    <a:pt x="20" y="66"/>
                  </a:cubicBezTo>
                  <a:cubicBezTo>
                    <a:pt x="14" y="46"/>
                    <a:pt x="12" y="24"/>
                    <a:pt x="11" y="3"/>
                  </a:cubicBezTo>
                  <a:cubicBezTo>
                    <a:pt x="11" y="0"/>
                    <a:pt x="0" y="2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46"/>
            <p:cNvSpPr>
              <a:spLocks/>
            </p:cNvSpPr>
            <p:nvPr/>
          </p:nvSpPr>
          <p:spPr bwMode="auto">
            <a:xfrm>
              <a:off x="3925" y="1113"/>
              <a:ext cx="159" cy="162"/>
            </a:xfrm>
            <a:custGeom>
              <a:avLst/>
              <a:gdLst>
                <a:gd name="T0" fmla="*/ 11 w 67"/>
                <a:gd name="T1" fmla="*/ 12 h 68"/>
                <a:gd name="T2" fmla="*/ 39 w 67"/>
                <a:gd name="T3" fmla="*/ 12 h 68"/>
                <a:gd name="T4" fmla="*/ 39 w 67"/>
                <a:gd name="T5" fmla="*/ 8 h 68"/>
                <a:gd name="T6" fmla="*/ 26 w 67"/>
                <a:gd name="T7" fmla="*/ 24 h 68"/>
                <a:gd name="T8" fmla="*/ 26 w 67"/>
                <a:gd name="T9" fmla="*/ 28 h 68"/>
                <a:gd name="T10" fmla="*/ 56 w 67"/>
                <a:gd name="T11" fmla="*/ 59 h 68"/>
                <a:gd name="T12" fmla="*/ 60 w 67"/>
                <a:gd name="T13" fmla="*/ 53 h 68"/>
                <a:gd name="T14" fmla="*/ 9 w 67"/>
                <a:gd name="T15" fmla="*/ 61 h 68"/>
                <a:gd name="T16" fmla="*/ 8 w 67"/>
                <a:gd name="T17" fmla="*/ 68 h 68"/>
                <a:gd name="T18" fmla="*/ 61 w 67"/>
                <a:gd name="T19" fmla="*/ 60 h 68"/>
                <a:gd name="T20" fmla="*/ 66 w 67"/>
                <a:gd name="T21" fmla="*/ 54 h 68"/>
                <a:gd name="T22" fmla="*/ 34 w 67"/>
                <a:gd name="T23" fmla="*/ 22 h 68"/>
                <a:gd name="T24" fmla="*/ 35 w 67"/>
                <a:gd name="T25" fmla="*/ 27 h 68"/>
                <a:gd name="T26" fmla="*/ 48 w 67"/>
                <a:gd name="T27" fmla="*/ 11 h 68"/>
                <a:gd name="T28" fmla="*/ 47 w 67"/>
                <a:gd name="T29" fmla="*/ 7 h 68"/>
                <a:gd name="T30" fmla="*/ 6 w 67"/>
                <a:gd name="T31" fmla="*/ 7 h 68"/>
                <a:gd name="T32" fmla="*/ 11 w 67"/>
                <a:gd name="T33" fmla="*/ 1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" h="68">
                  <a:moveTo>
                    <a:pt x="11" y="12"/>
                  </a:moveTo>
                  <a:cubicBezTo>
                    <a:pt x="21" y="8"/>
                    <a:pt x="29" y="7"/>
                    <a:pt x="39" y="12"/>
                  </a:cubicBezTo>
                  <a:cubicBezTo>
                    <a:pt x="39" y="11"/>
                    <a:pt x="39" y="10"/>
                    <a:pt x="39" y="8"/>
                  </a:cubicBezTo>
                  <a:cubicBezTo>
                    <a:pt x="34" y="13"/>
                    <a:pt x="31" y="19"/>
                    <a:pt x="26" y="24"/>
                  </a:cubicBezTo>
                  <a:cubicBezTo>
                    <a:pt x="25" y="25"/>
                    <a:pt x="24" y="27"/>
                    <a:pt x="26" y="28"/>
                  </a:cubicBezTo>
                  <a:cubicBezTo>
                    <a:pt x="40" y="35"/>
                    <a:pt x="47" y="47"/>
                    <a:pt x="56" y="59"/>
                  </a:cubicBezTo>
                  <a:cubicBezTo>
                    <a:pt x="57" y="57"/>
                    <a:pt x="58" y="55"/>
                    <a:pt x="60" y="53"/>
                  </a:cubicBezTo>
                  <a:cubicBezTo>
                    <a:pt x="43" y="57"/>
                    <a:pt x="26" y="61"/>
                    <a:pt x="9" y="61"/>
                  </a:cubicBezTo>
                  <a:cubicBezTo>
                    <a:pt x="3" y="61"/>
                    <a:pt x="1" y="68"/>
                    <a:pt x="8" y="68"/>
                  </a:cubicBezTo>
                  <a:cubicBezTo>
                    <a:pt x="26" y="68"/>
                    <a:pt x="44" y="64"/>
                    <a:pt x="61" y="60"/>
                  </a:cubicBezTo>
                  <a:cubicBezTo>
                    <a:pt x="64" y="59"/>
                    <a:pt x="67" y="57"/>
                    <a:pt x="66" y="54"/>
                  </a:cubicBezTo>
                  <a:cubicBezTo>
                    <a:pt x="56" y="42"/>
                    <a:pt x="49" y="30"/>
                    <a:pt x="34" y="22"/>
                  </a:cubicBezTo>
                  <a:cubicBezTo>
                    <a:pt x="35" y="24"/>
                    <a:pt x="35" y="25"/>
                    <a:pt x="35" y="27"/>
                  </a:cubicBezTo>
                  <a:cubicBezTo>
                    <a:pt x="39" y="22"/>
                    <a:pt x="43" y="16"/>
                    <a:pt x="48" y="11"/>
                  </a:cubicBezTo>
                  <a:cubicBezTo>
                    <a:pt x="49" y="10"/>
                    <a:pt x="49" y="8"/>
                    <a:pt x="47" y="7"/>
                  </a:cubicBezTo>
                  <a:cubicBezTo>
                    <a:pt x="34" y="0"/>
                    <a:pt x="20" y="1"/>
                    <a:pt x="6" y="7"/>
                  </a:cubicBezTo>
                  <a:cubicBezTo>
                    <a:pt x="0" y="10"/>
                    <a:pt x="6" y="15"/>
                    <a:pt x="1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47"/>
            <p:cNvSpPr>
              <a:spLocks/>
            </p:cNvSpPr>
            <p:nvPr/>
          </p:nvSpPr>
          <p:spPr bwMode="auto">
            <a:xfrm>
              <a:off x="4079" y="1177"/>
              <a:ext cx="119" cy="22"/>
            </a:xfrm>
            <a:custGeom>
              <a:avLst/>
              <a:gdLst>
                <a:gd name="T0" fmla="*/ 5 w 50"/>
                <a:gd name="T1" fmla="*/ 4 h 9"/>
                <a:gd name="T2" fmla="*/ 38 w 50"/>
                <a:gd name="T3" fmla="*/ 8 h 9"/>
                <a:gd name="T4" fmla="*/ 45 w 50"/>
                <a:gd name="T5" fmla="*/ 7 h 9"/>
                <a:gd name="T6" fmla="*/ 48 w 50"/>
                <a:gd name="T7" fmla="*/ 4 h 9"/>
                <a:gd name="T8" fmla="*/ 12 w 50"/>
                <a:gd name="T9" fmla="*/ 0 h 9"/>
                <a:gd name="T10" fmla="*/ 5 w 50"/>
                <a:gd name="T11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9">
                  <a:moveTo>
                    <a:pt x="5" y="4"/>
                  </a:moveTo>
                  <a:cubicBezTo>
                    <a:pt x="16" y="4"/>
                    <a:pt x="28" y="4"/>
                    <a:pt x="38" y="8"/>
                  </a:cubicBezTo>
                  <a:cubicBezTo>
                    <a:pt x="40" y="9"/>
                    <a:pt x="43" y="8"/>
                    <a:pt x="45" y="7"/>
                  </a:cubicBezTo>
                  <a:cubicBezTo>
                    <a:pt x="45" y="7"/>
                    <a:pt x="50" y="5"/>
                    <a:pt x="48" y="4"/>
                  </a:cubicBezTo>
                  <a:cubicBezTo>
                    <a:pt x="37" y="0"/>
                    <a:pt x="24" y="0"/>
                    <a:pt x="12" y="0"/>
                  </a:cubicBezTo>
                  <a:cubicBezTo>
                    <a:pt x="10" y="0"/>
                    <a:pt x="0" y="4"/>
                    <a:pt x="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48"/>
            <p:cNvSpPr>
              <a:spLocks/>
            </p:cNvSpPr>
            <p:nvPr/>
          </p:nvSpPr>
          <p:spPr bwMode="auto">
            <a:xfrm>
              <a:off x="4129" y="1125"/>
              <a:ext cx="36" cy="126"/>
            </a:xfrm>
            <a:custGeom>
              <a:avLst/>
              <a:gdLst>
                <a:gd name="T0" fmla="*/ 0 w 15"/>
                <a:gd name="T1" fmla="*/ 6 h 53"/>
                <a:gd name="T2" fmla="*/ 4 w 15"/>
                <a:gd name="T3" fmla="*/ 49 h 53"/>
                <a:gd name="T4" fmla="*/ 15 w 15"/>
                <a:gd name="T5" fmla="*/ 46 h 53"/>
                <a:gd name="T6" fmla="*/ 10 w 15"/>
                <a:gd name="T7" fmla="*/ 3 h 53"/>
                <a:gd name="T8" fmla="*/ 0 w 15"/>
                <a:gd name="T9" fmla="*/ 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53">
                  <a:moveTo>
                    <a:pt x="0" y="6"/>
                  </a:moveTo>
                  <a:cubicBezTo>
                    <a:pt x="0" y="21"/>
                    <a:pt x="3" y="35"/>
                    <a:pt x="4" y="49"/>
                  </a:cubicBezTo>
                  <a:cubicBezTo>
                    <a:pt x="4" y="53"/>
                    <a:pt x="15" y="50"/>
                    <a:pt x="15" y="46"/>
                  </a:cubicBezTo>
                  <a:cubicBezTo>
                    <a:pt x="14" y="32"/>
                    <a:pt x="10" y="18"/>
                    <a:pt x="10" y="3"/>
                  </a:cubicBezTo>
                  <a:cubicBezTo>
                    <a:pt x="10" y="0"/>
                    <a:pt x="0" y="2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49"/>
            <p:cNvSpPr>
              <a:spLocks/>
            </p:cNvSpPr>
            <p:nvPr/>
          </p:nvSpPr>
          <p:spPr bwMode="auto">
            <a:xfrm>
              <a:off x="4248" y="1149"/>
              <a:ext cx="121" cy="138"/>
            </a:xfrm>
            <a:custGeom>
              <a:avLst/>
              <a:gdLst>
                <a:gd name="T0" fmla="*/ 43 w 51"/>
                <a:gd name="T1" fmla="*/ 3 h 58"/>
                <a:gd name="T2" fmla="*/ 4 w 51"/>
                <a:gd name="T3" fmla="*/ 34 h 58"/>
                <a:gd name="T4" fmla="*/ 6 w 51"/>
                <a:gd name="T5" fmla="*/ 52 h 58"/>
                <a:gd name="T6" fmla="*/ 39 w 51"/>
                <a:gd name="T7" fmla="*/ 48 h 58"/>
                <a:gd name="T8" fmla="*/ 35 w 51"/>
                <a:gd name="T9" fmla="*/ 43 h 58"/>
                <a:gd name="T10" fmla="*/ 14 w 51"/>
                <a:gd name="T11" fmla="*/ 46 h 58"/>
                <a:gd name="T12" fmla="*/ 16 w 51"/>
                <a:gd name="T13" fmla="*/ 32 h 58"/>
                <a:gd name="T14" fmla="*/ 28 w 51"/>
                <a:gd name="T15" fmla="*/ 16 h 58"/>
                <a:gd name="T16" fmla="*/ 40 w 51"/>
                <a:gd name="T17" fmla="*/ 10 h 58"/>
                <a:gd name="T18" fmla="*/ 43 w 51"/>
                <a:gd name="T19" fmla="*/ 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58">
                  <a:moveTo>
                    <a:pt x="43" y="3"/>
                  </a:moveTo>
                  <a:cubicBezTo>
                    <a:pt x="27" y="0"/>
                    <a:pt x="10" y="22"/>
                    <a:pt x="4" y="34"/>
                  </a:cubicBezTo>
                  <a:cubicBezTo>
                    <a:pt x="2" y="40"/>
                    <a:pt x="0" y="48"/>
                    <a:pt x="6" y="52"/>
                  </a:cubicBezTo>
                  <a:cubicBezTo>
                    <a:pt x="15" y="58"/>
                    <a:pt x="31" y="52"/>
                    <a:pt x="39" y="48"/>
                  </a:cubicBezTo>
                  <a:cubicBezTo>
                    <a:pt x="46" y="46"/>
                    <a:pt x="40" y="41"/>
                    <a:pt x="35" y="43"/>
                  </a:cubicBezTo>
                  <a:cubicBezTo>
                    <a:pt x="31" y="45"/>
                    <a:pt x="18" y="50"/>
                    <a:pt x="14" y="46"/>
                  </a:cubicBezTo>
                  <a:cubicBezTo>
                    <a:pt x="11" y="42"/>
                    <a:pt x="14" y="36"/>
                    <a:pt x="16" y="32"/>
                  </a:cubicBezTo>
                  <a:cubicBezTo>
                    <a:pt x="19" y="26"/>
                    <a:pt x="23" y="21"/>
                    <a:pt x="28" y="16"/>
                  </a:cubicBezTo>
                  <a:cubicBezTo>
                    <a:pt x="31" y="14"/>
                    <a:pt x="36" y="9"/>
                    <a:pt x="40" y="10"/>
                  </a:cubicBezTo>
                  <a:cubicBezTo>
                    <a:pt x="44" y="11"/>
                    <a:pt x="51" y="4"/>
                    <a:pt x="4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50"/>
            <p:cNvSpPr>
              <a:spLocks/>
            </p:cNvSpPr>
            <p:nvPr/>
          </p:nvSpPr>
          <p:spPr bwMode="auto">
            <a:xfrm>
              <a:off x="4406" y="1147"/>
              <a:ext cx="50" cy="140"/>
            </a:xfrm>
            <a:custGeom>
              <a:avLst/>
              <a:gdLst>
                <a:gd name="T0" fmla="*/ 9 w 21"/>
                <a:gd name="T1" fmla="*/ 3 h 59"/>
                <a:gd name="T2" fmla="*/ 3 w 21"/>
                <a:gd name="T3" fmla="*/ 22 h 59"/>
                <a:gd name="T4" fmla="*/ 0 w 21"/>
                <a:gd name="T5" fmla="*/ 56 h 59"/>
                <a:gd name="T6" fmla="*/ 10 w 21"/>
                <a:gd name="T7" fmla="*/ 53 h 59"/>
                <a:gd name="T8" fmla="*/ 13 w 21"/>
                <a:gd name="T9" fmla="*/ 24 h 59"/>
                <a:gd name="T10" fmla="*/ 18 w 21"/>
                <a:gd name="T11" fmla="*/ 3 h 59"/>
                <a:gd name="T12" fmla="*/ 9 w 21"/>
                <a:gd name="T13" fmla="*/ 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59">
                  <a:moveTo>
                    <a:pt x="9" y="3"/>
                  </a:moveTo>
                  <a:cubicBezTo>
                    <a:pt x="4" y="8"/>
                    <a:pt x="4" y="16"/>
                    <a:pt x="3" y="22"/>
                  </a:cubicBezTo>
                  <a:cubicBezTo>
                    <a:pt x="0" y="33"/>
                    <a:pt x="0" y="45"/>
                    <a:pt x="0" y="56"/>
                  </a:cubicBezTo>
                  <a:cubicBezTo>
                    <a:pt x="0" y="59"/>
                    <a:pt x="10" y="57"/>
                    <a:pt x="10" y="53"/>
                  </a:cubicBezTo>
                  <a:cubicBezTo>
                    <a:pt x="10" y="43"/>
                    <a:pt x="11" y="33"/>
                    <a:pt x="13" y="24"/>
                  </a:cubicBezTo>
                  <a:cubicBezTo>
                    <a:pt x="14" y="18"/>
                    <a:pt x="14" y="8"/>
                    <a:pt x="18" y="3"/>
                  </a:cubicBezTo>
                  <a:cubicBezTo>
                    <a:pt x="21" y="0"/>
                    <a:pt x="11" y="1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51"/>
            <p:cNvSpPr>
              <a:spLocks/>
            </p:cNvSpPr>
            <p:nvPr/>
          </p:nvSpPr>
          <p:spPr bwMode="auto">
            <a:xfrm>
              <a:off x="4397" y="1137"/>
              <a:ext cx="123" cy="145"/>
            </a:xfrm>
            <a:custGeom>
              <a:avLst/>
              <a:gdLst>
                <a:gd name="T0" fmla="*/ 6 w 52"/>
                <a:gd name="T1" fmla="*/ 6 h 61"/>
                <a:gd name="T2" fmla="*/ 38 w 52"/>
                <a:gd name="T3" fmla="*/ 31 h 61"/>
                <a:gd name="T4" fmla="*/ 11 w 52"/>
                <a:gd name="T5" fmla="*/ 56 h 61"/>
                <a:gd name="T6" fmla="*/ 7 w 52"/>
                <a:gd name="T7" fmla="*/ 61 h 61"/>
                <a:gd name="T8" fmla="*/ 50 w 52"/>
                <a:gd name="T9" fmla="*/ 36 h 61"/>
                <a:gd name="T10" fmla="*/ 12 w 52"/>
                <a:gd name="T11" fmla="*/ 1 h 61"/>
                <a:gd name="T12" fmla="*/ 6 w 52"/>
                <a:gd name="T13" fmla="*/ 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61">
                  <a:moveTo>
                    <a:pt x="6" y="6"/>
                  </a:moveTo>
                  <a:cubicBezTo>
                    <a:pt x="19" y="9"/>
                    <a:pt x="33" y="16"/>
                    <a:pt x="38" y="31"/>
                  </a:cubicBezTo>
                  <a:cubicBezTo>
                    <a:pt x="45" y="49"/>
                    <a:pt x="25" y="55"/>
                    <a:pt x="11" y="56"/>
                  </a:cubicBezTo>
                  <a:cubicBezTo>
                    <a:pt x="7" y="56"/>
                    <a:pt x="0" y="61"/>
                    <a:pt x="7" y="61"/>
                  </a:cubicBezTo>
                  <a:cubicBezTo>
                    <a:pt x="23" y="61"/>
                    <a:pt x="48" y="56"/>
                    <a:pt x="50" y="36"/>
                  </a:cubicBezTo>
                  <a:cubicBezTo>
                    <a:pt x="52" y="16"/>
                    <a:pt x="28" y="4"/>
                    <a:pt x="12" y="1"/>
                  </a:cubicBezTo>
                  <a:cubicBezTo>
                    <a:pt x="9" y="0"/>
                    <a:pt x="0" y="5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52"/>
            <p:cNvSpPr>
              <a:spLocks/>
            </p:cNvSpPr>
            <p:nvPr/>
          </p:nvSpPr>
          <p:spPr bwMode="auto">
            <a:xfrm>
              <a:off x="3582" y="1363"/>
              <a:ext cx="1045" cy="19"/>
            </a:xfrm>
            <a:custGeom>
              <a:avLst/>
              <a:gdLst>
                <a:gd name="T0" fmla="*/ 7 w 441"/>
                <a:gd name="T1" fmla="*/ 8 h 8"/>
                <a:gd name="T2" fmla="*/ 433 w 441"/>
                <a:gd name="T3" fmla="*/ 8 h 8"/>
                <a:gd name="T4" fmla="*/ 434 w 441"/>
                <a:gd name="T5" fmla="*/ 0 h 8"/>
                <a:gd name="T6" fmla="*/ 8 w 441"/>
                <a:gd name="T7" fmla="*/ 0 h 8"/>
                <a:gd name="T8" fmla="*/ 7 w 441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1" h="8">
                  <a:moveTo>
                    <a:pt x="7" y="8"/>
                  </a:moveTo>
                  <a:cubicBezTo>
                    <a:pt x="149" y="8"/>
                    <a:pt x="291" y="8"/>
                    <a:pt x="433" y="8"/>
                  </a:cubicBezTo>
                  <a:cubicBezTo>
                    <a:pt x="439" y="8"/>
                    <a:pt x="441" y="0"/>
                    <a:pt x="434" y="0"/>
                  </a:cubicBezTo>
                  <a:cubicBezTo>
                    <a:pt x="292" y="0"/>
                    <a:pt x="150" y="0"/>
                    <a:pt x="8" y="0"/>
                  </a:cubicBezTo>
                  <a:cubicBezTo>
                    <a:pt x="1" y="0"/>
                    <a:pt x="0" y="8"/>
                    <a:pt x="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53"/>
            <p:cNvSpPr>
              <a:spLocks/>
            </p:cNvSpPr>
            <p:nvPr/>
          </p:nvSpPr>
          <p:spPr bwMode="auto">
            <a:xfrm>
              <a:off x="4032" y="1455"/>
              <a:ext cx="173" cy="181"/>
            </a:xfrm>
            <a:custGeom>
              <a:avLst/>
              <a:gdLst>
                <a:gd name="T0" fmla="*/ 11 w 73"/>
                <a:gd name="T1" fmla="*/ 21 h 76"/>
                <a:gd name="T2" fmla="*/ 42 w 73"/>
                <a:gd name="T3" fmla="*/ 22 h 76"/>
                <a:gd name="T4" fmla="*/ 16 w 73"/>
                <a:gd name="T5" fmla="*/ 61 h 76"/>
                <a:gd name="T6" fmla="*/ 16 w 73"/>
                <a:gd name="T7" fmla="*/ 63 h 76"/>
                <a:gd name="T8" fmla="*/ 61 w 73"/>
                <a:gd name="T9" fmla="*/ 76 h 76"/>
                <a:gd name="T10" fmla="*/ 65 w 73"/>
                <a:gd name="T11" fmla="*/ 71 h 76"/>
                <a:gd name="T12" fmla="*/ 42 w 73"/>
                <a:gd name="T13" fmla="*/ 69 h 76"/>
                <a:gd name="T14" fmla="*/ 31 w 73"/>
                <a:gd name="T15" fmla="*/ 63 h 76"/>
                <a:gd name="T16" fmla="*/ 34 w 73"/>
                <a:gd name="T17" fmla="*/ 53 h 76"/>
                <a:gd name="T18" fmla="*/ 53 w 73"/>
                <a:gd name="T19" fmla="*/ 21 h 76"/>
                <a:gd name="T20" fmla="*/ 7 w 73"/>
                <a:gd name="T21" fmla="*/ 17 h 76"/>
                <a:gd name="T22" fmla="*/ 11 w 73"/>
                <a:gd name="T23" fmla="*/ 2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3" h="76">
                  <a:moveTo>
                    <a:pt x="11" y="21"/>
                  </a:moveTo>
                  <a:cubicBezTo>
                    <a:pt x="18" y="18"/>
                    <a:pt x="40" y="8"/>
                    <a:pt x="42" y="22"/>
                  </a:cubicBezTo>
                  <a:cubicBezTo>
                    <a:pt x="44" y="35"/>
                    <a:pt x="25" y="53"/>
                    <a:pt x="16" y="61"/>
                  </a:cubicBezTo>
                  <a:cubicBezTo>
                    <a:pt x="16" y="62"/>
                    <a:pt x="16" y="63"/>
                    <a:pt x="16" y="63"/>
                  </a:cubicBezTo>
                  <a:cubicBezTo>
                    <a:pt x="29" y="75"/>
                    <a:pt x="44" y="76"/>
                    <a:pt x="61" y="76"/>
                  </a:cubicBezTo>
                  <a:cubicBezTo>
                    <a:pt x="65" y="76"/>
                    <a:pt x="73" y="71"/>
                    <a:pt x="65" y="71"/>
                  </a:cubicBezTo>
                  <a:cubicBezTo>
                    <a:pt x="58" y="71"/>
                    <a:pt x="50" y="71"/>
                    <a:pt x="42" y="69"/>
                  </a:cubicBezTo>
                  <a:cubicBezTo>
                    <a:pt x="38" y="68"/>
                    <a:pt x="34" y="66"/>
                    <a:pt x="31" y="63"/>
                  </a:cubicBezTo>
                  <a:cubicBezTo>
                    <a:pt x="26" y="60"/>
                    <a:pt x="31" y="56"/>
                    <a:pt x="34" y="53"/>
                  </a:cubicBezTo>
                  <a:cubicBezTo>
                    <a:pt x="42" y="44"/>
                    <a:pt x="52" y="33"/>
                    <a:pt x="53" y="21"/>
                  </a:cubicBezTo>
                  <a:cubicBezTo>
                    <a:pt x="54" y="0"/>
                    <a:pt x="15" y="14"/>
                    <a:pt x="7" y="17"/>
                  </a:cubicBezTo>
                  <a:cubicBezTo>
                    <a:pt x="0" y="20"/>
                    <a:pt x="7" y="23"/>
                    <a:pt x="11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54"/>
            <p:cNvSpPr>
              <a:spLocks/>
            </p:cNvSpPr>
            <p:nvPr/>
          </p:nvSpPr>
          <p:spPr bwMode="auto">
            <a:xfrm>
              <a:off x="4693" y="1279"/>
              <a:ext cx="90" cy="50"/>
            </a:xfrm>
            <a:custGeom>
              <a:avLst/>
              <a:gdLst>
                <a:gd name="T0" fmla="*/ 4 w 38"/>
                <a:gd name="T1" fmla="*/ 7 h 21"/>
                <a:gd name="T2" fmla="*/ 16 w 38"/>
                <a:gd name="T3" fmla="*/ 8 h 21"/>
                <a:gd name="T4" fmla="*/ 25 w 38"/>
                <a:gd name="T5" fmla="*/ 17 h 21"/>
                <a:gd name="T6" fmla="*/ 36 w 38"/>
                <a:gd name="T7" fmla="*/ 14 h 21"/>
                <a:gd name="T8" fmla="*/ 25 w 38"/>
                <a:gd name="T9" fmla="*/ 2 h 21"/>
                <a:gd name="T10" fmla="*/ 8 w 38"/>
                <a:gd name="T11" fmla="*/ 0 h 21"/>
                <a:gd name="T12" fmla="*/ 1 w 38"/>
                <a:gd name="T13" fmla="*/ 3 h 21"/>
                <a:gd name="T14" fmla="*/ 4 w 38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21">
                  <a:moveTo>
                    <a:pt x="4" y="7"/>
                  </a:moveTo>
                  <a:cubicBezTo>
                    <a:pt x="8" y="7"/>
                    <a:pt x="12" y="7"/>
                    <a:pt x="16" y="8"/>
                  </a:cubicBezTo>
                  <a:cubicBezTo>
                    <a:pt x="20" y="9"/>
                    <a:pt x="23" y="13"/>
                    <a:pt x="25" y="17"/>
                  </a:cubicBezTo>
                  <a:cubicBezTo>
                    <a:pt x="27" y="21"/>
                    <a:pt x="38" y="18"/>
                    <a:pt x="36" y="14"/>
                  </a:cubicBezTo>
                  <a:cubicBezTo>
                    <a:pt x="33" y="9"/>
                    <a:pt x="30" y="5"/>
                    <a:pt x="25" y="2"/>
                  </a:cubicBezTo>
                  <a:cubicBezTo>
                    <a:pt x="20" y="0"/>
                    <a:pt x="14" y="0"/>
                    <a:pt x="8" y="0"/>
                  </a:cubicBezTo>
                  <a:cubicBezTo>
                    <a:pt x="6" y="0"/>
                    <a:pt x="3" y="1"/>
                    <a:pt x="1" y="3"/>
                  </a:cubicBezTo>
                  <a:cubicBezTo>
                    <a:pt x="0" y="5"/>
                    <a:pt x="2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55"/>
            <p:cNvSpPr>
              <a:spLocks/>
            </p:cNvSpPr>
            <p:nvPr/>
          </p:nvSpPr>
          <p:spPr bwMode="auto">
            <a:xfrm>
              <a:off x="4707" y="1351"/>
              <a:ext cx="117" cy="16"/>
            </a:xfrm>
            <a:custGeom>
              <a:avLst/>
              <a:gdLst>
                <a:gd name="T0" fmla="*/ 4 w 49"/>
                <a:gd name="T1" fmla="*/ 7 h 7"/>
                <a:gd name="T2" fmla="*/ 40 w 49"/>
                <a:gd name="T3" fmla="*/ 7 h 7"/>
                <a:gd name="T4" fmla="*/ 47 w 49"/>
                <a:gd name="T5" fmla="*/ 4 h 7"/>
                <a:gd name="T6" fmla="*/ 44 w 49"/>
                <a:gd name="T7" fmla="*/ 0 h 7"/>
                <a:gd name="T8" fmla="*/ 8 w 49"/>
                <a:gd name="T9" fmla="*/ 0 h 7"/>
                <a:gd name="T10" fmla="*/ 1 w 49"/>
                <a:gd name="T11" fmla="*/ 3 h 7"/>
                <a:gd name="T12" fmla="*/ 4 w 49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7">
                  <a:moveTo>
                    <a:pt x="4" y="7"/>
                  </a:moveTo>
                  <a:cubicBezTo>
                    <a:pt x="16" y="7"/>
                    <a:pt x="28" y="7"/>
                    <a:pt x="40" y="7"/>
                  </a:cubicBezTo>
                  <a:cubicBezTo>
                    <a:pt x="43" y="7"/>
                    <a:pt x="46" y="6"/>
                    <a:pt x="47" y="4"/>
                  </a:cubicBezTo>
                  <a:cubicBezTo>
                    <a:pt x="49" y="1"/>
                    <a:pt x="46" y="0"/>
                    <a:pt x="44" y="0"/>
                  </a:cubicBezTo>
                  <a:cubicBezTo>
                    <a:pt x="32" y="0"/>
                    <a:pt x="20" y="0"/>
                    <a:pt x="8" y="0"/>
                  </a:cubicBezTo>
                  <a:cubicBezTo>
                    <a:pt x="6" y="0"/>
                    <a:pt x="3" y="1"/>
                    <a:pt x="1" y="3"/>
                  </a:cubicBezTo>
                  <a:cubicBezTo>
                    <a:pt x="0" y="5"/>
                    <a:pt x="2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56"/>
            <p:cNvSpPr>
              <a:spLocks/>
            </p:cNvSpPr>
            <p:nvPr/>
          </p:nvSpPr>
          <p:spPr bwMode="auto">
            <a:xfrm>
              <a:off x="4923" y="1173"/>
              <a:ext cx="40" cy="285"/>
            </a:xfrm>
            <a:custGeom>
              <a:avLst/>
              <a:gdLst>
                <a:gd name="T0" fmla="*/ 0 w 17"/>
                <a:gd name="T1" fmla="*/ 7 h 120"/>
                <a:gd name="T2" fmla="*/ 6 w 17"/>
                <a:gd name="T3" fmla="*/ 115 h 120"/>
                <a:gd name="T4" fmla="*/ 17 w 17"/>
                <a:gd name="T5" fmla="*/ 114 h 120"/>
                <a:gd name="T6" fmla="*/ 11 w 17"/>
                <a:gd name="T7" fmla="*/ 6 h 120"/>
                <a:gd name="T8" fmla="*/ 0 w 17"/>
                <a:gd name="T9" fmla="*/ 7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20">
                  <a:moveTo>
                    <a:pt x="0" y="7"/>
                  </a:moveTo>
                  <a:cubicBezTo>
                    <a:pt x="0" y="43"/>
                    <a:pt x="6" y="79"/>
                    <a:pt x="6" y="115"/>
                  </a:cubicBezTo>
                  <a:cubicBezTo>
                    <a:pt x="6" y="120"/>
                    <a:pt x="17" y="119"/>
                    <a:pt x="17" y="114"/>
                  </a:cubicBezTo>
                  <a:cubicBezTo>
                    <a:pt x="16" y="78"/>
                    <a:pt x="11" y="42"/>
                    <a:pt x="11" y="6"/>
                  </a:cubicBezTo>
                  <a:cubicBezTo>
                    <a:pt x="11" y="0"/>
                    <a:pt x="0" y="2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57"/>
            <p:cNvSpPr>
              <a:spLocks/>
            </p:cNvSpPr>
            <p:nvPr/>
          </p:nvSpPr>
          <p:spPr bwMode="auto">
            <a:xfrm>
              <a:off x="4928" y="1275"/>
              <a:ext cx="201" cy="35"/>
            </a:xfrm>
            <a:custGeom>
              <a:avLst/>
              <a:gdLst>
                <a:gd name="T0" fmla="*/ 11 w 85"/>
                <a:gd name="T1" fmla="*/ 13 h 15"/>
                <a:gd name="T2" fmla="*/ 73 w 85"/>
                <a:gd name="T3" fmla="*/ 8 h 15"/>
                <a:gd name="T4" fmla="*/ 77 w 85"/>
                <a:gd name="T5" fmla="*/ 2 h 15"/>
                <a:gd name="T6" fmla="*/ 7 w 85"/>
                <a:gd name="T7" fmla="*/ 9 h 15"/>
                <a:gd name="T8" fmla="*/ 11 w 85"/>
                <a:gd name="T9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5">
                  <a:moveTo>
                    <a:pt x="11" y="13"/>
                  </a:moveTo>
                  <a:cubicBezTo>
                    <a:pt x="29" y="5"/>
                    <a:pt x="54" y="8"/>
                    <a:pt x="73" y="8"/>
                  </a:cubicBezTo>
                  <a:cubicBezTo>
                    <a:pt x="77" y="8"/>
                    <a:pt x="85" y="2"/>
                    <a:pt x="77" y="2"/>
                  </a:cubicBezTo>
                  <a:cubicBezTo>
                    <a:pt x="55" y="2"/>
                    <a:pt x="28" y="0"/>
                    <a:pt x="7" y="9"/>
                  </a:cubicBezTo>
                  <a:cubicBezTo>
                    <a:pt x="0" y="12"/>
                    <a:pt x="7" y="15"/>
                    <a:pt x="1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58"/>
            <p:cNvSpPr>
              <a:spLocks/>
            </p:cNvSpPr>
            <p:nvPr/>
          </p:nvSpPr>
          <p:spPr bwMode="auto">
            <a:xfrm>
              <a:off x="5080" y="1175"/>
              <a:ext cx="26" cy="283"/>
            </a:xfrm>
            <a:custGeom>
              <a:avLst/>
              <a:gdLst>
                <a:gd name="T0" fmla="*/ 0 w 11"/>
                <a:gd name="T1" fmla="*/ 6 h 119"/>
                <a:gd name="T2" fmla="*/ 0 w 11"/>
                <a:gd name="T3" fmla="*/ 114 h 119"/>
                <a:gd name="T4" fmla="*/ 11 w 11"/>
                <a:gd name="T5" fmla="*/ 113 h 119"/>
                <a:gd name="T6" fmla="*/ 11 w 11"/>
                <a:gd name="T7" fmla="*/ 5 h 119"/>
                <a:gd name="T8" fmla="*/ 0 w 11"/>
                <a:gd name="T9" fmla="*/ 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9">
                  <a:moveTo>
                    <a:pt x="0" y="6"/>
                  </a:moveTo>
                  <a:cubicBezTo>
                    <a:pt x="0" y="42"/>
                    <a:pt x="0" y="78"/>
                    <a:pt x="0" y="114"/>
                  </a:cubicBezTo>
                  <a:cubicBezTo>
                    <a:pt x="0" y="119"/>
                    <a:pt x="11" y="116"/>
                    <a:pt x="11" y="113"/>
                  </a:cubicBezTo>
                  <a:cubicBezTo>
                    <a:pt x="11" y="77"/>
                    <a:pt x="11" y="41"/>
                    <a:pt x="11" y="5"/>
                  </a:cubicBezTo>
                  <a:cubicBezTo>
                    <a:pt x="11" y="0"/>
                    <a:pt x="0" y="2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59"/>
            <p:cNvSpPr>
              <a:spLocks/>
            </p:cNvSpPr>
            <p:nvPr/>
          </p:nvSpPr>
          <p:spPr bwMode="auto">
            <a:xfrm>
              <a:off x="5098" y="1118"/>
              <a:ext cx="145" cy="123"/>
            </a:xfrm>
            <a:custGeom>
              <a:avLst/>
              <a:gdLst>
                <a:gd name="T0" fmla="*/ 6 w 61"/>
                <a:gd name="T1" fmla="*/ 9 h 52"/>
                <a:gd name="T2" fmla="*/ 30 w 61"/>
                <a:gd name="T3" fmla="*/ 15 h 52"/>
                <a:gd name="T4" fmla="*/ 29 w 61"/>
                <a:gd name="T5" fmla="*/ 10 h 52"/>
                <a:gd name="T6" fmla="*/ 17 w 61"/>
                <a:gd name="T7" fmla="*/ 34 h 52"/>
                <a:gd name="T8" fmla="*/ 17 w 61"/>
                <a:gd name="T9" fmla="*/ 38 h 52"/>
                <a:gd name="T10" fmla="*/ 48 w 61"/>
                <a:gd name="T11" fmla="*/ 51 h 52"/>
                <a:gd name="T12" fmla="*/ 54 w 61"/>
                <a:gd name="T13" fmla="*/ 44 h 52"/>
                <a:gd name="T14" fmla="*/ 25 w 61"/>
                <a:gd name="T15" fmla="*/ 32 h 52"/>
                <a:gd name="T16" fmla="*/ 26 w 61"/>
                <a:gd name="T17" fmla="*/ 37 h 52"/>
                <a:gd name="T18" fmla="*/ 38 w 61"/>
                <a:gd name="T19" fmla="*/ 13 h 52"/>
                <a:gd name="T20" fmla="*/ 36 w 61"/>
                <a:gd name="T21" fmla="*/ 8 h 52"/>
                <a:gd name="T22" fmla="*/ 12 w 61"/>
                <a:gd name="T23" fmla="*/ 2 h 52"/>
                <a:gd name="T24" fmla="*/ 6 w 61"/>
                <a:gd name="T25" fmla="*/ 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" h="52">
                  <a:moveTo>
                    <a:pt x="6" y="9"/>
                  </a:moveTo>
                  <a:cubicBezTo>
                    <a:pt x="14" y="12"/>
                    <a:pt x="22" y="11"/>
                    <a:pt x="30" y="15"/>
                  </a:cubicBezTo>
                  <a:cubicBezTo>
                    <a:pt x="30" y="13"/>
                    <a:pt x="29" y="11"/>
                    <a:pt x="29" y="10"/>
                  </a:cubicBezTo>
                  <a:cubicBezTo>
                    <a:pt x="23" y="17"/>
                    <a:pt x="23" y="27"/>
                    <a:pt x="17" y="34"/>
                  </a:cubicBezTo>
                  <a:cubicBezTo>
                    <a:pt x="16" y="35"/>
                    <a:pt x="16" y="37"/>
                    <a:pt x="17" y="38"/>
                  </a:cubicBezTo>
                  <a:cubicBezTo>
                    <a:pt x="25" y="45"/>
                    <a:pt x="38" y="48"/>
                    <a:pt x="48" y="51"/>
                  </a:cubicBezTo>
                  <a:cubicBezTo>
                    <a:pt x="53" y="52"/>
                    <a:pt x="61" y="45"/>
                    <a:pt x="54" y="44"/>
                  </a:cubicBezTo>
                  <a:cubicBezTo>
                    <a:pt x="45" y="41"/>
                    <a:pt x="33" y="39"/>
                    <a:pt x="25" y="32"/>
                  </a:cubicBezTo>
                  <a:cubicBezTo>
                    <a:pt x="26" y="34"/>
                    <a:pt x="26" y="35"/>
                    <a:pt x="26" y="37"/>
                  </a:cubicBezTo>
                  <a:cubicBezTo>
                    <a:pt x="32" y="30"/>
                    <a:pt x="32" y="20"/>
                    <a:pt x="38" y="13"/>
                  </a:cubicBezTo>
                  <a:cubicBezTo>
                    <a:pt x="39" y="11"/>
                    <a:pt x="39" y="9"/>
                    <a:pt x="36" y="8"/>
                  </a:cubicBezTo>
                  <a:cubicBezTo>
                    <a:pt x="28" y="4"/>
                    <a:pt x="20" y="5"/>
                    <a:pt x="12" y="2"/>
                  </a:cubicBezTo>
                  <a:cubicBezTo>
                    <a:pt x="8" y="0"/>
                    <a:pt x="0" y="6"/>
                    <a:pt x="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47" name="图片 4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376" y="2780554"/>
            <a:ext cx="1575383" cy="1926915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313" y="660450"/>
            <a:ext cx="1340090" cy="1262777"/>
          </a:xfrm>
          <a:prstGeom prst="rect">
            <a:avLst/>
          </a:prstGeom>
        </p:spPr>
      </p:pic>
      <p:sp>
        <p:nvSpPr>
          <p:cNvPr id="49" name="文本框 48"/>
          <p:cNvSpPr txBox="1"/>
          <p:nvPr/>
        </p:nvSpPr>
        <p:spPr>
          <a:xfrm>
            <a:off x="3695499" y="2052622"/>
            <a:ext cx="37171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 smtClean="0">
                <a:solidFill>
                  <a:schemeClr val="bg1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教学背景</a:t>
            </a:r>
            <a:endParaRPr lang="zh-CN" altLang="en-US" sz="6600" dirty="0">
              <a:solidFill>
                <a:schemeClr val="bg1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909" y="4182521"/>
            <a:ext cx="8794363" cy="273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830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组合 66"/>
          <p:cNvGrpSpPr/>
          <p:nvPr/>
        </p:nvGrpSpPr>
        <p:grpSpPr>
          <a:xfrm>
            <a:off x="1443982" y="2357279"/>
            <a:ext cx="1751377" cy="2818527"/>
            <a:chOff x="2466767" y="2041524"/>
            <a:chExt cx="1673224" cy="2692402"/>
          </a:xfrm>
          <a:solidFill>
            <a:srgbClr val="404066"/>
          </a:solidFill>
        </p:grpSpPr>
        <p:sp>
          <p:nvSpPr>
            <p:cNvPr id="68" name="Freeform 7"/>
            <p:cNvSpPr>
              <a:spLocks/>
            </p:cNvSpPr>
            <p:nvPr/>
          </p:nvSpPr>
          <p:spPr bwMode="auto">
            <a:xfrm>
              <a:off x="2988593" y="4184650"/>
              <a:ext cx="630238" cy="134938"/>
            </a:xfrm>
            <a:custGeom>
              <a:avLst/>
              <a:gdLst>
                <a:gd name="T0" fmla="*/ 355 w 397"/>
                <a:gd name="T1" fmla="*/ 85 h 85"/>
                <a:gd name="T2" fmla="*/ 42 w 397"/>
                <a:gd name="T3" fmla="*/ 85 h 85"/>
                <a:gd name="T4" fmla="*/ 42 w 397"/>
                <a:gd name="T5" fmla="*/ 85 h 85"/>
                <a:gd name="T6" fmla="*/ 33 w 397"/>
                <a:gd name="T7" fmla="*/ 84 h 85"/>
                <a:gd name="T8" fmla="*/ 25 w 397"/>
                <a:gd name="T9" fmla="*/ 82 h 85"/>
                <a:gd name="T10" fmla="*/ 18 w 397"/>
                <a:gd name="T11" fmla="*/ 77 h 85"/>
                <a:gd name="T12" fmla="*/ 12 w 397"/>
                <a:gd name="T13" fmla="*/ 73 h 85"/>
                <a:gd name="T14" fmla="*/ 7 w 397"/>
                <a:gd name="T15" fmla="*/ 67 h 85"/>
                <a:gd name="T16" fmla="*/ 3 w 397"/>
                <a:gd name="T17" fmla="*/ 59 h 85"/>
                <a:gd name="T18" fmla="*/ 1 w 397"/>
                <a:gd name="T19" fmla="*/ 52 h 85"/>
                <a:gd name="T20" fmla="*/ 0 w 397"/>
                <a:gd name="T21" fmla="*/ 43 h 85"/>
                <a:gd name="T22" fmla="*/ 0 w 397"/>
                <a:gd name="T23" fmla="*/ 43 h 85"/>
                <a:gd name="T24" fmla="*/ 0 w 397"/>
                <a:gd name="T25" fmla="*/ 43 h 85"/>
                <a:gd name="T26" fmla="*/ 1 w 397"/>
                <a:gd name="T27" fmla="*/ 33 h 85"/>
                <a:gd name="T28" fmla="*/ 3 w 397"/>
                <a:gd name="T29" fmla="*/ 26 h 85"/>
                <a:gd name="T30" fmla="*/ 7 w 397"/>
                <a:gd name="T31" fmla="*/ 18 h 85"/>
                <a:gd name="T32" fmla="*/ 12 w 397"/>
                <a:gd name="T33" fmla="*/ 12 h 85"/>
                <a:gd name="T34" fmla="*/ 18 w 397"/>
                <a:gd name="T35" fmla="*/ 8 h 85"/>
                <a:gd name="T36" fmla="*/ 25 w 397"/>
                <a:gd name="T37" fmla="*/ 3 h 85"/>
                <a:gd name="T38" fmla="*/ 33 w 397"/>
                <a:gd name="T39" fmla="*/ 2 h 85"/>
                <a:gd name="T40" fmla="*/ 42 w 397"/>
                <a:gd name="T41" fmla="*/ 0 h 85"/>
                <a:gd name="T42" fmla="*/ 355 w 397"/>
                <a:gd name="T43" fmla="*/ 0 h 85"/>
                <a:gd name="T44" fmla="*/ 355 w 397"/>
                <a:gd name="T45" fmla="*/ 0 h 85"/>
                <a:gd name="T46" fmla="*/ 364 w 397"/>
                <a:gd name="T47" fmla="*/ 2 h 85"/>
                <a:gd name="T48" fmla="*/ 371 w 397"/>
                <a:gd name="T49" fmla="*/ 3 h 85"/>
                <a:gd name="T50" fmla="*/ 379 w 397"/>
                <a:gd name="T51" fmla="*/ 8 h 85"/>
                <a:gd name="T52" fmla="*/ 385 w 397"/>
                <a:gd name="T53" fmla="*/ 12 h 85"/>
                <a:gd name="T54" fmla="*/ 390 w 397"/>
                <a:gd name="T55" fmla="*/ 18 h 85"/>
                <a:gd name="T56" fmla="*/ 394 w 397"/>
                <a:gd name="T57" fmla="*/ 26 h 85"/>
                <a:gd name="T58" fmla="*/ 396 w 397"/>
                <a:gd name="T59" fmla="*/ 33 h 85"/>
                <a:gd name="T60" fmla="*/ 397 w 397"/>
                <a:gd name="T61" fmla="*/ 43 h 85"/>
                <a:gd name="T62" fmla="*/ 397 w 397"/>
                <a:gd name="T63" fmla="*/ 43 h 85"/>
                <a:gd name="T64" fmla="*/ 397 w 397"/>
                <a:gd name="T65" fmla="*/ 43 h 85"/>
                <a:gd name="T66" fmla="*/ 396 w 397"/>
                <a:gd name="T67" fmla="*/ 52 h 85"/>
                <a:gd name="T68" fmla="*/ 394 w 397"/>
                <a:gd name="T69" fmla="*/ 59 h 85"/>
                <a:gd name="T70" fmla="*/ 390 w 397"/>
                <a:gd name="T71" fmla="*/ 67 h 85"/>
                <a:gd name="T72" fmla="*/ 385 w 397"/>
                <a:gd name="T73" fmla="*/ 73 h 85"/>
                <a:gd name="T74" fmla="*/ 379 w 397"/>
                <a:gd name="T75" fmla="*/ 77 h 85"/>
                <a:gd name="T76" fmla="*/ 371 w 397"/>
                <a:gd name="T77" fmla="*/ 82 h 85"/>
                <a:gd name="T78" fmla="*/ 364 w 397"/>
                <a:gd name="T79" fmla="*/ 84 h 85"/>
                <a:gd name="T80" fmla="*/ 355 w 397"/>
                <a:gd name="T81" fmla="*/ 85 h 85"/>
                <a:gd name="T82" fmla="*/ 355 w 397"/>
                <a:gd name="T83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97" h="85">
                  <a:moveTo>
                    <a:pt x="355" y="85"/>
                  </a:moveTo>
                  <a:lnTo>
                    <a:pt x="42" y="85"/>
                  </a:lnTo>
                  <a:lnTo>
                    <a:pt x="42" y="85"/>
                  </a:lnTo>
                  <a:lnTo>
                    <a:pt x="33" y="84"/>
                  </a:lnTo>
                  <a:lnTo>
                    <a:pt x="25" y="82"/>
                  </a:lnTo>
                  <a:lnTo>
                    <a:pt x="18" y="77"/>
                  </a:lnTo>
                  <a:lnTo>
                    <a:pt x="12" y="73"/>
                  </a:lnTo>
                  <a:lnTo>
                    <a:pt x="7" y="67"/>
                  </a:lnTo>
                  <a:lnTo>
                    <a:pt x="3" y="59"/>
                  </a:lnTo>
                  <a:lnTo>
                    <a:pt x="1" y="52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1" y="33"/>
                  </a:lnTo>
                  <a:lnTo>
                    <a:pt x="3" y="26"/>
                  </a:lnTo>
                  <a:lnTo>
                    <a:pt x="7" y="18"/>
                  </a:lnTo>
                  <a:lnTo>
                    <a:pt x="12" y="12"/>
                  </a:lnTo>
                  <a:lnTo>
                    <a:pt x="18" y="8"/>
                  </a:lnTo>
                  <a:lnTo>
                    <a:pt x="25" y="3"/>
                  </a:lnTo>
                  <a:lnTo>
                    <a:pt x="33" y="2"/>
                  </a:lnTo>
                  <a:lnTo>
                    <a:pt x="42" y="0"/>
                  </a:lnTo>
                  <a:lnTo>
                    <a:pt x="355" y="0"/>
                  </a:lnTo>
                  <a:lnTo>
                    <a:pt x="355" y="0"/>
                  </a:lnTo>
                  <a:lnTo>
                    <a:pt x="364" y="2"/>
                  </a:lnTo>
                  <a:lnTo>
                    <a:pt x="371" y="3"/>
                  </a:lnTo>
                  <a:lnTo>
                    <a:pt x="379" y="8"/>
                  </a:lnTo>
                  <a:lnTo>
                    <a:pt x="385" y="12"/>
                  </a:lnTo>
                  <a:lnTo>
                    <a:pt x="390" y="18"/>
                  </a:lnTo>
                  <a:lnTo>
                    <a:pt x="394" y="26"/>
                  </a:lnTo>
                  <a:lnTo>
                    <a:pt x="396" y="33"/>
                  </a:lnTo>
                  <a:lnTo>
                    <a:pt x="397" y="43"/>
                  </a:lnTo>
                  <a:lnTo>
                    <a:pt x="397" y="43"/>
                  </a:lnTo>
                  <a:lnTo>
                    <a:pt x="397" y="43"/>
                  </a:lnTo>
                  <a:lnTo>
                    <a:pt x="396" y="52"/>
                  </a:lnTo>
                  <a:lnTo>
                    <a:pt x="394" y="59"/>
                  </a:lnTo>
                  <a:lnTo>
                    <a:pt x="390" y="67"/>
                  </a:lnTo>
                  <a:lnTo>
                    <a:pt x="385" y="73"/>
                  </a:lnTo>
                  <a:lnTo>
                    <a:pt x="379" y="77"/>
                  </a:lnTo>
                  <a:lnTo>
                    <a:pt x="371" y="82"/>
                  </a:lnTo>
                  <a:lnTo>
                    <a:pt x="364" y="84"/>
                  </a:lnTo>
                  <a:lnTo>
                    <a:pt x="355" y="85"/>
                  </a:lnTo>
                  <a:lnTo>
                    <a:pt x="355" y="85"/>
                  </a:lnTo>
                  <a:close/>
                </a:path>
              </a:pathLst>
            </a:custGeom>
            <a:solidFill>
              <a:schemeClr val="accent5"/>
            </a:solidFill>
            <a:ln w="2857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69" name="Freeform 8"/>
            <p:cNvSpPr>
              <a:spLocks/>
            </p:cNvSpPr>
            <p:nvPr/>
          </p:nvSpPr>
          <p:spPr bwMode="auto">
            <a:xfrm>
              <a:off x="2988593" y="4392613"/>
              <a:ext cx="630238" cy="134938"/>
            </a:xfrm>
            <a:custGeom>
              <a:avLst/>
              <a:gdLst>
                <a:gd name="T0" fmla="*/ 355 w 397"/>
                <a:gd name="T1" fmla="*/ 85 h 85"/>
                <a:gd name="T2" fmla="*/ 42 w 397"/>
                <a:gd name="T3" fmla="*/ 85 h 85"/>
                <a:gd name="T4" fmla="*/ 42 w 397"/>
                <a:gd name="T5" fmla="*/ 85 h 85"/>
                <a:gd name="T6" fmla="*/ 33 w 397"/>
                <a:gd name="T7" fmla="*/ 83 h 85"/>
                <a:gd name="T8" fmla="*/ 25 w 397"/>
                <a:gd name="T9" fmla="*/ 81 h 85"/>
                <a:gd name="T10" fmla="*/ 18 w 397"/>
                <a:gd name="T11" fmla="*/ 77 h 85"/>
                <a:gd name="T12" fmla="*/ 12 w 397"/>
                <a:gd name="T13" fmla="*/ 72 h 85"/>
                <a:gd name="T14" fmla="*/ 7 w 397"/>
                <a:gd name="T15" fmla="*/ 66 h 85"/>
                <a:gd name="T16" fmla="*/ 3 w 397"/>
                <a:gd name="T17" fmla="*/ 59 h 85"/>
                <a:gd name="T18" fmla="*/ 1 w 397"/>
                <a:gd name="T19" fmla="*/ 51 h 85"/>
                <a:gd name="T20" fmla="*/ 0 w 397"/>
                <a:gd name="T21" fmla="*/ 42 h 85"/>
                <a:gd name="T22" fmla="*/ 0 w 397"/>
                <a:gd name="T23" fmla="*/ 42 h 85"/>
                <a:gd name="T24" fmla="*/ 0 w 397"/>
                <a:gd name="T25" fmla="*/ 42 h 85"/>
                <a:gd name="T26" fmla="*/ 1 w 397"/>
                <a:gd name="T27" fmla="*/ 33 h 85"/>
                <a:gd name="T28" fmla="*/ 3 w 397"/>
                <a:gd name="T29" fmla="*/ 25 h 85"/>
                <a:gd name="T30" fmla="*/ 7 w 397"/>
                <a:gd name="T31" fmla="*/ 18 h 85"/>
                <a:gd name="T32" fmla="*/ 12 w 397"/>
                <a:gd name="T33" fmla="*/ 12 h 85"/>
                <a:gd name="T34" fmla="*/ 18 w 397"/>
                <a:gd name="T35" fmla="*/ 7 h 85"/>
                <a:gd name="T36" fmla="*/ 25 w 397"/>
                <a:gd name="T37" fmla="*/ 3 h 85"/>
                <a:gd name="T38" fmla="*/ 33 w 397"/>
                <a:gd name="T39" fmla="*/ 1 h 85"/>
                <a:gd name="T40" fmla="*/ 42 w 397"/>
                <a:gd name="T41" fmla="*/ 0 h 85"/>
                <a:gd name="T42" fmla="*/ 355 w 397"/>
                <a:gd name="T43" fmla="*/ 0 h 85"/>
                <a:gd name="T44" fmla="*/ 355 w 397"/>
                <a:gd name="T45" fmla="*/ 0 h 85"/>
                <a:gd name="T46" fmla="*/ 364 w 397"/>
                <a:gd name="T47" fmla="*/ 1 h 85"/>
                <a:gd name="T48" fmla="*/ 371 w 397"/>
                <a:gd name="T49" fmla="*/ 3 h 85"/>
                <a:gd name="T50" fmla="*/ 379 w 397"/>
                <a:gd name="T51" fmla="*/ 7 h 85"/>
                <a:gd name="T52" fmla="*/ 385 w 397"/>
                <a:gd name="T53" fmla="*/ 12 h 85"/>
                <a:gd name="T54" fmla="*/ 390 w 397"/>
                <a:gd name="T55" fmla="*/ 18 h 85"/>
                <a:gd name="T56" fmla="*/ 394 w 397"/>
                <a:gd name="T57" fmla="*/ 25 h 85"/>
                <a:gd name="T58" fmla="*/ 396 w 397"/>
                <a:gd name="T59" fmla="*/ 33 h 85"/>
                <a:gd name="T60" fmla="*/ 397 w 397"/>
                <a:gd name="T61" fmla="*/ 42 h 85"/>
                <a:gd name="T62" fmla="*/ 397 w 397"/>
                <a:gd name="T63" fmla="*/ 42 h 85"/>
                <a:gd name="T64" fmla="*/ 397 w 397"/>
                <a:gd name="T65" fmla="*/ 42 h 85"/>
                <a:gd name="T66" fmla="*/ 396 w 397"/>
                <a:gd name="T67" fmla="*/ 51 h 85"/>
                <a:gd name="T68" fmla="*/ 394 w 397"/>
                <a:gd name="T69" fmla="*/ 59 h 85"/>
                <a:gd name="T70" fmla="*/ 390 w 397"/>
                <a:gd name="T71" fmla="*/ 66 h 85"/>
                <a:gd name="T72" fmla="*/ 385 w 397"/>
                <a:gd name="T73" fmla="*/ 72 h 85"/>
                <a:gd name="T74" fmla="*/ 379 w 397"/>
                <a:gd name="T75" fmla="*/ 77 h 85"/>
                <a:gd name="T76" fmla="*/ 371 w 397"/>
                <a:gd name="T77" fmla="*/ 81 h 85"/>
                <a:gd name="T78" fmla="*/ 364 w 397"/>
                <a:gd name="T79" fmla="*/ 83 h 85"/>
                <a:gd name="T80" fmla="*/ 355 w 397"/>
                <a:gd name="T81" fmla="*/ 85 h 85"/>
                <a:gd name="T82" fmla="*/ 355 w 397"/>
                <a:gd name="T83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97" h="85">
                  <a:moveTo>
                    <a:pt x="355" y="85"/>
                  </a:moveTo>
                  <a:lnTo>
                    <a:pt x="42" y="85"/>
                  </a:lnTo>
                  <a:lnTo>
                    <a:pt x="42" y="85"/>
                  </a:lnTo>
                  <a:lnTo>
                    <a:pt x="33" y="83"/>
                  </a:lnTo>
                  <a:lnTo>
                    <a:pt x="25" y="81"/>
                  </a:lnTo>
                  <a:lnTo>
                    <a:pt x="18" y="77"/>
                  </a:lnTo>
                  <a:lnTo>
                    <a:pt x="12" y="72"/>
                  </a:lnTo>
                  <a:lnTo>
                    <a:pt x="7" y="66"/>
                  </a:lnTo>
                  <a:lnTo>
                    <a:pt x="3" y="59"/>
                  </a:lnTo>
                  <a:lnTo>
                    <a:pt x="1" y="51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1" y="33"/>
                  </a:lnTo>
                  <a:lnTo>
                    <a:pt x="3" y="25"/>
                  </a:lnTo>
                  <a:lnTo>
                    <a:pt x="7" y="18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5" y="3"/>
                  </a:lnTo>
                  <a:lnTo>
                    <a:pt x="33" y="1"/>
                  </a:lnTo>
                  <a:lnTo>
                    <a:pt x="42" y="0"/>
                  </a:lnTo>
                  <a:lnTo>
                    <a:pt x="355" y="0"/>
                  </a:lnTo>
                  <a:lnTo>
                    <a:pt x="355" y="0"/>
                  </a:lnTo>
                  <a:lnTo>
                    <a:pt x="364" y="1"/>
                  </a:lnTo>
                  <a:lnTo>
                    <a:pt x="371" y="3"/>
                  </a:lnTo>
                  <a:lnTo>
                    <a:pt x="379" y="7"/>
                  </a:lnTo>
                  <a:lnTo>
                    <a:pt x="385" y="12"/>
                  </a:lnTo>
                  <a:lnTo>
                    <a:pt x="390" y="18"/>
                  </a:lnTo>
                  <a:lnTo>
                    <a:pt x="394" y="25"/>
                  </a:lnTo>
                  <a:lnTo>
                    <a:pt x="396" y="33"/>
                  </a:lnTo>
                  <a:lnTo>
                    <a:pt x="397" y="42"/>
                  </a:lnTo>
                  <a:lnTo>
                    <a:pt x="397" y="42"/>
                  </a:lnTo>
                  <a:lnTo>
                    <a:pt x="397" y="42"/>
                  </a:lnTo>
                  <a:lnTo>
                    <a:pt x="396" y="51"/>
                  </a:lnTo>
                  <a:lnTo>
                    <a:pt x="394" y="59"/>
                  </a:lnTo>
                  <a:lnTo>
                    <a:pt x="390" y="66"/>
                  </a:lnTo>
                  <a:lnTo>
                    <a:pt x="385" y="72"/>
                  </a:lnTo>
                  <a:lnTo>
                    <a:pt x="379" y="77"/>
                  </a:lnTo>
                  <a:lnTo>
                    <a:pt x="371" y="81"/>
                  </a:lnTo>
                  <a:lnTo>
                    <a:pt x="364" y="83"/>
                  </a:lnTo>
                  <a:lnTo>
                    <a:pt x="355" y="85"/>
                  </a:lnTo>
                  <a:lnTo>
                    <a:pt x="355" y="85"/>
                  </a:lnTo>
                  <a:close/>
                </a:path>
              </a:pathLst>
            </a:custGeom>
            <a:solidFill>
              <a:schemeClr val="accent5"/>
            </a:solidFill>
            <a:ln w="2857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70" name="Freeform 9"/>
            <p:cNvSpPr>
              <a:spLocks/>
            </p:cNvSpPr>
            <p:nvPr/>
          </p:nvSpPr>
          <p:spPr bwMode="auto">
            <a:xfrm>
              <a:off x="3112418" y="4598988"/>
              <a:ext cx="381000" cy="134938"/>
            </a:xfrm>
            <a:custGeom>
              <a:avLst/>
              <a:gdLst>
                <a:gd name="T0" fmla="*/ 198 w 240"/>
                <a:gd name="T1" fmla="*/ 85 h 85"/>
                <a:gd name="T2" fmla="*/ 43 w 240"/>
                <a:gd name="T3" fmla="*/ 85 h 85"/>
                <a:gd name="T4" fmla="*/ 43 w 240"/>
                <a:gd name="T5" fmla="*/ 85 h 85"/>
                <a:gd name="T6" fmla="*/ 34 w 240"/>
                <a:gd name="T7" fmla="*/ 83 h 85"/>
                <a:gd name="T8" fmla="*/ 26 w 240"/>
                <a:gd name="T9" fmla="*/ 82 h 85"/>
                <a:gd name="T10" fmla="*/ 19 w 240"/>
                <a:gd name="T11" fmla="*/ 77 h 85"/>
                <a:gd name="T12" fmla="*/ 13 w 240"/>
                <a:gd name="T13" fmla="*/ 73 h 85"/>
                <a:gd name="T14" fmla="*/ 8 w 240"/>
                <a:gd name="T15" fmla="*/ 67 h 85"/>
                <a:gd name="T16" fmla="*/ 4 w 240"/>
                <a:gd name="T17" fmla="*/ 59 h 85"/>
                <a:gd name="T18" fmla="*/ 2 w 240"/>
                <a:gd name="T19" fmla="*/ 52 h 85"/>
                <a:gd name="T20" fmla="*/ 0 w 240"/>
                <a:gd name="T21" fmla="*/ 43 h 85"/>
                <a:gd name="T22" fmla="*/ 0 w 240"/>
                <a:gd name="T23" fmla="*/ 43 h 85"/>
                <a:gd name="T24" fmla="*/ 0 w 240"/>
                <a:gd name="T25" fmla="*/ 43 h 85"/>
                <a:gd name="T26" fmla="*/ 2 w 240"/>
                <a:gd name="T27" fmla="*/ 33 h 85"/>
                <a:gd name="T28" fmla="*/ 4 w 240"/>
                <a:gd name="T29" fmla="*/ 26 h 85"/>
                <a:gd name="T30" fmla="*/ 8 w 240"/>
                <a:gd name="T31" fmla="*/ 18 h 85"/>
                <a:gd name="T32" fmla="*/ 13 w 240"/>
                <a:gd name="T33" fmla="*/ 12 h 85"/>
                <a:gd name="T34" fmla="*/ 19 w 240"/>
                <a:gd name="T35" fmla="*/ 8 h 85"/>
                <a:gd name="T36" fmla="*/ 26 w 240"/>
                <a:gd name="T37" fmla="*/ 3 h 85"/>
                <a:gd name="T38" fmla="*/ 34 w 240"/>
                <a:gd name="T39" fmla="*/ 2 h 85"/>
                <a:gd name="T40" fmla="*/ 43 w 240"/>
                <a:gd name="T41" fmla="*/ 0 h 85"/>
                <a:gd name="T42" fmla="*/ 198 w 240"/>
                <a:gd name="T43" fmla="*/ 0 h 85"/>
                <a:gd name="T44" fmla="*/ 198 w 240"/>
                <a:gd name="T45" fmla="*/ 0 h 85"/>
                <a:gd name="T46" fmla="*/ 207 w 240"/>
                <a:gd name="T47" fmla="*/ 2 h 85"/>
                <a:gd name="T48" fmla="*/ 214 w 240"/>
                <a:gd name="T49" fmla="*/ 3 h 85"/>
                <a:gd name="T50" fmla="*/ 222 w 240"/>
                <a:gd name="T51" fmla="*/ 8 h 85"/>
                <a:gd name="T52" fmla="*/ 228 w 240"/>
                <a:gd name="T53" fmla="*/ 12 h 85"/>
                <a:gd name="T54" fmla="*/ 233 w 240"/>
                <a:gd name="T55" fmla="*/ 18 h 85"/>
                <a:gd name="T56" fmla="*/ 237 w 240"/>
                <a:gd name="T57" fmla="*/ 26 h 85"/>
                <a:gd name="T58" fmla="*/ 239 w 240"/>
                <a:gd name="T59" fmla="*/ 33 h 85"/>
                <a:gd name="T60" fmla="*/ 240 w 240"/>
                <a:gd name="T61" fmla="*/ 43 h 85"/>
                <a:gd name="T62" fmla="*/ 240 w 240"/>
                <a:gd name="T63" fmla="*/ 43 h 85"/>
                <a:gd name="T64" fmla="*/ 240 w 240"/>
                <a:gd name="T65" fmla="*/ 43 h 85"/>
                <a:gd name="T66" fmla="*/ 239 w 240"/>
                <a:gd name="T67" fmla="*/ 52 h 85"/>
                <a:gd name="T68" fmla="*/ 237 w 240"/>
                <a:gd name="T69" fmla="*/ 59 h 85"/>
                <a:gd name="T70" fmla="*/ 233 w 240"/>
                <a:gd name="T71" fmla="*/ 67 h 85"/>
                <a:gd name="T72" fmla="*/ 228 w 240"/>
                <a:gd name="T73" fmla="*/ 73 h 85"/>
                <a:gd name="T74" fmla="*/ 222 w 240"/>
                <a:gd name="T75" fmla="*/ 77 h 85"/>
                <a:gd name="T76" fmla="*/ 214 w 240"/>
                <a:gd name="T77" fmla="*/ 82 h 85"/>
                <a:gd name="T78" fmla="*/ 207 w 240"/>
                <a:gd name="T79" fmla="*/ 83 h 85"/>
                <a:gd name="T80" fmla="*/ 198 w 240"/>
                <a:gd name="T81" fmla="*/ 85 h 85"/>
                <a:gd name="T82" fmla="*/ 198 w 240"/>
                <a:gd name="T83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0" h="85">
                  <a:moveTo>
                    <a:pt x="198" y="85"/>
                  </a:moveTo>
                  <a:lnTo>
                    <a:pt x="43" y="85"/>
                  </a:lnTo>
                  <a:lnTo>
                    <a:pt x="43" y="85"/>
                  </a:lnTo>
                  <a:lnTo>
                    <a:pt x="34" y="83"/>
                  </a:lnTo>
                  <a:lnTo>
                    <a:pt x="26" y="82"/>
                  </a:lnTo>
                  <a:lnTo>
                    <a:pt x="19" y="77"/>
                  </a:lnTo>
                  <a:lnTo>
                    <a:pt x="13" y="73"/>
                  </a:lnTo>
                  <a:lnTo>
                    <a:pt x="8" y="67"/>
                  </a:lnTo>
                  <a:lnTo>
                    <a:pt x="4" y="59"/>
                  </a:lnTo>
                  <a:lnTo>
                    <a:pt x="2" y="52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2" y="33"/>
                  </a:lnTo>
                  <a:lnTo>
                    <a:pt x="4" y="26"/>
                  </a:lnTo>
                  <a:lnTo>
                    <a:pt x="8" y="18"/>
                  </a:lnTo>
                  <a:lnTo>
                    <a:pt x="13" y="12"/>
                  </a:lnTo>
                  <a:lnTo>
                    <a:pt x="19" y="8"/>
                  </a:lnTo>
                  <a:lnTo>
                    <a:pt x="26" y="3"/>
                  </a:lnTo>
                  <a:lnTo>
                    <a:pt x="34" y="2"/>
                  </a:lnTo>
                  <a:lnTo>
                    <a:pt x="43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207" y="2"/>
                  </a:lnTo>
                  <a:lnTo>
                    <a:pt x="214" y="3"/>
                  </a:lnTo>
                  <a:lnTo>
                    <a:pt x="222" y="8"/>
                  </a:lnTo>
                  <a:lnTo>
                    <a:pt x="228" y="12"/>
                  </a:lnTo>
                  <a:lnTo>
                    <a:pt x="233" y="18"/>
                  </a:lnTo>
                  <a:lnTo>
                    <a:pt x="237" y="26"/>
                  </a:lnTo>
                  <a:lnTo>
                    <a:pt x="239" y="33"/>
                  </a:lnTo>
                  <a:lnTo>
                    <a:pt x="240" y="43"/>
                  </a:lnTo>
                  <a:lnTo>
                    <a:pt x="240" y="43"/>
                  </a:lnTo>
                  <a:lnTo>
                    <a:pt x="240" y="43"/>
                  </a:lnTo>
                  <a:lnTo>
                    <a:pt x="239" y="52"/>
                  </a:lnTo>
                  <a:lnTo>
                    <a:pt x="237" y="59"/>
                  </a:lnTo>
                  <a:lnTo>
                    <a:pt x="233" y="67"/>
                  </a:lnTo>
                  <a:lnTo>
                    <a:pt x="228" y="73"/>
                  </a:lnTo>
                  <a:lnTo>
                    <a:pt x="222" y="77"/>
                  </a:lnTo>
                  <a:lnTo>
                    <a:pt x="214" y="82"/>
                  </a:lnTo>
                  <a:lnTo>
                    <a:pt x="207" y="83"/>
                  </a:lnTo>
                  <a:lnTo>
                    <a:pt x="198" y="85"/>
                  </a:lnTo>
                  <a:lnTo>
                    <a:pt x="198" y="85"/>
                  </a:lnTo>
                  <a:close/>
                </a:path>
              </a:pathLst>
            </a:custGeom>
            <a:solidFill>
              <a:schemeClr val="accent5"/>
            </a:solidFill>
            <a:ln w="2857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71" name="Freeform 5"/>
            <p:cNvSpPr>
              <a:spLocks/>
            </p:cNvSpPr>
            <p:nvPr/>
          </p:nvSpPr>
          <p:spPr bwMode="auto">
            <a:xfrm>
              <a:off x="2544093" y="2117725"/>
              <a:ext cx="1517650" cy="1884363"/>
            </a:xfrm>
            <a:custGeom>
              <a:avLst/>
              <a:gdLst>
                <a:gd name="T0" fmla="*/ 478 w 956"/>
                <a:gd name="T1" fmla="*/ 0 h 1187"/>
                <a:gd name="T2" fmla="*/ 399 w 956"/>
                <a:gd name="T3" fmla="*/ 5 h 1187"/>
                <a:gd name="T4" fmla="*/ 330 w 956"/>
                <a:gd name="T5" fmla="*/ 19 h 1187"/>
                <a:gd name="T6" fmla="*/ 266 w 956"/>
                <a:gd name="T7" fmla="*/ 41 h 1187"/>
                <a:gd name="T8" fmla="*/ 208 w 956"/>
                <a:gd name="T9" fmla="*/ 70 h 1187"/>
                <a:gd name="T10" fmla="*/ 158 w 956"/>
                <a:gd name="T11" fmla="*/ 107 h 1187"/>
                <a:gd name="T12" fmla="*/ 116 w 956"/>
                <a:gd name="T13" fmla="*/ 148 h 1187"/>
                <a:gd name="T14" fmla="*/ 79 w 956"/>
                <a:gd name="T15" fmla="*/ 193 h 1187"/>
                <a:gd name="T16" fmla="*/ 50 w 956"/>
                <a:gd name="T17" fmla="*/ 242 h 1187"/>
                <a:gd name="T18" fmla="*/ 28 w 956"/>
                <a:gd name="T19" fmla="*/ 293 h 1187"/>
                <a:gd name="T20" fmla="*/ 12 w 956"/>
                <a:gd name="T21" fmla="*/ 346 h 1187"/>
                <a:gd name="T22" fmla="*/ 3 w 956"/>
                <a:gd name="T23" fmla="*/ 399 h 1187"/>
                <a:gd name="T24" fmla="*/ 0 w 956"/>
                <a:gd name="T25" fmla="*/ 454 h 1187"/>
                <a:gd name="T26" fmla="*/ 5 w 956"/>
                <a:gd name="T27" fmla="*/ 506 h 1187"/>
                <a:gd name="T28" fmla="*/ 14 w 956"/>
                <a:gd name="T29" fmla="*/ 556 h 1187"/>
                <a:gd name="T30" fmla="*/ 31 w 956"/>
                <a:gd name="T31" fmla="*/ 603 h 1187"/>
                <a:gd name="T32" fmla="*/ 53 w 956"/>
                <a:gd name="T33" fmla="*/ 647 h 1187"/>
                <a:gd name="T34" fmla="*/ 102 w 956"/>
                <a:gd name="T35" fmla="*/ 727 h 1187"/>
                <a:gd name="T36" fmla="*/ 184 w 956"/>
                <a:gd name="T37" fmla="*/ 880 h 1187"/>
                <a:gd name="T38" fmla="*/ 216 w 956"/>
                <a:gd name="T39" fmla="*/ 952 h 1187"/>
                <a:gd name="T40" fmla="*/ 242 w 956"/>
                <a:gd name="T41" fmla="*/ 1017 h 1187"/>
                <a:gd name="T42" fmla="*/ 260 w 956"/>
                <a:gd name="T43" fmla="*/ 1079 h 1187"/>
                <a:gd name="T44" fmla="*/ 270 w 956"/>
                <a:gd name="T45" fmla="*/ 1135 h 1187"/>
                <a:gd name="T46" fmla="*/ 275 w 956"/>
                <a:gd name="T47" fmla="*/ 1187 h 1187"/>
                <a:gd name="T48" fmla="*/ 478 w 956"/>
                <a:gd name="T49" fmla="*/ 1187 h 1187"/>
                <a:gd name="T50" fmla="*/ 682 w 956"/>
                <a:gd name="T51" fmla="*/ 1187 h 1187"/>
                <a:gd name="T52" fmla="*/ 683 w 956"/>
                <a:gd name="T53" fmla="*/ 1163 h 1187"/>
                <a:gd name="T54" fmla="*/ 691 w 956"/>
                <a:gd name="T55" fmla="*/ 1108 h 1187"/>
                <a:gd name="T56" fmla="*/ 706 w 956"/>
                <a:gd name="T57" fmla="*/ 1049 h 1187"/>
                <a:gd name="T58" fmla="*/ 727 w 956"/>
                <a:gd name="T59" fmla="*/ 985 h 1187"/>
                <a:gd name="T60" fmla="*/ 756 w 956"/>
                <a:gd name="T61" fmla="*/ 915 h 1187"/>
                <a:gd name="T62" fmla="*/ 811 w 956"/>
                <a:gd name="T63" fmla="*/ 806 h 1187"/>
                <a:gd name="T64" fmla="*/ 903 w 956"/>
                <a:gd name="T65" fmla="*/ 647 h 1187"/>
                <a:gd name="T66" fmla="*/ 915 w 956"/>
                <a:gd name="T67" fmla="*/ 625 h 1187"/>
                <a:gd name="T68" fmla="*/ 935 w 956"/>
                <a:gd name="T69" fmla="*/ 580 h 1187"/>
                <a:gd name="T70" fmla="*/ 947 w 956"/>
                <a:gd name="T71" fmla="*/ 531 h 1187"/>
                <a:gd name="T72" fmla="*/ 955 w 956"/>
                <a:gd name="T73" fmla="*/ 480 h 1187"/>
                <a:gd name="T74" fmla="*/ 955 w 956"/>
                <a:gd name="T75" fmla="*/ 427 h 1187"/>
                <a:gd name="T76" fmla="*/ 949 w 956"/>
                <a:gd name="T77" fmla="*/ 374 h 1187"/>
                <a:gd name="T78" fmla="*/ 937 w 956"/>
                <a:gd name="T79" fmla="*/ 319 h 1187"/>
                <a:gd name="T80" fmla="*/ 918 w 956"/>
                <a:gd name="T81" fmla="*/ 267 h 1187"/>
                <a:gd name="T82" fmla="*/ 893 w 956"/>
                <a:gd name="T83" fmla="*/ 217 h 1187"/>
                <a:gd name="T84" fmla="*/ 859 w 956"/>
                <a:gd name="T85" fmla="*/ 169 h 1187"/>
                <a:gd name="T86" fmla="*/ 820 w 956"/>
                <a:gd name="T87" fmla="*/ 126 h 1187"/>
                <a:gd name="T88" fmla="*/ 774 w 956"/>
                <a:gd name="T89" fmla="*/ 88 h 1187"/>
                <a:gd name="T90" fmla="*/ 721 w 956"/>
                <a:gd name="T91" fmla="*/ 55 h 1187"/>
                <a:gd name="T92" fmla="*/ 660 w 956"/>
                <a:gd name="T93" fmla="*/ 29 h 1187"/>
                <a:gd name="T94" fmla="*/ 594 w 956"/>
                <a:gd name="T95" fmla="*/ 11 h 1187"/>
                <a:gd name="T96" fmla="*/ 518 w 956"/>
                <a:gd name="T97" fmla="*/ 2 h 1187"/>
                <a:gd name="T98" fmla="*/ 478 w 956"/>
                <a:gd name="T99" fmla="*/ 0 h 1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56" h="1187">
                  <a:moveTo>
                    <a:pt x="478" y="0"/>
                  </a:moveTo>
                  <a:lnTo>
                    <a:pt x="478" y="0"/>
                  </a:lnTo>
                  <a:lnTo>
                    <a:pt x="439" y="2"/>
                  </a:lnTo>
                  <a:lnTo>
                    <a:pt x="399" y="5"/>
                  </a:lnTo>
                  <a:lnTo>
                    <a:pt x="363" y="11"/>
                  </a:lnTo>
                  <a:lnTo>
                    <a:pt x="330" y="19"/>
                  </a:lnTo>
                  <a:lnTo>
                    <a:pt x="296" y="29"/>
                  </a:lnTo>
                  <a:lnTo>
                    <a:pt x="266" y="41"/>
                  </a:lnTo>
                  <a:lnTo>
                    <a:pt x="236" y="55"/>
                  </a:lnTo>
                  <a:lnTo>
                    <a:pt x="208" y="70"/>
                  </a:lnTo>
                  <a:lnTo>
                    <a:pt x="182" y="88"/>
                  </a:lnTo>
                  <a:lnTo>
                    <a:pt x="158" y="107"/>
                  </a:lnTo>
                  <a:lnTo>
                    <a:pt x="137" y="126"/>
                  </a:lnTo>
                  <a:lnTo>
                    <a:pt x="116" y="148"/>
                  </a:lnTo>
                  <a:lnTo>
                    <a:pt x="97" y="169"/>
                  </a:lnTo>
                  <a:lnTo>
                    <a:pt x="79" y="193"/>
                  </a:lnTo>
                  <a:lnTo>
                    <a:pt x="64" y="217"/>
                  </a:lnTo>
                  <a:lnTo>
                    <a:pt x="50" y="242"/>
                  </a:lnTo>
                  <a:lnTo>
                    <a:pt x="38" y="267"/>
                  </a:lnTo>
                  <a:lnTo>
                    <a:pt x="28" y="293"/>
                  </a:lnTo>
                  <a:lnTo>
                    <a:pt x="20" y="319"/>
                  </a:lnTo>
                  <a:lnTo>
                    <a:pt x="12" y="346"/>
                  </a:lnTo>
                  <a:lnTo>
                    <a:pt x="8" y="374"/>
                  </a:lnTo>
                  <a:lnTo>
                    <a:pt x="3" y="399"/>
                  </a:lnTo>
                  <a:lnTo>
                    <a:pt x="2" y="427"/>
                  </a:lnTo>
                  <a:lnTo>
                    <a:pt x="0" y="454"/>
                  </a:lnTo>
                  <a:lnTo>
                    <a:pt x="2" y="480"/>
                  </a:lnTo>
                  <a:lnTo>
                    <a:pt x="5" y="506"/>
                  </a:lnTo>
                  <a:lnTo>
                    <a:pt x="9" y="531"/>
                  </a:lnTo>
                  <a:lnTo>
                    <a:pt x="14" y="556"/>
                  </a:lnTo>
                  <a:lnTo>
                    <a:pt x="22" y="580"/>
                  </a:lnTo>
                  <a:lnTo>
                    <a:pt x="31" y="603"/>
                  </a:lnTo>
                  <a:lnTo>
                    <a:pt x="41" y="625"/>
                  </a:lnTo>
                  <a:lnTo>
                    <a:pt x="53" y="647"/>
                  </a:lnTo>
                  <a:lnTo>
                    <a:pt x="53" y="647"/>
                  </a:lnTo>
                  <a:lnTo>
                    <a:pt x="102" y="727"/>
                  </a:lnTo>
                  <a:lnTo>
                    <a:pt x="146" y="806"/>
                  </a:lnTo>
                  <a:lnTo>
                    <a:pt x="184" y="880"/>
                  </a:lnTo>
                  <a:lnTo>
                    <a:pt x="201" y="915"/>
                  </a:lnTo>
                  <a:lnTo>
                    <a:pt x="216" y="952"/>
                  </a:lnTo>
                  <a:lnTo>
                    <a:pt x="230" y="985"/>
                  </a:lnTo>
                  <a:lnTo>
                    <a:pt x="242" y="1017"/>
                  </a:lnTo>
                  <a:lnTo>
                    <a:pt x="251" y="1049"/>
                  </a:lnTo>
                  <a:lnTo>
                    <a:pt x="260" y="1079"/>
                  </a:lnTo>
                  <a:lnTo>
                    <a:pt x="266" y="1108"/>
                  </a:lnTo>
                  <a:lnTo>
                    <a:pt x="270" y="1135"/>
                  </a:lnTo>
                  <a:lnTo>
                    <a:pt x="274" y="1163"/>
                  </a:lnTo>
                  <a:lnTo>
                    <a:pt x="275" y="1187"/>
                  </a:lnTo>
                  <a:lnTo>
                    <a:pt x="275" y="1187"/>
                  </a:lnTo>
                  <a:lnTo>
                    <a:pt x="478" y="1187"/>
                  </a:lnTo>
                  <a:lnTo>
                    <a:pt x="478" y="1187"/>
                  </a:lnTo>
                  <a:lnTo>
                    <a:pt x="682" y="1187"/>
                  </a:lnTo>
                  <a:lnTo>
                    <a:pt x="682" y="1187"/>
                  </a:lnTo>
                  <a:lnTo>
                    <a:pt x="683" y="1163"/>
                  </a:lnTo>
                  <a:lnTo>
                    <a:pt x="686" y="1135"/>
                  </a:lnTo>
                  <a:lnTo>
                    <a:pt x="691" y="1108"/>
                  </a:lnTo>
                  <a:lnTo>
                    <a:pt x="697" y="1079"/>
                  </a:lnTo>
                  <a:lnTo>
                    <a:pt x="706" y="1049"/>
                  </a:lnTo>
                  <a:lnTo>
                    <a:pt x="715" y="1017"/>
                  </a:lnTo>
                  <a:lnTo>
                    <a:pt x="727" y="985"/>
                  </a:lnTo>
                  <a:lnTo>
                    <a:pt x="741" y="952"/>
                  </a:lnTo>
                  <a:lnTo>
                    <a:pt x="756" y="915"/>
                  </a:lnTo>
                  <a:lnTo>
                    <a:pt x="773" y="880"/>
                  </a:lnTo>
                  <a:lnTo>
                    <a:pt x="811" y="806"/>
                  </a:lnTo>
                  <a:lnTo>
                    <a:pt x="855" y="727"/>
                  </a:lnTo>
                  <a:lnTo>
                    <a:pt x="903" y="647"/>
                  </a:lnTo>
                  <a:lnTo>
                    <a:pt x="903" y="647"/>
                  </a:lnTo>
                  <a:lnTo>
                    <a:pt x="915" y="625"/>
                  </a:lnTo>
                  <a:lnTo>
                    <a:pt x="926" y="603"/>
                  </a:lnTo>
                  <a:lnTo>
                    <a:pt x="935" y="580"/>
                  </a:lnTo>
                  <a:lnTo>
                    <a:pt x="943" y="556"/>
                  </a:lnTo>
                  <a:lnTo>
                    <a:pt x="947" y="531"/>
                  </a:lnTo>
                  <a:lnTo>
                    <a:pt x="952" y="506"/>
                  </a:lnTo>
                  <a:lnTo>
                    <a:pt x="955" y="480"/>
                  </a:lnTo>
                  <a:lnTo>
                    <a:pt x="956" y="454"/>
                  </a:lnTo>
                  <a:lnTo>
                    <a:pt x="955" y="427"/>
                  </a:lnTo>
                  <a:lnTo>
                    <a:pt x="953" y="399"/>
                  </a:lnTo>
                  <a:lnTo>
                    <a:pt x="949" y="374"/>
                  </a:lnTo>
                  <a:lnTo>
                    <a:pt x="944" y="346"/>
                  </a:lnTo>
                  <a:lnTo>
                    <a:pt x="937" y="319"/>
                  </a:lnTo>
                  <a:lnTo>
                    <a:pt x="929" y="293"/>
                  </a:lnTo>
                  <a:lnTo>
                    <a:pt x="918" y="267"/>
                  </a:lnTo>
                  <a:lnTo>
                    <a:pt x="906" y="242"/>
                  </a:lnTo>
                  <a:lnTo>
                    <a:pt x="893" y="217"/>
                  </a:lnTo>
                  <a:lnTo>
                    <a:pt x="877" y="193"/>
                  </a:lnTo>
                  <a:lnTo>
                    <a:pt x="859" y="169"/>
                  </a:lnTo>
                  <a:lnTo>
                    <a:pt x="841" y="148"/>
                  </a:lnTo>
                  <a:lnTo>
                    <a:pt x="820" y="126"/>
                  </a:lnTo>
                  <a:lnTo>
                    <a:pt x="799" y="107"/>
                  </a:lnTo>
                  <a:lnTo>
                    <a:pt x="774" y="88"/>
                  </a:lnTo>
                  <a:lnTo>
                    <a:pt x="749" y="70"/>
                  </a:lnTo>
                  <a:lnTo>
                    <a:pt x="721" y="55"/>
                  </a:lnTo>
                  <a:lnTo>
                    <a:pt x="691" y="41"/>
                  </a:lnTo>
                  <a:lnTo>
                    <a:pt x="660" y="29"/>
                  </a:lnTo>
                  <a:lnTo>
                    <a:pt x="627" y="19"/>
                  </a:lnTo>
                  <a:lnTo>
                    <a:pt x="594" y="11"/>
                  </a:lnTo>
                  <a:lnTo>
                    <a:pt x="557" y="5"/>
                  </a:lnTo>
                  <a:lnTo>
                    <a:pt x="518" y="2"/>
                  </a:lnTo>
                  <a:lnTo>
                    <a:pt x="478" y="0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6"/>
            <p:cNvSpPr>
              <a:spLocks noEditPoints="1"/>
            </p:cNvSpPr>
            <p:nvPr/>
          </p:nvSpPr>
          <p:spPr bwMode="auto">
            <a:xfrm>
              <a:off x="2466767" y="2041524"/>
              <a:ext cx="1673224" cy="2036763"/>
            </a:xfrm>
            <a:custGeom>
              <a:avLst/>
              <a:gdLst>
                <a:gd name="T0" fmla="*/ 315 w 1054"/>
                <a:gd name="T1" fmla="*/ 1282 h 1283"/>
                <a:gd name="T2" fmla="*/ 283 w 1054"/>
                <a:gd name="T3" fmla="*/ 1262 h 1283"/>
                <a:gd name="T4" fmla="*/ 275 w 1054"/>
                <a:gd name="T5" fmla="*/ 1235 h 1283"/>
                <a:gd name="T6" fmla="*/ 261 w 1054"/>
                <a:gd name="T7" fmla="*/ 1139 h 1283"/>
                <a:gd name="T8" fmla="*/ 220 w 1054"/>
                <a:gd name="T9" fmla="*/ 1019 h 1283"/>
                <a:gd name="T10" fmla="*/ 110 w 1054"/>
                <a:gd name="T11" fmla="*/ 801 h 1283"/>
                <a:gd name="T12" fmla="*/ 34 w 1054"/>
                <a:gd name="T13" fmla="*/ 669 h 1283"/>
                <a:gd name="T14" fmla="*/ 5 w 1054"/>
                <a:gd name="T15" fmla="*/ 555 h 1283"/>
                <a:gd name="T16" fmla="*/ 5 w 1054"/>
                <a:gd name="T17" fmla="*/ 432 h 1283"/>
                <a:gd name="T18" fmla="*/ 37 w 1054"/>
                <a:gd name="T19" fmla="*/ 311 h 1283"/>
                <a:gd name="T20" fmla="*/ 75 w 1054"/>
                <a:gd name="T21" fmla="*/ 235 h 1283"/>
                <a:gd name="T22" fmla="*/ 139 w 1054"/>
                <a:gd name="T23" fmla="*/ 153 h 1283"/>
                <a:gd name="T24" fmla="*/ 239 w 1054"/>
                <a:gd name="T25" fmla="*/ 73 h 1283"/>
                <a:gd name="T26" fmla="*/ 384 w 1054"/>
                <a:gd name="T27" fmla="*/ 15 h 1283"/>
                <a:gd name="T28" fmla="*/ 527 w 1054"/>
                <a:gd name="T29" fmla="*/ 0 h 1283"/>
                <a:gd name="T30" fmla="*/ 626 w 1054"/>
                <a:gd name="T31" fmla="*/ 7 h 1283"/>
                <a:gd name="T32" fmla="*/ 783 w 1054"/>
                <a:gd name="T33" fmla="*/ 55 h 1283"/>
                <a:gd name="T34" fmla="*/ 894 w 1054"/>
                <a:gd name="T35" fmla="*/ 132 h 1283"/>
                <a:gd name="T36" fmla="*/ 967 w 1054"/>
                <a:gd name="T37" fmla="*/ 215 h 1283"/>
                <a:gd name="T38" fmla="*/ 1005 w 1054"/>
                <a:gd name="T39" fmla="*/ 282 h 1283"/>
                <a:gd name="T40" fmla="*/ 1044 w 1054"/>
                <a:gd name="T41" fmla="*/ 402 h 1283"/>
                <a:gd name="T42" fmla="*/ 1052 w 1054"/>
                <a:gd name="T43" fmla="*/ 525 h 1283"/>
                <a:gd name="T44" fmla="*/ 1031 w 1054"/>
                <a:gd name="T45" fmla="*/ 642 h 1283"/>
                <a:gd name="T46" fmla="*/ 993 w 1054"/>
                <a:gd name="T47" fmla="*/ 721 h 1283"/>
                <a:gd name="T48" fmla="*/ 849 w 1054"/>
                <a:gd name="T49" fmla="*/ 986 h 1283"/>
                <a:gd name="T50" fmla="*/ 800 w 1054"/>
                <a:gd name="T51" fmla="*/ 1110 h 1283"/>
                <a:gd name="T52" fmla="*/ 780 w 1054"/>
                <a:gd name="T53" fmla="*/ 1214 h 1283"/>
                <a:gd name="T54" fmla="*/ 774 w 1054"/>
                <a:gd name="T55" fmla="*/ 1253 h 1283"/>
                <a:gd name="T56" fmla="*/ 749 w 1054"/>
                <a:gd name="T57" fmla="*/ 1279 h 1283"/>
                <a:gd name="T58" fmla="*/ 369 w 1054"/>
                <a:gd name="T59" fmla="*/ 1186 h 1283"/>
                <a:gd name="T60" fmla="*/ 697 w 1054"/>
                <a:gd name="T61" fmla="*/ 1124 h 1283"/>
                <a:gd name="T62" fmla="*/ 741 w 1054"/>
                <a:gd name="T63" fmla="*/ 992 h 1283"/>
                <a:gd name="T64" fmla="*/ 838 w 1054"/>
                <a:gd name="T65" fmla="*/ 792 h 1283"/>
                <a:gd name="T66" fmla="*/ 922 w 1054"/>
                <a:gd name="T67" fmla="*/ 649 h 1283"/>
                <a:gd name="T68" fmla="*/ 950 w 1054"/>
                <a:gd name="T69" fmla="*/ 563 h 1283"/>
                <a:gd name="T70" fmla="*/ 955 w 1054"/>
                <a:gd name="T71" fmla="*/ 467 h 1283"/>
                <a:gd name="T72" fmla="*/ 935 w 1054"/>
                <a:gd name="T73" fmla="*/ 370 h 1283"/>
                <a:gd name="T74" fmla="*/ 905 w 1054"/>
                <a:gd name="T75" fmla="*/ 300 h 1283"/>
                <a:gd name="T76" fmla="*/ 861 w 1054"/>
                <a:gd name="T77" fmla="*/ 237 h 1283"/>
                <a:gd name="T78" fmla="*/ 787 w 1054"/>
                <a:gd name="T79" fmla="*/ 170 h 1283"/>
                <a:gd name="T80" fmla="*/ 677 w 1054"/>
                <a:gd name="T81" fmla="*/ 118 h 1283"/>
                <a:gd name="T82" fmla="*/ 527 w 1054"/>
                <a:gd name="T83" fmla="*/ 97 h 1283"/>
                <a:gd name="T84" fmla="*/ 410 w 1054"/>
                <a:gd name="T85" fmla="*/ 109 h 1283"/>
                <a:gd name="T86" fmla="*/ 290 w 1054"/>
                <a:gd name="T87" fmla="*/ 155 h 1283"/>
                <a:gd name="T88" fmla="*/ 208 w 1054"/>
                <a:gd name="T89" fmla="*/ 220 h 1283"/>
                <a:gd name="T90" fmla="*/ 158 w 1054"/>
                <a:gd name="T91" fmla="*/ 285 h 1283"/>
                <a:gd name="T92" fmla="*/ 128 w 1054"/>
                <a:gd name="T93" fmla="*/ 346 h 1283"/>
                <a:gd name="T94" fmla="*/ 102 w 1054"/>
                <a:gd name="T95" fmla="*/ 443 h 1283"/>
                <a:gd name="T96" fmla="*/ 101 w 1054"/>
                <a:gd name="T97" fmla="*/ 540 h 1283"/>
                <a:gd name="T98" fmla="*/ 123 w 1054"/>
                <a:gd name="T99" fmla="*/ 629 h 1283"/>
                <a:gd name="T100" fmla="*/ 179 w 1054"/>
                <a:gd name="T101" fmla="*/ 728 h 1283"/>
                <a:gd name="T102" fmla="*/ 299 w 1054"/>
                <a:gd name="T103" fmla="*/ 959 h 1283"/>
                <a:gd name="T104" fmla="*/ 349 w 1054"/>
                <a:gd name="T105" fmla="*/ 1092 h 1283"/>
                <a:gd name="T106" fmla="*/ 369 w 1054"/>
                <a:gd name="T107" fmla="*/ 1186 h 1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54" h="1283">
                  <a:moveTo>
                    <a:pt x="730" y="1283"/>
                  </a:moveTo>
                  <a:lnTo>
                    <a:pt x="324" y="1283"/>
                  </a:lnTo>
                  <a:lnTo>
                    <a:pt x="324" y="1283"/>
                  </a:lnTo>
                  <a:lnTo>
                    <a:pt x="315" y="1282"/>
                  </a:lnTo>
                  <a:lnTo>
                    <a:pt x="305" y="1279"/>
                  </a:lnTo>
                  <a:lnTo>
                    <a:pt x="296" y="1276"/>
                  </a:lnTo>
                  <a:lnTo>
                    <a:pt x="289" y="1270"/>
                  </a:lnTo>
                  <a:lnTo>
                    <a:pt x="283" y="1262"/>
                  </a:lnTo>
                  <a:lnTo>
                    <a:pt x="280" y="1253"/>
                  </a:lnTo>
                  <a:lnTo>
                    <a:pt x="277" y="1244"/>
                  </a:lnTo>
                  <a:lnTo>
                    <a:pt x="275" y="1235"/>
                  </a:lnTo>
                  <a:lnTo>
                    <a:pt x="275" y="1235"/>
                  </a:lnTo>
                  <a:lnTo>
                    <a:pt x="274" y="1214"/>
                  </a:lnTo>
                  <a:lnTo>
                    <a:pt x="272" y="1189"/>
                  </a:lnTo>
                  <a:lnTo>
                    <a:pt x="268" y="1165"/>
                  </a:lnTo>
                  <a:lnTo>
                    <a:pt x="261" y="1139"/>
                  </a:lnTo>
                  <a:lnTo>
                    <a:pt x="254" y="1110"/>
                  </a:lnTo>
                  <a:lnTo>
                    <a:pt x="243" y="1082"/>
                  </a:lnTo>
                  <a:lnTo>
                    <a:pt x="233" y="1051"/>
                  </a:lnTo>
                  <a:lnTo>
                    <a:pt x="220" y="1019"/>
                  </a:lnTo>
                  <a:lnTo>
                    <a:pt x="205" y="986"/>
                  </a:lnTo>
                  <a:lnTo>
                    <a:pt x="190" y="951"/>
                  </a:lnTo>
                  <a:lnTo>
                    <a:pt x="152" y="878"/>
                  </a:lnTo>
                  <a:lnTo>
                    <a:pt x="110" y="801"/>
                  </a:lnTo>
                  <a:lnTo>
                    <a:pt x="61" y="721"/>
                  </a:lnTo>
                  <a:lnTo>
                    <a:pt x="61" y="721"/>
                  </a:lnTo>
                  <a:lnTo>
                    <a:pt x="46" y="695"/>
                  </a:lnTo>
                  <a:lnTo>
                    <a:pt x="34" y="669"/>
                  </a:lnTo>
                  <a:lnTo>
                    <a:pt x="23" y="642"/>
                  </a:lnTo>
                  <a:lnTo>
                    <a:pt x="16" y="614"/>
                  </a:lnTo>
                  <a:lnTo>
                    <a:pt x="10" y="584"/>
                  </a:lnTo>
                  <a:lnTo>
                    <a:pt x="5" y="555"/>
                  </a:lnTo>
                  <a:lnTo>
                    <a:pt x="2" y="525"/>
                  </a:lnTo>
                  <a:lnTo>
                    <a:pt x="0" y="494"/>
                  </a:lnTo>
                  <a:lnTo>
                    <a:pt x="2" y="463"/>
                  </a:lnTo>
                  <a:lnTo>
                    <a:pt x="5" y="432"/>
                  </a:lnTo>
                  <a:lnTo>
                    <a:pt x="10" y="402"/>
                  </a:lnTo>
                  <a:lnTo>
                    <a:pt x="17" y="372"/>
                  </a:lnTo>
                  <a:lnTo>
                    <a:pt x="26" y="341"/>
                  </a:lnTo>
                  <a:lnTo>
                    <a:pt x="37" y="311"/>
                  </a:lnTo>
                  <a:lnTo>
                    <a:pt x="49" y="282"/>
                  </a:lnTo>
                  <a:lnTo>
                    <a:pt x="64" y="253"/>
                  </a:lnTo>
                  <a:lnTo>
                    <a:pt x="64" y="253"/>
                  </a:lnTo>
                  <a:lnTo>
                    <a:pt x="75" y="235"/>
                  </a:lnTo>
                  <a:lnTo>
                    <a:pt x="87" y="215"/>
                  </a:lnTo>
                  <a:lnTo>
                    <a:pt x="102" y="194"/>
                  </a:lnTo>
                  <a:lnTo>
                    <a:pt x="119" y="173"/>
                  </a:lnTo>
                  <a:lnTo>
                    <a:pt x="139" y="153"/>
                  </a:lnTo>
                  <a:lnTo>
                    <a:pt x="160" y="132"/>
                  </a:lnTo>
                  <a:lnTo>
                    <a:pt x="184" y="111"/>
                  </a:lnTo>
                  <a:lnTo>
                    <a:pt x="210" y="91"/>
                  </a:lnTo>
                  <a:lnTo>
                    <a:pt x="239" y="73"/>
                  </a:lnTo>
                  <a:lnTo>
                    <a:pt x="271" y="55"/>
                  </a:lnTo>
                  <a:lnTo>
                    <a:pt x="305" y="39"/>
                  </a:lnTo>
                  <a:lnTo>
                    <a:pt x="343" y="26"/>
                  </a:lnTo>
                  <a:lnTo>
                    <a:pt x="384" y="15"/>
                  </a:lnTo>
                  <a:lnTo>
                    <a:pt x="428" y="7"/>
                  </a:lnTo>
                  <a:lnTo>
                    <a:pt x="475" y="1"/>
                  </a:lnTo>
                  <a:lnTo>
                    <a:pt x="501" y="0"/>
                  </a:lnTo>
                  <a:lnTo>
                    <a:pt x="527" y="0"/>
                  </a:lnTo>
                  <a:lnTo>
                    <a:pt x="527" y="0"/>
                  </a:lnTo>
                  <a:lnTo>
                    <a:pt x="553" y="0"/>
                  </a:lnTo>
                  <a:lnTo>
                    <a:pt x="579" y="1"/>
                  </a:lnTo>
                  <a:lnTo>
                    <a:pt x="626" y="7"/>
                  </a:lnTo>
                  <a:lnTo>
                    <a:pt x="670" y="15"/>
                  </a:lnTo>
                  <a:lnTo>
                    <a:pt x="711" y="26"/>
                  </a:lnTo>
                  <a:lnTo>
                    <a:pt x="749" y="39"/>
                  </a:lnTo>
                  <a:lnTo>
                    <a:pt x="783" y="55"/>
                  </a:lnTo>
                  <a:lnTo>
                    <a:pt x="815" y="73"/>
                  </a:lnTo>
                  <a:lnTo>
                    <a:pt x="844" y="91"/>
                  </a:lnTo>
                  <a:lnTo>
                    <a:pt x="870" y="111"/>
                  </a:lnTo>
                  <a:lnTo>
                    <a:pt x="894" y="132"/>
                  </a:lnTo>
                  <a:lnTo>
                    <a:pt x="915" y="153"/>
                  </a:lnTo>
                  <a:lnTo>
                    <a:pt x="935" y="173"/>
                  </a:lnTo>
                  <a:lnTo>
                    <a:pt x="952" y="194"/>
                  </a:lnTo>
                  <a:lnTo>
                    <a:pt x="967" y="215"/>
                  </a:lnTo>
                  <a:lnTo>
                    <a:pt x="979" y="235"/>
                  </a:lnTo>
                  <a:lnTo>
                    <a:pt x="990" y="253"/>
                  </a:lnTo>
                  <a:lnTo>
                    <a:pt x="990" y="253"/>
                  </a:lnTo>
                  <a:lnTo>
                    <a:pt x="1005" y="282"/>
                  </a:lnTo>
                  <a:lnTo>
                    <a:pt x="1017" y="311"/>
                  </a:lnTo>
                  <a:lnTo>
                    <a:pt x="1028" y="341"/>
                  </a:lnTo>
                  <a:lnTo>
                    <a:pt x="1037" y="372"/>
                  </a:lnTo>
                  <a:lnTo>
                    <a:pt x="1044" y="402"/>
                  </a:lnTo>
                  <a:lnTo>
                    <a:pt x="1049" y="432"/>
                  </a:lnTo>
                  <a:lnTo>
                    <a:pt x="1052" y="463"/>
                  </a:lnTo>
                  <a:lnTo>
                    <a:pt x="1054" y="494"/>
                  </a:lnTo>
                  <a:lnTo>
                    <a:pt x="1052" y="525"/>
                  </a:lnTo>
                  <a:lnTo>
                    <a:pt x="1049" y="555"/>
                  </a:lnTo>
                  <a:lnTo>
                    <a:pt x="1044" y="584"/>
                  </a:lnTo>
                  <a:lnTo>
                    <a:pt x="1038" y="614"/>
                  </a:lnTo>
                  <a:lnTo>
                    <a:pt x="1031" y="642"/>
                  </a:lnTo>
                  <a:lnTo>
                    <a:pt x="1020" y="669"/>
                  </a:lnTo>
                  <a:lnTo>
                    <a:pt x="1008" y="695"/>
                  </a:lnTo>
                  <a:lnTo>
                    <a:pt x="993" y="721"/>
                  </a:lnTo>
                  <a:lnTo>
                    <a:pt x="993" y="721"/>
                  </a:lnTo>
                  <a:lnTo>
                    <a:pt x="944" y="801"/>
                  </a:lnTo>
                  <a:lnTo>
                    <a:pt x="902" y="878"/>
                  </a:lnTo>
                  <a:lnTo>
                    <a:pt x="864" y="951"/>
                  </a:lnTo>
                  <a:lnTo>
                    <a:pt x="849" y="986"/>
                  </a:lnTo>
                  <a:lnTo>
                    <a:pt x="834" y="1019"/>
                  </a:lnTo>
                  <a:lnTo>
                    <a:pt x="821" y="1051"/>
                  </a:lnTo>
                  <a:lnTo>
                    <a:pt x="811" y="1082"/>
                  </a:lnTo>
                  <a:lnTo>
                    <a:pt x="800" y="1110"/>
                  </a:lnTo>
                  <a:lnTo>
                    <a:pt x="793" y="1139"/>
                  </a:lnTo>
                  <a:lnTo>
                    <a:pt x="787" y="1165"/>
                  </a:lnTo>
                  <a:lnTo>
                    <a:pt x="782" y="1189"/>
                  </a:lnTo>
                  <a:lnTo>
                    <a:pt x="780" y="1214"/>
                  </a:lnTo>
                  <a:lnTo>
                    <a:pt x="779" y="1235"/>
                  </a:lnTo>
                  <a:lnTo>
                    <a:pt x="779" y="1235"/>
                  </a:lnTo>
                  <a:lnTo>
                    <a:pt x="777" y="1244"/>
                  </a:lnTo>
                  <a:lnTo>
                    <a:pt x="774" y="1253"/>
                  </a:lnTo>
                  <a:lnTo>
                    <a:pt x="771" y="1262"/>
                  </a:lnTo>
                  <a:lnTo>
                    <a:pt x="765" y="1270"/>
                  </a:lnTo>
                  <a:lnTo>
                    <a:pt x="758" y="1276"/>
                  </a:lnTo>
                  <a:lnTo>
                    <a:pt x="749" y="1279"/>
                  </a:lnTo>
                  <a:lnTo>
                    <a:pt x="739" y="1282"/>
                  </a:lnTo>
                  <a:lnTo>
                    <a:pt x="730" y="1283"/>
                  </a:lnTo>
                  <a:lnTo>
                    <a:pt x="730" y="1283"/>
                  </a:lnTo>
                  <a:close/>
                  <a:moveTo>
                    <a:pt x="369" y="1186"/>
                  </a:moveTo>
                  <a:lnTo>
                    <a:pt x="685" y="1186"/>
                  </a:lnTo>
                  <a:lnTo>
                    <a:pt x="685" y="1186"/>
                  </a:lnTo>
                  <a:lnTo>
                    <a:pt x="689" y="1156"/>
                  </a:lnTo>
                  <a:lnTo>
                    <a:pt x="697" y="1124"/>
                  </a:lnTo>
                  <a:lnTo>
                    <a:pt x="705" y="1092"/>
                  </a:lnTo>
                  <a:lnTo>
                    <a:pt x="715" y="1059"/>
                  </a:lnTo>
                  <a:lnTo>
                    <a:pt x="727" y="1025"/>
                  </a:lnTo>
                  <a:lnTo>
                    <a:pt x="741" y="992"/>
                  </a:lnTo>
                  <a:lnTo>
                    <a:pt x="755" y="959"/>
                  </a:lnTo>
                  <a:lnTo>
                    <a:pt x="770" y="924"/>
                  </a:lnTo>
                  <a:lnTo>
                    <a:pt x="803" y="857"/>
                  </a:lnTo>
                  <a:lnTo>
                    <a:pt x="838" y="792"/>
                  </a:lnTo>
                  <a:lnTo>
                    <a:pt x="875" y="728"/>
                  </a:lnTo>
                  <a:lnTo>
                    <a:pt x="911" y="669"/>
                  </a:lnTo>
                  <a:lnTo>
                    <a:pt x="911" y="669"/>
                  </a:lnTo>
                  <a:lnTo>
                    <a:pt x="922" y="649"/>
                  </a:lnTo>
                  <a:lnTo>
                    <a:pt x="931" y="629"/>
                  </a:lnTo>
                  <a:lnTo>
                    <a:pt x="938" y="608"/>
                  </a:lnTo>
                  <a:lnTo>
                    <a:pt x="946" y="585"/>
                  </a:lnTo>
                  <a:lnTo>
                    <a:pt x="950" y="563"/>
                  </a:lnTo>
                  <a:lnTo>
                    <a:pt x="953" y="540"/>
                  </a:lnTo>
                  <a:lnTo>
                    <a:pt x="955" y="516"/>
                  </a:lnTo>
                  <a:lnTo>
                    <a:pt x="956" y="491"/>
                  </a:lnTo>
                  <a:lnTo>
                    <a:pt x="955" y="467"/>
                  </a:lnTo>
                  <a:lnTo>
                    <a:pt x="952" y="443"/>
                  </a:lnTo>
                  <a:lnTo>
                    <a:pt x="947" y="419"/>
                  </a:lnTo>
                  <a:lnTo>
                    <a:pt x="943" y="393"/>
                  </a:lnTo>
                  <a:lnTo>
                    <a:pt x="935" y="370"/>
                  </a:lnTo>
                  <a:lnTo>
                    <a:pt x="926" y="346"/>
                  </a:lnTo>
                  <a:lnTo>
                    <a:pt x="917" y="323"/>
                  </a:lnTo>
                  <a:lnTo>
                    <a:pt x="905" y="300"/>
                  </a:lnTo>
                  <a:lnTo>
                    <a:pt x="905" y="300"/>
                  </a:lnTo>
                  <a:lnTo>
                    <a:pt x="896" y="285"/>
                  </a:lnTo>
                  <a:lnTo>
                    <a:pt x="887" y="270"/>
                  </a:lnTo>
                  <a:lnTo>
                    <a:pt x="875" y="253"/>
                  </a:lnTo>
                  <a:lnTo>
                    <a:pt x="861" y="237"/>
                  </a:lnTo>
                  <a:lnTo>
                    <a:pt x="846" y="220"/>
                  </a:lnTo>
                  <a:lnTo>
                    <a:pt x="827" y="203"/>
                  </a:lnTo>
                  <a:lnTo>
                    <a:pt x="808" y="186"/>
                  </a:lnTo>
                  <a:lnTo>
                    <a:pt x="787" y="170"/>
                  </a:lnTo>
                  <a:lnTo>
                    <a:pt x="764" y="155"/>
                  </a:lnTo>
                  <a:lnTo>
                    <a:pt x="736" y="141"/>
                  </a:lnTo>
                  <a:lnTo>
                    <a:pt x="709" y="129"/>
                  </a:lnTo>
                  <a:lnTo>
                    <a:pt x="677" y="118"/>
                  </a:lnTo>
                  <a:lnTo>
                    <a:pt x="644" y="109"/>
                  </a:lnTo>
                  <a:lnTo>
                    <a:pt x="607" y="103"/>
                  </a:lnTo>
                  <a:lnTo>
                    <a:pt x="569" y="99"/>
                  </a:lnTo>
                  <a:lnTo>
                    <a:pt x="527" y="97"/>
                  </a:lnTo>
                  <a:lnTo>
                    <a:pt x="527" y="97"/>
                  </a:lnTo>
                  <a:lnTo>
                    <a:pt x="485" y="99"/>
                  </a:lnTo>
                  <a:lnTo>
                    <a:pt x="447" y="103"/>
                  </a:lnTo>
                  <a:lnTo>
                    <a:pt x="410" y="109"/>
                  </a:lnTo>
                  <a:lnTo>
                    <a:pt x="377" y="118"/>
                  </a:lnTo>
                  <a:lnTo>
                    <a:pt x="345" y="129"/>
                  </a:lnTo>
                  <a:lnTo>
                    <a:pt x="318" y="141"/>
                  </a:lnTo>
                  <a:lnTo>
                    <a:pt x="290" y="155"/>
                  </a:lnTo>
                  <a:lnTo>
                    <a:pt x="268" y="170"/>
                  </a:lnTo>
                  <a:lnTo>
                    <a:pt x="246" y="186"/>
                  </a:lnTo>
                  <a:lnTo>
                    <a:pt x="227" y="203"/>
                  </a:lnTo>
                  <a:lnTo>
                    <a:pt x="208" y="220"/>
                  </a:lnTo>
                  <a:lnTo>
                    <a:pt x="193" y="237"/>
                  </a:lnTo>
                  <a:lnTo>
                    <a:pt x="179" y="253"/>
                  </a:lnTo>
                  <a:lnTo>
                    <a:pt x="167" y="270"/>
                  </a:lnTo>
                  <a:lnTo>
                    <a:pt x="158" y="285"/>
                  </a:lnTo>
                  <a:lnTo>
                    <a:pt x="149" y="300"/>
                  </a:lnTo>
                  <a:lnTo>
                    <a:pt x="149" y="300"/>
                  </a:lnTo>
                  <a:lnTo>
                    <a:pt x="137" y="323"/>
                  </a:lnTo>
                  <a:lnTo>
                    <a:pt x="128" y="346"/>
                  </a:lnTo>
                  <a:lnTo>
                    <a:pt x="119" y="370"/>
                  </a:lnTo>
                  <a:lnTo>
                    <a:pt x="111" y="393"/>
                  </a:lnTo>
                  <a:lnTo>
                    <a:pt x="107" y="419"/>
                  </a:lnTo>
                  <a:lnTo>
                    <a:pt x="102" y="443"/>
                  </a:lnTo>
                  <a:lnTo>
                    <a:pt x="99" y="467"/>
                  </a:lnTo>
                  <a:lnTo>
                    <a:pt x="98" y="491"/>
                  </a:lnTo>
                  <a:lnTo>
                    <a:pt x="99" y="516"/>
                  </a:lnTo>
                  <a:lnTo>
                    <a:pt x="101" y="540"/>
                  </a:lnTo>
                  <a:lnTo>
                    <a:pt x="104" y="563"/>
                  </a:lnTo>
                  <a:lnTo>
                    <a:pt x="108" y="585"/>
                  </a:lnTo>
                  <a:lnTo>
                    <a:pt x="116" y="608"/>
                  </a:lnTo>
                  <a:lnTo>
                    <a:pt x="123" y="629"/>
                  </a:lnTo>
                  <a:lnTo>
                    <a:pt x="132" y="649"/>
                  </a:lnTo>
                  <a:lnTo>
                    <a:pt x="143" y="669"/>
                  </a:lnTo>
                  <a:lnTo>
                    <a:pt x="143" y="669"/>
                  </a:lnTo>
                  <a:lnTo>
                    <a:pt x="179" y="728"/>
                  </a:lnTo>
                  <a:lnTo>
                    <a:pt x="216" y="792"/>
                  </a:lnTo>
                  <a:lnTo>
                    <a:pt x="251" y="857"/>
                  </a:lnTo>
                  <a:lnTo>
                    <a:pt x="284" y="924"/>
                  </a:lnTo>
                  <a:lnTo>
                    <a:pt x="299" y="959"/>
                  </a:lnTo>
                  <a:lnTo>
                    <a:pt x="313" y="992"/>
                  </a:lnTo>
                  <a:lnTo>
                    <a:pt x="327" y="1025"/>
                  </a:lnTo>
                  <a:lnTo>
                    <a:pt x="339" y="1059"/>
                  </a:lnTo>
                  <a:lnTo>
                    <a:pt x="349" y="1092"/>
                  </a:lnTo>
                  <a:lnTo>
                    <a:pt x="357" y="1124"/>
                  </a:lnTo>
                  <a:lnTo>
                    <a:pt x="365" y="1156"/>
                  </a:lnTo>
                  <a:lnTo>
                    <a:pt x="369" y="1186"/>
                  </a:lnTo>
                  <a:lnTo>
                    <a:pt x="369" y="1186"/>
                  </a:lnTo>
                  <a:close/>
                </a:path>
              </a:pathLst>
            </a:custGeom>
            <a:solidFill>
              <a:schemeClr val="accent5">
                <a:alpha val="5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900140" y="1742761"/>
            <a:ext cx="2874652" cy="2403059"/>
            <a:chOff x="755576" y="1218406"/>
            <a:chExt cx="2671709" cy="2233117"/>
          </a:xfrm>
          <a:solidFill>
            <a:schemeClr val="accent5"/>
          </a:solidFill>
        </p:grpSpPr>
        <p:sp>
          <p:nvSpPr>
            <p:cNvPr id="74" name="Freeform 10"/>
            <p:cNvSpPr>
              <a:spLocks/>
            </p:cNvSpPr>
            <p:nvPr/>
          </p:nvSpPr>
          <p:spPr bwMode="auto">
            <a:xfrm>
              <a:off x="2042011" y="1218406"/>
              <a:ext cx="66407" cy="393807"/>
            </a:xfrm>
            <a:custGeom>
              <a:avLst/>
              <a:gdLst>
                <a:gd name="T0" fmla="*/ 21 w 43"/>
                <a:gd name="T1" fmla="*/ 255 h 255"/>
                <a:gd name="T2" fmla="*/ 21 w 43"/>
                <a:gd name="T3" fmla="*/ 255 h 255"/>
                <a:gd name="T4" fmla="*/ 14 w 43"/>
                <a:gd name="T5" fmla="*/ 253 h 255"/>
                <a:gd name="T6" fmla="*/ 6 w 43"/>
                <a:gd name="T7" fmla="*/ 249 h 255"/>
                <a:gd name="T8" fmla="*/ 2 w 43"/>
                <a:gd name="T9" fmla="*/ 241 h 255"/>
                <a:gd name="T10" fmla="*/ 0 w 43"/>
                <a:gd name="T11" fmla="*/ 234 h 255"/>
                <a:gd name="T12" fmla="*/ 0 w 43"/>
                <a:gd name="T13" fmla="*/ 21 h 255"/>
                <a:gd name="T14" fmla="*/ 0 w 43"/>
                <a:gd name="T15" fmla="*/ 21 h 255"/>
                <a:gd name="T16" fmla="*/ 2 w 43"/>
                <a:gd name="T17" fmla="*/ 14 h 255"/>
                <a:gd name="T18" fmla="*/ 6 w 43"/>
                <a:gd name="T19" fmla="*/ 6 h 255"/>
                <a:gd name="T20" fmla="*/ 14 w 43"/>
                <a:gd name="T21" fmla="*/ 2 h 255"/>
                <a:gd name="T22" fmla="*/ 21 w 43"/>
                <a:gd name="T23" fmla="*/ 0 h 255"/>
                <a:gd name="T24" fmla="*/ 21 w 43"/>
                <a:gd name="T25" fmla="*/ 0 h 255"/>
                <a:gd name="T26" fmla="*/ 29 w 43"/>
                <a:gd name="T27" fmla="*/ 2 h 255"/>
                <a:gd name="T28" fmla="*/ 37 w 43"/>
                <a:gd name="T29" fmla="*/ 6 h 255"/>
                <a:gd name="T30" fmla="*/ 41 w 43"/>
                <a:gd name="T31" fmla="*/ 14 h 255"/>
                <a:gd name="T32" fmla="*/ 43 w 43"/>
                <a:gd name="T33" fmla="*/ 21 h 255"/>
                <a:gd name="T34" fmla="*/ 43 w 43"/>
                <a:gd name="T35" fmla="*/ 234 h 255"/>
                <a:gd name="T36" fmla="*/ 43 w 43"/>
                <a:gd name="T37" fmla="*/ 234 h 255"/>
                <a:gd name="T38" fmla="*/ 41 w 43"/>
                <a:gd name="T39" fmla="*/ 241 h 255"/>
                <a:gd name="T40" fmla="*/ 37 w 43"/>
                <a:gd name="T41" fmla="*/ 249 h 255"/>
                <a:gd name="T42" fmla="*/ 29 w 43"/>
                <a:gd name="T43" fmla="*/ 253 h 255"/>
                <a:gd name="T44" fmla="*/ 21 w 43"/>
                <a:gd name="T45" fmla="*/ 255 h 255"/>
                <a:gd name="T46" fmla="*/ 21 w 43"/>
                <a:gd name="T47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3" h="255">
                  <a:moveTo>
                    <a:pt x="21" y="255"/>
                  </a:moveTo>
                  <a:lnTo>
                    <a:pt x="21" y="255"/>
                  </a:lnTo>
                  <a:lnTo>
                    <a:pt x="14" y="253"/>
                  </a:lnTo>
                  <a:lnTo>
                    <a:pt x="6" y="249"/>
                  </a:lnTo>
                  <a:lnTo>
                    <a:pt x="2" y="241"/>
                  </a:lnTo>
                  <a:lnTo>
                    <a:pt x="0" y="234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2" y="14"/>
                  </a:lnTo>
                  <a:lnTo>
                    <a:pt x="6" y="6"/>
                  </a:lnTo>
                  <a:lnTo>
                    <a:pt x="14" y="2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9" y="2"/>
                  </a:lnTo>
                  <a:lnTo>
                    <a:pt x="37" y="6"/>
                  </a:lnTo>
                  <a:lnTo>
                    <a:pt x="41" y="14"/>
                  </a:lnTo>
                  <a:lnTo>
                    <a:pt x="43" y="21"/>
                  </a:lnTo>
                  <a:lnTo>
                    <a:pt x="43" y="234"/>
                  </a:lnTo>
                  <a:lnTo>
                    <a:pt x="43" y="234"/>
                  </a:lnTo>
                  <a:lnTo>
                    <a:pt x="41" y="241"/>
                  </a:lnTo>
                  <a:lnTo>
                    <a:pt x="37" y="249"/>
                  </a:lnTo>
                  <a:lnTo>
                    <a:pt x="29" y="253"/>
                  </a:lnTo>
                  <a:lnTo>
                    <a:pt x="21" y="255"/>
                  </a:lnTo>
                  <a:lnTo>
                    <a:pt x="21" y="2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11"/>
            <p:cNvSpPr>
              <a:spLocks/>
            </p:cNvSpPr>
            <p:nvPr/>
          </p:nvSpPr>
          <p:spPr bwMode="auto">
            <a:xfrm>
              <a:off x="3033478" y="2404459"/>
              <a:ext cx="393807" cy="64862"/>
            </a:xfrm>
            <a:custGeom>
              <a:avLst/>
              <a:gdLst>
                <a:gd name="T0" fmla="*/ 234 w 255"/>
                <a:gd name="T1" fmla="*/ 42 h 42"/>
                <a:gd name="T2" fmla="*/ 21 w 255"/>
                <a:gd name="T3" fmla="*/ 42 h 42"/>
                <a:gd name="T4" fmla="*/ 21 w 255"/>
                <a:gd name="T5" fmla="*/ 42 h 42"/>
                <a:gd name="T6" fmla="*/ 14 w 255"/>
                <a:gd name="T7" fmla="*/ 41 h 42"/>
                <a:gd name="T8" fmla="*/ 8 w 255"/>
                <a:gd name="T9" fmla="*/ 36 h 42"/>
                <a:gd name="T10" fmla="*/ 3 w 255"/>
                <a:gd name="T11" fmla="*/ 28 h 42"/>
                <a:gd name="T12" fmla="*/ 0 w 255"/>
                <a:gd name="T13" fmla="*/ 21 h 42"/>
                <a:gd name="T14" fmla="*/ 0 w 255"/>
                <a:gd name="T15" fmla="*/ 21 h 42"/>
                <a:gd name="T16" fmla="*/ 3 w 255"/>
                <a:gd name="T17" fmla="*/ 13 h 42"/>
                <a:gd name="T18" fmla="*/ 8 w 255"/>
                <a:gd name="T19" fmla="*/ 6 h 42"/>
                <a:gd name="T20" fmla="*/ 14 w 255"/>
                <a:gd name="T21" fmla="*/ 1 h 42"/>
                <a:gd name="T22" fmla="*/ 21 w 255"/>
                <a:gd name="T23" fmla="*/ 0 h 42"/>
                <a:gd name="T24" fmla="*/ 234 w 255"/>
                <a:gd name="T25" fmla="*/ 0 h 42"/>
                <a:gd name="T26" fmla="*/ 234 w 255"/>
                <a:gd name="T27" fmla="*/ 0 h 42"/>
                <a:gd name="T28" fmla="*/ 243 w 255"/>
                <a:gd name="T29" fmla="*/ 1 h 42"/>
                <a:gd name="T30" fmla="*/ 249 w 255"/>
                <a:gd name="T31" fmla="*/ 6 h 42"/>
                <a:gd name="T32" fmla="*/ 253 w 255"/>
                <a:gd name="T33" fmla="*/ 13 h 42"/>
                <a:gd name="T34" fmla="*/ 255 w 255"/>
                <a:gd name="T35" fmla="*/ 21 h 42"/>
                <a:gd name="T36" fmla="*/ 255 w 255"/>
                <a:gd name="T37" fmla="*/ 21 h 42"/>
                <a:gd name="T38" fmla="*/ 253 w 255"/>
                <a:gd name="T39" fmla="*/ 28 h 42"/>
                <a:gd name="T40" fmla="*/ 249 w 255"/>
                <a:gd name="T41" fmla="*/ 36 h 42"/>
                <a:gd name="T42" fmla="*/ 243 w 255"/>
                <a:gd name="T43" fmla="*/ 41 h 42"/>
                <a:gd name="T44" fmla="*/ 234 w 255"/>
                <a:gd name="T45" fmla="*/ 42 h 42"/>
                <a:gd name="T46" fmla="*/ 234 w 255"/>
                <a:gd name="T4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55" h="42">
                  <a:moveTo>
                    <a:pt x="234" y="42"/>
                  </a:moveTo>
                  <a:lnTo>
                    <a:pt x="21" y="42"/>
                  </a:lnTo>
                  <a:lnTo>
                    <a:pt x="21" y="42"/>
                  </a:lnTo>
                  <a:lnTo>
                    <a:pt x="14" y="41"/>
                  </a:lnTo>
                  <a:lnTo>
                    <a:pt x="8" y="36"/>
                  </a:lnTo>
                  <a:lnTo>
                    <a:pt x="3" y="28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3" y="13"/>
                  </a:lnTo>
                  <a:lnTo>
                    <a:pt x="8" y="6"/>
                  </a:lnTo>
                  <a:lnTo>
                    <a:pt x="14" y="1"/>
                  </a:lnTo>
                  <a:lnTo>
                    <a:pt x="21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43" y="1"/>
                  </a:lnTo>
                  <a:lnTo>
                    <a:pt x="249" y="6"/>
                  </a:lnTo>
                  <a:lnTo>
                    <a:pt x="253" y="13"/>
                  </a:lnTo>
                  <a:lnTo>
                    <a:pt x="255" y="21"/>
                  </a:lnTo>
                  <a:lnTo>
                    <a:pt x="255" y="21"/>
                  </a:lnTo>
                  <a:lnTo>
                    <a:pt x="253" y="28"/>
                  </a:lnTo>
                  <a:lnTo>
                    <a:pt x="249" y="36"/>
                  </a:lnTo>
                  <a:lnTo>
                    <a:pt x="243" y="41"/>
                  </a:lnTo>
                  <a:lnTo>
                    <a:pt x="234" y="42"/>
                  </a:lnTo>
                  <a:lnTo>
                    <a:pt x="234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12"/>
            <p:cNvSpPr>
              <a:spLocks/>
            </p:cNvSpPr>
            <p:nvPr/>
          </p:nvSpPr>
          <p:spPr bwMode="auto">
            <a:xfrm>
              <a:off x="755576" y="2404459"/>
              <a:ext cx="393807" cy="64862"/>
            </a:xfrm>
            <a:custGeom>
              <a:avLst/>
              <a:gdLst>
                <a:gd name="T0" fmla="*/ 234 w 255"/>
                <a:gd name="T1" fmla="*/ 42 h 42"/>
                <a:gd name="T2" fmla="*/ 21 w 255"/>
                <a:gd name="T3" fmla="*/ 42 h 42"/>
                <a:gd name="T4" fmla="*/ 21 w 255"/>
                <a:gd name="T5" fmla="*/ 42 h 42"/>
                <a:gd name="T6" fmla="*/ 12 w 255"/>
                <a:gd name="T7" fmla="*/ 41 h 42"/>
                <a:gd name="T8" fmla="*/ 6 w 255"/>
                <a:gd name="T9" fmla="*/ 36 h 42"/>
                <a:gd name="T10" fmla="*/ 2 w 255"/>
                <a:gd name="T11" fmla="*/ 28 h 42"/>
                <a:gd name="T12" fmla="*/ 0 w 255"/>
                <a:gd name="T13" fmla="*/ 21 h 42"/>
                <a:gd name="T14" fmla="*/ 0 w 255"/>
                <a:gd name="T15" fmla="*/ 21 h 42"/>
                <a:gd name="T16" fmla="*/ 2 w 255"/>
                <a:gd name="T17" fmla="*/ 13 h 42"/>
                <a:gd name="T18" fmla="*/ 6 w 255"/>
                <a:gd name="T19" fmla="*/ 6 h 42"/>
                <a:gd name="T20" fmla="*/ 12 w 255"/>
                <a:gd name="T21" fmla="*/ 1 h 42"/>
                <a:gd name="T22" fmla="*/ 21 w 255"/>
                <a:gd name="T23" fmla="*/ 0 h 42"/>
                <a:gd name="T24" fmla="*/ 234 w 255"/>
                <a:gd name="T25" fmla="*/ 0 h 42"/>
                <a:gd name="T26" fmla="*/ 234 w 255"/>
                <a:gd name="T27" fmla="*/ 0 h 42"/>
                <a:gd name="T28" fmla="*/ 241 w 255"/>
                <a:gd name="T29" fmla="*/ 1 h 42"/>
                <a:gd name="T30" fmla="*/ 247 w 255"/>
                <a:gd name="T31" fmla="*/ 6 h 42"/>
                <a:gd name="T32" fmla="*/ 252 w 255"/>
                <a:gd name="T33" fmla="*/ 13 h 42"/>
                <a:gd name="T34" fmla="*/ 255 w 255"/>
                <a:gd name="T35" fmla="*/ 21 h 42"/>
                <a:gd name="T36" fmla="*/ 255 w 255"/>
                <a:gd name="T37" fmla="*/ 21 h 42"/>
                <a:gd name="T38" fmla="*/ 252 w 255"/>
                <a:gd name="T39" fmla="*/ 28 h 42"/>
                <a:gd name="T40" fmla="*/ 247 w 255"/>
                <a:gd name="T41" fmla="*/ 36 h 42"/>
                <a:gd name="T42" fmla="*/ 241 w 255"/>
                <a:gd name="T43" fmla="*/ 41 h 42"/>
                <a:gd name="T44" fmla="*/ 234 w 255"/>
                <a:gd name="T45" fmla="*/ 42 h 42"/>
                <a:gd name="T46" fmla="*/ 234 w 255"/>
                <a:gd name="T4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55" h="42">
                  <a:moveTo>
                    <a:pt x="234" y="42"/>
                  </a:moveTo>
                  <a:lnTo>
                    <a:pt x="21" y="42"/>
                  </a:lnTo>
                  <a:lnTo>
                    <a:pt x="21" y="42"/>
                  </a:lnTo>
                  <a:lnTo>
                    <a:pt x="12" y="41"/>
                  </a:lnTo>
                  <a:lnTo>
                    <a:pt x="6" y="36"/>
                  </a:lnTo>
                  <a:lnTo>
                    <a:pt x="2" y="28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2" y="13"/>
                  </a:lnTo>
                  <a:lnTo>
                    <a:pt x="6" y="6"/>
                  </a:lnTo>
                  <a:lnTo>
                    <a:pt x="12" y="1"/>
                  </a:lnTo>
                  <a:lnTo>
                    <a:pt x="21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41" y="1"/>
                  </a:lnTo>
                  <a:lnTo>
                    <a:pt x="247" y="6"/>
                  </a:lnTo>
                  <a:lnTo>
                    <a:pt x="252" y="13"/>
                  </a:lnTo>
                  <a:lnTo>
                    <a:pt x="255" y="21"/>
                  </a:lnTo>
                  <a:lnTo>
                    <a:pt x="255" y="21"/>
                  </a:lnTo>
                  <a:lnTo>
                    <a:pt x="252" y="28"/>
                  </a:lnTo>
                  <a:lnTo>
                    <a:pt x="247" y="36"/>
                  </a:lnTo>
                  <a:lnTo>
                    <a:pt x="241" y="41"/>
                  </a:lnTo>
                  <a:lnTo>
                    <a:pt x="234" y="42"/>
                  </a:lnTo>
                  <a:lnTo>
                    <a:pt x="234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13"/>
            <p:cNvSpPr>
              <a:spLocks/>
            </p:cNvSpPr>
            <p:nvPr/>
          </p:nvSpPr>
          <p:spPr bwMode="auto">
            <a:xfrm>
              <a:off x="2681368" y="1531908"/>
              <a:ext cx="298058" cy="298058"/>
            </a:xfrm>
            <a:custGeom>
              <a:avLst/>
              <a:gdLst>
                <a:gd name="T0" fmla="*/ 22 w 193"/>
                <a:gd name="T1" fmla="*/ 193 h 193"/>
                <a:gd name="T2" fmla="*/ 22 w 193"/>
                <a:gd name="T3" fmla="*/ 193 h 193"/>
                <a:gd name="T4" fmla="*/ 14 w 193"/>
                <a:gd name="T5" fmla="*/ 191 h 193"/>
                <a:gd name="T6" fmla="*/ 6 w 193"/>
                <a:gd name="T7" fmla="*/ 187 h 193"/>
                <a:gd name="T8" fmla="*/ 6 w 193"/>
                <a:gd name="T9" fmla="*/ 187 h 193"/>
                <a:gd name="T10" fmla="*/ 2 w 193"/>
                <a:gd name="T11" fmla="*/ 179 h 193"/>
                <a:gd name="T12" fmla="*/ 0 w 193"/>
                <a:gd name="T13" fmla="*/ 172 h 193"/>
                <a:gd name="T14" fmla="*/ 2 w 193"/>
                <a:gd name="T15" fmla="*/ 164 h 193"/>
                <a:gd name="T16" fmla="*/ 6 w 193"/>
                <a:gd name="T17" fmla="*/ 157 h 193"/>
                <a:gd name="T18" fmla="*/ 157 w 193"/>
                <a:gd name="T19" fmla="*/ 6 h 193"/>
                <a:gd name="T20" fmla="*/ 157 w 193"/>
                <a:gd name="T21" fmla="*/ 6 h 193"/>
                <a:gd name="T22" fmla="*/ 164 w 193"/>
                <a:gd name="T23" fmla="*/ 2 h 193"/>
                <a:gd name="T24" fmla="*/ 172 w 193"/>
                <a:gd name="T25" fmla="*/ 0 h 193"/>
                <a:gd name="T26" fmla="*/ 179 w 193"/>
                <a:gd name="T27" fmla="*/ 2 h 193"/>
                <a:gd name="T28" fmla="*/ 187 w 193"/>
                <a:gd name="T29" fmla="*/ 6 h 193"/>
                <a:gd name="T30" fmla="*/ 187 w 193"/>
                <a:gd name="T31" fmla="*/ 6 h 193"/>
                <a:gd name="T32" fmla="*/ 192 w 193"/>
                <a:gd name="T33" fmla="*/ 14 h 193"/>
                <a:gd name="T34" fmla="*/ 193 w 193"/>
                <a:gd name="T35" fmla="*/ 22 h 193"/>
                <a:gd name="T36" fmla="*/ 192 w 193"/>
                <a:gd name="T37" fmla="*/ 29 h 193"/>
                <a:gd name="T38" fmla="*/ 187 w 193"/>
                <a:gd name="T39" fmla="*/ 37 h 193"/>
                <a:gd name="T40" fmla="*/ 37 w 193"/>
                <a:gd name="T41" fmla="*/ 187 h 193"/>
                <a:gd name="T42" fmla="*/ 37 w 193"/>
                <a:gd name="T43" fmla="*/ 187 h 193"/>
                <a:gd name="T44" fmla="*/ 29 w 193"/>
                <a:gd name="T45" fmla="*/ 191 h 193"/>
                <a:gd name="T46" fmla="*/ 22 w 193"/>
                <a:gd name="T47" fmla="*/ 193 h 193"/>
                <a:gd name="T48" fmla="*/ 22 w 193"/>
                <a:gd name="T4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3" h="193">
                  <a:moveTo>
                    <a:pt x="22" y="193"/>
                  </a:moveTo>
                  <a:lnTo>
                    <a:pt x="22" y="193"/>
                  </a:lnTo>
                  <a:lnTo>
                    <a:pt x="14" y="191"/>
                  </a:lnTo>
                  <a:lnTo>
                    <a:pt x="6" y="187"/>
                  </a:lnTo>
                  <a:lnTo>
                    <a:pt x="6" y="187"/>
                  </a:lnTo>
                  <a:lnTo>
                    <a:pt x="2" y="179"/>
                  </a:lnTo>
                  <a:lnTo>
                    <a:pt x="0" y="172"/>
                  </a:lnTo>
                  <a:lnTo>
                    <a:pt x="2" y="164"/>
                  </a:lnTo>
                  <a:lnTo>
                    <a:pt x="6" y="157"/>
                  </a:lnTo>
                  <a:lnTo>
                    <a:pt x="157" y="6"/>
                  </a:lnTo>
                  <a:lnTo>
                    <a:pt x="157" y="6"/>
                  </a:lnTo>
                  <a:lnTo>
                    <a:pt x="164" y="2"/>
                  </a:lnTo>
                  <a:lnTo>
                    <a:pt x="172" y="0"/>
                  </a:lnTo>
                  <a:lnTo>
                    <a:pt x="179" y="2"/>
                  </a:lnTo>
                  <a:lnTo>
                    <a:pt x="187" y="6"/>
                  </a:lnTo>
                  <a:lnTo>
                    <a:pt x="187" y="6"/>
                  </a:lnTo>
                  <a:lnTo>
                    <a:pt x="192" y="14"/>
                  </a:lnTo>
                  <a:lnTo>
                    <a:pt x="193" y="22"/>
                  </a:lnTo>
                  <a:lnTo>
                    <a:pt x="192" y="29"/>
                  </a:lnTo>
                  <a:lnTo>
                    <a:pt x="187" y="37"/>
                  </a:lnTo>
                  <a:lnTo>
                    <a:pt x="37" y="187"/>
                  </a:lnTo>
                  <a:lnTo>
                    <a:pt x="37" y="187"/>
                  </a:lnTo>
                  <a:lnTo>
                    <a:pt x="29" y="191"/>
                  </a:lnTo>
                  <a:lnTo>
                    <a:pt x="22" y="193"/>
                  </a:lnTo>
                  <a:lnTo>
                    <a:pt x="22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14"/>
            <p:cNvSpPr>
              <a:spLocks/>
            </p:cNvSpPr>
            <p:nvPr/>
          </p:nvSpPr>
          <p:spPr bwMode="auto">
            <a:xfrm>
              <a:off x="1086065" y="3127211"/>
              <a:ext cx="298058" cy="298058"/>
            </a:xfrm>
            <a:custGeom>
              <a:avLst/>
              <a:gdLst>
                <a:gd name="T0" fmla="*/ 21 w 193"/>
                <a:gd name="T1" fmla="*/ 193 h 193"/>
                <a:gd name="T2" fmla="*/ 21 w 193"/>
                <a:gd name="T3" fmla="*/ 193 h 193"/>
                <a:gd name="T4" fmla="*/ 14 w 193"/>
                <a:gd name="T5" fmla="*/ 192 h 193"/>
                <a:gd name="T6" fmla="*/ 6 w 193"/>
                <a:gd name="T7" fmla="*/ 187 h 193"/>
                <a:gd name="T8" fmla="*/ 6 w 193"/>
                <a:gd name="T9" fmla="*/ 187 h 193"/>
                <a:gd name="T10" fmla="*/ 1 w 193"/>
                <a:gd name="T11" fmla="*/ 179 h 193"/>
                <a:gd name="T12" fmla="*/ 0 w 193"/>
                <a:gd name="T13" fmla="*/ 172 h 193"/>
                <a:gd name="T14" fmla="*/ 1 w 193"/>
                <a:gd name="T15" fmla="*/ 164 h 193"/>
                <a:gd name="T16" fmla="*/ 6 w 193"/>
                <a:gd name="T17" fmla="*/ 157 h 193"/>
                <a:gd name="T18" fmla="*/ 156 w 193"/>
                <a:gd name="T19" fmla="*/ 6 h 193"/>
                <a:gd name="T20" fmla="*/ 156 w 193"/>
                <a:gd name="T21" fmla="*/ 6 h 193"/>
                <a:gd name="T22" fmla="*/ 164 w 193"/>
                <a:gd name="T23" fmla="*/ 2 h 193"/>
                <a:gd name="T24" fmla="*/ 171 w 193"/>
                <a:gd name="T25" fmla="*/ 0 h 193"/>
                <a:gd name="T26" fmla="*/ 179 w 193"/>
                <a:gd name="T27" fmla="*/ 2 h 193"/>
                <a:gd name="T28" fmla="*/ 187 w 193"/>
                <a:gd name="T29" fmla="*/ 6 h 193"/>
                <a:gd name="T30" fmla="*/ 187 w 193"/>
                <a:gd name="T31" fmla="*/ 6 h 193"/>
                <a:gd name="T32" fmla="*/ 191 w 193"/>
                <a:gd name="T33" fmla="*/ 14 h 193"/>
                <a:gd name="T34" fmla="*/ 193 w 193"/>
                <a:gd name="T35" fmla="*/ 22 h 193"/>
                <a:gd name="T36" fmla="*/ 191 w 193"/>
                <a:gd name="T37" fmla="*/ 29 h 193"/>
                <a:gd name="T38" fmla="*/ 187 w 193"/>
                <a:gd name="T39" fmla="*/ 37 h 193"/>
                <a:gd name="T40" fmla="*/ 36 w 193"/>
                <a:gd name="T41" fmla="*/ 187 h 193"/>
                <a:gd name="T42" fmla="*/ 36 w 193"/>
                <a:gd name="T43" fmla="*/ 187 h 193"/>
                <a:gd name="T44" fmla="*/ 29 w 193"/>
                <a:gd name="T45" fmla="*/ 192 h 193"/>
                <a:gd name="T46" fmla="*/ 21 w 193"/>
                <a:gd name="T47" fmla="*/ 193 h 193"/>
                <a:gd name="T48" fmla="*/ 21 w 193"/>
                <a:gd name="T4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3" h="193">
                  <a:moveTo>
                    <a:pt x="21" y="193"/>
                  </a:moveTo>
                  <a:lnTo>
                    <a:pt x="21" y="193"/>
                  </a:lnTo>
                  <a:lnTo>
                    <a:pt x="14" y="192"/>
                  </a:lnTo>
                  <a:lnTo>
                    <a:pt x="6" y="187"/>
                  </a:lnTo>
                  <a:lnTo>
                    <a:pt x="6" y="187"/>
                  </a:lnTo>
                  <a:lnTo>
                    <a:pt x="1" y="179"/>
                  </a:lnTo>
                  <a:lnTo>
                    <a:pt x="0" y="172"/>
                  </a:lnTo>
                  <a:lnTo>
                    <a:pt x="1" y="164"/>
                  </a:lnTo>
                  <a:lnTo>
                    <a:pt x="6" y="157"/>
                  </a:lnTo>
                  <a:lnTo>
                    <a:pt x="156" y="6"/>
                  </a:lnTo>
                  <a:lnTo>
                    <a:pt x="156" y="6"/>
                  </a:lnTo>
                  <a:lnTo>
                    <a:pt x="164" y="2"/>
                  </a:lnTo>
                  <a:lnTo>
                    <a:pt x="171" y="0"/>
                  </a:lnTo>
                  <a:lnTo>
                    <a:pt x="179" y="2"/>
                  </a:lnTo>
                  <a:lnTo>
                    <a:pt x="187" y="6"/>
                  </a:lnTo>
                  <a:lnTo>
                    <a:pt x="187" y="6"/>
                  </a:lnTo>
                  <a:lnTo>
                    <a:pt x="191" y="14"/>
                  </a:lnTo>
                  <a:lnTo>
                    <a:pt x="193" y="22"/>
                  </a:lnTo>
                  <a:lnTo>
                    <a:pt x="191" y="29"/>
                  </a:lnTo>
                  <a:lnTo>
                    <a:pt x="187" y="37"/>
                  </a:lnTo>
                  <a:lnTo>
                    <a:pt x="36" y="187"/>
                  </a:lnTo>
                  <a:lnTo>
                    <a:pt x="36" y="187"/>
                  </a:lnTo>
                  <a:lnTo>
                    <a:pt x="29" y="192"/>
                  </a:lnTo>
                  <a:lnTo>
                    <a:pt x="21" y="193"/>
                  </a:lnTo>
                  <a:lnTo>
                    <a:pt x="21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15"/>
            <p:cNvSpPr>
              <a:spLocks/>
            </p:cNvSpPr>
            <p:nvPr/>
          </p:nvSpPr>
          <p:spPr bwMode="auto">
            <a:xfrm>
              <a:off x="2792561" y="3153465"/>
              <a:ext cx="296513" cy="298058"/>
            </a:xfrm>
            <a:custGeom>
              <a:avLst/>
              <a:gdLst>
                <a:gd name="T0" fmla="*/ 171 w 192"/>
                <a:gd name="T1" fmla="*/ 193 h 193"/>
                <a:gd name="T2" fmla="*/ 171 w 192"/>
                <a:gd name="T3" fmla="*/ 193 h 193"/>
                <a:gd name="T4" fmla="*/ 162 w 192"/>
                <a:gd name="T5" fmla="*/ 191 h 193"/>
                <a:gd name="T6" fmla="*/ 156 w 192"/>
                <a:gd name="T7" fmla="*/ 187 h 193"/>
                <a:gd name="T8" fmla="*/ 6 w 192"/>
                <a:gd name="T9" fmla="*/ 37 h 193"/>
                <a:gd name="T10" fmla="*/ 6 w 192"/>
                <a:gd name="T11" fmla="*/ 37 h 193"/>
                <a:gd name="T12" fmla="*/ 1 w 192"/>
                <a:gd name="T13" fmla="*/ 29 h 193"/>
                <a:gd name="T14" fmla="*/ 0 w 192"/>
                <a:gd name="T15" fmla="*/ 21 h 193"/>
                <a:gd name="T16" fmla="*/ 1 w 192"/>
                <a:gd name="T17" fmla="*/ 12 h 193"/>
                <a:gd name="T18" fmla="*/ 6 w 192"/>
                <a:gd name="T19" fmla="*/ 6 h 193"/>
                <a:gd name="T20" fmla="*/ 6 w 192"/>
                <a:gd name="T21" fmla="*/ 6 h 193"/>
                <a:gd name="T22" fmla="*/ 12 w 192"/>
                <a:gd name="T23" fmla="*/ 2 h 193"/>
                <a:gd name="T24" fmla="*/ 21 w 192"/>
                <a:gd name="T25" fmla="*/ 0 h 193"/>
                <a:gd name="T26" fmla="*/ 29 w 192"/>
                <a:gd name="T27" fmla="*/ 2 h 193"/>
                <a:gd name="T28" fmla="*/ 36 w 192"/>
                <a:gd name="T29" fmla="*/ 6 h 193"/>
                <a:gd name="T30" fmla="*/ 186 w 192"/>
                <a:gd name="T31" fmla="*/ 156 h 193"/>
                <a:gd name="T32" fmla="*/ 186 w 192"/>
                <a:gd name="T33" fmla="*/ 156 h 193"/>
                <a:gd name="T34" fmla="*/ 191 w 192"/>
                <a:gd name="T35" fmla="*/ 162 h 193"/>
                <a:gd name="T36" fmla="*/ 192 w 192"/>
                <a:gd name="T37" fmla="*/ 172 h 193"/>
                <a:gd name="T38" fmla="*/ 191 w 192"/>
                <a:gd name="T39" fmla="*/ 179 h 193"/>
                <a:gd name="T40" fmla="*/ 186 w 192"/>
                <a:gd name="T41" fmla="*/ 187 h 193"/>
                <a:gd name="T42" fmla="*/ 186 w 192"/>
                <a:gd name="T43" fmla="*/ 187 h 193"/>
                <a:gd name="T44" fmla="*/ 179 w 192"/>
                <a:gd name="T45" fmla="*/ 191 h 193"/>
                <a:gd name="T46" fmla="*/ 171 w 192"/>
                <a:gd name="T47" fmla="*/ 193 h 193"/>
                <a:gd name="T48" fmla="*/ 171 w 192"/>
                <a:gd name="T4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2" h="193">
                  <a:moveTo>
                    <a:pt x="171" y="193"/>
                  </a:moveTo>
                  <a:lnTo>
                    <a:pt x="171" y="193"/>
                  </a:lnTo>
                  <a:lnTo>
                    <a:pt x="162" y="191"/>
                  </a:lnTo>
                  <a:lnTo>
                    <a:pt x="156" y="187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1" y="29"/>
                  </a:lnTo>
                  <a:lnTo>
                    <a:pt x="0" y="21"/>
                  </a:lnTo>
                  <a:lnTo>
                    <a:pt x="1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1" y="0"/>
                  </a:lnTo>
                  <a:lnTo>
                    <a:pt x="29" y="2"/>
                  </a:lnTo>
                  <a:lnTo>
                    <a:pt x="36" y="6"/>
                  </a:lnTo>
                  <a:lnTo>
                    <a:pt x="186" y="156"/>
                  </a:lnTo>
                  <a:lnTo>
                    <a:pt x="186" y="156"/>
                  </a:lnTo>
                  <a:lnTo>
                    <a:pt x="191" y="162"/>
                  </a:lnTo>
                  <a:lnTo>
                    <a:pt x="192" y="172"/>
                  </a:lnTo>
                  <a:lnTo>
                    <a:pt x="191" y="179"/>
                  </a:lnTo>
                  <a:lnTo>
                    <a:pt x="186" y="187"/>
                  </a:lnTo>
                  <a:lnTo>
                    <a:pt x="186" y="187"/>
                  </a:lnTo>
                  <a:lnTo>
                    <a:pt x="179" y="191"/>
                  </a:lnTo>
                  <a:lnTo>
                    <a:pt x="171" y="193"/>
                  </a:lnTo>
                  <a:lnTo>
                    <a:pt x="171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16"/>
            <p:cNvSpPr>
              <a:spLocks/>
            </p:cNvSpPr>
            <p:nvPr/>
          </p:nvSpPr>
          <p:spPr bwMode="auto">
            <a:xfrm>
              <a:off x="1177180" y="1539629"/>
              <a:ext cx="298058" cy="298058"/>
            </a:xfrm>
            <a:custGeom>
              <a:avLst/>
              <a:gdLst>
                <a:gd name="T0" fmla="*/ 172 w 193"/>
                <a:gd name="T1" fmla="*/ 193 h 193"/>
                <a:gd name="T2" fmla="*/ 172 w 193"/>
                <a:gd name="T3" fmla="*/ 193 h 193"/>
                <a:gd name="T4" fmla="*/ 164 w 193"/>
                <a:gd name="T5" fmla="*/ 191 h 193"/>
                <a:gd name="T6" fmla="*/ 156 w 193"/>
                <a:gd name="T7" fmla="*/ 186 h 193"/>
                <a:gd name="T8" fmla="*/ 6 w 193"/>
                <a:gd name="T9" fmla="*/ 36 h 193"/>
                <a:gd name="T10" fmla="*/ 6 w 193"/>
                <a:gd name="T11" fmla="*/ 36 h 193"/>
                <a:gd name="T12" fmla="*/ 2 w 193"/>
                <a:gd name="T13" fmla="*/ 29 h 193"/>
                <a:gd name="T14" fmla="*/ 0 w 193"/>
                <a:gd name="T15" fmla="*/ 21 h 193"/>
                <a:gd name="T16" fmla="*/ 2 w 193"/>
                <a:gd name="T17" fmla="*/ 13 h 193"/>
                <a:gd name="T18" fmla="*/ 6 w 193"/>
                <a:gd name="T19" fmla="*/ 6 h 193"/>
                <a:gd name="T20" fmla="*/ 6 w 193"/>
                <a:gd name="T21" fmla="*/ 6 h 193"/>
                <a:gd name="T22" fmla="*/ 14 w 193"/>
                <a:gd name="T23" fmla="*/ 1 h 193"/>
                <a:gd name="T24" fmla="*/ 21 w 193"/>
                <a:gd name="T25" fmla="*/ 0 h 193"/>
                <a:gd name="T26" fmla="*/ 29 w 193"/>
                <a:gd name="T27" fmla="*/ 1 h 193"/>
                <a:gd name="T28" fmla="*/ 37 w 193"/>
                <a:gd name="T29" fmla="*/ 6 h 193"/>
                <a:gd name="T30" fmla="*/ 187 w 193"/>
                <a:gd name="T31" fmla="*/ 156 h 193"/>
                <a:gd name="T32" fmla="*/ 187 w 193"/>
                <a:gd name="T33" fmla="*/ 156 h 193"/>
                <a:gd name="T34" fmla="*/ 191 w 193"/>
                <a:gd name="T35" fmla="*/ 164 h 193"/>
                <a:gd name="T36" fmla="*/ 193 w 193"/>
                <a:gd name="T37" fmla="*/ 171 h 193"/>
                <a:gd name="T38" fmla="*/ 191 w 193"/>
                <a:gd name="T39" fmla="*/ 179 h 193"/>
                <a:gd name="T40" fmla="*/ 187 w 193"/>
                <a:gd name="T41" fmla="*/ 186 h 193"/>
                <a:gd name="T42" fmla="*/ 187 w 193"/>
                <a:gd name="T43" fmla="*/ 186 h 193"/>
                <a:gd name="T44" fmla="*/ 179 w 193"/>
                <a:gd name="T45" fmla="*/ 191 h 193"/>
                <a:gd name="T46" fmla="*/ 172 w 193"/>
                <a:gd name="T47" fmla="*/ 193 h 193"/>
                <a:gd name="T48" fmla="*/ 172 w 193"/>
                <a:gd name="T4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3" h="193">
                  <a:moveTo>
                    <a:pt x="172" y="193"/>
                  </a:moveTo>
                  <a:lnTo>
                    <a:pt x="172" y="193"/>
                  </a:lnTo>
                  <a:lnTo>
                    <a:pt x="164" y="191"/>
                  </a:lnTo>
                  <a:lnTo>
                    <a:pt x="156" y="186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2" y="29"/>
                  </a:lnTo>
                  <a:lnTo>
                    <a:pt x="0" y="21"/>
                  </a:lnTo>
                  <a:lnTo>
                    <a:pt x="2" y="13"/>
                  </a:lnTo>
                  <a:lnTo>
                    <a:pt x="6" y="6"/>
                  </a:lnTo>
                  <a:lnTo>
                    <a:pt x="6" y="6"/>
                  </a:lnTo>
                  <a:lnTo>
                    <a:pt x="14" y="1"/>
                  </a:lnTo>
                  <a:lnTo>
                    <a:pt x="21" y="0"/>
                  </a:lnTo>
                  <a:lnTo>
                    <a:pt x="29" y="1"/>
                  </a:lnTo>
                  <a:lnTo>
                    <a:pt x="37" y="6"/>
                  </a:lnTo>
                  <a:lnTo>
                    <a:pt x="187" y="156"/>
                  </a:lnTo>
                  <a:lnTo>
                    <a:pt x="187" y="156"/>
                  </a:lnTo>
                  <a:lnTo>
                    <a:pt x="191" y="164"/>
                  </a:lnTo>
                  <a:lnTo>
                    <a:pt x="193" y="171"/>
                  </a:lnTo>
                  <a:lnTo>
                    <a:pt x="191" y="179"/>
                  </a:lnTo>
                  <a:lnTo>
                    <a:pt x="187" y="186"/>
                  </a:lnTo>
                  <a:lnTo>
                    <a:pt x="187" y="186"/>
                  </a:lnTo>
                  <a:lnTo>
                    <a:pt x="179" y="191"/>
                  </a:lnTo>
                  <a:lnTo>
                    <a:pt x="172" y="193"/>
                  </a:lnTo>
                  <a:lnTo>
                    <a:pt x="172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4669533" y="1802073"/>
            <a:ext cx="1350607" cy="1594392"/>
            <a:chOff x="3729712" y="1203598"/>
            <a:chExt cx="1013087" cy="1195794"/>
          </a:xfrm>
          <a:solidFill>
            <a:schemeClr val="accent1"/>
          </a:solidFill>
        </p:grpSpPr>
        <p:sp>
          <p:nvSpPr>
            <p:cNvPr id="82" name="Freeform 5"/>
            <p:cNvSpPr>
              <a:spLocks/>
            </p:cNvSpPr>
            <p:nvPr/>
          </p:nvSpPr>
          <p:spPr bwMode="auto">
            <a:xfrm>
              <a:off x="3949898" y="1434324"/>
              <a:ext cx="559833" cy="695107"/>
            </a:xfrm>
            <a:custGeom>
              <a:avLst/>
              <a:gdLst>
                <a:gd name="T0" fmla="*/ 478 w 956"/>
                <a:gd name="T1" fmla="*/ 0 h 1187"/>
                <a:gd name="T2" fmla="*/ 399 w 956"/>
                <a:gd name="T3" fmla="*/ 5 h 1187"/>
                <a:gd name="T4" fmla="*/ 330 w 956"/>
                <a:gd name="T5" fmla="*/ 19 h 1187"/>
                <a:gd name="T6" fmla="*/ 266 w 956"/>
                <a:gd name="T7" fmla="*/ 41 h 1187"/>
                <a:gd name="T8" fmla="*/ 208 w 956"/>
                <a:gd name="T9" fmla="*/ 70 h 1187"/>
                <a:gd name="T10" fmla="*/ 158 w 956"/>
                <a:gd name="T11" fmla="*/ 107 h 1187"/>
                <a:gd name="T12" fmla="*/ 116 w 956"/>
                <a:gd name="T13" fmla="*/ 148 h 1187"/>
                <a:gd name="T14" fmla="*/ 79 w 956"/>
                <a:gd name="T15" fmla="*/ 193 h 1187"/>
                <a:gd name="T16" fmla="*/ 50 w 956"/>
                <a:gd name="T17" fmla="*/ 242 h 1187"/>
                <a:gd name="T18" fmla="*/ 28 w 956"/>
                <a:gd name="T19" fmla="*/ 293 h 1187"/>
                <a:gd name="T20" fmla="*/ 12 w 956"/>
                <a:gd name="T21" fmla="*/ 346 h 1187"/>
                <a:gd name="T22" fmla="*/ 3 w 956"/>
                <a:gd name="T23" fmla="*/ 399 h 1187"/>
                <a:gd name="T24" fmla="*/ 0 w 956"/>
                <a:gd name="T25" fmla="*/ 454 h 1187"/>
                <a:gd name="T26" fmla="*/ 5 w 956"/>
                <a:gd name="T27" fmla="*/ 506 h 1187"/>
                <a:gd name="T28" fmla="*/ 14 w 956"/>
                <a:gd name="T29" fmla="*/ 556 h 1187"/>
                <a:gd name="T30" fmla="*/ 31 w 956"/>
                <a:gd name="T31" fmla="*/ 603 h 1187"/>
                <a:gd name="T32" fmla="*/ 53 w 956"/>
                <a:gd name="T33" fmla="*/ 647 h 1187"/>
                <a:gd name="T34" fmla="*/ 102 w 956"/>
                <a:gd name="T35" fmla="*/ 727 h 1187"/>
                <a:gd name="T36" fmla="*/ 184 w 956"/>
                <a:gd name="T37" fmla="*/ 880 h 1187"/>
                <a:gd name="T38" fmla="*/ 216 w 956"/>
                <a:gd name="T39" fmla="*/ 952 h 1187"/>
                <a:gd name="T40" fmla="*/ 242 w 956"/>
                <a:gd name="T41" fmla="*/ 1017 h 1187"/>
                <a:gd name="T42" fmla="*/ 260 w 956"/>
                <a:gd name="T43" fmla="*/ 1079 h 1187"/>
                <a:gd name="T44" fmla="*/ 270 w 956"/>
                <a:gd name="T45" fmla="*/ 1135 h 1187"/>
                <a:gd name="T46" fmla="*/ 275 w 956"/>
                <a:gd name="T47" fmla="*/ 1187 h 1187"/>
                <a:gd name="T48" fmla="*/ 478 w 956"/>
                <a:gd name="T49" fmla="*/ 1187 h 1187"/>
                <a:gd name="T50" fmla="*/ 682 w 956"/>
                <a:gd name="T51" fmla="*/ 1187 h 1187"/>
                <a:gd name="T52" fmla="*/ 683 w 956"/>
                <a:gd name="T53" fmla="*/ 1163 h 1187"/>
                <a:gd name="T54" fmla="*/ 691 w 956"/>
                <a:gd name="T55" fmla="*/ 1108 h 1187"/>
                <a:gd name="T56" fmla="*/ 706 w 956"/>
                <a:gd name="T57" fmla="*/ 1049 h 1187"/>
                <a:gd name="T58" fmla="*/ 727 w 956"/>
                <a:gd name="T59" fmla="*/ 985 h 1187"/>
                <a:gd name="T60" fmla="*/ 756 w 956"/>
                <a:gd name="T61" fmla="*/ 915 h 1187"/>
                <a:gd name="T62" fmla="*/ 811 w 956"/>
                <a:gd name="T63" fmla="*/ 806 h 1187"/>
                <a:gd name="T64" fmla="*/ 903 w 956"/>
                <a:gd name="T65" fmla="*/ 647 h 1187"/>
                <a:gd name="T66" fmla="*/ 915 w 956"/>
                <a:gd name="T67" fmla="*/ 625 h 1187"/>
                <a:gd name="T68" fmla="*/ 935 w 956"/>
                <a:gd name="T69" fmla="*/ 580 h 1187"/>
                <a:gd name="T70" fmla="*/ 947 w 956"/>
                <a:gd name="T71" fmla="*/ 531 h 1187"/>
                <a:gd name="T72" fmla="*/ 955 w 956"/>
                <a:gd name="T73" fmla="*/ 480 h 1187"/>
                <a:gd name="T74" fmla="*/ 955 w 956"/>
                <a:gd name="T75" fmla="*/ 427 h 1187"/>
                <a:gd name="T76" fmla="*/ 949 w 956"/>
                <a:gd name="T77" fmla="*/ 374 h 1187"/>
                <a:gd name="T78" fmla="*/ 937 w 956"/>
                <a:gd name="T79" fmla="*/ 319 h 1187"/>
                <a:gd name="T80" fmla="*/ 918 w 956"/>
                <a:gd name="T81" fmla="*/ 267 h 1187"/>
                <a:gd name="T82" fmla="*/ 893 w 956"/>
                <a:gd name="T83" fmla="*/ 217 h 1187"/>
                <a:gd name="T84" fmla="*/ 859 w 956"/>
                <a:gd name="T85" fmla="*/ 169 h 1187"/>
                <a:gd name="T86" fmla="*/ 820 w 956"/>
                <a:gd name="T87" fmla="*/ 126 h 1187"/>
                <a:gd name="T88" fmla="*/ 774 w 956"/>
                <a:gd name="T89" fmla="*/ 88 h 1187"/>
                <a:gd name="T90" fmla="*/ 721 w 956"/>
                <a:gd name="T91" fmla="*/ 55 h 1187"/>
                <a:gd name="T92" fmla="*/ 660 w 956"/>
                <a:gd name="T93" fmla="*/ 29 h 1187"/>
                <a:gd name="T94" fmla="*/ 594 w 956"/>
                <a:gd name="T95" fmla="*/ 11 h 1187"/>
                <a:gd name="T96" fmla="*/ 518 w 956"/>
                <a:gd name="T97" fmla="*/ 2 h 1187"/>
                <a:gd name="T98" fmla="*/ 478 w 956"/>
                <a:gd name="T99" fmla="*/ 0 h 1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56" h="1187">
                  <a:moveTo>
                    <a:pt x="478" y="0"/>
                  </a:moveTo>
                  <a:lnTo>
                    <a:pt x="478" y="0"/>
                  </a:lnTo>
                  <a:lnTo>
                    <a:pt x="439" y="2"/>
                  </a:lnTo>
                  <a:lnTo>
                    <a:pt x="399" y="5"/>
                  </a:lnTo>
                  <a:lnTo>
                    <a:pt x="363" y="11"/>
                  </a:lnTo>
                  <a:lnTo>
                    <a:pt x="330" y="19"/>
                  </a:lnTo>
                  <a:lnTo>
                    <a:pt x="296" y="29"/>
                  </a:lnTo>
                  <a:lnTo>
                    <a:pt x="266" y="41"/>
                  </a:lnTo>
                  <a:lnTo>
                    <a:pt x="236" y="55"/>
                  </a:lnTo>
                  <a:lnTo>
                    <a:pt x="208" y="70"/>
                  </a:lnTo>
                  <a:lnTo>
                    <a:pt x="182" y="88"/>
                  </a:lnTo>
                  <a:lnTo>
                    <a:pt x="158" y="107"/>
                  </a:lnTo>
                  <a:lnTo>
                    <a:pt x="137" y="126"/>
                  </a:lnTo>
                  <a:lnTo>
                    <a:pt x="116" y="148"/>
                  </a:lnTo>
                  <a:lnTo>
                    <a:pt x="97" y="169"/>
                  </a:lnTo>
                  <a:lnTo>
                    <a:pt x="79" y="193"/>
                  </a:lnTo>
                  <a:lnTo>
                    <a:pt x="64" y="217"/>
                  </a:lnTo>
                  <a:lnTo>
                    <a:pt x="50" y="242"/>
                  </a:lnTo>
                  <a:lnTo>
                    <a:pt x="38" y="267"/>
                  </a:lnTo>
                  <a:lnTo>
                    <a:pt x="28" y="293"/>
                  </a:lnTo>
                  <a:lnTo>
                    <a:pt x="20" y="319"/>
                  </a:lnTo>
                  <a:lnTo>
                    <a:pt x="12" y="346"/>
                  </a:lnTo>
                  <a:lnTo>
                    <a:pt x="8" y="374"/>
                  </a:lnTo>
                  <a:lnTo>
                    <a:pt x="3" y="399"/>
                  </a:lnTo>
                  <a:lnTo>
                    <a:pt x="2" y="427"/>
                  </a:lnTo>
                  <a:lnTo>
                    <a:pt x="0" y="454"/>
                  </a:lnTo>
                  <a:lnTo>
                    <a:pt x="2" y="480"/>
                  </a:lnTo>
                  <a:lnTo>
                    <a:pt x="5" y="506"/>
                  </a:lnTo>
                  <a:lnTo>
                    <a:pt x="9" y="531"/>
                  </a:lnTo>
                  <a:lnTo>
                    <a:pt x="14" y="556"/>
                  </a:lnTo>
                  <a:lnTo>
                    <a:pt x="22" y="580"/>
                  </a:lnTo>
                  <a:lnTo>
                    <a:pt x="31" y="603"/>
                  </a:lnTo>
                  <a:lnTo>
                    <a:pt x="41" y="625"/>
                  </a:lnTo>
                  <a:lnTo>
                    <a:pt x="53" y="647"/>
                  </a:lnTo>
                  <a:lnTo>
                    <a:pt x="53" y="647"/>
                  </a:lnTo>
                  <a:lnTo>
                    <a:pt x="102" y="727"/>
                  </a:lnTo>
                  <a:lnTo>
                    <a:pt x="146" y="806"/>
                  </a:lnTo>
                  <a:lnTo>
                    <a:pt x="184" y="880"/>
                  </a:lnTo>
                  <a:lnTo>
                    <a:pt x="201" y="915"/>
                  </a:lnTo>
                  <a:lnTo>
                    <a:pt x="216" y="952"/>
                  </a:lnTo>
                  <a:lnTo>
                    <a:pt x="230" y="985"/>
                  </a:lnTo>
                  <a:lnTo>
                    <a:pt x="242" y="1017"/>
                  </a:lnTo>
                  <a:lnTo>
                    <a:pt x="251" y="1049"/>
                  </a:lnTo>
                  <a:lnTo>
                    <a:pt x="260" y="1079"/>
                  </a:lnTo>
                  <a:lnTo>
                    <a:pt x="266" y="1108"/>
                  </a:lnTo>
                  <a:lnTo>
                    <a:pt x="270" y="1135"/>
                  </a:lnTo>
                  <a:lnTo>
                    <a:pt x="274" y="1163"/>
                  </a:lnTo>
                  <a:lnTo>
                    <a:pt x="275" y="1187"/>
                  </a:lnTo>
                  <a:lnTo>
                    <a:pt x="275" y="1187"/>
                  </a:lnTo>
                  <a:lnTo>
                    <a:pt x="478" y="1187"/>
                  </a:lnTo>
                  <a:lnTo>
                    <a:pt x="478" y="1187"/>
                  </a:lnTo>
                  <a:lnTo>
                    <a:pt x="682" y="1187"/>
                  </a:lnTo>
                  <a:lnTo>
                    <a:pt x="682" y="1187"/>
                  </a:lnTo>
                  <a:lnTo>
                    <a:pt x="683" y="1163"/>
                  </a:lnTo>
                  <a:lnTo>
                    <a:pt x="686" y="1135"/>
                  </a:lnTo>
                  <a:lnTo>
                    <a:pt x="691" y="1108"/>
                  </a:lnTo>
                  <a:lnTo>
                    <a:pt x="697" y="1079"/>
                  </a:lnTo>
                  <a:lnTo>
                    <a:pt x="706" y="1049"/>
                  </a:lnTo>
                  <a:lnTo>
                    <a:pt x="715" y="1017"/>
                  </a:lnTo>
                  <a:lnTo>
                    <a:pt x="727" y="985"/>
                  </a:lnTo>
                  <a:lnTo>
                    <a:pt x="741" y="952"/>
                  </a:lnTo>
                  <a:lnTo>
                    <a:pt x="756" y="915"/>
                  </a:lnTo>
                  <a:lnTo>
                    <a:pt x="773" y="880"/>
                  </a:lnTo>
                  <a:lnTo>
                    <a:pt x="811" y="806"/>
                  </a:lnTo>
                  <a:lnTo>
                    <a:pt x="855" y="727"/>
                  </a:lnTo>
                  <a:lnTo>
                    <a:pt x="903" y="647"/>
                  </a:lnTo>
                  <a:lnTo>
                    <a:pt x="903" y="647"/>
                  </a:lnTo>
                  <a:lnTo>
                    <a:pt x="915" y="625"/>
                  </a:lnTo>
                  <a:lnTo>
                    <a:pt x="926" y="603"/>
                  </a:lnTo>
                  <a:lnTo>
                    <a:pt x="935" y="580"/>
                  </a:lnTo>
                  <a:lnTo>
                    <a:pt x="943" y="556"/>
                  </a:lnTo>
                  <a:lnTo>
                    <a:pt x="947" y="531"/>
                  </a:lnTo>
                  <a:lnTo>
                    <a:pt x="952" y="506"/>
                  </a:lnTo>
                  <a:lnTo>
                    <a:pt x="955" y="480"/>
                  </a:lnTo>
                  <a:lnTo>
                    <a:pt x="956" y="454"/>
                  </a:lnTo>
                  <a:lnTo>
                    <a:pt x="955" y="427"/>
                  </a:lnTo>
                  <a:lnTo>
                    <a:pt x="953" y="399"/>
                  </a:lnTo>
                  <a:lnTo>
                    <a:pt x="949" y="374"/>
                  </a:lnTo>
                  <a:lnTo>
                    <a:pt x="944" y="346"/>
                  </a:lnTo>
                  <a:lnTo>
                    <a:pt x="937" y="319"/>
                  </a:lnTo>
                  <a:lnTo>
                    <a:pt x="929" y="293"/>
                  </a:lnTo>
                  <a:lnTo>
                    <a:pt x="918" y="267"/>
                  </a:lnTo>
                  <a:lnTo>
                    <a:pt x="906" y="242"/>
                  </a:lnTo>
                  <a:lnTo>
                    <a:pt x="893" y="217"/>
                  </a:lnTo>
                  <a:lnTo>
                    <a:pt x="877" y="193"/>
                  </a:lnTo>
                  <a:lnTo>
                    <a:pt x="859" y="169"/>
                  </a:lnTo>
                  <a:lnTo>
                    <a:pt x="841" y="148"/>
                  </a:lnTo>
                  <a:lnTo>
                    <a:pt x="820" y="126"/>
                  </a:lnTo>
                  <a:lnTo>
                    <a:pt x="799" y="107"/>
                  </a:lnTo>
                  <a:lnTo>
                    <a:pt x="774" y="88"/>
                  </a:lnTo>
                  <a:lnTo>
                    <a:pt x="749" y="70"/>
                  </a:lnTo>
                  <a:lnTo>
                    <a:pt x="721" y="55"/>
                  </a:lnTo>
                  <a:lnTo>
                    <a:pt x="691" y="41"/>
                  </a:lnTo>
                  <a:lnTo>
                    <a:pt x="660" y="29"/>
                  </a:lnTo>
                  <a:lnTo>
                    <a:pt x="627" y="19"/>
                  </a:lnTo>
                  <a:lnTo>
                    <a:pt x="594" y="11"/>
                  </a:lnTo>
                  <a:lnTo>
                    <a:pt x="557" y="5"/>
                  </a:lnTo>
                  <a:lnTo>
                    <a:pt x="518" y="2"/>
                  </a:lnTo>
                  <a:lnTo>
                    <a:pt x="478" y="0"/>
                  </a:lnTo>
                  <a:lnTo>
                    <a:pt x="47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6"/>
            <p:cNvSpPr>
              <a:spLocks noEditPoints="1"/>
            </p:cNvSpPr>
            <p:nvPr/>
          </p:nvSpPr>
          <p:spPr bwMode="auto">
            <a:xfrm>
              <a:off x="3920971" y="1406215"/>
              <a:ext cx="617222" cy="751324"/>
            </a:xfrm>
            <a:custGeom>
              <a:avLst/>
              <a:gdLst>
                <a:gd name="T0" fmla="*/ 315 w 1054"/>
                <a:gd name="T1" fmla="*/ 1282 h 1283"/>
                <a:gd name="T2" fmla="*/ 283 w 1054"/>
                <a:gd name="T3" fmla="*/ 1262 h 1283"/>
                <a:gd name="T4" fmla="*/ 275 w 1054"/>
                <a:gd name="T5" fmla="*/ 1235 h 1283"/>
                <a:gd name="T6" fmla="*/ 261 w 1054"/>
                <a:gd name="T7" fmla="*/ 1139 h 1283"/>
                <a:gd name="T8" fmla="*/ 220 w 1054"/>
                <a:gd name="T9" fmla="*/ 1019 h 1283"/>
                <a:gd name="T10" fmla="*/ 110 w 1054"/>
                <a:gd name="T11" fmla="*/ 801 h 1283"/>
                <a:gd name="T12" fmla="*/ 34 w 1054"/>
                <a:gd name="T13" fmla="*/ 669 h 1283"/>
                <a:gd name="T14" fmla="*/ 5 w 1054"/>
                <a:gd name="T15" fmla="*/ 555 h 1283"/>
                <a:gd name="T16" fmla="*/ 5 w 1054"/>
                <a:gd name="T17" fmla="*/ 432 h 1283"/>
                <a:gd name="T18" fmla="*/ 37 w 1054"/>
                <a:gd name="T19" fmla="*/ 311 h 1283"/>
                <a:gd name="T20" fmla="*/ 75 w 1054"/>
                <a:gd name="T21" fmla="*/ 235 h 1283"/>
                <a:gd name="T22" fmla="*/ 139 w 1054"/>
                <a:gd name="T23" fmla="*/ 153 h 1283"/>
                <a:gd name="T24" fmla="*/ 239 w 1054"/>
                <a:gd name="T25" fmla="*/ 73 h 1283"/>
                <a:gd name="T26" fmla="*/ 384 w 1054"/>
                <a:gd name="T27" fmla="*/ 15 h 1283"/>
                <a:gd name="T28" fmla="*/ 527 w 1054"/>
                <a:gd name="T29" fmla="*/ 0 h 1283"/>
                <a:gd name="T30" fmla="*/ 626 w 1054"/>
                <a:gd name="T31" fmla="*/ 7 h 1283"/>
                <a:gd name="T32" fmla="*/ 783 w 1054"/>
                <a:gd name="T33" fmla="*/ 55 h 1283"/>
                <a:gd name="T34" fmla="*/ 894 w 1054"/>
                <a:gd name="T35" fmla="*/ 132 h 1283"/>
                <a:gd name="T36" fmla="*/ 967 w 1054"/>
                <a:gd name="T37" fmla="*/ 215 h 1283"/>
                <a:gd name="T38" fmla="*/ 1005 w 1054"/>
                <a:gd name="T39" fmla="*/ 282 h 1283"/>
                <a:gd name="T40" fmla="*/ 1044 w 1054"/>
                <a:gd name="T41" fmla="*/ 402 h 1283"/>
                <a:gd name="T42" fmla="*/ 1052 w 1054"/>
                <a:gd name="T43" fmla="*/ 525 h 1283"/>
                <a:gd name="T44" fmla="*/ 1031 w 1054"/>
                <a:gd name="T45" fmla="*/ 642 h 1283"/>
                <a:gd name="T46" fmla="*/ 993 w 1054"/>
                <a:gd name="T47" fmla="*/ 721 h 1283"/>
                <a:gd name="T48" fmla="*/ 849 w 1054"/>
                <a:gd name="T49" fmla="*/ 986 h 1283"/>
                <a:gd name="T50" fmla="*/ 800 w 1054"/>
                <a:gd name="T51" fmla="*/ 1110 h 1283"/>
                <a:gd name="T52" fmla="*/ 780 w 1054"/>
                <a:gd name="T53" fmla="*/ 1214 h 1283"/>
                <a:gd name="T54" fmla="*/ 774 w 1054"/>
                <a:gd name="T55" fmla="*/ 1253 h 1283"/>
                <a:gd name="T56" fmla="*/ 749 w 1054"/>
                <a:gd name="T57" fmla="*/ 1279 h 1283"/>
                <a:gd name="T58" fmla="*/ 369 w 1054"/>
                <a:gd name="T59" fmla="*/ 1186 h 1283"/>
                <a:gd name="T60" fmla="*/ 697 w 1054"/>
                <a:gd name="T61" fmla="*/ 1124 h 1283"/>
                <a:gd name="T62" fmla="*/ 741 w 1054"/>
                <a:gd name="T63" fmla="*/ 992 h 1283"/>
                <a:gd name="T64" fmla="*/ 838 w 1054"/>
                <a:gd name="T65" fmla="*/ 792 h 1283"/>
                <a:gd name="T66" fmla="*/ 922 w 1054"/>
                <a:gd name="T67" fmla="*/ 649 h 1283"/>
                <a:gd name="T68" fmla="*/ 950 w 1054"/>
                <a:gd name="T69" fmla="*/ 563 h 1283"/>
                <a:gd name="T70" fmla="*/ 955 w 1054"/>
                <a:gd name="T71" fmla="*/ 467 h 1283"/>
                <a:gd name="T72" fmla="*/ 935 w 1054"/>
                <a:gd name="T73" fmla="*/ 370 h 1283"/>
                <a:gd name="T74" fmla="*/ 905 w 1054"/>
                <a:gd name="T75" fmla="*/ 300 h 1283"/>
                <a:gd name="T76" fmla="*/ 861 w 1054"/>
                <a:gd name="T77" fmla="*/ 237 h 1283"/>
                <a:gd name="T78" fmla="*/ 787 w 1054"/>
                <a:gd name="T79" fmla="*/ 170 h 1283"/>
                <a:gd name="T80" fmla="*/ 677 w 1054"/>
                <a:gd name="T81" fmla="*/ 118 h 1283"/>
                <a:gd name="T82" fmla="*/ 527 w 1054"/>
                <a:gd name="T83" fmla="*/ 97 h 1283"/>
                <a:gd name="T84" fmla="*/ 410 w 1054"/>
                <a:gd name="T85" fmla="*/ 109 h 1283"/>
                <a:gd name="T86" fmla="*/ 290 w 1054"/>
                <a:gd name="T87" fmla="*/ 155 h 1283"/>
                <a:gd name="T88" fmla="*/ 208 w 1054"/>
                <a:gd name="T89" fmla="*/ 220 h 1283"/>
                <a:gd name="T90" fmla="*/ 158 w 1054"/>
                <a:gd name="T91" fmla="*/ 285 h 1283"/>
                <a:gd name="T92" fmla="*/ 128 w 1054"/>
                <a:gd name="T93" fmla="*/ 346 h 1283"/>
                <a:gd name="T94" fmla="*/ 102 w 1054"/>
                <a:gd name="T95" fmla="*/ 443 h 1283"/>
                <a:gd name="T96" fmla="*/ 101 w 1054"/>
                <a:gd name="T97" fmla="*/ 540 h 1283"/>
                <a:gd name="T98" fmla="*/ 123 w 1054"/>
                <a:gd name="T99" fmla="*/ 629 h 1283"/>
                <a:gd name="T100" fmla="*/ 179 w 1054"/>
                <a:gd name="T101" fmla="*/ 728 h 1283"/>
                <a:gd name="T102" fmla="*/ 299 w 1054"/>
                <a:gd name="T103" fmla="*/ 959 h 1283"/>
                <a:gd name="T104" fmla="*/ 349 w 1054"/>
                <a:gd name="T105" fmla="*/ 1092 h 1283"/>
                <a:gd name="T106" fmla="*/ 369 w 1054"/>
                <a:gd name="T107" fmla="*/ 1186 h 1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54" h="1283">
                  <a:moveTo>
                    <a:pt x="730" y="1283"/>
                  </a:moveTo>
                  <a:lnTo>
                    <a:pt x="324" y="1283"/>
                  </a:lnTo>
                  <a:lnTo>
                    <a:pt x="324" y="1283"/>
                  </a:lnTo>
                  <a:lnTo>
                    <a:pt x="315" y="1282"/>
                  </a:lnTo>
                  <a:lnTo>
                    <a:pt x="305" y="1279"/>
                  </a:lnTo>
                  <a:lnTo>
                    <a:pt x="296" y="1276"/>
                  </a:lnTo>
                  <a:lnTo>
                    <a:pt x="289" y="1270"/>
                  </a:lnTo>
                  <a:lnTo>
                    <a:pt x="283" y="1262"/>
                  </a:lnTo>
                  <a:lnTo>
                    <a:pt x="280" y="1253"/>
                  </a:lnTo>
                  <a:lnTo>
                    <a:pt x="277" y="1244"/>
                  </a:lnTo>
                  <a:lnTo>
                    <a:pt x="275" y="1235"/>
                  </a:lnTo>
                  <a:lnTo>
                    <a:pt x="275" y="1235"/>
                  </a:lnTo>
                  <a:lnTo>
                    <a:pt x="274" y="1214"/>
                  </a:lnTo>
                  <a:lnTo>
                    <a:pt x="272" y="1189"/>
                  </a:lnTo>
                  <a:lnTo>
                    <a:pt x="268" y="1165"/>
                  </a:lnTo>
                  <a:lnTo>
                    <a:pt x="261" y="1139"/>
                  </a:lnTo>
                  <a:lnTo>
                    <a:pt x="254" y="1110"/>
                  </a:lnTo>
                  <a:lnTo>
                    <a:pt x="243" y="1082"/>
                  </a:lnTo>
                  <a:lnTo>
                    <a:pt x="233" y="1051"/>
                  </a:lnTo>
                  <a:lnTo>
                    <a:pt x="220" y="1019"/>
                  </a:lnTo>
                  <a:lnTo>
                    <a:pt x="205" y="986"/>
                  </a:lnTo>
                  <a:lnTo>
                    <a:pt x="190" y="951"/>
                  </a:lnTo>
                  <a:lnTo>
                    <a:pt x="152" y="878"/>
                  </a:lnTo>
                  <a:lnTo>
                    <a:pt x="110" y="801"/>
                  </a:lnTo>
                  <a:lnTo>
                    <a:pt x="61" y="721"/>
                  </a:lnTo>
                  <a:lnTo>
                    <a:pt x="61" y="721"/>
                  </a:lnTo>
                  <a:lnTo>
                    <a:pt x="46" y="695"/>
                  </a:lnTo>
                  <a:lnTo>
                    <a:pt x="34" y="669"/>
                  </a:lnTo>
                  <a:lnTo>
                    <a:pt x="23" y="642"/>
                  </a:lnTo>
                  <a:lnTo>
                    <a:pt x="16" y="614"/>
                  </a:lnTo>
                  <a:lnTo>
                    <a:pt x="10" y="584"/>
                  </a:lnTo>
                  <a:lnTo>
                    <a:pt x="5" y="555"/>
                  </a:lnTo>
                  <a:lnTo>
                    <a:pt x="2" y="525"/>
                  </a:lnTo>
                  <a:lnTo>
                    <a:pt x="0" y="494"/>
                  </a:lnTo>
                  <a:lnTo>
                    <a:pt x="2" y="463"/>
                  </a:lnTo>
                  <a:lnTo>
                    <a:pt x="5" y="432"/>
                  </a:lnTo>
                  <a:lnTo>
                    <a:pt x="10" y="402"/>
                  </a:lnTo>
                  <a:lnTo>
                    <a:pt x="17" y="372"/>
                  </a:lnTo>
                  <a:lnTo>
                    <a:pt x="26" y="341"/>
                  </a:lnTo>
                  <a:lnTo>
                    <a:pt x="37" y="311"/>
                  </a:lnTo>
                  <a:lnTo>
                    <a:pt x="49" y="282"/>
                  </a:lnTo>
                  <a:lnTo>
                    <a:pt x="64" y="253"/>
                  </a:lnTo>
                  <a:lnTo>
                    <a:pt x="64" y="253"/>
                  </a:lnTo>
                  <a:lnTo>
                    <a:pt x="75" y="235"/>
                  </a:lnTo>
                  <a:lnTo>
                    <a:pt x="87" y="215"/>
                  </a:lnTo>
                  <a:lnTo>
                    <a:pt x="102" y="194"/>
                  </a:lnTo>
                  <a:lnTo>
                    <a:pt x="119" y="173"/>
                  </a:lnTo>
                  <a:lnTo>
                    <a:pt x="139" y="153"/>
                  </a:lnTo>
                  <a:lnTo>
                    <a:pt x="160" y="132"/>
                  </a:lnTo>
                  <a:lnTo>
                    <a:pt x="184" y="111"/>
                  </a:lnTo>
                  <a:lnTo>
                    <a:pt x="210" y="91"/>
                  </a:lnTo>
                  <a:lnTo>
                    <a:pt x="239" y="73"/>
                  </a:lnTo>
                  <a:lnTo>
                    <a:pt x="271" y="55"/>
                  </a:lnTo>
                  <a:lnTo>
                    <a:pt x="305" y="39"/>
                  </a:lnTo>
                  <a:lnTo>
                    <a:pt x="343" y="26"/>
                  </a:lnTo>
                  <a:lnTo>
                    <a:pt x="384" y="15"/>
                  </a:lnTo>
                  <a:lnTo>
                    <a:pt x="428" y="7"/>
                  </a:lnTo>
                  <a:lnTo>
                    <a:pt x="475" y="1"/>
                  </a:lnTo>
                  <a:lnTo>
                    <a:pt x="501" y="0"/>
                  </a:lnTo>
                  <a:lnTo>
                    <a:pt x="527" y="0"/>
                  </a:lnTo>
                  <a:lnTo>
                    <a:pt x="527" y="0"/>
                  </a:lnTo>
                  <a:lnTo>
                    <a:pt x="553" y="0"/>
                  </a:lnTo>
                  <a:lnTo>
                    <a:pt x="579" y="1"/>
                  </a:lnTo>
                  <a:lnTo>
                    <a:pt x="626" y="7"/>
                  </a:lnTo>
                  <a:lnTo>
                    <a:pt x="670" y="15"/>
                  </a:lnTo>
                  <a:lnTo>
                    <a:pt x="711" y="26"/>
                  </a:lnTo>
                  <a:lnTo>
                    <a:pt x="749" y="39"/>
                  </a:lnTo>
                  <a:lnTo>
                    <a:pt x="783" y="55"/>
                  </a:lnTo>
                  <a:lnTo>
                    <a:pt x="815" y="73"/>
                  </a:lnTo>
                  <a:lnTo>
                    <a:pt x="844" y="91"/>
                  </a:lnTo>
                  <a:lnTo>
                    <a:pt x="870" y="111"/>
                  </a:lnTo>
                  <a:lnTo>
                    <a:pt x="894" y="132"/>
                  </a:lnTo>
                  <a:lnTo>
                    <a:pt x="915" y="153"/>
                  </a:lnTo>
                  <a:lnTo>
                    <a:pt x="935" y="173"/>
                  </a:lnTo>
                  <a:lnTo>
                    <a:pt x="952" y="194"/>
                  </a:lnTo>
                  <a:lnTo>
                    <a:pt x="967" y="215"/>
                  </a:lnTo>
                  <a:lnTo>
                    <a:pt x="979" y="235"/>
                  </a:lnTo>
                  <a:lnTo>
                    <a:pt x="990" y="253"/>
                  </a:lnTo>
                  <a:lnTo>
                    <a:pt x="990" y="253"/>
                  </a:lnTo>
                  <a:lnTo>
                    <a:pt x="1005" y="282"/>
                  </a:lnTo>
                  <a:lnTo>
                    <a:pt x="1017" y="311"/>
                  </a:lnTo>
                  <a:lnTo>
                    <a:pt x="1028" y="341"/>
                  </a:lnTo>
                  <a:lnTo>
                    <a:pt x="1037" y="372"/>
                  </a:lnTo>
                  <a:lnTo>
                    <a:pt x="1044" y="402"/>
                  </a:lnTo>
                  <a:lnTo>
                    <a:pt x="1049" y="432"/>
                  </a:lnTo>
                  <a:lnTo>
                    <a:pt x="1052" y="463"/>
                  </a:lnTo>
                  <a:lnTo>
                    <a:pt x="1054" y="494"/>
                  </a:lnTo>
                  <a:lnTo>
                    <a:pt x="1052" y="525"/>
                  </a:lnTo>
                  <a:lnTo>
                    <a:pt x="1049" y="555"/>
                  </a:lnTo>
                  <a:lnTo>
                    <a:pt x="1044" y="584"/>
                  </a:lnTo>
                  <a:lnTo>
                    <a:pt x="1038" y="614"/>
                  </a:lnTo>
                  <a:lnTo>
                    <a:pt x="1031" y="642"/>
                  </a:lnTo>
                  <a:lnTo>
                    <a:pt x="1020" y="669"/>
                  </a:lnTo>
                  <a:lnTo>
                    <a:pt x="1008" y="695"/>
                  </a:lnTo>
                  <a:lnTo>
                    <a:pt x="993" y="721"/>
                  </a:lnTo>
                  <a:lnTo>
                    <a:pt x="993" y="721"/>
                  </a:lnTo>
                  <a:lnTo>
                    <a:pt x="944" y="801"/>
                  </a:lnTo>
                  <a:lnTo>
                    <a:pt x="902" y="878"/>
                  </a:lnTo>
                  <a:lnTo>
                    <a:pt x="864" y="951"/>
                  </a:lnTo>
                  <a:lnTo>
                    <a:pt x="849" y="986"/>
                  </a:lnTo>
                  <a:lnTo>
                    <a:pt x="834" y="1019"/>
                  </a:lnTo>
                  <a:lnTo>
                    <a:pt x="821" y="1051"/>
                  </a:lnTo>
                  <a:lnTo>
                    <a:pt x="811" y="1082"/>
                  </a:lnTo>
                  <a:lnTo>
                    <a:pt x="800" y="1110"/>
                  </a:lnTo>
                  <a:lnTo>
                    <a:pt x="793" y="1139"/>
                  </a:lnTo>
                  <a:lnTo>
                    <a:pt x="787" y="1165"/>
                  </a:lnTo>
                  <a:lnTo>
                    <a:pt x="782" y="1189"/>
                  </a:lnTo>
                  <a:lnTo>
                    <a:pt x="780" y="1214"/>
                  </a:lnTo>
                  <a:lnTo>
                    <a:pt x="779" y="1235"/>
                  </a:lnTo>
                  <a:lnTo>
                    <a:pt x="779" y="1235"/>
                  </a:lnTo>
                  <a:lnTo>
                    <a:pt x="777" y="1244"/>
                  </a:lnTo>
                  <a:lnTo>
                    <a:pt x="774" y="1253"/>
                  </a:lnTo>
                  <a:lnTo>
                    <a:pt x="771" y="1262"/>
                  </a:lnTo>
                  <a:lnTo>
                    <a:pt x="765" y="1270"/>
                  </a:lnTo>
                  <a:lnTo>
                    <a:pt x="758" y="1276"/>
                  </a:lnTo>
                  <a:lnTo>
                    <a:pt x="749" y="1279"/>
                  </a:lnTo>
                  <a:lnTo>
                    <a:pt x="739" y="1282"/>
                  </a:lnTo>
                  <a:lnTo>
                    <a:pt x="730" y="1283"/>
                  </a:lnTo>
                  <a:lnTo>
                    <a:pt x="730" y="1283"/>
                  </a:lnTo>
                  <a:close/>
                  <a:moveTo>
                    <a:pt x="369" y="1186"/>
                  </a:moveTo>
                  <a:lnTo>
                    <a:pt x="685" y="1186"/>
                  </a:lnTo>
                  <a:lnTo>
                    <a:pt x="685" y="1186"/>
                  </a:lnTo>
                  <a:lnTo>
                    <a:pt x="689" y="1156"/>
                  </a:lnTo>
                  <a:lnTo>
                    <a:pt x="697" y="1124"/>
                  </a:lnTo>
                  <a:lnTo>
                    <a:pt x="705" y="1092"/>
                  </a:lnTo>
                  <a:lnTo>
                    <a:pt x="715" y="1059"/>
                  </a:lnTo>
                  <a:lnTo>
                    <a:pt x="727" y="1025"/>
                  </a:lnTo>
                  <a:lnTo>
                    <a:pt x="741" y="992"/>
                  </a:lnTo>
                  <a:lnTo>
                    <a:pt x="755" y="959"/>
                  </a:lnTo>
                  <a:lnTo>
                    <a:pt x="770" y="924"/>
                  </a:lnTo>
                  <a:lnTo>
                    <a:pt x="803" y="857"/>
                  </a:lnTo>
                  <a:lnTo>
                    <a:pt x="838" y="792"/>
                  </a:lnTo>
                  <a:lnTo>
                    <a:pt x="875" y="728"/>
                  </a:lnTo>
                  <a:lnTo>
                    <a:pt x="911" y="669"/>
                  </a:lnTo>
                  <a:lnTo>
                    <a:pt x="911" y="669"/>
                  </a:lnTo>
                  <a:lnTo>
                    <a:pt x="922" y="649"/>
                  </a:lnTo>
                  <a:lnTo>
                    <a:pt x="931" y="629"/>
                  </a:lnTo>
                  <a:lnTo>
                    <a:pt x="938" y="608"/>
                  </a:lnTo>
                  <a:lnTo>
                    <a:pt x="946" y="585"/>
                  </a:lnTo>
                  <a:lnTo>
                    <a:pt x="950" y="563"/>
                  </a:lnTo>
                  <a:lnTo>
                    <a:pt x="953" y="540"/>
                  </a:lnTo>
                  <a:lnTo>
                    <a:pt x="955" y="516"/>
                  </a:lnTo>
                  <a:lnTo>
                    <a:pt x="956" y="491"/>
                  </a:lnTo>
                  <a:lnTo>
                    <a:pt x="955" y="467"/>
                  </a:lnTo>
                  <a:lnTo>
                    <a:pt x="952" y="443"/>
                  </a:lnTo>
                  <a:lnTo>
                    <a:pt x="947" y="419"/>
                  </a:lnTo>
                  <a:lnTo>
                    <a:pt x="943" y="393"/>
                  </a:lnTo>
                  <a:lnTo>
                    <a:pt x="935" y="370"/>
                  </a:lnTo>
                  <a:lnTo>
                    <a:pt x="926" y="346"/>
                  </a:lnTo>
                  <a:lnTo>
                    <a:pt x="917" y="323"/>
                  </a:lnTo>
                  <a:lnTo>
                    <a:pt x="905" y="300"/>
                  </a:lnTo>
                  <a:lnTo>
                    <a:pt x="905" y="300"/>
                  </a:lnTo>
                  <a:lnTo>
                    <a:pt x="896" y="285"/>
                  </a:lnTo>
                  <a:lnTo>
                    <a:pt x="887" y="270"/>
                  </a:lnTo>
                  <a:lnTo>
                    <a:pt x="875" y="253"/>
                  </a:lnTo>
                  <a:lnTo>
                    <a:pt x="861" y="237"/>
                  </a:lnTo>
                  <a:lnTo>
                    <a:pt x="846" y="220"/>
                  </a:lnTo>
                  <a:lnTo>
                    <a:pt x="827" y="203"/>
                  </a:lnTo>
                  <a:lnTo>
                    <a:pt x="808" y="186"/>
                  </a:lnTo>
                  <a:lnTo>
                    <a:pt x="787" y="170"/>
                  </a:lnTo>
                  <a:lnTo>
                    <a:pt x="764" y="155"/>
                  </a:lnTo>
                  <a:lnTo>
                    <a:pt x="736" y="141"/>
                  </a:lnTo>
                  <a:lnTo>
                    <a:pt x="709" y="129"/>
                  </a:lnTo>
                  <a:lnTo>
                    <a:pt x="677" y="118"/>
                  </a:lnTo>
                  <a:lnTo>
                    <a:pt x="644" y="109"/>
                  </a:lnTo>
                  <a:lnTo>
                    <a:pt x="607" y="103"/>
                  </a:lnTo>
                  <a:lnTo>
                    <a:pt x="569" y="99"/>
                  </a:lnTo>
                  <a:lnTo>
                    <a:pt x="527" y="97"/>
                  </a:lnTo>
                  <a:lnTo>
                    <a:pt x="527" y="97"/>
                  </a:lnTo>
                  <a:lnTo>
                    <a:pt x="485" y="99"/>
                  </a:lnTo>
                  <a:lnTo>
                    <a:pt x="447" y="103"/>
                  </a:lnTo>
                  <a:lnTo>
                    <a:pt x="410" y="109"/>
                  </a:lnTo>
                  <a:lnTo>
                    <a:pt x="377" y="118"/>
                  </a:lnTo>
                  <a:lnTo>
                    <a:pt x="345" y="129"/>
                  </a:lnTo>
                  <a:lnTo>
                    <a:pt x="318" y="141"/>
                  </a:lnTo>
                  <a:lnTo>
                    <a:pt x="290" y="155"/>
                  </a:lnTo>
                  <a:lnTo>
                    <a:pt x="268" y="170"/>
                  </a:lnTo>
                  <a:lnTo>
                    <a:pt x="246" y="186"/>
                  </a:lnTo>
                  <a:lnTo>
                    <a:pt x="227" y="203"/>
                  </a:lnTo>
                  <a:lnTo>
                    <a:pt x="208" y="220"/>
                  </a:lnTo>
                  <a:lnTo>
                    <a:pt x="193" y="237"/>
                  </a:lnTo>
                  <a:lnTo>
                    <a:pt x="179" y="253"/>
                  </a:lnTo>
                  <a:lnTo>
                    <a:pt x="167" y="270"/>
                  </a:lnTo>
                  <a:lnTo>
                    <a:pt x="158" y="285"/>
                  </a:lnTo>
                  <a:lnTo>
                    <a:pt x="149" y="300"/>
                  </a:lnTo>
                  <a:lnTo>
                    <a:pt x="149" y="300"/>
                  </a:lnTo>
                  <a:lnTo>
                    <a:pt x="137" y="323"/>
                  </a:lnTo>
                  <a:lnTo>
                    <a:pt x="128" y="346"/>
                  </a:lnTo>
                  <a:lnTo>
                    <a:pt x="119" y="370"/>
                  </a:lnTo>
                  <a:lnTo>
                    <a:pt x="111" y="393"/>
                  </a:lnTo>
                  <a:lnTo>
                    <a:pt x="107" y="419"/>
                  </a:lnTo>
                  <a:lnTo>
                    <a:pt x="102" y="443"/>
                  </a:lnTo>
                  <a:lnTo>
                    <a:pt x="99" y="467"/>
                  </a:lnTo>
                  <a:lnTo>
                    <a:pt x="98" y="491"/>
                  </a:lnTo>
                  <a:lnTo>
                    <a:pt x="99" y="516"/>
                  </a:lnTo>
                  <a:lnTo>
                    <a:pt x="101" y="540"/>
                  </a:lnTo>
                  <a:lnTo>
                    <a:pt x="104" y="563"/>
                  </a:lnTo>
                  <a:lnTo>
                    <a:pt x="108" y="585"/>
                  </a:lnTo>
                  <a:lnTo>
                    <a:pt x="116" y="608"/>
                  </a:lnTo>
                  <a:lnTo>
                    <a:pt x="123" y="629"/>
                  </a:lnTo>
                  <a:lnTo>
                    <a:pt x="132" y="649"/>
                  </a:lnTo>
                  <a:lnTo>
                    <a:pt x="143" y="669"/>
                  </a:lnTo>
                  <a:lnTo>
                    <a:pt x="143" y="669"/>
                  </a:lnTo>
                  <a:lnTo>
                    <a:pt x="179" y="728"/>
                  </a:lnTo>
                  <a:lnTo>
                    <a:pt x="216" y="792"/>
                  </a:lnTo>
                  <a:lnTo>
                    <a:pt x="251" y="857"/>
                  </a:lnTo>
                  <a:lnTo>
                    <a:pt x="284" y="924"/>
                  </a:lnTo>
                  <a:lnTo>
                    <a:pt x="299" y="959"/>
                  </a:lnTo>
                  <a:lnTo>
                    <a:pt x="313" y="992"/>
                  </a:lnTo>
                  <a:lnTo>
                    <a:pt x="327" y="1025"/>
                  </a:lnTo>
                  <a:lnTo>
                    <a:pt x="339" y="1059"/>
                  </a:lnTo>
                  <a:lnTo>
                    <a:pt x="349" y="1092"/>
                  </a:lnTo>
                  <a:lnTo>
                    <a:pt x="357" y="1124"/>
                  </a:lnTo>
                  <a:lnTo>
                    <a:pt x="365" y="1156"/>
                  </a:lnTo>
                  <a:lnTo>
                    <a:pt x="369" y="1186"/>
                  </a:lnTo>
                  <a:lnTo>
                    <a:pt x="369" y="118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7"/>
            <p:cNvSpPr>
              <a:spLocks/>
            </p:cNvSpPr>
            <p:nvPr/>
          </p:nvSpPr>
          <p:spPr bwMode="auto">
            <a:xfrm>
              <a:off x="4113866" y="2196774"/>
              <a:ext cx="232483" cy="49776"/>
            </a:xfrm>
            <a:custGeom>
              <a:avLst/>
              <a:gdLst>
                <a:gd name="T0" fmla="*/ 355 w 397"/>
                <a:gd name="T1" fmla="*/ 85 h 85"/>
                <a:gd name="T2" fmla="*/ 42 w 397"/>
                <a:gd name="T3" fmla="*/ 85 h 85"/>
                <a:gd name="T4" fmla="*/ 42 w 397"/>
                <a:gd name="T5" fmla="*/ 85 h 85"/>
                <a:gd name="T6" fmla="*/ 33 w 397"/>
                <a:gd name="T7" fmla="*/ 84 h 85"/>
                <a:gd name="T8" fmla="*/ 25 w 397"/>
                <a:gd name="T9" fmla="*/ 82 h 85"/>
                <a:gd name="T10" fmla="*/ 18 w 397"/>
                <a:gd name="T11" fmla="*/ 77 h 85"/>
                <a:gd name="T12" fmla="*/ 12 w 397"/>
                <a:gd name="T13" fmla="*/ 73 h 85"/>
                <a:gd name="T14" fmla="*/ 7 w 397"/>
                <a:gd name="T15" fmla="*/ 67 h 85"/>
                <a:gd name="T16" fmla="*/ 3 w 397"/>
                <a:gd name="T17" fmla="*/ 59 h 85"/>
                <a:gd name="T18" fmla="*/ 1 w 397"/>
                <a:gd name="T19" fmla="*/ 52 h 85"/>
                <a:gd name="T20" fmla="*/ 0 w 397"/>
                <a:gd name="T21" fmla="*/ 43 h 85"/>
                <a:gd name="T22" fmla="*/ 0 w 397"/>
                <a:gd name="T23" fmla="*/ 43 h 85"/>
                <a:gd name="T24" fmla="*/ 0 w 397"/>
                <a:gd name="T25" fmla="*/ 43 h 85"/>
                <a:gd name="T26" fmla="*/ 1 w 397"/>
                <a:gd name="T27" fmla="*/ 33 h 85"/>
                <a:gd name="T28" fmla="*/ 3 w 397"/>
                <a:gd name="T29" fmla="*/ 26 h 85"/>
                <a:gd name="T30" fmla="*/ 7 w 397"/>
                <a:gd name="T31" fmla="*/ 18 h 85"/>
                <a:gd name="T32" fmla="*/ 12 w 397"/>
                <a:gd name="T33" fmla="*/ 12 h 85"/>
                <a:gd name="T34" fmla="*/ 18 w 397"/>
                <a:gd name="T35" fmla="*/ 8 h 85"/>
                <a:gd name="T36" fmla="*/ 25 w 397"/>
                <a:gd name="T37" fmla="*/ 3 h 85"/>
                <a:gd name="T38" fmla="*/ 33 w 397"/>
                <a:gd name="T39" fmla="*/ 2 h 85"/>
                <a:gd name="T40" fmla="*/ 42 w 397"/>
                <a:gd name="T41" fmla="*/ 0 h 85"/>
                <a:gd name="T42" fmla="*/ 355 w 397"/>
                <a:gd name="T43" fmla="*/ 0 h 85"/>
                <a:gd name="T44" fmla="*/ 355 w 397"/>
                <a:gd name="T45" fmla="*/ 0 h 85"/>
                <a:gd name="T46" fmla="*/ 364 w 397"/>
                <a:gd name="T47" fmla="*/ 2 h 85"/>
                <a:gd name="T48" fmla="*/ 371 w 397"/>
                <a:gd name="T49" fmla="*/ 3 h 85"/>
                <a:gd name="T50" fmla="*/ 379 w 397"/>
                <a:gd name="T51" fmla="*/ 8 h 85"/>
                <a:gd name="T52" fmla="*/ 385 w 397"/>
                <a:gd name="T53" fmla="*/ 12 h 85"/>
                <a:gd name="T54" fmla="*/ 390 w 397"/>
                <a:gd name="T55" fmla="*/ 18 h 85"/>
                <a:gd name="T56" fmla="*/ 394 w 397"/>
                <a:gd name="T57" fmla="*/ 26 h 85"/>
                <a:gd name="T58" fmla="*/ 396 w 397"/>
                <a:gd name="T59" fmla="*/ 33 h 85"/>
                <a:gd name="T60" fmla="*/ 397 w 397"/>
                <a:gd name="T61" fmla="*/ 43 h 85"/>
                <a:gd name="T62" fmla="*/ 397 w 397"/>
                <a:gd name="T63" fmla="*/ 43 h 85"/>
                <a:gd name="T64" fmla="*/ 397 w 397"/>
                <a:gd name="T65" fmla="*/ 43 h 85"/>
                <a:gd name="T66" fmla="*/ 396 w 397"/>
                <a:gd name="T67" fmla="*/ 52 h 85"/>
                <a:gd name="T68" fmla="*/ 394 w 397"/>
                <a:gd name="T69" fmla="*/ 59 h 85"/>
                <a:gd name="T70" fmla="*/ 390 w 397"/>
                <a:gd name="T71" fmla="*/ 67 h 85"/>
                <a:gd name="T72" fmla="*/ 385 w 397"/>
                <a:gd name="T73" fmla="*/ 73 h 85"/>
                <a:gd name="T74" fmla="*/ 379 w 397"/>
                <a:gd name="T75" fmla="*/ 77 h 85"/>
                <a:gd name="T76" fmla="*/ 371 w 397"/>
                <a:gd name="T77" fmla="*/ 82 h 85"/>
                <a:gd name="T78" fmla="*/ 364 w 397"/>
                <a:gd name="T79" fmla="*/ 84 h 85"/>
                <a:gd name="T80" fmla="*/ 355 w 397"/>
                <a:gd name="T81" fmla="*/ 85 h 85"/>
                <a:gd name="T82" fmla="*/ 355 w 397"/>
                <a:gd name="T83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97" h="85">
                  <a:moveTo>
                    <a:pt x="355" y="85"/>
                  </a:moveTo>
                  <a:lnTo>
                    <a:pt x="42" y="85"/>
                  </a:lnTo>
                  <a:lnTo>
                    <a:pt x="42" y="85"/>
                  </a:lnTo>
                  <a:lnTo>
                    <a:pt x="33" y="84"/>
                  </a:lnTo>
                  <a:lnTo>
                    <a:pt x="25" y="82"/>
                  </a:lnTo>
                  <a:lnTo>
                    <a:pt x="18" y="77"/>
                  </a:lnTo>
                  <a:lnTo>
                    <a:pt x="12" y="73"/>
                  </a:lnTo>
                  <a:lnTo>
                    <a:pt x="7" y="67"/>
                  </a:lnTo>
                  <a:lnTo>
                    <a:pt x="3" y="59"/>
                  </a:lnTo>
                  <a:lnTo>
                    <a:pt x="1" y="52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1" y="33"/>
                  </a:lnTo>
                  <a:lnTo>
                    <a:pt x="3" y="26"/>
                  </a:lnTo>
                  <a:lnTo>
                    <a:pt x="7" y="18"/>
                  </a:lnTo>
                  <a:lnTo>
                    <a:pt x="12" y="12"/>
                  </a:lnTo>
                  <a:lnTo>
                    <a:pt x="18" y="8"/>
                  </a:lnTo>
                  <a:lnTo>
                    <a:pt x="25" y="3"/>
                  </a:lnTo>
                  <a:lnTo>
                    <a:pt x="33" y="2"/>
                  </a:lnTo>
                  <a:lnTo>
                    <a:pt x="42" y="0"/>
                  </a:lnTo>
                  <a:lnTo>
                    <a:pt x="355" y="0"/>
                  </a:lnTo>
                  <a:lnTo>
                    <a:pt x="355" y="0"/>
                  </a:lnTo>
                  <a:lnTo>
                    <a:pt x="364" y="2"/>
                  </a:lnTo>
                  <a:lnTo>
                    <a:pt x="371" y="3"/>
                  </a:lnTo>
                  <a:lnTo>
                    <a:pt x="379" y="8"/>
                  </a:lnTo>
                  <a:lnTo>
                    <a:pt x="385" y="12"/>
                  </a:lnTo>
                  <a:lnTo>
                    <a:pt x="390" y="18"/>
                  </a:lnTo>
                  <a:lnTo>
                    <a:pt x="394" y="26"/>
                  </a:lnTo>
                  <a:lnTo>
                    <a:pt x="396" y="33"/>
                  </a:lnTo>
                  <a:lnTo>
                    <a:pt x="397" y="43"/>
                  </a:lnTo>
                  <a:lnTo>
                    <a:pt x="397" y="43"/>
                  </a:lnTo>
                  <a:lnTo>
                    <a:pt x="397" y="43"/>
                  </a:lnTo>
                  <a:lnTo>
                    <a:pt x="396" y="52"/>
                  </a:lnTo>
                  <a:lnTo>
                    <a:pt x="394" y="59"/>
                  </a:lnTo>
                  <a:lnTo>
                    <a:pt x="390" y="67"/>
                  </a:lnTo>
                  <a:lnTo>
                    <a:pt x="385" y="73"/>
                  </a:lnTo>
                  <a:lnTo>
                    <a:pt x="379" y="77"/>
                  </a:lnTo>
                  <a:lnTo>
                    <a:pt x="371" y="82"/>
                  </a:lnTo>
                  <a:lnTo>
                    <a:pt x="364" y="84"/>
                  </a:lnTo>
                  <a:lnTo>
                    <a:pt x="355" y="85"/>
                  </a:lnTo>
                  <a:lnTo>
                    <a:pt x="355" y="85"/>
                  </a:ln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8"/>
            <p:cNvSpPr>
              <a:spLocks/>
            </p:cNvSpPr>
            <p:nvPr/>
          </p:nvSpPr>
          <p:spPr bwMode="auto">
            <a:xfrm>
              <a:off x="4113866" y="2273488"/>
              <a:ext cx="232483" cy="49776"/>
            </a:xfrm>
            <a:custGeom>
              <a:avLst/>
              <a:gdLst>
                <a:gd name="T0" fmla="*/ 355 w 397"/>
                <a:gd name="T1" fmla="*/ 85 h 85"/>
                <a:gd name="T2" fmla="*/ 42 w 397"/>
                <a:gd name="T3" fmla="*/ 85 h 85"/>
                <a:gd name="T4" fmla="*/ 42 w 397"/>
                <a:gd name="T5" fmla="*/ 85 h 85"/>
                <a:gd name="T6" fmla="*/ 33 w 397"/>
                <a:gd name="T7" fmla="*/ 83 h 85"/>
                <a:gd name="T8" fmla="*/ 25 w 397"/>
                <a:gd name="T9" fmla="*/ 81 h 85"/>
                <a:gd name="T10" fmla="*/ 18 w 397"/>
                <a:gd name="T11" fmla="*/ 77 h 85"/>
                <a:gd name="T12" fmla="*/ 12 w 397"/>
                <a:gd name="T13" fmla="*/ 72 h 85"/>
                <a:gd name="T14" fmla="*/ 7 w 397"/>
                <a:gd name="T15" fmla="*/ 66 h 85"/>
                <a:gd name="T16" fmla="*/ 3 w 397"/>
                <a:gd name="T17" fmla="*/ 59 h 85"/>
                <a:gd name="T18" fmla="*/ 1 w 397"/>
                <a:gd name="T19" fmla="*/ 51 h 85"/>
                <a:gd name="T20" fmla="*/ 0 w 397"/>
                <a:gd name="T21" fmla="*/ 42 h 85"/>
                <a:gd name="T22" fmla="*/ 0 w 397"/>
                <a:gd name="T23" fmla="*/ 42 h 85"/>
                <a:gd name="T24" fmla="*/ 0 w 397"/>
                <a:gd name="T25" fmla="*/ 42 h 85"/>
                <a:gd name="T26" fmla="*/ 1 w 397"/>
                <a:gd name="T27" fmla="*/ 33 h 85"/>
                <a:gd name="T28" fmla="*/ 3 w 397"/>
                <a:gd name="T29" fmla="*/ 25 h 85"/>
                <a:gd name="T30" fmla="*/ 7 w 397"/>
                <a:gd name="T31" fmla="*/ 18 h 85"/>
                <a:gd name="T32" fmla="*/ 12 w 397"/>
                <a:gd name="T33" fmla="*/ 12 h 85"/>
                <a:gd name="T34" fmla="*/ 18 w 397"/>
                <a:gd name="T35" fmla="*/ 7 h 85"/>
                <a:gd name="T36" fmla="*/ 25 w 397"/>
                <a:gd name="T37" fmla="*/ 3 h 85"/>
                <a:gd name="T38" fmla="*/ 33 w 397"/>
                <a:gd name="T39" fmla="*/ 1 h 85"/>
                <a:gd name="T40" fmla="*/ 42 w 397"/>
                <a:gd name="T41" fmla="*/ 0 h 85"/>
                <a:gd name="T42" fmla="*/ 355 w 397"/>
                <a:gd name="T43" fmla="*/ 0 h 85"/>
                <a:gd name="T44" fmla="*/ 355 w 397"/>
                <a:gd name="T45" fmla="*/ 0 h 85"/>
                <a:gd name="T46" fmla="*/ 364 w 397"/>
                <a:gd name="T47" fmla="*/ 1 h 85"/>
                <a:gd name="T48" fmla="*/ 371 w 397"/>
                <a:gd name="T49" fmla="*/ 3 h 85"/>
                <a:gd name="T50" fmla="*/ 379 w 397"/>
                <a:gd name="T51" fmla="*/ 7 h 85"/>
                <a:gd name="T52" fmla="*/ 385 w 397"/>
                <a:gd name="T53" fmla="*/ 12 h 85"/>
                <a:gd name="T54" fmla="*/ 390 w 397"/>
                <a:gd name="T55" fmla="*/ 18 h 85"/>
                <a:gd name="T56" fmla="*/ 394 w 397"/>
                <a:gd name="T57" fmla="*/ 25 h 85"/>
                <a:gd name="T58" fmla="*/ 396 w 397"/>
                <a:gd name="T59" fmla="*/ 33 h 85"/>
                <a:gd name="T60" fmla="*/ 397 w 397"/>
                <a:gd name="T61" fmla="*/ 42 h 85"/>
                <a:gd name="T62" fmla="*/ 397 w 397"/>
                <a:gd name="T63" fmla="*/ 42 h 85"/>
                <a:gd name="T64" fmla="*/ 397 w 397"/>
                <a:gd name="T65" fmla="*/ 42 h 85"/>
                <a:gd name="T66" fmla="*/ 396 w 397"/>
                <a:gd name="T67" fmla="*/ 51 h 85"/>
                <a:gd name="T68" fmla="*/ 394 w 397"/>
                <a:gd name="T69" fmla="*/ 59 h 85"/>
                <a:gd name="T70" fmla="*/ 390 w 397"/>
                <a:gd name="T71" fmla="*/ 66 h 85"/>
                <a:gd name="T72" fmla="*/ 385 w 397"/>
                <a:gd name="T73" fmla="*/ 72 h 85"/>
                <a:gd name="T74" fmla="*/ 379 w 397"/>
                <a:gd name="T75" fmla="*/ 77 h 85"/>
                <a:gd name="T76" fmla="*/ 371 w 397"/>
                <a:gd name="T77" fmla="*/ 81 h 85"/>
                <a:gd name="T78" fmla="*/ 364 w 397"/>
                <a:gd name="T79" fmla="*/ 83 h 85"/>
                <a:gd name="T80" fmla="*/ 355 w 397"/>
                <a:gd name="T81" fmla="*/ 85 h 85"/>
                <a:gd name="T82" fmla="*/ 355 w 397"/>
                <a:gd name="T83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97" h="85">
                  <a:moveTo>
                    <a:pt x="355" y="85"/>
                  </a:moveTo>
                  <a:lnTo>
                    <a:pt x="42" y="85"/>
                  </a:lnTo>
                  <a:lnTo>
                    <a:pt x="42" y="85"/>
                  </a:lnTo>
                  <a:lnTo>
                    <a:pt x="33" y="83"/>
                  </a:lnTo>
                  <a:lnTo>
                    <a:pt x="25" y="81"/>
                  </a:lnTo>
                  <a:lnTo>
                    <a:pt x="18" y="77"/>
                  </a:lnTo>
                  <a:lnTo>
                    <a:pt x="12" y="72"/>
                  </a:lnTo>
                  <a:lnTo>
                    <a:pt x="7" y="66"/>
                  </a:lnTo>
                  <a:lnTo>
                    <a:pt x="3" y="59"/>
                  </a:lnTo>
                  <a:lnTo>
                    <a:pt x="1" y="51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1" y="33"/>
                  </a:lnTo>
                  <a:lnTo>
                    <a:pt x="3" y="25"/>
                  </a:lnTo>
                  <a:lnTo>
                    <a:pt x="7" y="18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5" y="3"/>
                  </a:lnTo>
                  <a:lnTo>
                    <a:pt x="33" y="1"/>
                  </a:lnTo>
                  <a:lnTo>
                    <a:pt x="42" y="0"/>
                  </a:lnTo>
                  <a:lnTo>
                    <a:pt x="355" y="0"/>
                  </a:lnTo>
                  <a:lnTo>
                    <a:pt x="355" y="0"/>
                  </a:lnTo>
                  <a:lnTo>
                    <a:pt x="364" y="1"/>
                  </a:lnTo>
                  <a:lnTo>
                    <a:pt x="371" y="3"/>
                  </a:lnTo>
                  <a:lnTo>
                    <a:pt x="379" y="7"/>
                  </a:lnTo>
                  <a:lnTo>
                    <a:pt x="385" y="12"/>
                  </a:lnTo>
                  <a:lnTo>
                    <a:pt x="390" y="18"/>
                  </a:lnTo>
                  <a:lnTo>
                    <a:pt x="394" y="25"/>
                  </a:lnTo>
                  <a:lnTo>
                    <a:pt x="396" y="33"/>
                  </a:lnTo>
                  <a:lnTo>
                    <a:pt x="397" y="42"/>
                  </a:lnTo>
                  <a:lnTo>
                    <a:pt x="397" y="42"/>
                  </a:lnTo>
                  <a:lnTo>
                    <a:pt x="397" y="42"/>
                  </a:lnTo>
                  <a:lnTo>
                    <a:pt x="396" y="51"/>
                  </a:lnTo>
                  <a:lnTo>
                    <a:pt x="394" y="59"/>
                  </a:lnTo>
                  <a:lnTo>
                    <a:pt x="390" y="66"/>
                  </a:lnTo>
                  <a:lnTo>
                    <a:pt x="385" y="72"/>
                  </a:lnTo>
                  <a:lnTo>
                    <a:pt x="379" y="77"/>
                  </a:lnTo>
                  <a:lnTo>
                    <a:pt x="371" y="81"/>
                  </a:lnTo>
                  <a:lnTo>
                    <a:pt x="364" y="83"/>
                  </a:lnTo>
                  <a:lnTo>
                    <a:pt x="355" y="85"/>
                  </a:lnTo>
                  <a:lnTo>
                    <a:pt x="355" y="85"/>
                  </a:ln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9"/>
            <p:cNvSpPr>
              <a:spLocks/>
            </p:cNvSpPr>
            <p:nvPr/>
          </p:nvSpPr>
          <p:spPr bwMode="auto">
            <a:xfrm>
              <a:off x="4159542" y="2349616"/>
              <a:ext cx="140544" cy="49776"/>
            </a:xfrm>
            <a:custGeom>
              <a:avLst/>
              <a:gdLst>
                <a:gd name="T0" fmla="*/ 198 w 240"/>
                <a:gd name="T1" fmla="*/ 85 h 85"/>
                <a:gd name="T2" fmla="*/ 43 w 240"/>
                <a:gd name="T3" fmla="*/ 85 h 85"/>
                <a:gd name="T4" fmla="*/ 43 w 240"/>
                <a:gd name="T5" fmla="*/ 85 h 85"/>
                <a:gd name="T6" fmla="*/ 34 w 240"/>
                <a:gd name="T7" fmla="*/ 83 h 85"/>
                <a:gd name="T8" fmla="*/ 26 w 240"/>
                <a:gd name="T9" fmla="*/ 82 h 85"/>
                <a:gd name="T10" fmla="*/ 19 w 240"/>
                <a:gd name="T11" fmla="*/ 77 h 85"/>
                <a:gd name="T12" fmla="*/ 13 w 240"/>
                <a:gd name="T13" fmla="*/ 73 h 85"/>
                <a:gd name="T14" fmla="*/ 8 w 240"/>
                <a:gd name="T15" fmla="*/ 67 h 85"/>
                <a:gd name="T16" fmla="*/ 4 w 240"/>
                <a:gd name="T17" fmla="*/ 59 h 85"/>
                <a:gd name="T18" fmla="*/ 2 w 240"/>
                <a:gd name="T19" fmla="*/ 52 h 85"/>
                <a:gd name="T20" fmla="*/ 0 w 240"/>
                <a:gd name="T21" fmla="*/ 43 h 85"/>
                <a:gd name="T22" fmla="*/ 0 w 240"/>
                <a:gd name="T23" fmla="*/ 43 h 85"/>
                <a:gd name="T24" fmla="*/ 0 w 240"/>
                <a:gd name="T25" fmla="*/ 43 h 85"/>
                <a:gd name="T26" fmla="*/ 2 w 240"/>
                <a:gd name="T27" fmla="*/ 33 h 85"/>
                <a:gd name="T28" fmla="*/ 4 w 240"/>
                <a:gd name="T29" fmla="*/ 26 h 85"/>
                <a:gd name="T30" fmla="*/ 8 w 240"/>
                <a:gd name="T31" fmla="*/ 18 h 85"/>
                <a:gd name="T32" fmla="*/ 13 w 240"/>
                <a:gd name="T33" fmla="*/ 12 h 85"/>
                <a:gd name="T34" fmla="*/ 19 w 240"/>
                <a:gd name="T35" fmla="*/ 8 h 85"/>
                <a:gd name="T36" fmla="*/ 26 w 240"/>
                <a:gd name="T37" fmla="*/ 3 h 85"/>
                <a:gd name="T38" fmla="*/ 34 w 240"/>
                <a:gd name="T39" fmla="*/ 2 h 85"/>
                <a:gd name="T40" fmla="*/ 43 w 240"/>
                <a:gd name="T41" fmla="*/ 0 h 85"/>
                <a:gd name="T42" fmla="*/ 198 w 240"/>
                <a:gd name="T43" fmla="*/ 0 h 85"/>
                <a:gd name="T44" fmla="*/ 198 w 240"/>
                <a:gd name="T45" fmla="*/ 0 h 85"/>
                <a:gd name="T46" fmla="*/ 207 w 240"/>
                <a:gd name="T47" fmla="*/ 2 h 85"/>
                <a:gd name="T48" fmla="*/ 214 w 240"/>
                <a:gd name="T49" fmla="*/ 3 h 85"/>
                <a:gd name="T50" fmla="*/ 222 w 240"/>
                <a:gd name="T51" fmla="*/ 8 h 85"/>
                <a:gd name="T52" fmla="*/ 228 w 240"/>
                <a:gd name="T53" fmla="*/ 12 h 85"/>
                <a:gd name="T54" fmla="*/ 233 w 240"/>
                <a:gd name="T55" fmla="*/ 18 h 85"/>
                <a:gd name="T56" fmla="*/ 237 w 240"/>
                <a:gd name="T57" fmla="*/ 26 h 85"/>
                <a:gd name="T58" fmla="*/ 239 w 240"/>
                <a:gd name="T59" fmla="*/ 33 h 85"/>
                <a:gd name="T60" fmla="*/ 240 w 240"/>
                <a:gd name="T61" fmla="*/ 43 h 85"/>
                <a:gd name="T62" fmla="*/ 240 w 240"/>
                <a:gd name="T63" fmla="*/ 43 h 85"/>
                <a:gd name="T64" fmla="*/ 240 w 240"/>
                <a:gd name="T65" fmla="*/ 43 h 85"/>
                <a:gd name="T66" fmla="*/ 239 w 240"/>
                <a:gd name="T67" fmla="*/ 52 h 85"/>
                <a:gd name="T68" fmla="*/ 237 w 240"/>
                <a:gd name="T69" fmla="*/ 59 h 85"/>
                <a:gd name="T70" fmla="*/ 233 w 240"/>
                <a:gd name="T71" fmla="*/ 67 h 85"/>
                <a:gd name="T72" fmla="*/ 228 w 240"/>
                <a:gd name="T73" fmla="*/ 73 h 85"/>
                <a:gd name="T74" fmla="*/ 222 w 240"/>
                <a:gd name="T75" fmla="*/ 77 h 85"/>
                <a:gd name="T76" fmla="*/ 214 w 240"/>
                <a:gd name="T77" fmla="*/ 82 h 85"/>
                <a:gd name="T78" fmla="*/ 207 w 240"/>
                <a:gd name="T79" fmla="*/ 83 h 85"/>
                <a:gd name="T80" fmla="*/ 198 w 240"/>
                <a:gd name="T81" fmla="*/ 85 h 85"/>
                <a:gd name="T82" fmla="*/ 198 w 240"/>
                <a:gd name="T83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0" h="85">
                  <a:moveTo>
                    <a:pt x="198" y="85"/>
                  </a:moveTo>
                  <a:lnTo>
                    <a:pt x="43" y="85"/>
                  </a:lnTo>
                  <a:lnTo>
                    <a:pt x="43" y="85"/>
                  </a:lnTo>
                  <a:lnTo>
                    <a:pt x="34" y="83"/>
                  </a:lnTo>
                  <a:lnTo>
                    <a:pt x="26" y="82"/>
                  </a:lnTo>
                  <a:lnTo>
                    <a:pt x="19" y="77"/>
                  </a:lnTo>
                  <a:lnTo>
                    <a:pt x="13" y="73"/>
                  </a:lnTo>
                  <a:lnTo>
                    <a:pt x="8" y="67"/>
                  </a:lnTo>
                  <a:lnTo>
                    <a:pt x="4" y="59"/>
                  </a:lnTo>
                  <a:lnTo>
                    <a:pt x="2" y="52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2" y="33"/>
                  </a:lnTo>
                  <a:lnTo>
                    <a:pt x="4" y="26"/>
                  </a:lnTo>
                  <a:lnTo>
                    <a:pt x="8" y="18"/>
                  </a:lnTo>
                  <a:lnTo>
                    <a:pt x="13" y="12"/>
                  </a:lnTo>
                  <a:lnTo>
                    <a:pt x="19" y="8"/>
                  </a:lnTo>
                  <a:lnTo>
                    <a:pt x="26" y="3"/>
                  </a:lnTo>
                  <a:lnTo>
                    <a:pt x="34" y="2"/>
                  </a:lnTo>
                  <a:lnTo>
                    <a:pt x="43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207" y="2"/>
                  </a:lnTo>
                  <a:lnTo>
                    <a:pt x="214" y="3"/>
                  </a:lnTo>
                  <a:lnTo>
                    <a:pt x="222" y="8"/>
                  </a:lnTo>
                  <a:lnTo>
                    <a:pt x="228" y="12"/>
                  </a:lnTo>
                  <a:lnTo>
                    <a:pt x="233" y="18"/>
                  </a:lnTo>
                  <a:lnTo>
                    <a:pt x="237" y="26"/>
                  </a:lnTo>
                  <a:lnTo>
                    <a:pt x="239" y="33"/>
                  </a:lnTo>
                  <a:lnTo>
                    <a:pt x="240" y="43"/>
                  </a:lnTo>
                  <a:lnTo>
                    <a:pt x="240" y="43"/>
                  </a:lnTo>
                  <a:lnTo>
                    <a:pt x="240" y="43"/>
                  </a:lnTo>
                  <a:lnTo>
                    <a:pt x="239" y="52"/>
                  </a:lnTo>
                  <a:lnTo>
                    <a:pt x="237" y="59"/>
                  </a:lnTo>
                  <a:lnTo>
                    <a:pt x="233" y="67"/>
                  </a:lnTo>
                  <a:lnTo>
                    <a:pt x="228" y="73"/>
                  </a:lnTo>
                  <a:lnTo>
                    <a:pt x="222" y="77"/>
                  </a:lnTo>
                  <a:lnTo>
                    <a:pt x="214" y="82"/>
                  </a:lnTo>
                  <a:lnTo>
                    <a:pt x="207" y="83"/>
                  </a:lnTo>
                  <a:lnTo>
                    <a:pt x="198" y="85"/>
                  </a:lnTo>
                  <a:lnTo>
                    <a:pt x="198" y="85"/>
                  </a:ln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87" name="组合 86"/>
            <p:cNvGrpSpPr/>
            <p:nvPr/>
          </p:nvGrpSpPr>
          <p:grpSpPr>
            <a:xfrm>
              <a:off x="3729712" y="1203598"/>
              <a:ext cx="1013087" cy="846777"/>
              <a:chOff x="755576" y="1218406"/>
              <a:chExt cx="2671709" cy="2233117"/>
            </a:xfrm>
            <a:grpFill/>
          </p:grpSpPr>
          <p:sp>
            <p:nvSpPr>
              <p:cNvPr id="88" name="Freeform 10"/>
              <p:cNvSpPr>
                <a:spLocks/>
              </p:cNvSpPr>
              <p:nvPr/>
            </p:nvSpPr>
            <p:spPr bwMode="auto">
              <a:xfrm>
                <a:off x="2042011" y="1218406"/>
                <a:ext cx="66407" cy="393807"/>
              </a:xfrm>
              <a:custGeom>
                <a:avLst/>
                <a:gdLst>
                  <a:gd name="T0" fmla="*/ 21 w 43"/>
                  <a:gd name="T1" fmla="*/ 255 h 255"/>
                  <a:gd name="T2" fmla="*/ 21 w 43"/>
                  <a:gd name="T3" fmla="*/ 255 h 255"/>
                  <a:gd name="T4" fmla="*/ 14 w 43"/>
                  <a:gd name="T5" fmla="*/ 253 h 255"/>
                  <a:gd name="T6" fmla="*/ 6 w 43"/>
                  <a:gd name="T7" fmla="*/ 249 h 255"/>
                  <a:gd name="T8" fmla="*/ 2 w 43"/>
                  <a:gd name="T9" fmla="*/ 241 h 255"/>
                  <a:gd name="T10" fmla="*/ 0 w 43"/>
                  <a:gd name="T11" fmla="*/ 234 h 255"/>
                  <a:gd name="T12" fmla="*/ 0 w 43"/>
                  <a:gd name="T13" fmla="*/ 21 h 255"/>
                  <a:gd name="T14" fmla="*/ 0 w 43"/>
                  <a:gd name="T15" fmla="*/ 21 h 255"/>
                  <a:gd name="T16" fmla="*/ 2 w 43"/>
                  <a:gd name="T17" fmla="*/ 14 h 255"/>
                  <a:gd name="T18" fmla="*/ 6 w 43"/>
                  <a:gd name="T19" fmla="*/ 6 h 255"/>
                  <a:gd name="T20" fmla="*/ 14 w 43"/>
                  <a:gd name="T21" fmla="*/ 2 h 255"/>
                  <a:gd name="T22" fmla="*/ 21 w 43"/>
                  <a:gd name="T23" fmla="*/ 0 h 255"/>
                  <a:gd name="T24" fmla="*/ 21 w 43"/>
                  <a:gd name="T25" fmla="*/ 0 h 255"/>
                  <a:gd name="T26" fmla="*/ 29 w 43"/>
                  <a:gd name="T27" fmla="*/ 2 h 255"/>
                  <a:gd name="T28" fmla="*/ 37 w 43"/>
                  <a:gd name="T29" fmla="*/ 6 h 255"/>
                  <a:gd name="T30" fmla="*/ 41 w 43"/>
                  <a:gd name="T31" fmla="*/ 14 h 255"/>
                  <a:gd name="T32" fmla="*/ 43 w 43"/>
                  <a:gd name="T33" fmla="*/ 21 h 255"/>
                  <a:gd name="T34" fmla="*/ 43 w 43"/>
                  <a:gd name="T35" fmla="*/ 234 h 255"/>
                  <a:gd name="T36" fmla="*/ 43 w 43"/>
                  <a:gd name="T37" fmla="*/ 234 h 255"/>
                  <a:gd name="T38" fmla="*/ 41 w 43"/>
                  <a:gd name="T39" fmla="*/ 241 h 255"/>
                  <a:gd name="T40" fmla="*/ 37 w 43"/>
                  <a:gd name="T41" fmla="*/ 249 h 255"/>
                  <a:gd name="T42" fmla="*/ 29 w 43"/>
                  <a:gd name="T43" fmla="*/ 253 h 255"/>
                  <a:gd name="T44" fmla="*/ 21 w 43"/>
                  <a:gd name="T45" fmla="*/ 255 h 255"/>
                  <a:gd name="T46" fmla="*/ 21 w 43"/>
                  <a:gd name="T47" fmla="*/ 255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3" h="255">
                    <a:moveTo>
                      <a:pt x="21" y="255"/>
                    </a:moveTo>
                    <a:lnTo>
                      <a:pt x="21" y="255"/>
                    </a:lnTo>
                    <a:lnTo>
                      <a:pt x="14" y="253"/>
                    </a:lnTo>
                    <a:lnTo>
                      <a:pt x="6" y="249"/>
                    </a:lnTo>
                    <a:lnTo>
                      <a:pt x="2" y="241"/>
                    </a:lnTo>
                    <a:lnTo>
                      <a:pt x="0" y="234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2" y="14"/>
                    </a:lnTo>
                    <a:lnTo>
                      <a:pt x="6" y="6"/>
                    </a:lnTo>
                    <a:lnTo>
                      <a:pt x="14" y="2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9" y="2"/>
                    </a:lnTo>
                    <a:lnTo>
                      <a:pt x="37" y="6"/>
                    </a:lnTo>
                    <a:lnTo>
                      <a:pt x="41" y="14"/>
                    </a:lnTo>
                    <a:lnTo>
                      <a:pt x="43" y="21"/>
                    </a:lnTo>
                    <a:lnTo>
                      <a:pt x="43" y="234"/>
                    </a:lnTo>
                    <a:lnTo>
                      <a:pt x="43" y="234"/>
                    </a:lnTo>
                    <a:lnTo>
                      <a:pt x="41" y="241"/>
                    </a:lnTo>
                    <a:lnTo>
                      <a:pt x="37" y="249"/>
                    </a:lnTo>
                    <a:lnTo>
                      <a:pt x="29" y="253"/>
                    </a:lnTo>
                    <a:lnTo>
                      <a:pt x="21" y="255"/>
                    </a:lnTo>
                    <a:lnTo>
                      <a:pt x="21" y="2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Freeform 11"/>
              <p:cNvSpPr>
                <a:spLocks/>
              </p:cNvSpPr>
              <p:nvPr/>
            </p:nvSpPr>
            <p:spPr bwMode="auto">
              <a:xfrm>
                <a:off x="3033478" y="2404459"/>
                <a:ext cx="393807" cy="64862"/>
              </a:xfrm>
              <a:custGeom>
                <a:avLst/>
                <a:gdLst>
                  <a:gd name="T0" fmla="*/ 234 w 255"/>
                  <a:gd name="T1" fmla="*/ 42 h 42"/>
                  <a:gd name="T2" fmla="*/ 21 w 255"/>
                  <a:gd name="T3" fmla="*/ 42 h 42"/>
                  <a:gd name="T4" fmla="*/ 21 w 255"/>
                  <a:gd name="T5" fmla="*/ 42 h 42"/>
                  <a:gd name="T6" fmla="*/ 14 w 255"/>
                  <a:gd name="T7" fmla="*/ 41 h 42"/>
                  <a:gd name="T8" fmla="*/ 8 w 255"/>
                  <a:gd name="T9" fmla="*/ 36 h 42"/>
                  <a:gd name="T10" fmla="*/ 3 w 255"/>
                  <a:gd name="T11" fmla="*/ 28 h 42"/>
                  <a:gd name="T12" fmla="*/ 0 w 255"/>
                  <a:gd name="T13" fmla="*/ 21 h 42"/>
                  <a:gd name="T14" fmla="*/ 0 w 255"/>
                  <a:gd name="T15" fmla="*/ 21 h 42"/>
                  <a:gd name="T16" fmla="*/ 3 w 255"/>
                  <a:gd name="T17" fmla="*/ 13 h 42"/>
                  <a:gd name="T18" fmla="*/ 8 w 255"/>
                  <a:gd name="T19" fmla="*/ 6 h 42"/>
                  <a:gd name="T20" fmla="*/ 14 w 255"/>
                  <a:gd name="T21" fmla="*/ 1 h 42"/>
                  <a:gd name="T22" fmla="*/ 21 w 255"/>
                  <a:gd name="T23" fmla="*/ 0 h 42"/>
                  <a:gd name="T24" fmla="*/ 234 w 255"/>
                  <a:gd name="T25" fmla="*/ 0 h 42"/>
                  <a:gd name="T26" fmla="*/ 234 w 255"/>
                  <a:gd name="T27" fmla="*/ 0 h 42"/>
                  <a:gd name="T28" fmla="*/ 243 w 255"/>
                  <a:gd name="T29" fmla="*/ 1 h 42"/>
                  <a:gd name="T30" fmla="*/ 249 w 255"/>
                  <a:gd name="T31" fmla="*/ 6 h 42"/>
                  <a:gd name="T32" fmla="*/ 253 w 255"/>
                  <a:gd name="T33" fmla="*/ 13 h 42"/>
                  <a:gd name="T34" fmla="*/ 255 w 255"/>
                  <a:gd name="T35" fmla="*/ 21 h 42"/>
                  <a:gd name="T36" fmla="*/ 255 w 255"/>
                  <a:gd name="T37" fmla="*/ 21 h 42"/>
                  <a:gd name="T38" fmla="*/ 253 w 255"/>
                  <a:gd name="T39" fmla="*/ 28 h 42"/>
                  <a:gd name="T40" fmla="*/ 249 w 255"/>
                  <a:gd name="T41" fmla="*/ 36 h 42"/>
                  <a:gd name="T42" fmla="*/ 243 w 255"/>
                  <a:gd name="T43" fmla="*/ 41 h 42"/>
                  <a:gd name="T44" fmla="*/ 234 w 255"/>
                  <a:gd name="T45" fmla="*/ 42 h 42"/>
                  <a:gd name="T46" fmla="*/ 234 w 255"/>
                  <a:gd name="T4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55" h="42">
                    <a:moveTo>
                      <a:pt x="234" y="42"/>
                    </a:moveTo>
                    <a:lnTo>
                      <a:pt x="21" y="42"/>
                    </a:lnTo>
                    <a:lnTo>
                      <a:pt x="21" y="42"/>
                    </a:lnTo>
                    <a:lnTo>
                      <a:pt x="14" y="41"/>
                    </a:lnTo>
                    <a:lnTo>
                      <a:pt x="8" y="36"/>
                    </a:lnTo>
                    <a:lnTo>
                      <a:pt x="3" y="28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3" y="13"/>
                    </a:lnTo>
                    <a:lnTo>
                      <a:pt x="8" y="6"/>
                    </a:lnTo>
                    <a:lnTo>
                      <a:pt x="14" y="1"/>
                    </a:lnTo>
                    <a:lnTo>
                      <a:pt x="21" y="0"/>
                    </a:lnTo>
                    <a:lnTo>
                      <a:pt x="234" y="0"/>
                    </a:lnTo>
                    <a:lnTo>
                      <a:pt x="234" y="0"/>
                    </a:lnTo>
                    <a:lnTo>
                      <a:pt x="243" y="1"/>
                    </a:lnTo>
                    <a:lnTo>
                      <a:pt x="249" y="6"/>
                    </a:lnTo>
                    <a:lnTo>
                      <a:pt x="253" y="13"/>
                    </a:lnTo>
                    <a:lnTo>
                      <a:pt x="255" y="21"/>
                    </a:lnTo>
                    <a:lnTo>
                      <a:pt x="255" y="21"/>
                    </a:lnTo>
                    <a:lnTo>
                      <a:pt x="253" y="28"/>
                    </a:lnTo>
                    <a:lnTo>
                      <a:pt x="249" y="36"/>
                    </a:lnTo>
                    <a:lnTo>
                      <a:pt x="243" y="41"/>
                    </a:lnTo>
                    <a:lnTo>
                      <a:pt x="234" y="42"/>
                    </a:lnTo>
                    <a:lnTo>
                      <a:pt x="234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Freeform 12"/>
              <p:cNvSpPr>
                <a:spLocks/>
              </p:cNvSpPr>
              <p:nvPr/>
            </p:nvSpPr>
            <p:spPr bwMode="auto">
              <a:xfrm>
                <a:off x="755576" y="2404459"/>
                <a:ext cx="393807" cy="64862"/>
              </a:xfrm>
              <a:custGeom>
                <a:avLst/>
                <a:gdLst>
                  <a:gd name="T0" fmla="*/ 234 w 255"/>
                  <a:gd name="T1" fmla="*/ 42 h 42"/>
                  <a:gd name="T2" fmla="*/ 21 w 255"/>
                  <a:gd name="T3" fmla="*/ 42 h 42"/>
                  <a:gd name="T4" fmla="*/ 21 w 255"/>
                  <a:gd name="T5" fmla="*/ 42 h 42"/>
                  <a:gd name="T6" fmla="*/ 12 w 255"/>
                  <a:gd name="T7" fmla="*/ 41 h 42"/>
                  <a:gd name="T8" fmla="*/ 6 w 255"/>
                  <a:gd name="T9" fmla="*/ 36 h 42"/>
                  <a:gd name="T10" fmla="*/ 2 w 255"/>
                  <a:gd name="T11" fmla="*/ 28 h 42"/>
                  <a:gd name="T12" fmla="*/ 0 w 255"/>
                  <a:gd name="T13" fmla="*/ 21 h 42"/>
                  <a:gd name="T14" fmla="*/ 0 w 255"/>
                  <a:gd name="T15" fmla="*/ 21 h 42"/>
                  <a:gd name="T16" fmla="*/ 2 w 255"/>
                  <a:gd name="T17" fmla="*/ 13 h 42"/>
                  <a:gd name="T18" fmla="*/ 6 w 255"/>
                  <a:gd name="T19" fmla="*/ 6 h 42"/>
                  <a:gd name="T20" fmla="*/ 12 w 255"/>
                  <a:gd name="T21" fmla="*/ 1 h 42"/>
                  <a:gd name="T22" fmla="*/ 21 w 255"/>
                  <a:gd name="T23" fmla="*/ 0 h 42"/>
                  <a:gd name="T24" fmla="*/ 234 w 255"/>
                  <a:gd name="T25" fmla="*/ 0 h 42"/>
                  <a:gd name="T26" fmla="*/ 234 w 255"/>
                  <a:gd name="T27" fmla="*/ 0 h 42"/>
                  <a:gd name="T28" fmla="*/ 241 w 255"/>
                  <a:gd name="T29" fmla="*/ 1 h 42"/>
                  <a:gd name="T30" fmla="*/ 247 w 255"/>
                  <a:gd name="T31" fmla="*/ 6 h 42"/>
                  <a:gd name="T32" fmla="*/ 252 w 255"/>
                  <a:gd name="T33" fmla="*/ 13 h 42"/>
                  <a:gd name="T34" fmla="*/ 255 w 255"/>
                  <a:gd name="T35" fmla="*/ 21 h 42"/>
                  <a:gd name="T36" fmla="*/ 255 w 255"/>
                  <a:gd name="T37" fmla="*/ 21 h 42"/>
                  <a:gd name="T38" fmla="*/ 252 w 255"/>
                  <a:gd name="T39" fmla="*/ 28 h 42"/>
                  <a:gd name="T40" fmla="*/ 247 w 255"/>
                  <a:gd name="T41" fmla="*/ 36 h 42"/>
                  <a:gd name="T42" fmla="*/ 241 w 255"/>
                  <a:gd name="T43" fmla="*/ 41 h 42"/>
                  <a:gd name="T44" fmla="*/ 234 w 255"/>
                  <a:gd name="T45" fmla="*/ 42 h 42"/>
                  <a:gd name="T46" fmla="*/ 234 w 255"/>
                  <a:gd name="T4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55" h="42">
                    <a:moveTo>
                      <a:pt x="234" y="42"/>
                    </a:moveTo>
                    <a:lnTo>
                      <a:pt x="21" y="42"/>
                    </a:lnTo>
                    <a:lnTo>
                      <a:pt x="21" y="42"/>
                    </a:lnTo>
                    <a:lnTo>
                      <a:pt x="12" y="41"/>
                    </a:lnTo>
                    <a:lnTo>
                      <a:pt x="6" y="36"/>
                    </a:lnTo>
                    <a:lnTo>
                      <a:pt x="2" y="28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2" y="13"/>
                    </a:lnTo>
                    <a:lnTo>
                      <a:pt x="6" y="6"/>
                    </a:lnTo>
                    <a:lnTo>
                      <a:pt x="12" y="1"/>
                    </a:lnTo>
                    <a:lnTo>
                      <a:pt x="21" y="0"/>
                    </a:lnTo>
                    <a:lnTo>
                      <a:pt x="234" y="0"/>
                    </a:lnTo>
                    <a:lnTo>
                      <a:pt x="234" y="0"/>
                    </a:lnTo>
                    <a:lnTo>
                      <a:pt x="241" y="1"/>
                    </a:lnTo>
                    <a:lnTo>
                      <a:pt x="247" y="6"/>
                    </a:lnTo>
                    <a:lnTo>
                      <a:pt x="252" y="13"/>
                    </a:lnTo>
                    <a:lnTo>
                      <a:pt x="255" y="21"/>
                    </a:lnTo>
                    <a:lnTo>
                      <a:pt x="255" y="21"/>
                    </a:lnTo>
                    <a:lnTo>
                      <a:pt x="252" y="28"/>
                    </a:lnTo>
                    <a:lnTo>
                      <a:pt x="247" y="36"/>
                    </a:lnTo>
                    <a:lnTo>
                      <a:pt x="241" y="41"/>
                    </a:lnTo>
                    <a:lnTo>
                      <a:pt x="234" y="42"/>
                    </a:lnTo>
                    <a:lnTo>
                      <a:pt x="234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" name="Freeform 13"/>
              <p:cNvSpPr>
                <a:spLocks/>
              </p:cNvSpPr>
              <p:nvPr/>
            </p:nvSpPr>
            <p:spPr bwMode="auto">
              <a:xfrm>
                <a:off x="2681368" y="1531908"/>
                <a:ext cx="298058" cy="298058"/>
              </a:xfrm>
              <a:custGeom>
                <a:avLst/>
                <a:gdLst>
                  <a:gd name="T0" fmla="*/ 22 w 193"/>
                  <a:gd name="T1" fmla="*/ 193 h 193"/>
                  <a:gd name="T2" fmla="*/ 22 w 193"/>
                  <a:gd name="T3" fmla="*/ 193 h 193"/>
                  <a:gd name="T4" fmla="*/ 14 w 193"/>
                  <a:gd name="T5" fmla="*/ 191 h 193"/>
                  <a:gd name="T6" fmla="*/ 6 w 193"/>
                  <a:gd name="T7" fmla="*/ 187 h 193"/>
                  <a:gd name="T8" fmla="*/ 6 w 193"/>
                  <a:gd name="T9" fmla="*/ 187 h 193"/>
                  <a:gd name="T10" fmla="*/ 2 w 193"/>
                  <a:gd name="T11" fmla="*/ 179 h 193"/>
                  <a:gd name="T12" fmla="*/ 0 w 193"/>
                  <a:gd name="T13" fmla="*/ 172 h 193"/>
                  <a:gd name="T14" fmla="*/ 2 w 193"/>
                  <a:gd name="T15" fmla="*/ 164 h 193"/>
                  <a:gd name="T16" fmla="*/ 6 w 193"/>
                  <a:gd name="T17" fmla="*/ 157 h 193"/>
                  <a:gd name="T18" fmla="*/ 157 w 193"/>
                  <a:gd name="T19" fmla="*/ 6 h 193"/>
                  <a:gd name="T20" fmla="*/ 157 w 193"/>
                  <a:gd name="T21" fmla="*/ 6 h 193"/>
                  <a:gd name="T22" fmla="*/ 164 w 193"/>
                  <a:gd name="T23" fmla="*/ 2 h 193"/>
                  <a:gd name="T24" fmla="*/ 172 w 193"/>
                  <a:gd name="T25" fmla="*/ 0 h 193"/>
                  <a:gd name="T26" fmla="*/ 179 w 193"/>
                  <a:gd name="T27" fmla="*/ 2 h 193"/>
                  <a:gd name="T28" fmla="*/ 187 w 193"/>
                  <a:gd name="T29" fmla="*/ 6 h 193"/>
                  <a:gd name="T30" fmla="*/ 187 w 193"/>
                  <a:gd name="T31" fmla="*/ 6 h 193"/>
                  <a:gd name="T32" fmla="*/ 192 w 193"/>
                  <a:gd name="T33" fmla="*/ 14 h 193"/>
                  <a:gd name="T34" fmla="*/ 193 w 193"/>
                  <a:gd name="T35" fmla="*/ 22 h 193"/>
                  <a:gd name="T36" fmla="*/ 192 w 193"/>
                  <a:gd name="T37" fmla="*/ 29 h 193"/>
                  <a:gd name="T38" fmla="*/ 187 w 193"/>
                  <a:gd name="T39" fmla="*/ 37 h 193"/>
                  <a:gd name="T40" fmla="*/ 37 w 193"/>
                  <a:gd name="T41" fmla="*/ 187 h 193"/>
                  <a:gd name="T42" fmla="*/ 37 w 193"/>
                  <a:gd name="T43" fmla="*/ 187 h 193"/>
                  <a:gd name="T44" fmla="*/ 29 w 193"/>
                  <a:gd name="T45" fmla="*/ 191 h 193"/>
                  <a:gd name="T46" fmla="*/ 22 w 193"/>
                  <a:gd name="T47" fmla="*/ 193 h 193"/>
                  <a:gd name="T48" fmla="*/ 22 w 193"/>
                  <a:gd name="T49" fmla="*/ 193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93" h="193">
                    <a:moveTo>
                      <a:pt x="22" y="193"/>
                    </a:moveTo>
                    <a:lnTo>
                      <a:pt x="22" y="193"/>
                    </a:lnTo>
                    <a:lnTo>
                      <a:pt x="14" y="191"/>
                    </a:lnTo>
                    <a:lnTo>
                      <a:pt x="6" y="187"/>
                    </a:lnTo>
                    <a:lnTo>
                      <a:pt x="6" y="187"/>
                    </a:lnTo>
                    <a:lnTo>
                      <a:pt x="2" y="179"/>
                    </a:lnTo>
                    <a:lnTo>
                      <a:pt x="0" y="172"/>
                    </a:lnTo>
                    <a:lnTo>
                      <a:pt x="2" y="164"/>
                    </a:lnTo>
                    <a:lnTo>
                      <a:pt x="6" y="157"/>
                    </a:lnTo>
                    <a:lnTo>
                      <a:pt x="157" y="6"/>
                    </a:lnTo>
                    <a:lnTo>
                      <a:pt x="157" y="6"/>
                    </a:lnTo>
                    <a:lnTo>
                      <a:pt x="164" y="2"/>
                    </a:lnTo>
                    <a:lnTo>
                      <a:pt x="172" y="0"/>
                    </a:lnTo>
                    <a:lnTo>
                      <a:pt x="179" y="2"/>
                    </a:lnTo>
                    <a:lnTo>
                      <a:pt x="187" y="6"/>
                    </a:lnTo>
                    <a:lnTo>
                      <a:pt x="187" y="6"/>
                    </a:lnTo>
                    <a:lnTo>
                      <a:pt x="192" y="14"/>
                    </a:lnTo>
                    <a:lnTo>
                      <a:pt x="193" y="22"/>
                    </a:lnTo>
                    <a:lnTo>
                      <a:pt x="192" y="29"/>
                    </a:lnTo>
                    <a:lnTo>
                      <a:pt x="187" y="37"/>
                    </a:lnTo>
                    <a:lnTo>
                      <a:pt x="37" y="187"/>
                    </a:lnTo>
                    <a:lnTo>
                      <a:pt x="37" y="187"/>
                    </a:lnTo>
                    <a:lnTo>
                      <a:pt x="29" y="191"/>
                    </a:lnTo>
                    <a:lnTo>
                      <a:pt x="22" y="193"/>
                    </a:lnTo>
                    <a:lnTo>
                      <a:pt x="22" y="1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Freeform 14"/>
              <p:cNvSpPr>
                <a:spLocks/>
              </p:cNvSpPr>
              <p:nvPr/>
            </p:nvSpPr>
            <p:spPr bwMode="auto">
              <a:xfrm>
                <a:off x="1086065" y="3127211"/>
                <a:ext cx="298058" cy="298058"/>
              </a:xfrm>
              <a:custGeom>
                <a:avLst/>
                <a:gdLst>
                  <a:gd name="T0" fmla="*/ 21 w 193"/>
                  <a:gd name="T1" fmla="*/ 193 h 193"/>
                  <a:gd name="T2" fmla="*/ 21 w 193"/>
                  <a:gd name="T3" fmla="*/ 193 h 193"/>
                  <a:gd name="T4" fmla="*/ 14 w 193"/>
                  <a:gd name="T5" fmla="*/ 192 h 193"/>
                  <a:gd name="T6" fmla="*/ 6 w 193"/>
                  <a:gd name="T7" fmla="*/ 187 h 193"/>
                  <a:gd name="T8" fmla="*/ 6 w 193"/>
                  <a:gd name="T9" fmla="*/ 187 h 193"/>
                  <a:gd name="T10" fmla="*/ 1 w 193"/>
                  <a:gd name="T11" fmla="*/ 179 h 193"/>
                  <a:gd name="T12" fmla="*/ 0 w 193"/>
                  <a:gd name="T13" fmla="*/ 172 h 193"/>
                  <a:gd name="T14" fmla="*/ 1 w 193"/>
                  <a:gd name="T15" fmla="*/ 164 h 193"/>
                  <a:gd name="T16" fmla="*/ 6 w 193"/>
                  <a:gd name="T17" fmla="*/ 157 h 193"/>
                  <a:gd name="T18" fmla="*/ 156 w 193"/>
                  <a:gd name="T19" fmla="*/ 6 h 193"/>
                  <a:gd name="T20" fmla="*/ 156 w 193"/>
                  <a:gd name="T21" fmla="*/ 6 h 193"/>
                  <a:gd name="T22" fmla="*/ 164 w 193"/>
                  <a:gd name="T23" fmla="*/ 2 h 193"/>
                  <a:gd name="T24" fmla="*/ 171 w 193"/>
                  <a:gd name="T25" fmla="*/ 0 h 193"/>
                  <a:gd name="T26" fmla="*/ 179 w 193"/>
                  <a:gd name="T27" fmla="*/ 2 h 193"/>
                  <a:gd name="T28" fmla="*/ 187 w 193"/>
                  <a:gd name="T29" fmla="*/ 6 h 193"/>
                  <a:gd name="T30" fmla="*/ 187 w 193"/>
                  <a:gd name="T31" fmla="*/ 6 h 193"/>
                  <a:gd name="T32" fmla="*/ 191 w 193"/>
                  <a:gd name="T33" fmla="*/ 14 h 193"/>
                  <a:gd name="T34" fmla="*/ 193 w 193"/>
                  <a:gd name="T35" fmla="*/ 22 h 193"/>
                  <a:gd name="T36" fmla="*/ 191 w 193"/>
                  <a:gd name="T37" fmla="*/ 29 h 193"/>
                  <a:gd name="T38" fmla="*/ 187 w 193"/>
                  <a:gd name="T39" fmla="*/ 37 h 193"/>
                  <a:gd name="T40" fmla="*/ 36 w 193"/>
                  <a:gd name="T41" fmla="*/ 187 h 193"/>
                  <a:gd name="T42" fmla="*/ 36 w 193"/>
                  <a:gd name="T43" fmla="*/ 187 h 193"/>
                  <a:gd name="T44" fmla="*/ 29 w 193"/>
                  <a:gd name="T45" fmla="*/ 192 h 193"/>
                  <a:gd name="T46" fmla="*/ 21 w 193"/>
                  <a:gd name="T47" fmla="*/ 193 h 193"/>
                  <a:gd name="T48" fmla="*/ 21 w 193"/>
                  <a:gd name="T49" fmla="*/ 193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93" h="193">
                    <a:moveTo>
                      <a:pt x="21" y="193"/>
                    </a:moveTo>
                    <a:lnTo>
                      <a:pt x="21" y="193"/>
                    </a:lnTo>
                    <a:lnTo>
                      <a:pt x="14" y="192"/>
                    </a:lnTo>
                    <a:lnTo>
                      <a:pt x="6" y="187"/>
                    </a:lnTo>
                    <a:lnTo>
                      <a:pt x="6" y="187"/>
                    </a:lnTo>
                    <a:lnTo>
                      <a:pt x="1" y="179"/>
                    </a:lnTo>
                    <a:lnTo>
                      <a:pt x="0" y="172"/>
                    </a:lnTo>
                    <a:lnTo>
                      <a:pt x="1" y="164"/>
                    </a:lnTo>
                    <a:lnTo>
                      <a:pt x="6" y="157"/>
                    </a:lnTo>
                    <a:lnTo>
                      <a:pt x="156" y="6"/>
                    </a:lnTo>
                    <a:lnTo>
                      <a:pt x="156" y="6"/>
                    </a:lnTo>
                    <a:lnTo>
                      <a:pt x="164" y="2"/>
                    </a:lnTo>
                    <a:lnTo>
                      <a:pt x="171" y="0"/>
                    </a:lnTo>
                    <a:lnTo>
                      <a:pt x="179" y="2"/>
                    </a:lnTo>
                    <a:lnTo>
                      <a:pt x="187" y="6"/>
                    </a:lnTo>
                    <a:lnTo>
                      <a:pt x="187" y="6"/>
                    </a:lnTo>
                    <a:lnTo>
                      <a:pt x="191" y="14"/>
                    </a:lnTo>
                    <a:lnTo>
                      <a:pt x="193" y="22"/>
                    </a:lnTo>
                    <a:lnTo>
                      <a:pt x="191" y="29"/>
                    </a:lnTo>
                    <a:lnTo>
                      <a:pt x="187" y="37"/>
                    </a:lnTo>
                    <a:lnTo>
                      <a:pt x="36" y="187"/>
                    </a:lnTo>
                    <a:lnTo>
                      <a:pt x="36" y="187"/>
                    </a:lnTo>
                    <a:lnTo>
                      <a:pt x="29" y="192"/>
                    </a:lnTo>
                    <a:lnTo>
                      <a:pt x="21" y="193"/>
                    </a:lnTo>
                    <a:lnTo>
                      <a:pt x="21" y="1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Freeform 15"/>
              <p:cNvSpPr>
                <a:spLocks/>
              </p:cNvSpPr>
              <p:nvPr/>
            </p:nvSpPr>
            <p:spPr bwMode="auto">
              <a:xfrm>
                <a:off x="2792561" y="3153465"/>
                <a:ext cx="296513" cy="298058"/>
              </a:xfrm>
              <a:custGeom>
                <a:avLst/>
                <a:gdLst>
                  <a:gd name="T0" fmla="*/ 171 w 192"/>
                  <a:gd name="T1" fmla="*/ 193 h 193"/>
                  <a:gd name="T2" fmla="*/ 171 w 192"/>
                  <a:gd name="T3" fmla="*/ 193 h 193"/>
                  <a:gd name="T4" fmla="*/ 162 w 192"/>
                  <a:gd name="T5" fmla="*/ 191 h 193"/>
                  <a:gd name="T6" fmla="*/ 156 w 192"/>
                  <a:gd name="T7" fmla="*/ 187 h 193"/>
                  <a:gd name="T8" fmla="*/ 6 w 192"/>
                  <a:gd name="T9" fmla="*/ 37 h 193"/>
                  <a:gd name="T10" fmla="*/ 6 w 192"/>
                  <a:gd name="T11" fmla="*/ 37 h 193"/>
                  <a:gd name="T12" fmla="*/ 1 w 192"/>
                  <a:gd name="T13" fmla="*/ 29 h 193"/>
                  <a:gd name="T14" fmla="*/ 0 w 192"/>
                  <a:gd name="T15" fmla="*/ 21 h 193"/>
                  <a:gd name="T16" fmla="*/ 1 w 192"/>
                  <a:gd name="T17" fmla="*/ 12 h 193"/>
                  <a:gd name="T18" fmla="*/ 6 w 192"/>
                  <a:gd name="T19" fmla="*/ 6 h 193"/>
                  <a:gd name="T20" fmla="*/ 6 w 192"/>
                  <a:gd name="T21" fmla="*/ 6 h 193"/>
                  <a:gd name="T22" fmla="*/ 12 w 192"/>
                  <a:gd name="T23" fmla="*/ 2 h 193"/>
                  <a:gd name="T24" fmla="*/ 21 w 192"/>
                  <a:gd name="T25" fmla="*/ 0 h 193"/>
                  <a:gd name="T26" fmla="*/ 29 w 192"/>
                  <a:gd name="T27" fmla="*/ 2 h 193"/>
                  <a:gd name="T28" fmla="*/ 36 w 192"/>
                  <a:gd name="T29" fmla="*/ 6 h 193"/>
                  <a:gd name="T30" fmla="*/ 186 w 192"/>
                  <a:gd name="T31" fmla="*/ 156 h 193"/>
                  <a:gd name="T32" fmla="*/ 186 w 192"/>
                  <a:gd name="T33" fmla="*/ 156 h 193"/>
                  <a:gd name="T34" fmla="*/ 191 w 192"/>
                  <a:gd name="T35" fmla="*/ 162 h 193"/>
                  <a:gd name="T36" fmla="*/ 192 w 192"/>
                  <a:gd name="T37" fmla="*/ 172 h 193"/>
                  <a:gd name="T38" fmla="*/ 191 w 192"/>
                  <a:gd name="T39" fmla="*/ 179 h 193"/>
                  <a:gd name="T40" fmla="*/ 186 w 192"/>
                  <a:gd name="T41" fmla="*/ 187 h 193"/>
                  <a:gd name="T42" fmla="*/ 186 w 192"/>
                  <a:gd name="T43" fmla="*/ 187 h 193"/>
                  <a:gd name="T44" fmla="*/ 179 w 192"/>
                  <a:gd name="T45" fmla="*/ 191 h 193"/>
                  <a:gd name="T46" fmla="*/ 171 w 192"/>
                  <a:gd name="T47" fmla="*/ 193 h 193"/>
                  <a:gd name="T48" fmla="*/ 171 w 192"/>
                  <a:gd name="T49" fmla="*/ 193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92" h="193">
                    <a:moveTo>
                      <a:pt x="171" y="193"/>
                    </a:moveTo>
                    <a:lnTo>
                      <a:pt x="171" y="193"/>
                    </a:lnTo>
                    <a:lnTo>
                      <a:pt x="162" y="191"/>
                    </a:lnTo>
                    <a:lnTo>
                      <a:pt x="156" y="187"/>
                    </a:lnTo>
                    <a:lnTo>
                      <a:pt x="6" y="37"/>
                    </a:lnTo>
                    <a:lnTo>
                      <a:pt x="6" y="37"/>
                    </a:lnTo>
                    <a:lnTo>
                      <a:pt x="1" y="29"/>
                    </a:lnTo>
                    <a:lnTo>
                      <a:pt x="0" y="21"/>
                    </a:lnTo>
                    <a:lnTo>
                      <a:pt x="1" y="12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12" y="2"/>
                    </a:lnTo>
                    <a:lnTo>
                      <a:pt x="21" y="0"/>
                    </a:lnTo>
                    <a:lnTo>
                      <a:pt x="29" y="2"/>
                    </a:lnTo>
                    <a:lnTo>
                      <a:pt x="36" y="6"/>
                    </a:lnTo>
                    <a:lnTo>
                      <a:pt x="186" y="156"/>
                    </a:lnTo>
                    <a:lnTo>
                      <a:pt x="186" y="156"/>
                    </a:lnTo>
                    <a:lnTo>
                      <a:pt x="191" y="162"/>
                    </a:lnTo>
                    <a:lnTo>
                      <a:pt x="192" y="172"/>
                    </a:lnTo>
                    <a:lnTo>
                      <a:pt x="191" y="179"/>
                    </a:lnTo>
                    <a:lnTo>
                      <a:pt x="186" y="187"/>
                    </a:lnTo>
                    <a:lnTo>
                      <a:pt x="186" y="187"/>
                    </a:lnTo>
                    <a:lnTo>
                      <a:pt x="179" y="191"/>
                    </a:lnTo>
                    <a:lnTo>
                      <a:pt x="171" y="193"/>
                    </a:lnTo>
                    <a:lnTo>
                      <a:pt x="171" y="1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" name="Freeform 16"/>
              <p:cNvSpPr>
                <a:spLocks/>
              </p:cNvSpPr>
              <p:nvPr/>
            </p:nvSpPr>
            <p:spPr bwMode="auto">
              <a:xfrm>
                <a:off x="1177180" y="1539629"/>
                <a:ext cx="298058" cy="298058"/>
              </a:xfrm>
              <a:custGeom>
                <a:avLst/>
                <a:gdLst>
                  <a:gd name="T0" fmla="*/ 172 w 193"/>
                  <a:gd name="T1" fmla="*/ 193 h 193"/>
                  <a:gd name="T2" fmla="*/ 172 w 193"/>
                  <a:gd name="T3" fmla="*/ 193 h 193"/>
                  <a:gd name="T4" fmla="*/ 164 w 193"/>
                  <a:gd name="T5" fmla="*/ 191 h 193"/>
                  <a:gd name="T6" fmla="*/ 156 w 193"/>
                  <a:gd name="T7" fmla="*/ 186 h 193"/>
                  <a:gd name="T8" fmla="*/ 6 w 193"/>
                  <a:gd name="T9" fmla="*/ 36 h 193"/>
                  <a:gd name="T10" fmla="*/ 6 w 193"/>
                  <a:gd name="T11" fmla="*/ 36 h 193"/>
                  <a:gd name="T12" fmla="*/ 2 w 193"/>
                  <a:gd name="T13" fmla="*/ 29 h 193"/>
                  <a:gd name="T14" fmla="*/ 0 w 193"/>
                  <a:gd name="T15" fmla="*/ 21 h 193"/>
                  <a:gd name="T16" fmla="*/ 2 w 193"/>
                  <a:gd name="T17" fmla="*/ 13 h 193"/>
                  <a:gd name="T18" fmla="*/ 6 w 193"/>
                  <a:gd name="T19" fmla="*/ 6 h 193"/>
                  <a:gd name="T20" fmla="*/ 6 w 193"/>
                  <a:gd name="T21" fmla="*/ 6 h 193"/>
                  <a:gd name="T22" fmla="*/ 14 w 193"/>
                  <a:gd name="T23" fmla="*/ 1 h 193"/>
                  <a:gd name="T24" fmla="*/ 21 w 193"/>
                  <a:gd name="T25" fmla="*/ 0 h 193"/>
                  <a:gd name="T26" fmla="*/ 29 w 193"/>
                  <a:gd name="T27" fmla="*/ 1 h 193"/>
                  <a:gd name="T28" fmla="*/ 37 w 193"/>
                  <a:gd name="T29" fmla="*/ 6 h 193"/>
                  <a:gd name="T30" fmla="*/ 187 w 193"/>
                  <a:gd name="T31" fmla="*/ 156 h 193"/>
                  <a:gd name="T32" fmla="*/ 187 w 193"/>
                  <a:gd name="T33" fmla="*/ 156 h 193"/>
                  <a:gd name="T34" fmla="*/ 191 w 193"/>
                  <a:gd name="T35" fmla="*/ 164 h 193"/>
                  <a:gd name="T36" fmla="*/ 193 w 193"/>
                  <a:gd name="T37" fmla="*/ 171 h 193"/>
                  <a:gd name="T38" fmla="*/ 191 w 193"/>
                  <a:gd name="T39" fmla="*/ 179 h 193"/>
                  <a:gd name="T40" fmla="*/ 187 w 193"/>
                  <a:gd name="T41" fmla="*/ 186 h 193"/>
                  <a:gd name="T42" fmla="*/ 187 w 193"/>
                  <a:gd name="T43" fmla="*/ 186 h 193"/>
                  <a:gd name="T44" fmla="*/ 179 w 193"/>
                  <a:gd name="T45" fmla="*/ 191 h 193"/>
                  <a:gd name="T46" fmla="*/ 172 w 193"/>
                  <a:gd name="T47" fmla="*/ 193 h 193"/>
                  <a:gd name="T48" fmla="*/ 172 w 193"/>
                  <a:gd name="T49" fmla="*/ 193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93" h="193">
                    <a:moveTo>
                      <a:pt x="172" y="193"/>
                    </a:moveTo>
                    <a:lnTo>
                      <a:pt x="172" y="193"/>
                    </a:lnTo>
                    <a:lnTo>
                      <a:pt x="164" y="191"/>
                    </a:lnTo>
                    <a:lnTo>
                      <a:pt x="156" y="186"/>
                    </a:lnTo>
                    <a:lnTo>
                      <a:pt x="6" y="36"/>
                    </a:lnTo>
                    <a:lnTo>
                      <a:pt x="6" y="36"/>
                    </a:lnTo>
                    <a:lnTo>
                      <a:pt x="2" y="29"/>
                    </a:lnTo>
                    <a:lnTo>
                      <a:pt x="0" y="21"/>
                    </a:lnTo>
                    <a:lnTo>
                      <a:pt x="2" y="13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14" y="1"/>
                    </a:lnTo>
                    <a:lnTo>
                      <a:pt x="21" y="0"/>
                    </a:lnTo>
                    <a:lnTo>
                      <a:pt x="29" y="1"/>
                    </a:lnTo>
                    <a:lnTo>
                      <a:pt x="37" y="6"/>
                    </a:lnTo>
                    <a:lnTo>
                      <a:pt x="187" y="156"/>
                    </a:lnTo>
                    <a:lnTo>
                      <a:pt x="187" y="156"/>
                    </a:lnTo>
                    <a:lnTo>
                      <a:pt x="191" y="164"/>
                    </a:lnTo>
                    <a:lnTo>
                      <a:pt x="193" y="171"/>
                    </a:lnTo>
                    <a:lnTo>
                      <a:pt x="191" y="179"/>
                    </a:lnTo>
                    <a:lnTo>
                      <a:pt x="187" y="186"/>
                    </a:lnTo>
                    <a:lnTo>
                      <a:pt x="187" y="186"/>
                    </a:lnTo>
                    <a:lnTo>
                      <a:pt x="179" y="191"/>
                    </a:lnTo>
                    <a:lnTo>
                      <a:pt x="172" y="193"/>
                    </a:lnTo>
                    <a:lnTo>
                      <a:pt x="172" y="1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95" name="组合 94"/>
          <p:cNvGrpSpPr/>
          <p:nvPr/>
        </p:nvGrpSpPr>
        <p:grpSpPr>
          <a:xfrm>
            <a:off x="4205020" y="3609956"/>
            <a:ext cx="2279631" cy="2332532"/>
            <a:chOff x="3381282" y="2559510"/>
            <a:chExt cx="1709946" cy="1749399"/>
          </a:xfrm>
        </p:grpSpPr>
        <p:sp>
          <p:nvSpPr>
            <p:cNvPr id="96" name="矩形 95"/>
            <p:cNvSpPr/>
            <p:nvPr/>
          </p:nvSpPr>
          <p:spPr>
            <a:xfrm>
              <a:off x="3791845" y="2559510"/>
              <a:ext cx="888821" cy="2192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在此输入文字</a:t>
              </a:r>
            </a:p>
          </p:txBody>
        </p:sp>
        <p:sp>
          <p:nvSpPr>
            <p:cNvPr id="97" name="矩形 96"/>
            <p:cNvSpPr/>
            <p:nvPr/>
          </p:nvSpPr>
          <p:spPr>
            <a:xfrm>
              <a:off x="3381282" y="2842354"/>
              <a:ext cx="1709946" cy="1466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spcAft>
                  <a:spcPts val="800"/>
                </a:spcAft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在此输入您的文字，在此输入您的文字，在此输入您的文字。在此输入您的文字，在此输入您的文字，在此输入您的文字。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  <a:spcAft>
                  <a:spcPts val="800"/>
                </a:spcAft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在此输入您的文字，在此输入您的文字，在此输入您的文字。在此输入您的文字，在此输入您的文字，在此输入您的文字。</a:t>
              </a: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6621755" y="3609956"/>
            <a:ext cx="2300978" cy="2333916"/>
            <a:chOff x="5194070" y="2559510"/>
            <a:chExt cx="1725958" cy="1750437"/>
          </a:xfrm>
        </p:grpSpPr>
        <p:sp>
          <p:nvSpPr>
            <p:cNvPr id="99" name="矩形 98"/>
            <p:cNvSpPr/>
            <p:nvPr/>
          </p:nvSpPr>
          <p:spPr>
            <a:xfrm>
              <a:off x="5612639" y="2559510"/>
              <a:ext cx="888821" cy="2192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在此输入文字</a:t>
              </a:r>
            </a:p>
          </p:txBody>
        </p:sp>
        <p:sp>
          <p:nvSpPr>
            <p:cNvPr id="100" name="矩形 99"/>
            <p:cNvSpPr/>
            <p:nvPr/>
          </p:nvSpPr>
          <p:spPr>
            <a:xfrm>
              <a:off x="5194070" y="2843392"/>
              <a:ext cx="1725958" cy="1466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spcAft>
                  <a:spcPts val="800"/>
                </a:spcAft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在此输入您的文字，在此输入您的文字，在此输入您的文字。在此输入您的文字，在此输入您的文字，在此输入您的文字。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  <a:spcAft>
                  <a:spcPts val="800"/>
                </a:spcAft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在此输入您的文字，在此输入您的文字，在此输入您的文字。在此输入您的文字，在此输入您的文字，在此输入您的文字。</a:t>
              </a:r>
            </a:p>
          </p:txBody>
        </p:sp>
      </p:grpSp>
      <p:grpSp>
        <p:nvGrpSpPr>
          <p:cNvPr id="164" name="组合 163"/>
          <p:cNvGrpSpPr/>
          <p:nvPr/>
        </p:nvGrpSpPr>
        <p:grpSpPr>
          <a:xfrm>
            <a:off x="9029592" y="3599796"/>
            <a:ext cx="2340122" cy="2342260"/>
            <a:chOff x="7000183" y="2551890"/>
            <a:chExt cx="1755320" cy="1756695"/>
          </a:xfrm>
        </p:grpSpPr>
        <p:sp>
          <p:nvSpPr>
            <p:cNvPr id="165" name="矩形 164"/>
            <p:cNvSpPr/>
            <p:nvPr/>
          </p:nvSpPr>
          <p:spPr>
            <a:xfrm>
              <a:off x="7433433" y="2551890"/>
              <a:ext cx="888821" cy="2192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在此输入文字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7000183" y="2842030"/>
              <a:ext cx="1755320" cy="1466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spcAft>
                  <a:spcPts val="800"/>
                </a:spcAft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在此输入您的文字，在此输入您的文字，在此输入您的文字。在此输入您的文字，在此输入您的文字，在此输入您的文字。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  <a:spcAft>
                  <a:spcPts val="800"/>
                </a:spcAft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在此输入您的文字，在此输入您的文字，在此输入您的文字。在此输入您的文字，在此输入您的文字，在此输入您的文字。</a:t>
              </a:r>
            </a:p>
          </p:txBody>
        </p:sp>
      </p:grpSp>
      <p:sp>
        <p:nvSpPr>
          <p:cNvPr id="167" name="六边形 166"/>
          <p:cNvSpPr/>
          <p:nvPr/>
        </p:nvSpPr>
        <p:spPr>
          <a:xfrm>
            <a:off x="1251172" y="5285232"/>
            <a:ext cx="2111725" cy="528000"/>
          </a:xfrm>
          <a:prstGeom prst="hexagon">
            <a:avLst/>
          </a:prstGeom>
          <a:solidFill>
            <a:schemeClr val="accent5"/>
          </a:solidFill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</a:t>
            </a:r>
          </a:p>
        </p:txBody>
      </p:sp>
      <p:grpSp>
        <p:nvGrpSpPr>
          <p:cNvPr id="168" name="组合 167"/>
          <p:cNvGrpSpPr/>
          <p:nvPr/>
        </p:nvGrpSpPr>
        <p:grpSpPr>
          <a:xfrm>
            <a:off x="7083476" y="1802073"/>
            <a:ext cx="1350607" cy="1594392"/>
            <a:chOff x="3729712" y="1203598"/>
            <a:chExt cx="1013087" cy="1195794"/>
          </a:xfrm>
          <a:solidFill>
            <a:schemeClr val="accent2"/>
          </a:solidFill>
        </p:grpSpPr>
        <p:sp>
          <p:nvSpPr>
            <p:cNvPr id="169" name="Freeform 5"/>
            <p:cNvSpPr>
              <a:spLocks/>
            </p:cNvSpPr>
            <p:nvPr/>
          </p:nvSpPr>
          <p:spPr bwMode="auto">
            <a:xfrm>
              <a:off x="3949898" y="1434324"/>
              <a:ext cx="559833" cy="695107"/>
            </a:xfrm>
            <a:custGeom>
              <a:avLst/>
              <a:gdLst>
                <a:gd name="T0" fmla="*/ 478 w 956"/>
                <a:gd name="T1" fmla="*/ 0 h 1187"/>
                <a:gd name="T2" fmla="*/ 399 w 956"/>
                <a:gd name="T3" fmla="*/ 5 h 1187"/>
                <a:gd name="T4" fmla="*/ 330 w 956"/>
                <a:gd name="T5" fmla="*/ 19 h 1187"/>
                <a:gd name="T6" fmla="*/ 266 w 956"/>
                <a:gd name="T7" fmla="*/ 41 h 1187"/>
                <a:gd name="T8" fmla="*/ 208 w 956"/>
                <a:gd name="T9" fmla="*/ 70 h 1187"/>
                <a:gd name="T10" fmla="*/ 158 w 956"/>
                <a:gd name="T11" fmla="*/ 107 h 1187"/>
                <a:gd name="T12" fmla="*/ 116 w 956"/>
                <a:gd name="T13" fmla="*/ 148 h 1187"/>
                <a:gd name="T14" fmla="*/ 79 w 956"/>
                <a:gd name="T15" fmla="*/ 193 h 1187"/>
                <a:gd name="T16" fmla="*/ 50 w 956"/>
                <a:gd name="T17" fmla="*/ 242 h 1187"/>
                <a:gd name="T18" fmla="*/ 28 w 956"/>
                <a:gd name="T19" fmla="*/ 293 h 1187"/>
                <a:gd name="T20" fmla="*/ 12 w 956"/>
                <a:gd name="T21" fmla="*/ 346 h 1187"/>
                <a:gd name="T22" fmla="*/ 3 w 956"/>
                <a:gd name="T23" fmla="*/ 399 h 1187"/>
                <a:gd name="T24" fmla="*/ 0 w 956"/>
                <a:gd name="T25" fmla="*/ 454 h 1187"/>
                <a:gd name="T26" fmla="*/ 5 w 956"/>
                <a:gd name="T27" fmla="*/ 506 h 1187"/>
                <a:gd name="T28" fmla="*/ 14 w 956"/>
                <a:gd name="T29" fmla="*/ 556 h 1187"/>
                <a:gd name="T30" fmla="*/ 31 w 956"/>
                <a:gd name="T31" fmla="*/ 603 h 1187"/>
                <a:gd name="T32" fmla="*/ 53 w 956"/>
                <a:gd name="T33" fmla="*/ 647 h 1187"/>
                <a:gd name="T34" fmla="*/ 102 w 956"/>
                <a:gd name="T35" fmla="*/ 727 h 1187"/>
                <a:gd name="T36" fmla="*/ 184 w 956"/>
                <a:gd name="T37" fmla="*/ 880 h 1187"/>
                <a:gd name="T38" fmla="*/ 216 w 956"/>
                <a:gd name="T39" fmla="*/ 952 h 1187"/>
                <a:gd name="T40" fmla="*/ 242 w 956"/>
                <a:gd name="T41" fmla="*/ 1017 h 1187"/>
                <a:gd name="T42" fmla="*/ 260 w 956"/>
                <a:gd name="T43" fmla="*/ 1079 h 1187"/>
                <a:gd name="T44" fmla="*/ 270 w 956"/>
                <a:gd name="T45" fmla="*/ 1135 h 1187"/>
                <a:gd name="T46" fmla="*/ 275 w 956"/>
                <a:gd name="T47" fmla="*/ 1187 h 1187"/>
                <a:gd name="T48" fmla="*/ 478 w 956"/>
                <a:gd name="T49" fmla="*/ 1187 h 1187"/>
                <a:gd name="T50" fmla="*/ 682 w 956"/>
                <a:gd name="T51" fmla="*/ 1187 h 1187"/>
                <a:gd name="T52" fmla="*/ 683 w 956"/>
                <a:gd name="T53" fmla="*/ 1163 h 1187"/>
                <a:gd name="T54" fmla="*/ 691 w 956"/>
                <a:gd name="T55" fmla="*/ 1108 h 1187"/>
                <a:gd name="T56" fmla="*/ 706 w 956"/>
                <a:gd name="T57" fmla="*/ 1049 h 1187"/>
                <a:gd name="T58" fmla="*/ 727 w 956"/>
                <a:gd name="T59" fmla="*/ 985 h 1187"/>
                <a:gd name="T60" fmla="*/ 756 w 956"/>
                <a:gd name="T61" fmla="*/ 915 h 1187"/>
                <a:gd name="T62" fmla="*/ 811 w 956"/>
                <a:gd name="T63" fmla="*/ 806 h 1187"/>
                <a:gd name="T64" fmla="*/ 903 w 956"/>
                <a:gd name="T65" fmla="*/ 647 h 1187"/>
                <a:gd name="T66" fmla="*/ 915 w 956"/>
                <a:gd name="T67" fmla="*/ 625 h 1187"/>
                <a:gd name="T68" fmla="*/ 935 w 956"/>
                <a:gd name="T69" fmla="*/ 580 h 1187"/>
                <a:gd name="T70" fmla="*/ 947 w 956"/>
                <a:gd name="T71" fmla="*/ 531 h 1187"/>
                <a:gd name="T72" fmla="*/ 955 w 956"/>
                <a:gd name="T73" fmla="*/ 480 h 1187"/>
                <a:gd name="T74" fmla="*/ 955 w 956"/>
                <a:gd name="T75" fmla="*/ 427 h 1187"/>
                <a:gd name="T76" fmla="*/ 949 w 956"/>
                <a:gd name="T77" fmla="*/ 374 h 1187"/>
                <a:gd name="T78" fmla="*/ 937 w 956"/>
                <a:gd name="T79" fmla="*/ 319 h 1187"/>
                <a:gd name="T80" fmla="*/ 918 w 956"/>
                <a:gd name="T81" fmla="*/ 267 h 1187"/>
                <a:gd name="T82" fmla="*/ 893 w 956"/>
                <a:gd name="T83" fmla="*/ 217 h 1187"/>
                <a:gd name="T84" fmla="*/ 859 w 956"/>
                <a:gd name="T85" fmla="*/ 169 h 1187"/>
                <a:gd name="T86" fmla="*/ 820 w 956"/>
                <a:gd name="T87" fmla="*/ 126 h 1187"/>
                <a:gd name="T88" fmla="*/ 774 w 956"/>
                <a:gd name="T89" fmla="*/ 88 h 1187"/>
                <a:gd name="T90" fmla="*/ 721 w 956"/>
                <a:gd name="T91" fmla="*/ 55 h 1187"/>
                <a:gd name="T92" fmla="*/ 660 w 956"/>
                <a:gd name="T93" fmla="*/ 29 h 1187"/>
                <a:gd name="T94" fmla="*/ 594 w 956"/>
                <a:gd name="T95" fmla="*/ 11 h 1187"/>
                <a:gd name="T96" fmla="*/ 518 w 956"/>
                <a:gd name="T97" fmla="*/ 2 h 1187"/>
                <a:gd name="T98" fmla="*/ 478 w 956"/>
                <a:gd name="T99" fmla="*/ 0 h 1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56" h="1187">
                  <a:moveTo>
                    <a:pt x="478" y="0"/>
                  </a:moveTo>
                  <a:lnTo>
                    <a:pt x="478" y="0"/>
                  </a:lnTo>
                  <a:lnTo>
                    <a:pt x="439" y="2"/>
                  </a:lnTo>
                  <a:lnTo>
                    <a:pt x="399" y="5"/>
                  </a:lnTo>
                  <a:lnTo>
                    <a:pt x="363" y="11"/>
                  </a:lnTo>
                  <a:lnTo>
                    <a:pt x="330" y="19"/>
                  </a:lnTo>
                  <a:lnTo>
                    <a:pt x="296" y="29"/>
                  </a:lnTo>
                  <a:lnTo>
                    <a:pt x="266" y="41"/>
                  </a:lnTo>
                  <a:lnTo>
                    <a:pt x="236" y="55"/>
                  </a:lnTo>
                  <a:lnTo>
                    <a:pt x="208" y="70"/>
                  </a:lnTo>
                  <a:lnTo>
                    <a:pt x="182" y="88"/>
                  </a:lnTo>
                  <a:lnTo>
                    <a:pt x="158" y="107"/>
                  </a:lnTo>
                  <a:lnTo>
                    <a:pt x="137" y="126"/>
                  </a:lnTo>
                  <a:lnTo>
                    <a:pt x="116" y="148"/>
                  </a:lnTo>
                  <a:lnTo>
                    <a:pt x="97" y="169"/>
                  </a:lnTo>
                  <a:lnTo>
                    <a:pt x="79" y="193"/>
                  </a:lnTo>
                  <a:lnTo>
                    <a:pt x="64" y="217"/>
                  </a:lnTo>
                  <a:lnTo>
                    <a:pt x="50" y="242"/>
                  </a:lnTo>
                  <a:lnTo>
                    <a:pt x="38" y="267"/>
                  </a:lnTo>
                  <a:lnTo>
                    <a:pt x="28" y="293"/>
                  </a:lnTo>
                  <a:lnTo>
                    <a:pt x="20" y="319"/>
                  </a:lnTo>
                  <a:lnTo>
                    <a:pt x="12" y="346"/>
                  </a:lnTo>
                  <a:lnTo>
                    <a:pt x="8" y="374"/>
                  </a:lnTo>
                  <a:lnTo>
                    <a:pt x="3" y="399"/>
                  </a:lnTo>
                  <a:lnTo>
                    <a:pt x="2" y="427"/>
                  </a:lnTo>
                  <a:lnTo>
                    <a:pt x="0" y="454"/>
                  </a:lnTo>
                  <a:lnTo>
                    <a:pt x="2" y="480"/>
                  </a:lnTo>
                  <a:lnTo>
                    <a:pt x="5" y="506"/>
                  </a:lnTo>
                  <a:lnTo>
                    <a:pt x="9" y="531"/>
                  </a:lnTo>
                  <a:lnTo>
                    <a:pt x="14" y="556"/>
                  </a:lnTo>
                  <a:lnTo>
                    <a:pt x="22" y="580"/>
                  </a:lnTo>
                  <a:lnTo>
                    <a:pt x="31" y="603"/>
                  </a:lnTo>
                  <a:lnTo>
                    <a:pt x="41" y="625"/>
                  </a:lnTo>
                  <a:lnTo>
                    <a:pt x="53" y="647"/>
                  </a:lnTo>
                  <a:lnTo>
                    <a:pt x="53" y="647"/>
                  </a:lnTo>
                  <a:lnTo>
                    <a:pt x="102" y="727"/>
                  </a:lnTo>
                  <a:lnTo>
                    <a:pt x="146" y="806"/>
                  </a:lnTo>
                  <a:lnTo>
                    <a:pt x="184" y="880"/>
                  </a:lnTo>
                  <a:lnTo>
                    <a:pt x="201" y="915"/>
                  </a:lnTo>
                  <a:lnTo>
                    <a:pt x="216" y="952"/>
                  </a:lnTo>
                  <a:lnTo>
                    <a:pt x="230" y="985"/>
                  </a:lnTo>
                  <a:lnTo>
                    <a:pt x="242" y="1017"/>
                  </a:lnTo>
                  <a:lnTo>
                    <a:pt x="251" y="1049"/>
                  </a:lnTo>
                  <a:lnTo>
                    <a:pt x="260" y="1079"/>
                  </a:lnTo>
                  <a:lnTo>
                    <a:pt x="266" y="1108"/>
                  </a:lnTo>
                  <a:lnTo>
                    <a:pt x="270" y="1135"/>
                  </a:lnTo>
                  <a:lnTo>
                    <a:pt x="274" y="1163"/>
                  </a:lnTo>
                  <a:lnTo>
                    <a:pt x="275" y="1187"/>
                  </a:lnTo>
                  <a:lnTo>
                    <a:pt x="275" y="1187"/>
                  </a:lnTo>
                  <a:lnTo>
                    <a:pt x="478" y="1187"/>
                  </a:lnTo>
                  <a:lnTo>
                    <a:pt x="478" y="1187"/>
                  </a:lnTo>
                  <a:lnTo>
                    <a:pt x="682" y="1187"/>
                  </a:lnTo>
                  <a:lnTo>
                    <a:pt x="682" y="1187"/>
                  </a:lnTo>
                  <a:lnTo>
                    <a:pt x="683" y="1163"/>
                  </a:lnTo>
                  <a:lnTo>
                    <a:pt x="686" y="1135"/>
                  </a:lnTo>
                  <a:lnTo>
                    <a:pt x="691" y="1108"/>
                  </a:lnTo>
                  <a:lnTo>
                    <a:pt x="697" y="1079"/>
                  </a:lnTo>
                  <a:lnTo>
                    <a:pt x="706" y="1049"/>
                  </a:lnTo>
                  <a:lnTo>
                    <a:pt x="715" y="1017"/>
                  </a:lnTo>
                  <a:lnTo>
                    <a:pt x="727" y="985"/>
                  </a:lnTo>
                  <a:lnTo>
                    <a:pt x="741" y="952"/>
                  </a:lnTo>
                  <a:lnTo>
                    <a:pt x="756" y="915"/>
                  </a:lnTo>
                  <a:lnTo>
                    <a:pt x="773" y="880"/>
                  </a:lnTo>
                  <a:lnTo>
                    <a:pt x="811" y="806"/>
                  </a:lnTo>
                  <a:lnTo>
                    <a:pt x="855" y="727"/>
                  </a:lnTo>
                  <a:lnTo>
                    <a:pt x="903" y="647"/>
                  </a:lnTo>
                  <a:lnTo>
                    <a:pt x="903" y="647"/>
                  </a:lnTo>
                  <a:lnTo>
                    <a:pt x="915" y="625"/>
                  </a:lnTo>
                  <a:lnTo>
                    <a:pt x="926" y="603"/>
                  </a:lnTo>
                  <a:lnTo>
                    <a:pt x="935" y="580"/>
                  </a:lnTo>
                  <a:lnTo>
                    <a:pt x="943" y="556"/>
                  </a:lnTo>
                  <a:lnTo>
                    <a:pt x="947" y="531"/>
                  </a:lnTo>
                  <a:lnTo>
                    <a:pt x="952" y="506"/>
                  </a:lnTo>
                  <a:lnTo>
                    <a:pt x="955" y="480"/>
                  </a:lnTo>
                  <a:lnTo>
                    <a:pt x="956" y="454"/>
                  </a:lnTo>
                  <a:lnTo>
                    <a:pt x="955" y="427"/>
                  </a:lnTo>
                  <a:lnTo>
                    <a:pt x="953" y="399"/>
                  </a:lnTo>
                  <a:lnTo>
                    <a:pt x="949" y="374"/>
                  </a:lnTo>
                  <a:lnTo>
                    <a:pt x="944" y="346"/>
                  </a:lnTo>
                  <a:lnTo>
                    <a:pt x="937" y="319"/>
                  </a:lnTo>
                  <a:lnTo>
                    <a:pt x="929" y="293"/>
                  </a:lnTo>
                  <a:lnTo>
                    <a:pt x="918" y="267"/>
                  </a:lnTo>
                  <a:lnTo>
                    <a:pt x="906" y="242"/>
                  </a:lnTo>
                  <a:lnTo>
                    <a:pt x="893" y="217"/>
                  </a:lnTo>
                  <a:lnTo>
                    <a:pt x="877" y="193"/>
                  </a:lnTo>
                  <a:lnTo>
                    <a:pt x="859" y="169"/>
                  </a:lnTo>
                  <a:lnTo>
                    <a:pt x="841" y="148"/>
                  </a:lnTo>
                  <a:lnTo>
                    <a:pt x="820" y="126"/>
                  </a:lnTo>
                  <a:lnTo>
                    <a:pt x="799" y="107"/>
                  </a:lnTo>
                  <a:lnTo>
                    <a:pt x="774" y="88"/>
                  </a:lnTo>
                  <a:lnTo>
                    <a:pt x="749" y="70"/>
                  </a:lnTo>
                  <a:lnTo>
                    <a:pt x="721" y="55"/>
                  </a:lnTo>
                  <a:lnTo>
                    <a:pt x="691" y="41"/>
                  </a:lnTo>
                  <a:lnTo>
                    <a:pt x="660" y="29"/>
                  </a:lnTo>
                  <a:lnTo>
                    <a:pt x="627" y="19"/>
                  </a:lnTo>
                  <a:lnTo>
                    <a:pt x="594" y="11"/>
                  </a:lnTo>
                  <a:lnTo>
                    <a:pt x="557" y="5"/>
                  </a:lnTo>
                  <a:lnTo>
                    <a:pt x="518" y="2"/>
                  </a:lnTo>
                  <a:lnTo>
                    <a:pt x="478" y="0"/>
                  </a:lnTo>
                  <a:lnTo>
                    <a:pt x="47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Freeform 6"/>
            <p:cNvSpPr>
              <a:spLocks noEditPoints="1"/>
            </p:cNvSpPr>
            <p:nvPr/>
          </p:nvSpPr>
          <p:spPr bwMode="auto">
            <a:xfrm>
              <a:off x="3920971" y="1406215"/>
              <a:ext cx="617222" cy="751324"/>
            </a:xfrm>
            <a:custGeom>
              <a:avLst/>
              <a:gdLst>
                <a:gd name="T0" fmla="*/ 315 w 1054"/>
                <a:gd name="T1" fmla="*/ 1282 h 1283"/>
                <a:gd name="T2" fmla="*/ 283 w 1054"/>
                <a:gd name="T3" fmla="*/ 1262 h 1283"/>
                <a:gd name="T4" fmla="*/ 275 w 1054"/>
                <a:gd name="T5" fmla="*/ 1235 h 1283"/>
                <a:gd name="T6" fmla="*/ 261 w 1054"/>
                <a:gd name="T7" fmla="*/ 1139 h 1283"/>
                <a:gd name="T8" fmla="*/ 220 w 1054"/>
                <a:gd name="T9" fmla="*/ 1019 h 1283"/>
                <a:gd name="T10" fmla="*/ 110 w 1054"/>
                <a:gd name="T11" fmla="*/ 801 h 1283"/>
                <a:gd name="T12" fmla="*/ 34 w 1054"/>
                <a:gd name="T13" fmla="*/ 669 h 1283"/>
                <a:gd name="T14" fmla="*/ 5 w 1054"/>
                <a:gd name="T15" fmla="*/ 555 h 1283"/>
                <a:gd name="T16" fmla="*/ 5 w 1054"/>
                <a:gd name="T17" fmla="*/ 432 h 1283"/>
                <a:gd name="T18" fmla="*/ 37 w 1054"/>
                <a:gd name="T19" fmla="*/ 311 h 1283"/>
                <a:gd name="T20" fmla="*/ 75 w 1054"/>
                <a:gd name="T21" fmla="*/ 235 h 1283"/>
                <a:gd name="T22" fmla="*/ 139 w 1054"/>
                <a:gd name="T23" fmla="*/ 153 h 1283"/>
                <a:gd name="T24" fmla="*/ 239 w 1054"/>
                <a:gd name="T25" fmla="*/ 73 h 1283"/>
                <a:gd name="T26" fmla="*/ 384 w 1054"/>
                <a:gd name="T27" fmla="*/ 15 h 1283"/>
                <a:gd name="T28" fmla="*/ 527 w 1054"/>
                <a:gd name="T29" fmla="*/ 0 h 1283"/>
                <a:gd name="T30" fmla="*/ 626 w 1054"/>
                <a:gd name="T31" fmla="*/ 7 h 1283"/>
                <a:gd name="T32" fmla="*/ 783 w 1054"/>
                <a:gd name="T33" fmla="*/ 55 h 1283"/>
                <a:gd name="T34" fmla="*/ 894 w 1054"/>
                <a:gd name="T35" fmla="*/ 132 h 1283"/>
                <a:gd name="T36" fmla="*/ 967 w 1054"/>
                <a:gd name="T37" fmla="*/ 215 h 1283"/>
                <a:gd name="T38" fmla="*/ 1005 w 1054"/>
                <a:gd name="T39" fmla="*/ 282 h 1283"/>
                <a:gd name="T40" fmla="*/ 1044 w 1054"/>
                <a:gd name="T41" fmla="*/ 402 h 1283"/>
                <a:gd name="T42" fmla="*/ 1052 w 1054"/>
                <a:gd name="T43" fmla="*/ 525 h 1283"/>
                <a:gd name="T44" fmla="*/ 1031 w 1054"/>
                <a:gd name="T45" fmla="*/ 642 h 1283"/>
                <a:gd name="T46" fmla="*/ 993 w 1054"/>
                <a:gd name="T47" fmla="*/ 721 h 1283"/>
                <a:gd name="T48" fmla="*/ 849 w 1054"/>
                <a:gd name="T49" fmla="*/ 986 h 1283"/>
                <a:gd name="T50" fmla="*/ 800 w 1054"/>
                <a:gd name="T51" fmla="*/ 1110 h 1283"/>
                <a:gd name="T52" fmla="*/ 780 w 1054"/>
                <a:gd name="T53" fmla="*/ 1214 h 1283"/>
                <a:gd name="T54" fmla="*/ 774 w 1054"/>
                <a:gd name="T55" fmla="*/ 1253 h 1283"/>
                <a:gd name="T56" fmla="*/ 749 w 1054"/>
                <a:gd name="T57" fmla="*/ 1279 h 1283"/>
                <a:gd name="T58" fmla="*/ 369 w 1054"/>
                <a:gd name="T59" fmla="*/ 1186 h 1283"/>
                <a:gd name="T60" fmla="*/ 697 w 1054"/>
                <a:gd name="T61" fmla="*/ 1124 h 1283"/>
                <a:gd name="T62" fmla="*/ 741 w 1054"/>
                <a:gd name="T63" fmla="*/ 992 h 1283"/>
                <a:gd name="T64" fmla="*/ 838 w 1054"/>
                <a:gd name="T65" fmla="*/ 792 h 1283"/>
                <a:gd name="T66" fmla="*/ 922 w 1054"/>
                <a:gd name="T67" fmla="*/ 649 h 1283"/>
                <a:gd name="T68" fmla="*/ 950 w 1054"/>
                <a:gd name="T69" fmla="*/ 563 h 1283"/>
                <a:gd name="T70" fmla="*/ 955 w 1054"/>
                <a:gd name="T71" fmla="*/ 467 h 1283"/>
                <a:gd name="T72" fmla="*/ 935 w 1054"/>
                <a:gd name="T73" fmla="*/ 370 h 1283"/>
                <a:gd name="T74" fmla="*/ 905 w 1054"/>
                <a:gd name="T75" fmla="*/ 300 h 1283"/>
                <a:gd name="T76" fmla="*/ 861 w 1054"/>
                <a:gd name="T77" fmla="*/ 237 h 1283"/>
                <a:gd name="T78" fmla="*/ 787 w 1054"/>
                <a:gd name="T79" fmla="*/ 170 h 1283"/>
                <a:gd name="T80" fmla="*/ 677 w 1054"/>
                <a:gd name="T81" fmla="*/ 118 h 1283"/>
                <a:gd name="T82" fmla="*/ 527 w 1054"/>
                <a:gd name="T83" fmla="*/ 97 h 1283"/>
                <a:gd name="T84" fmla="*/ 410 w 1054"/>
                <a:gd name="T85" fmla="*/ 109 h 1283"/>
                <a:gd name="T86" fmla="*/ 290 w 1054"/>
                <a:gd name="T87" fmla="*/ 155 h 1283"/>
                <a:gd name="T88" fmla="*/ 208 w 1054"/>
                <a:gd name="T89" fmla="*/ 220 h 1283"/>
                <a:gd name="T90" fmla="*/ 158 w 1054"/>
                <a:gd name="T91" fmla="*/ 285 h 1283"/>
                <a:gd name="T92" fmla="*/ 128 w 1054"/>
                <a:gd name="T93" fmla="*/ 346 h 1283"/>
                <a:gd name="T94" fmla="*/ 102 w 1054"/>
                <a:gd name="T95" fmla="*/ 443 h 1283"/>
                <a:gd name="T96" fmla="*/ 101 w 1054"/>
                <a:gd name="T97" fmla="*/ 540 h 1283"/>
                <a:gd name="T98" fmla="*/ 123 w 1054"/>
                <a:gd name="T99" fmla="*/ 629 h 1283"/>
                <a:gd name="T100" fmla="*/ 179 w 1054"/>
                <a:gd name="T101" fmla="*/ 728 h 1283"/>
                <a:gd name="T102" fmla="*/ 299 w 1054"/>
                <a:gd name="T103" fmla="*/ 959 h 1283"/>
                <a:gd name="T104" fmla="*/ 349 w 1054"/>
                <a:gd name="T105" fmla="*/ 1092 h 1283"/>
                <a:gd name="T106" fmla="*/ 369 w 1054"/>
                <a:gd name="T107" fmla="*/ 1186 h 1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54" h="1283">
                  <a:moveTo>
                    <a:pt x="730" y="1283"/>
                  </a:moveTo>
                  <a:lnTo>
                    <a:pt x="324" y="1283"/>
                  </a:lnTo>
                  <a:lnTo>
                    <a:pt x="324" y="1283"/>
                  </a:lnTo>
                  <a:lnTo>
                    <a:pt x="315" y="1282"/>
                  </a:lnTo>
                  <a:lnTo>
                    <a:pt x="305" y="1279"/>
                  </a:lnTo>
                  <a:lnTo>
                    <a:pt x="296" y="1276"/>
                  </a:lnTo>
                  <a:lnTo>
                    <a:pt x="289" y="1270"/>
                  </a:lnTo>
                  <a:lnTo>
                    <a:pt x="283" y="1262"/>
                  </a:lnTo>
                  <a:lnTo>
                    <a:pt x="280" y="1253"/>
                  </a:lnTo>
                  <a:lnTo>
                    <a:pt x="277" y="1244"/>
                  </a:lnTo>
                  <a:lnTo>
                    <a:pt x="275" y="1235"/>
                  </a:lnTo>
                  <a:lnTo>
                    <a:pt x="275" y="1235"/>
                  </a:lnTo>
                  <a:lnTo>
                    <a:pt x="274" y="1214"/>
                  </a:lnTo>
                  <a:lnTo>
                    <a:pt x="272" y="1189"/>
                  </a:lnTo>
                  <a:lnTo>
                    <a:pt x="268" y="1165"/>
                  </a:lnTo>
                  <a:lnTo>
                    <a:pt x="261" y="1139"/>
                  </a:lnTo>
                  <a:lnTo>
                    <a:pt x="254" y="1110"/>
                  </a:lnTo>
                  <a:lnTo>
                    <a:pt x="243" y="1082"/>
                  </a:lnTo>
                  <a:lnTo>
                    <a:pt x="233" y="1051"/>
                  </a:lnTo>
                  <a:lnTo>
                    <a:pt x="220" y="1019"/>
                  </a:lnTo>
                  <a:lnTo>
                    <a:pt x="205" y="986"/>
                  </a:lnTo>
                  <a:lnTo>
                    <a:pt x="190" y="951"/>
                  </a:lnTo>
                  <a:lnTo>
                    <a:pt x="152" y="878"/>
                  </a:lnTo>
                  <a:lnTo>
                    <a:pt x="110" y="801"/>
                  </a:lnTo>
                  <a:lnTo>
                    <a:pt x="61" y="721"/>
                  </a:lnTo>
                  <a:lnTo>
                    <a:pt x="61" y="721"/>
                  </a:lnTo>
                  <a:lnTo>
                    <a:pt x="46" y="695"/>
                  </a:lnTo>
                  <a:lnTo>
                    <a:pt x="34" y="669"/>
                  </a:lnTo>
                  <a:lnTo>
                    <a:pt x="23" y="642"/>
                  </a:lnTo>
                  <a:lnTo>
                    <a:pt x="16" y="614"/>
                  </a:lnTo>
                  <a:lnTo>
                    <a:pt x="10" y="584"/>
                  </a:lnTo>
                  <a:lnTo>
                    <a:pt x="5" y="555"/>
                  </a:lnTo>
                  <a:lnTo>
                    <a:pt x="2" y="525"/>
                  </a:lnTo>
                  <a:lnTo>
                    <a:pt x="0" y="494"/>
                  </a:lnTo>
                  <a:lnTo>
                    <a:pt x="2" y="463"/>
                  </a:lnTo>
                  <a:lnTo>
                    <a:pt x="5" y="432"/>
                  </a:lnTo>
                  <a:lnTo>
                    <a:pt x="10" y="402"/>
                  </a:lnTo>
                  <a:lnTo>
                    <a:pt x="17" y="372"/>
                  </a:lnTo>
                  <a:lnTo>
                    <a:pt x="26" y="341"/>
                  </a:lnTo>
                  <a:lnTo>
                    <a:pt x="37" y="311"/>
                  </a:lnTo>
                  <a:lnTo>
                    <a:pt x="49" y="282"/>
                  </a:lnTo>
                  <a:lnTo>
                    <a:pt x="64" y="253"/>
                  </a:lnTo>
                  <a:lnTo>
                    <a:pt x="64" y="253"/>
                  </a:lnTo>
                  <a:lnTo>
                    <a:pt x="75" y="235"/>
                  </a:lnTo>
                  <a:lnTo>
                    <a:pt x="87" y="215"/>
                  </a:lnTo>
                  <a:lnTo>
                    <a:pt x="102" y="194"/>
                  </a:lnTo>
                  <a:lnTo>
                    <a:pt x="119" y="173"/>
                  </a:lnTo>
                  <a:lnTo>
                    <a:pt x="139" y="153"/>
                  </a:lnTo>
                  <a:lnTo>
                    <a:pt x="160" y="132"/>
                  </a:lnTo>
                  <a:lnTo>
                    <a:pt x="184" y="111"/>
                  </a:lnTo>
                  <a:lnTo>
                    <a:pt x="210" y="91"/>
                  </a:lnTo>
                  <a:lnTo>
                    <a:pt x="239" y="73"/>
                  </a:lnTo>
                  <a:lnTo>
                    <a:pt x="271" y="55"/>
                  </a:lnTo>
                  <a:lnTo>
                    <a:pt x="305" y="39"/>
                  </a:lnTo>
                  <a:lnTo>
                    <a:pt x="343" y="26"/>
                  </a:lnTo>
                  <a:lnTo>
                    <a:pt x="384" y="15"/>
                  </a:lnTo>
                  <a:lnTo>
                    <a:pt x="428" y="7"/>
                  </a:lnTo>
                  <a:lnTo>
                    <a:pt x="475" y="1"/>
                  </a:lnTo>
                  <a:lnTo>
                    <a:pt x="501" y="0"/>
                  </a:lnTo>
                  <a:lnTo>
                    <a:pt x="527" y="0"/>
                  </a:lnTo>
                  <a:lnTo>
                    <a:pt x="527" y="0"/>
                  </a:lnTo>
                  <a:lnTo>
                    <a:pt x="553" y="0"/>
                  </a:lnTo>
                  <a:lnTo>
                    <a:pt x="579" y="1"/>
                  </a:lnTo>
                  <a:lnTo>
                    <a:pt x="626" y="7"/>
                  </a:lnTo>
                  <a:lnTo>
                    <a:pt x="670" y="15"/>
                  </a:lnTo>
                  <a:lnTo>
                    <a:pt x="711" y="26"/>
                  </a:lnTo>
                  <a:lnTo>
                    <a:pt x="749" y="39"/>
                  </a:lnTo>
                  <a:lnTo>
                    <a:pt x="783" y="55"/>
                  </a:lnTo>
                  <a:lnTo>
                    <a:pt x="815" y="73"/>
                  </a:lnTo>
                  <a:lnTo>
                    <a:pt x="844" y="91"/>
                  </a:lnTo>
                  <a:lnTo>
                    <a:pt x="870" y="111"/>
                  </a:lnTo>
                  <a:lnTo>
                    <a:pt x="894" y="132"/>
                  </a:lnTo>
                  <a:lnTo>
                    <a:pt x="915" y="153"/>
                  </a:lnTo>
                  <a:lnTo>
                    <a:pt x="935" y="173"/>
                  </a:lnTo>
                  <a:lnTo>
                    <a:pt x="952" y="194"/>
                  </a:lnTo>
                  <a:lnTo>
                    <a:pt x="967" y="215"/>
                  </a:lnTo>
                  <a:lnTo>
                    <a:pt x="979" y="235"/>
                  </a:lnTo>
                  <a:lnTo>
                    <a:pt x="990" y="253"/>
                  </a:lnTo>
                  <a:lnTo>
                    <a:pt x="990" y="253"/>
                  </a:lnTo>
                  <a:lnTo>
                    <a:pt x="1005" y="282"/>
                  </a:lnTo>
                  <a:lnTo>
                    <a:pt x="1017" y="311"/>
                  </a:lnTo>
                  <a:lnTo>
                    <a:pt x="1028" y="341"/>
                  </a:lnTo>
                  <a:lnTo>
                    <a:pt x="1037" y="372"/>
                  </a:lnTo>
                  <a:lnTo>
                    <a:pt x="1044" y="402"/>
                  </a:lnTo>
                  <a:lnTo>
                    <a:pt x="1049" y="432"/>
                  </a:lnTo>
                  <a:lnTo>
                    <a:pt x="1052" y="463"/>
                  </a:lnTo>
                  <a:lnTo>
                    <a:pt x="1054" y="494"/>
                  </a:lnTo>
                  <a:lnTo>
                    <a:pt x="1052" y="525"/>
                  </a:lnTo>
                  <a:lnTo>
                    <a:pt x="1049" y="555"/>
                  </a:lnTo>
                  <a:lnTo>
                    <a:pt x="1044" y="584"/>
                  </a:lnTo>
                  <a:lnTo>
                    <a:pt x="1038" y="614"/>
                  </a:lnTo>
                  <a:lnTo>
                    <a:pt x="1031" y="642"/>
                  </a:lnTo>
                  <a:lnTo>
                    <a:pt x="1020" y="669"/>
                  </a:lnTo>
                  <a:lnTo>
                    <a:pt x="1008" y="695"/>
                  </a:lnTo>
                  <a:lnTo>
                    <a:pt x="993" y="721"/>
                  </a:lnTo>
                  <a:lnTo>
                    <a:pt x="993" y="721"/>
                  </a:lnTo>
                  <a:lnTo>
                    <a:pt x="944" y="801"/>
                  </a:lnTo>
                  <a:lnTo>
                    <a:pt x="902" y="878"/>
                  </a:lnTo>
                  <a:lnTo>
                    <a:pt x="864" y="951"/>
                  </a:lnTo>
                  <a:lnTo>
                    <a:pt x="849" y="986"/>
                  </a:lnTo>
                  <a:lnTo>
                    <a:pt x="834" y="1019"/>
                  </a:lnTo>
                  <a:lnTo>
                    <a:pt x="821" y="1051"/>
                  </a:lnTo>
                  <a:lnTo>
                    <a:pt x="811" y="1082"/>
                  </a:lnTo>
                  <a:lnTo>
                    <a:pt x="800" y="1110"/>
                  </a:lnTo>
                  <a:lnTo>
                    <a:pt x="793" y="1139"/>
                  </a:lnTo>
                  <a:lnTo>
                    <a:pt x="787" y="1165"/>
                  </a:lnTo>
                  <a:lnTo>
                    <a:pt x="782" y="1189"/>
                  </a:lnTo>
                  <a:lnTo>
                    <a:pt x="780" y="1214"/>
                  </a:lnTo>
                  <a:lnTo>
                    <a:pt x="779" y="1235"/>
                  </a:lnTo>
                  <a:lnTo>
                    <a:pt x="779" y="1235"/>
                  </a:lnTo>
                  <a:lnTo>
                    <a:pt x="777" y="1244"/>
                  </a:lnTo>
                  <a:lnTo>
                    <a:pt x="774" y="1253"/>
                  </a:lnTo>
                  <a:lnTo>
                    <a:pt x="771" y="1262"/>
                  </a:lnTo>
                  <a:lnTo>
                    <a:pt x="765" y="1270"/>
                  </a:lnTo>
                  <a:lnTo>
                    <a:pt x="758" y="1276"/>
                  </a:lnTo>
                  <a:lnTo>
                    <a:pt x="749" y="1279"/>
                  </a:lnTo>
                  <a:lnTo>
                    <a:pt x="739" y="1282"/>
                  </a:lnTo>
                  <a:lnTo>
                    <a:pt x="730" y="1283"/>
                  </a:lnTo>
                  <a:lnTo>
                    <a:pt x="730" y="1283"/>
                  </a:lnTo>
                  <a:close/>
                  <a:moveTo>
                    <a:pt x="369" y="1186"/>
                  </a:moveTo>
                  <a:lnTo>
                    <a:pt x="685" y="1186"/>
                  </a:lnTo>
                  <a:lnTo>
                    <a:pt x="685" y="1186"/>
                  </a:lnTo>
                  <a:lnTo>
                    <a:pt x="689" y="1156"/>
                  </a:lnTo>
                  <a:lnTo>
                    <a:pt x="697" y="1124"/>
                  </a:lnTo>
                  <a:lnTo>
                    <a:pt x="705" y="1092"/>
                  </a:lnTo>
                  <a:lnTo>
                    <a:pt x="715" y="1059"/>
                  </a:lnTo>
                  <a:lnTo>
                    <a:pt x="727" y="1025"/>
                  </a:lnTo>
                  <a:lnTo>
                    <a:pt x="741" y="992"/>
                  </a:lnTo>
                  <a:lnTo>
                    <a:pt x="755" y="959"/>
                  </a:lnTo>
                  <a:lnTo>
                    <a:pt x="770" y="924"/>
                  </a:lnTo>
                  <a:lnTo>
                    <a:pt x="803" y="857"/>
                  </a:lnTo>
                  <a:lnTo>
                    <a:pt x="838" y="792"/>
                  </a:lnTo>
                  <a:lnTo>
                    <a:pt x="875" y="728"/>
                  </a:lnTo>
                  <a:lnTo>
                    <a:pt x="911" y="669"/>
                  </a:lnTo>
                  <a:lnTo>
                    <a:pt x="911" y="669"/>
                  </a:lnTo>
                  <a:lnTo>
                    <a:pt x="922" y="649"/>
                  </a:lnTo>
                  <a:lnTo>
                    <a:pt x="931" y="629"/>
                  </a:lnTo>
                  <a:lnTo>
                    <a:pt x="938" y="608"/>
                  </a:lnTo>
                  <a:lnTo>
                    <a:pt x="946" y="585"/>
                  </a:lnTo>
                  <a:lnTo>
                    <a:pt x="950" y="563"/>
                  </a:lnTo>
                  <a:lnTo>
                    <a:pt x="953" y="540"/>
                  </a:lnTo>
                  <a:lnTo>
                    <a:pt x="955" y="516"/>
                  </a:lnTo>
                  <a:lnTo>
                    <a:pt x="956" y="491"/>
                  </a:lnTo>
                  <a:lnTo>
                    <a:pt x="955" y="467"/>
                  </a:lnTo>
                  <a:lnTo>
                    <a:pt x="952" y="443"/>
                  </a:lnTo>
                  <a:lnTo>
                    <a:pt x="947" y="419"/>
                  </a:lnTo>
                  <a:lnTo>
                    <a:pt x="943" y="393"/>
                  </a:lnTo>
                  <a:lnTo>
                    <a:pt x="935" y="370"/>
                  </a:lnTo>
                  <a:lnTo>
                    <a:pt x="926" y="346"/>
                  </a:lnTo>
                  <a:lnTo>
                    <a:pt x="917" y="323"/>
                  </a:lnTo>
                  <a:lnTo>
                    <a:pt x="905" y="300"/>
                  </a:lnTo>
                  <a:lnTo>
                    <a:pt x="905" y="300"/>
                  </a:lnTo>
                  <a:lnTo>
                    <a:pt x="896" y="285"/>
                  </a:lnTo>
                  <a:lnTo>
                    <a:pt x="887" y="270"/>
                  </a:lnTo>
                  <a:lnTo>
                    <a:pt x="875" y="253"/>
                  </a:lnTo>
                  <a:lnTo>
                    <a:pt x="861" y="237"/>
                  </a:lnTo>
                  <a:lnTo>
                    <a:pt x="846" y="220"/>
                  </a:lnTo>
                  <a:lnTo>
                    <a:pt x="827" y="203"/>
                  </a:lnTo>
                  <a:lnTo>
                    <a:pt x="808" y="186"/>
                  </a:lnTo>
                  <a:lnTo>
                    <a:pt x="787" y="170"/>
                  </a:lnTo>
                  <a:lnTo>
                    <a:pt x="764" y="155"/>
                  </a:lnTo>
                  <a:lnTo>
                    <a:pt x="736" y="141"/>
                  </a:lnTo>
                  <a:lnTo>
                    <a:pt x="709" y="129"/>
                  </a:lnTo>
                  <a:lnTo>
                    <a:pt x="677" y="118"/>
                  </a:lnTo>
                  <a:lnTo>
                    <a:pt x="644" y="109"/>
                  </a:lnTo>
                  <a:lnTo>
                    <a:pt x="607" y="103"/>
                  </a:lnTo>
                  <a:lnTo>
                    <a:pt x="569" y="99"/>
                  </a:lnTo>
                  <a:lnTo>
                    <a:pt x="527" y="97"/>
                  </a:lnTo>
                  <a:lnTo>
                    <a:pt x="527" y="97"/>
                  </a:lnTo>
                  <a:lnTo>
                    <a:pt x="485" y="99"/>
                  </a:lnTo>
                  <a:lnTo>
                    <a:pt x="447" y="103"/>
                  </a:lnTo>
                  <a:lnTo>
                    <a:pt x="410" y="109"/>
                  </a:lnTo>
                  <a:lnTo>
                    <a:pt x="377" y="118"/>
                  </a:lnTo>
                  <a:lnTo>
                    <a:pt x="345" y="129"/>
                  </a:lnTo>
                  <a:lnTo>
                    <a:pt x="318" y="141"/>
                  </a:lnTo>
                  <a:lnTo>
                    <a:pt x="290" y="155"/>
                  </a:lnTo>
                  <a:lnTo>
                    <a:pt x="268" y="170"/>
                  </a:lnTo>
                  <a:lnTo>
                    <a:pt x="246" y="186"/>
                  </a:lnTo>
                  <a:lnTo>
                    <a:pt x="227" y="203"/>
                  </a:lnTo>
                  <a:lnTo>
                    <a:pt x="208" y="220"/>
                  </a:lnTo>
                  <a:lnTo>
                    <a:pt x="193" y="237"/>
                  </a:lnTo>
                  <a:lnTo>
                    <a:pt x="179" y="253"/>
                  </a:lnTo>
                  <a:lnTo>
                    <a:pt x="167" y="270"/>
                  </a:lnTo>
                  <a:lnTo>
                    <a:pt x="158" y="285"/>
                  </a:lnTo>
                  <a:lnTo>
                    <a:pt x="149" y="300"/>
                  </a:lnTo>
                  <a:lnTo>
                    <a:pt x="149" y="300"/>
                  </a:lnTo>
                  <a:lnTo>
                    <a:pt x="137" y="323"/>
                  </a:lnTo>
                  <a:lnTo>
                    <a:pt x="128" y="346"/>
                  </a:lnTo>
                  <a:lnTo>
                    <a:pt x="119" y="370"/>
                  </a:lnTo>
                  <a:lnTo>
                    <a:pt x="111" y="393"/>
                  </a:lnTo>
                  <a:lnTo>
                    <a:pt x="107" y="419"/>
                  </a:lnTo>
                  <a:lnTo>
                    <a:pt x="102" y="443"/>
                  </a:lnTo>
                  <a:lnTo>
                    <a:pt x="99" y="467"/>
                  </a:lnTo>
                  <a:lnTo>
                    <a:pt x="98" y="491"/>
                  </a:lnTo>
                  <a:lnTo>
                    <a:pt x="99" y="516"/>
                  </a:lnTo>
                  <a:lnTo>
                    <a:pt x="101" y="540"/>
                  </a:lnTo>
                  <a:lnTo>
                    <a:pt x="104" y="563"/>
                  </a:lnTo>
                  <a:lnTo>
                    <a:pt x="108" y="585"/>
                  </a:lnTo>
                  <a:lnTo>
                    <a:pt x="116" y="608"/>
                  </a:lnTo>
                  <a:lnTo>
                    <a:pt x="123" y="629"/>
                  </a:lnTo>
                  <a:lnTo>
                    <a:pt x="132" y="649"/>
                  </a:lnTo>
                  <a:lnTo>
                    <a:pt x="143" y="669"/>
                  </a:lnTo>
                  <a:lnTo>
                    <a:pt x="143" y="669"/>
                  </a:lnTo>
                  <a:lnTo>
                    <a:pt x="179" y="728"/>
                  </a:lnTo>
                  <a:lnTo>
                    <a:pt x="216" y="792"/>
                  </a:lnTo>
                  <a:lnTo>
                    <a:pt x="251" y="857"/>
                  </a:lnTo>
                  <a:lnTo>
                    <a:pt x="284" y="924"/>
                  </a:lnTo>
                  <a:lnTo>
                    <a:pt x="299" y="959"/>
                  </a:lnTo>
                  <a:lnTo>
                    <a:pt x="313" y="992"/>
                  </a:lnTo>
                  <a:lnTo>
                    <a:pt x="327" y="1025"/>
                  </a:lnTo>
                  <a:lnTo>
                    <a:pt x="339" y="1059"/>
                  </a:lnTo>
                  <a:lnTo>
                    <a:pt x="349" y="1092"/>
                  </a:lnTo>
                  <a:lnTo>
                    <a:pt x="357" y="1124"/>
                  </a:lnTo>
                  <a:lnTo>
                    <a:pt x="365" y="1156"/>
                  </a:lnTo>
                  <a:lnTo>
                    <a:pt x="369" y="1186"/>
                  </a:lnTo>
                  <a:lnTo>
                    <a:pt x="369" y="118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Freeform 7"/>
            <p:cNvSpPr>
              <a:spLocks/>
            </p:cNvSpPr>
            <p:nvPr/>
          </p:nvSpPr>
          <p:spPr bwMode="auto">
            <a:xfrm>
              <a:off x="4113866" y="2196774"/>
              <a:ext cx="232483" cy="49776"/>
            </a:xfrm>
            <a:custGeom>
              <a:avLst/>
              <a:gdLst>
                <a:gd name="T0" fmla="*/ 355 w 397"/>
                <a:gd name="T1" fmla="*/ 85 h 85"/>
                <a:gd name="T2" fmla="*/ 42 w 397"/>
                <a:gd name="T3" fmla="*/ 85 h 85"/>
                <a:gd name="T4" fmla="*/ 42 w 397"/>
                <a:gd name="T5" fmla="*/ 85 h 85"/>
                <a:gd name="T6" fmla="*/ 33 w 397"/>
                <a:gd name="T7" fmla="*/ 84 h 85"/>
                <a:gd name="T8" fmla="*/ 25 w 397"/>
                <a:gd name="T9" fmla="*/ 82 h 85"/>
                <a:gd name="T10" fmla="*/ 18 w 397"/>
                <a:gd name="T11" fmla="*/ 77 h 85"/>
                <a:gd name="T12" fmla="*/ 12 w 397"/>
                <a:gd name="T13" fmla="*/ 73 h 85"/>
                <a:gd name="T14" fmla="*/ 7 w 397"/>
                <a:gd name="T15" fmla="*/ 67 h 85"/>
                <a:gd name="T16" fmla="*/ 3 w 397"/>
                <a:gd name="T17" fmla="*/ 59 h 85"/>
                <a:gd name="T18" fmla="*/ 1 w 397"/>
                <a:gd name="T19" fmla="*/ 52 h 85"/>
                <a:gd name="T20" fmla="*/ 0 w 397"/>
                <a:gd name="T21" fmla="*/ 43 h 85"/>
                <a:gd name="T22" fmla="*/ 0 w 397"/>
                <a:gd name="T23" fmla="*/ 43 h 85"/>
                <a:gd name="T24" fmla="*/ 0 w 397"/>
                <a:gd name="T25" fmla="*/ 43 h 85"/>
                <a:gd name="T26" fmla="*/ 1 w 397"/>
                <a:gd name="T27" fmla="*/ 33 h 85"/>
                <a:gd name="T28" fmla="*/ 3 w 397"/>
                <a:gd name="T29" fmla="*/ 26 h 85"/>
                <a:gd name="T30" fmla="*/ 7 w 397"/>
                <a:gd name="T31" fmla="*/ 18 h 85"/>
                <a:gd name="T32" fmla="*/ 12 w 397"/>
                <a:gd name="T33" fmla="*/ 12 h 85"/>
                <a:gd name="T34" fmla="*/ 18 w 397"/>
                <a:gd name="T35" fmla="*/ 8 h 85"/>
                <a:gd name="T36" fmla="*/ 25 w 397"/>
                <a:gd name="T37" fmla="*/ 3 h 85"/>
                <a:gd name="T38" fmla="*/ 33 w 397"/>
                <a:gd name="T39" fmla="*/ 2 h 85"/>
                <a:gd name="T40" fmla="*/ 42 w 397"/>
                <a:gd name="T41" fmla="*/ 0 h 85"/>
                <a:gd name="T42" fmla="*/ 355 w 397"/>
                <a:gd name="T43" fmla="*/ 0 h 85"/>
                <a:gd name="T44" fmla="*/ 355 w 397"/>
                <a:gd name="T45" fmla="*/ 0 h 85"/>
                <a:gd name="T46" fmla="*/ 364 w 397"/>
                <a:gd name="T47" fmla="*/ 2 h 85"/>
                <a:gd name="T48" fmla="*/ 371 w 397"/>
                <a:gd name="T49" fmla="*/ 3 h 85"/>
                <a:gd name="T50" fmla="*/ 379 w 397"/>
                <a:gd name="T51" fmla="*/ 8 h 85"/>
                <a:gd name="T52" fmla="*/ 385 w 397"/>
                <a:gd name="T53" fmla="*/ 12 h 85"/>
                <a:gd name="T54" fmla="*/ 390 w 397"/>
                <a:gd name="T55" fmla="*/ 18 h 85"/>
                <a:gd name="T56" fmla="*/ 394 w 397"/>
                <a:gd name="T57" fmla="*/ 26 h 85"/>
                <a:gd name="T58" fmla="*/ 396 w 397"/>
                <a:gd name="T59" fmla="*/ 33 h 85"/>
                <a:gd name="T60" fmla="*/ 397 w 397"/>
                <a:gd name="T61" fmla="*/ 43 h 85"/>
                <a:gd name="T62" fmla="*/ 397 w 397"/>
                <a:gd name="T63" fmla="*/ 43 h 85"/>
                <a:gd name="T64" fmla="*/ 397 w 397"/>
                <a:gd name="T65" fmla="*/ 43 h 85"/>
                <a:gd name="T66" fmla="*/ 396 w 397"/>
                <a:gd name="T67" fmla="*/ 52 h 85"/>
                <a:gd name="T68" fmla="*/ 394 w 397"/>
                <a:gd name="T69" fmla="*/ 59 h 85"/>
                <a:gd name="T70" fmla="*/ 390 w 397"/>
                <a:gd name="T71" fmla="*/ 67 h 85"/>
                <a:gd name="T72" fmla="*/ 385 w 397"/>
                <a:gd name="T73" fmla="*/ 73 h 85"/>
                <a:gd name="T74" fmla="*/ 379 w 397"/>
                <a:gd name="T75" fmla="*/ 77 h 85"/>
                <a:gd name="T76" fmla="*/ 371 w 397"/>
                <a:gd name="T77" fmla="*/ 82 h 85"/>
                <a:gd name="T78" fmla="*/ 364 w 397"/>
                <a:gd name="T79" fmla="*/ 84 h 85"/>
                <a:gd name="T80" fmla="*/ 355 w 397"/>
                <a:gd name="T81" fmla="*/ 85 h 85"/>
                <a:gd name="T82" fmla="*/ 355 w 397"/>
                <a:gd name="T83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97" h="85">
                  <a:moveTo>
                    <a:pt x="355" y="85"/>
                  </a:moveTo>
                  <a:lnTo>
                    <a:pt x="42" y="85"/>
                  </a:lnTo>
                  <a:lnTo>
                    <a:pt x="42" y="85"/>
                  </a:lnTo>
                  <a:lnTo>
                    <a:pt x="33" y="84"/>
                  </a:lnTo>
                  <a:lnTo>
                    <a:pt x="25" y="82"/>
                  </a:lnTo>
                  <a:lnTo>
                    <a:pt x="18" y="77"/>
                  </a:lnTo>
                  <a:lnTo>
                    <a:pt x="12" y="73"/>
                  </a:lnTo>
                  <a:lnTo>
                    <a:pt x="7" y="67"/>
                  </a:lnTo>
                  <a:lnTo>
                    <a:pt x="3" y="59"/>
                  </a:lnTo>
                  <a:lnTo>
                    <a:pt x="1" y="52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1" y="33"/>
                  </a:lnTo>
                  <a:lnTo>
                    <a:pt x="3" y="26"/>
                  </a:lnTo>
                  <a:lnTo>
                    <a:pt x="7" y="18"/>
                  </a:lnTo>
                  <a:lnTo>
                    <a:pt x="12" y="12"/>
                  </a:lnTo>
                  <a:lnTo>
                    <a:pt x="18" y="8"/>
                  </a:lnTo>
                  <a:lnTo>
                    <a:pt x="25" y="3"/>
                  </a:lnTo>
                  <a:lnTo>
                    <a:pt x="33" y="2"/>
                  </a:lnTo>
                  <a:lnTo>
                    <a:pt x="42" y="0"/>
                  </a:lnTo>
                  <a:lnTo>
                    <a:pt x="355" y="0"/>
                  </a:lnTo>
                  <a:lnTo>
                    <a:pt x="355" y="0"/>
                  </a:lnTo>
                  <a:lnTo>
                    <a:pt x="364" y="2"/>
                  </a:lnTo>
                  <a:lnTo>
                    <a:pt x="371" y="3"/>
                  </a:lnTo>
                  <a:lnTo>
                    <a:pt x="379" y="8"/>
                  </a:lnTo>
                  <a:lnTo>
                    <a:pt x="385" y="12"/>
                  </a:lnTo>
                  <a:lnTo>
                    <a:pt x="390" y="18"/>
                  </a:lnTo>
                  <a:lnTo>
                    <a:pt x="394" y="26"/>
                  </a:lnTo>
                  <a:lnTo>
                    <a:pt x="396" y="33"/>
                  </a:lnTo>
                  <a:lnTo>
                    <a:pt x="397" y="43"/>
                  </a:lnTo>
                  <a:lnTo>
                    <a:pt x="397" y="43"/>
                  </a:lnTo>
                  <a:lnTo>
                    <a:pt x="397" y="43"/>
                  </a:lnTo>
                  <a:lnTo>
                    <a:pt x="396" y="52"/>
                  </a:lnTo>
                  <a:lnTo>
                    <a:pt x="394" y="59"/>
                  </a:lnTo>
                  <a:lnTo>
                    <a:pt x="390" y="67"/>
                  </a:lnTo>
                  <a:lnTo>
                    <a:pt x="385" y="73"/>
                  </a:lnTo>
                  <a:lnTo>
                    <a:pt x="379" y="77"/>
                  </a:lnTo>
                  <a:lnTo>
                    <a:pt x="371" y="82"/>
                  </a:lnTo>
                  <a:lnTo>
                    <a:pt x="364" y="84"/>
                  </a:lnTo>
                  <a:lnTo>
                    <a:pt x="355" y="85"/>
                  </a:lnTo>
                  <a:lnTo>
                    <a:pt x="355" y="85"/>
                  </a:ln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Freeform 8"/>
            <p:cNvSpPr>
              <a:spLocks/>
            </p:cNvSpPr>
            <p:nvPr/>
          </p:nvSpPr>
          <p:spPr bwMode="auto">
            <a:xfrm>
              <a:off x="4113866" y="2273488"/>
              <a:ext cx="232483" cy="49776"/>
            </a:xfrm>
            <a:custGeom>
              <a:avLst/>
              <a:gdLst>
                <a:gd name="T0" fmla="*/ 355 w 397"/>
                <a:gd name="T1" fmla="*/ 85 h 85"/>
                <a:gd name="T2" fmla="*/ 42 w 397"/>
                <a:gd name="T3" fmla="*/ 85 h 85"/>
                <a:gd name="T4" fmla="*/ 42 w 397"/>
                <a:gd name="T5" fmla="*/ 85 h 85"/>
                <a:gd name="T6" fmla="*/ 33 w 397"/>
                <a:gd name="T7" fmla="*/ 83 h 85"/>
                <a:gd name="T8" fmla="*/ 25 w 397"/>
                <a:gd name="T9" fmla="*/ 81 h 85"/>
                <a:gd name="T10" fmla="*/ 18 w 397"/>
                <a:gd name="T11" fmla="*/ 77 h 85"/>
                <a:gd name="T12" fmla="*/ 12 w 397"/>
                <a:gd name="T13" fmla="*/ 72 h 85"/>
                <a:gd name="T14" fmla="*/ 7 w 397"/>
                <a:gd name="T15" fmla="*/ 66 h 85"/>
                <a:gd name="T16" fmla="*/ 3 w 397"/>
                <a:gd name="T17" fmla="*/ 59 h 85"/>
                <a:gd name="T18" fmla="*/ 1 w 397"/>
                <a:gd name="T19" fmla="*/ 51 h 85"/>
                <a:gd name="T20" fmla="*/ 0 w 397"/>
                <a:gd name="T21" fmla="*/ 42 h 85"/>
                <a:gd name="T22" fmla="*/ 0 w 397"/>
                <a:gd name="T23" fmla="*/ 42 h 85"/>
                <a:gd name="T24" fmla="*/ 0 w 397"/>
                <a:gd name="T25" fmla="*/ 42 h 85"/>
                <a:gd name="T26" fmla="*/ 1 w 397"/>
                <a:gd name="T27" fmla="*/ 33 h 85"/>
                <a:gd name="T28" fmla="*/ 3 w 397"/>
                <a:gd name="T29" fmla="*/ 25 h 85"/>
                <a:gd name="T30" fmla="*/ 7 w 397"/>
                <a:gd name="T31" fmla="*/ 18 h 85"/>
                <a:gd name="T32" fmla="*/ 12 w 397"/>
                <a:gd name="T33" fmla="*/ 12 h 85"/>
                <a:gd name="T34" fmla="*/ 18 w 397"/>
                <a:gd name="T35" fmla="*/ 7 h 85"/>
                <a:gd name="T36" fmla="*/ 25 w 397"/>
                <a:gd name="T37" fmla="*/ 3 h 85"/>
                <a:gd name="T38" fmla="*/ 33 w 397"/>
                <a:gd name="T39" fmla="*/ 1 h 85"/>
                <a:gd name="T40" fmla="*/ 42 w 397"/>
                <a:gd name="T41" fmla="*/ 0 h 85"/>
                <a:gd name="T42" fmla="*/ 355 w 397"/>
                <a:gd name="T43" fmla="*/ 0 h 85"/>
                <a:gd name="T44" fmla="*/ 355 w 397"/>
                <a:gd name="T45" fmla="*/ 0 h 85"/>
                <a:gd name="T46" fmla="*/ 364 w 397"/>
                <a:gd name="T47" fmla="*/ 1 h 85"/>
                <a:gd name="T48" fmla="*/ 371 w 397"/>
                <a:gd name="T49" fmla="*/ 3 h 85"/>
                <a:gd name="T50" fmla="*/ 379 w 397"/>
                <a:gd name="T51" fmla="*/ 7 h 85"/>
                <a:gd name="T52" fmla="*/ 385 w 397"/>
                <a:gd name="T53" fmla="*/ 12 h 85"/>
                <a:gd name="T54" fmla="*/ 390 w 397"/>
                <a:gd name="T55" fmla="*/ 18 h 85"/>
                <a:gd name="T56" fmla="*/ 394 w 397"/>
                <a:gd name="T57" fmla="*/ 25 h 85"/>
                <a:gd name="T58" fmla="*/ 396 w 397"/>
                <a:gd name="T59" fmla="*/ 33 h 85"/>
                <a:gd name="T60" fmla="*/ 397 w 397"/>
                <a:gd name="T61" fmla="*/ 42 h 85"/>
                <a:gd name="T62" fmla="*/ 397 w 397"/>
                <a:gd name="T63" fmla="*/ 42 h 85"/>
                <a:gd name="T64" fmla="*/ 397 w 397"/>
                <a:gd name="T65" fmla="*/ 42 h 85"/>
                <a:gd name="T66" fmla="*/ 396 w 397"/>
                <a:gd name="T67" fmla="*/ 51 h 85"/>
                <a:gd name="T68" fmla="*/ 394 w 397"/>
                <a:gd name="T69" fmla="*/ 59 h 85"/>
                <a:gd name="T70" fmla="*/ 390 w 397"/>
                <a:gd name="T71" fmla="*/ 66 h 85"/>
                <a:gd name="T72" fmla="*/ 385 w 397"/>
                <a:gd name="T73" fmla="*/ 72 h 85"/>
                <a:gd name="T74" fmla="*/ 379 w 397"/>
                <a:gd name="T75" fmla="*/ 77 h 85"/>
                <a:gd name="T76" fmla="*/ 371 w 397"/>
                <a:gd name="T77" fmla="*/ 81 h 85"/>
                <a:gd name="T78" fmla="*/ 364 w 397"/>
                <a:gd name="T79" fmla="*/ 83 h 85"/>
                <a:gd name="T80" fmla="*/ 355 w 397"/>
                <a:gd name="T81" fmla="*/ 85 h 85"/>
                <a:gd name="T82" fmla="*/ 355 w 397"/>
                <a:gd name="T83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97" h="85">
                  <a:moveTo>
                    <a:pt x="355" y="85"/>
                  </a:moveTo>
                  <a:lnTo>
                    <a:pt x="42" y="85"/>
                  </a:lnTo>
                  <a:lnTo>
                    <a:pt x="42" y="85"/>
                  </a:lnTo>
                  <a:lnTo>
                    <a:pt x="33" y="83"/>
                  </a:lnTo>
                  <a:lnTo>
                    <a:pt x="25" y="81"/>
                  </a:lnTo>
                  <a:lnTo>
                    <a:pt x="18" y="77"/>
                  </a:lnTo>
                  <a:lnTo>
                    <a:pt x="12" y="72"/>
                  </a:lnTo>
                  <a:lnTo>
                    <a:pt x="7" y="66"/>
                  </a:lnTo>
                  <a:lnTo>
                    <a:pt x="3" y="59"/>
                  </a:lnTo>
                  <a:lnTo>
                    <a:pt x="1" y="51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1" y="33"/>
                  </a:lnTo>
                  <a:lnTo>
                    <a:pt x="3" y="25"/>
                  </a:lnTo>
                  <a:lnTo>
                    <a:pt x="7" y="18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5" y="3"/>
                  </a:lnTo>
                  <a:lnTo>
                    <a:pt x="33" y="1"/>
                  </a:lnTo>
                  <a:lnTo>
                    <a:pt x="42" y="0"/>
                  </a:lnTo>
                  <a:lnTo>
                    <a:pt x="355" y="0"/>
                  </a:lnTo>
                  <a:lnTo>
                    <a:pt x="355" y="0"/>
                  </a:lnTo>
                  <a:lnTo>
                    <a:pt x="364" y="1"/>
                  </a:lnTo>
                  <a:lnTo>
                    <a:pt x="371" y="3"/>
                  </a:lnTo>
                  <a:lnTo>
                    <a:pt x="379" y="7"/>
                  </a:lnTo>
                  <a:lnTo>
                    <a:pt x="385" y="12"/>
                  </a:lnTo>
                  <a:lnTo>
                    <a:pt x="390" y="18"/>
                  </a:lnTo>
                  <a:lnTo>
                    <a:pt x="394" y="25"/>
                  </a:lnTo>
                  <a:lnTo>
                    <a:pt x="396" y="33"/>
                  </a:lnTo>
                  <a:lnTo>
                    <a:pt x="397" y="42"/>
                  </a:lnTo>
                  <a:lnTo>
                    <a:pt x="397" y="42"/>
                  </a:lnTo>
                  <a:lnTo>
                    <a:pt x="397" y="42"/>
                  </a:lnTo>
                  <a:lnTo>
                    <a:pt x="396" y="51"/>
                  </a:lnTo>
                  <a:lnTo>
                    <a:pt x="394" y="59"/>
                  </a:lnTo>
                  <a:lnTo>
                    <a:pt x="390" y="66"/>
                  </a:lnTo>
                  <a:lnTo>
                    <a:pt x="385" y="72"/>
                  </a:lnTo>
                  <a:lnTo>
                    <a:pt x="379" y="77"/>
                  </a:lnTo>
                  <a:lnTo>
                    <a:pt x="371" y="81"/>
                  </a:lnTo>
                  <a:lnTo>
                    <a:pt x="364" y="83"/>
                  </a:lnTo>
                  <a:lnTo>
                    <a:pt x="355" y="85"/>
                  </a:lnTo>
                  <a:lnTo>
                    <a:pt x="355" y="85"/>
                  </a:ln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Freeform 9"/>
            <p:cNvSpPr>
              <a:spLocks/>
            </p:cNvSpPr>
            <p:nvPr/>
          </p:nvSpPr>
          <p:spPr bwMode="auto">
            <a:xfrm>
              <a:off x="4159542" y="2349616"/>
              <a:ext cx="140544" cy="49776"/>
            </a:xfrm>
            <a:custGeom>
              <a:avLst/>
              <a:gdLst>
                <a:gd name="T0" fmla="*/ 198 w 240"/>
                <a:gd name="T1" fmla="*/ 85 h 85"/>
                <a:gd name="T2" fmla="*/ 43 w 240"/>
                <a:gd name="T3" fmla="*/ 85 h 85"/>
                <a:gd name="T4" fmla="*/ 43 w 240"/>
                <a:gd name="T5" fmla="*/ 85 h 85"/>
                <a:gd name="T6" fmla="*/ 34 w 240"/>
                <a:gd name="T7" fmla="*/ 83 h 85"/>
                <a:gd name="T8" fmla="*/ 26 w 240"/>
                <a:gd name="T9" fmla="*/ 82 h 85"/>
                <a:gd name="T10" fmla="*/ 19 w 240"/>
                <a:gd name="T11" fmla="*/ 77 h 85"/>
                <a:gd name="T12" fmla="*/ 13 w 240"/>
                <a:gd name="T13" fmla="*/ 73 h 85"/>
                <a:gd name="T14" fmla="*/ 8 w 240"/>
                <a:gd name="T15" fmla="*/ 67 h 85"/>
                <a:gd name="T16" fmla="*/ 4 w 240"/>
                <a:gd name="T17" fmla="*/ 59 h 85"/>
                <a:gd name="T18" fmla="*/ 2 w 240"/>
                <a:gd name="T19" fmla="*/ 52 h 85"/>
                <a:gd name="T20" fmla="*/ 0 w 240"/>
                <a:gd name="T21" fmla="*/ 43 h 85"/>
                <a:gd name="T22" fmla="*/ 0 w 240"/>
                <a:gd name="T23" fmla="*/ 43 h 85"/>
                <a:gd name="T24" fmla="*/ 0 w 240"/>
                <a:gd name="T25" fmla="*/ 43 h 85"/>
                <a:gd name="T26" fmla="*/ 2 w 240"/>
                <a:gd name="T27" fmla="*/ 33 h 85"/>
                <a:gd name="T28" fmla="*/ 4 w 240"/>
                <a:gd name="T29" fmla="*/ 26 h 85"/>
                <a:gd name="T30" fmla="*/ 8 w 240"/>
                <a:gd name="T31" fmla="*/ 18 h 85"/>
                <a:gd name="T32" fmla="*/ 13 w 240"/>
                <a:gd name="T33" fmla="*/ 12 h 85"/>
                <a:gd name="T34" fmla="*/ 19 w 240"/>
                <a:gd name="T35" fmla="*/ 8 h 85"/>
                <a:gd name="T36" fmla="*/ 26 w 240"/>
                <a:gd name="T37" fmla="*/ 3 h 85"/>
                <a:gd name="T38" fmla="*/ 34 w 240"/>
                <a:gd name="T39" fmla="*/ 2 h 85"/>
                <a:gd name="T40" fmla="*/ 43 w 240"/>
                <a:gd name="T41" fmla="*/ 0 h 85"/>
                <a:gd name="T42" fmla="*/ 198 w 240"/>
                <a:gd name="T43" fmla="*/ 0 h 85"/>
                <a:gd name="T44" fmla="*/ 198 w 240"/>
                <a:gd name="T45" fmla="*/ 0 h 85"/>
                <a:gd name="T46" fmla="*/ 207 w 240"/>
                <a:gd name="T47" fmla="*/ 2 h 85"/>
                <a:gd name="T48" fmla="*/ 214 w 240"/>
                <a:gd name="T49" fmla="*/ 3 h 85"/>
                <a:gd name="T50" fmla="*/ 222 w 240"/>
                <a:gd name="T51" fmla="*/ 8 h 85"/>
                <a:gd name="T52" fmla="*/ 228 w 240"/>
                <a:gd name="T53" fmla="*/ 12 h 85"/>
                <a:gd name="T54" fmla="*/ 233 w 240"/>
                <a:gd name="T55" fmla="*/ 18 h 85"/>
                <a:gd name="T56" fmla="*/ 237 w 240"/>
                <a:gd name="T57" fmla="*/ 26 h 85"/>
                <a:gd name="T58" fmla="*/ 239 w 240"/>
                <a:gd name="T59" fmla="*/ 33 h 85"/>
                <a:gd name="T60" fmla="*/ 240 w 240"/>
                <a:gd name="T61" fmla="*/ 43 h 85"/>
                <a:gd name="T62" fmla="*/ 240 w 240"/>
                <a:gd name="T63" fmla="*/ 43 h 85"/>
                <a:gd name="T64" fmla="*/ 240 w 240"/>
                <a:gd name="T65" fmla="*/ 43 h 85"/>
                <a:gd name="T66" fmla="*/ 239 w 240"/>
                <a:gd name="T67" fmla="*/ 52 h 85"/>
                <a:gd name="T68" fmla="*/ 237 w 240"/>
                <a:gd name="T69" fmla="*/ 59 h 85"/>
                <a:gd name="T70" fmla="*/ 233 w 240"/>
                <a:gd name="T71" fmla="*/ 67 h 85"/>
                <a:gd name="T72" fmla="*/ 228 w 240"/>
                <a:gd name="T73" fmla="*/ 73 h 85"/>
                <a:gd name="T74" fmla="*/ 222 w 240"/>
                <a:gd name="T75" fmla="*/ 77 h 85"/>
                <a:gd name="T76" fmla="*/ 214 w 240"/>
                <a:gd name="T77" fmla="*/ 82 h 85"/>
                <a:gd name="T78" fmla="*/ 207 w 240"/>
                <a:gd name="T79" fmla="*/ 83 h 85"/>
                <a:gd name="T80" fmla="*/ 198 w 240"/>
                <a:gd name="T81" fmla="*/ 85 h 85"/>
                <a:gd name="T82" fmla="*/ 198 w 240"/>
                <a:gd name="T83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0" h="85">
                  <a:moveTo>
                    <a:pt x="198" y="85"/>
                  </a:moveTo>
                  <a:lnTo>
                    <a:pt x="43" y="85"/>
                  </a:lnTo>
                  <a:lnTo>
                    <a:pt x="43" y="85"/>
                  </a:lnTo>
                  <a:lnTo>
                    <a:pt x="34" y="83"/>
                  </a:lnTo>
                  <a:lnTo>
                    <a:pt x="26" y="82"/>
                  </a:lnTo>
                  <a:lnTo>
                    <a:pt x="19" y="77"/>
                  </a:lnTo>
                  <a:lnTo>
                    <a:pt x="13" y="73"/>
                  </a:lnTo>
                  <a:lnTo>
                    <a:pt x="8" y="67"/>
                  </a:lnTo>
                  <a:lnTo>
                    <a:pt x="4" y="59"/>
                  </a:lnTo>
                  <a:lnTo>
                    <a:pt x="2" y="52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2" y="33"/>
                  </a:lnTo>
                  <a:lnTo>
                    <a:pt x="4" y="26"/>
                  </a:lnTo>
                  <a:lnTo>
                    <a:pt x="8" y="18"/>
                  </a:lnTo>
                  <a:lnTo>
                    <a:pt x="13" y="12"/>
                  </a:lnTo>
                  <a:lnTo>
                    <a:pt x="19" y="8"/>
                  </a:lnTo>
                  <a:lnTo>
                    <a:pt x="26" y="3"/>
                  </a:lnTo>
                  <a:lnTo>
                    <a:pt x="34" y="2"/>
                  </a:lnTo>
                  <a:lnTo>
                    <a:pt x="43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207" y="2"/>
                  </a:lnTo>
                  <a:lnTo>
                    <a:pt x="214" y="3"/>
                  </a:lnTo>
                  <a:lnTo>
                    <a:pt x="222" y="8"/>
                  </a:lnTo>
                  <a:lnTo>
                    <a:pt x="228" y="12"/>
                  </a:lnTo>
                  <a:lnTo>
                    <a:pt x="233" y="18"/>
                  </a:lnTo>
                  <a:lnTo>
                    <a:pt x="237" y="26"/>
                  </a:lnTo>
                  <a:lnTo>
                    <a:pt x="239" y="33"/>
                  </a:lnTo>
                  <a:lnTo>
                    <a:pt x="240" y="43"/>
                  </a:lnTo>
                  <a:lnTo>
                    <a:pt x="240" y="43"/>
                  </a:lnTo>
                  <a:lnTo>
                    <a:pt x="240" y="43"/>
                  </a:lnTo>
                  <a:lnTo>
                    <a:pt x="239" y="52"/>
                  </a:lnTo>
                  <a:lnTo>
                    <a:pt x="237" y="59"/>
                  </a:lnTo>
                  <a:lnTo>
                    <a:pt x="233" y="67"/>
                  </a:lnTo>
                  <a:lnTo>
                    <a:pt x="228" y="73"/>
                  </a:lnTo>
                  <a:lnTo>
                    <a:pt x="222" y="77"/>
                  </a:lnTo>
                  <a:lnTo>
                    <a:pt x="214" y="82"/>
                  </a:lnTo>
                  <a:lnTo>
                    <a:pt x="207" y="83"/>
                  </a:lnTo>
                  <a:lnTo>
                    <a:pt x="198" y="85"/>
                  </a:lnTo>
                  <a:lnTo>
                    <a:pt x="198" y="85"/>
                  </a:ln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74" name="组合 173"/>
            <p:cNvGrpSpPr/>
            <p:nvPr/>
          </p:nvGrpSpPr>
          <p:grpSpPr>
            <a:xfrm>
              <a:off x="3729712" y="1203598"/>
              <a:ext cx="1013087" cy="846777"/>
              <a:chOff x="755576" y="1218406"/>
              <a:chExt cx="2671709" cy="2233117"/>
            </a:xfrm>
            <a:grpFill/>
          </p:grpSpPr>
          <p:sp>
            <p:nvSpPr>
              <p:cNvPr id="175" name="Freeform 10"/>
              <p:cNvSpPr>
                <a:spLocks/>
              </p:cNvSpPr>
              <p:nvPr/>
            </p:nvSpPr>
            <p:spPr bwMode="auto">
              <a:xfrm>
                <a:off x="2042011" y="1218406"/>
                <a:ext cx="66407" cy="393807"/>
              </a:xfrm>
              <a:custGeom>
                <a:avLst/>
                <a:gdLst>
                  <a:gd name="T0" fmla="*/ 21 w 43"/>
                  <a:gd name="T1" fmla="*/ 255 h 255"/>
                  <a:gd name="T2" fmla="*/ 21 w 43"/>
                  <a:gd name="T3" fmla="*/ 255 h 255"/>
                  <a:gd name="T4" fmla="*/ 14 w 43"/>
                  <a:gd name="T5" fmla="*/ 253 h 255"/>
                  <a:gd name="T6" fmla="*/ 6 w 43"/>
                  <a:gd name="T7" fmla="*/ 249 h 255"/>
                  <a:gd name="T8" fmla="*/ 2 w 43"/>
                  <a:gd name="T9" fmla="*/ 241 h 255"/>
                  <a:gd name="T10" fmla="*/ 0 w 43"/>
                  <a:gd name="T11" fmla="*/ 234 h 255"/>
                  <a:gd name="T12" fmla="*/ 0 w 43"/>
                  <a:gd name="T13" fmla="*/ 21 h 255"/>
                  <a:gd name="T14" fmla="*/ 0 w 43"/>
                  <a:gd name="T15" fmla="*/ 21 h 255"/>
                  <a:gd name="T16" fmla="*/ 2 w 43"/>
                  <a:gd name="T17" fmla="*/ 14 h 255"/>
                  <a:gd name="T18" fmla="*/ 6 w 43"/>
                  <a:gd name="T19" fmla="*/ 6 h 255"/>
                  <a:gd name="T20" fmla="*/ 14 w 43"/>
                  <a:gd name="T21" fmla="*/ 2 h 255"/>
                  <a:gd name="T22" fmla="*/ 21 w 43"/>
                  <a:gd name="T23" fmla="*/ 0 h 255"/>
                  <a:gd name="T24" fmla="*/ 21 w 43"/>
                  <a:gd name="T25" fmla="*/ 0 h 255"/>
                  <a:gd name="T26" fmla="*/ 29 w 43"/>
                  <a:gd name="T27" fmla="*/ 2 h 255"/>
                  <a:gd name="T28" fmla="*/ 37 w 43"/>
                  <a:gd name="T29" fmla="*/ 6 h 255"/>
                  <a:gd name="T30" fmla="*/ 41 w 43"/>
                  <a:gd name="T31" fmla="*/ 14 h 255"/>
                  <a:gd name="T32" fmla="*/ 43 w 43"/>
                  <a:gd name="T33" fmla="*/ 21 h 255"/>
                  <a:gd name="T34" fmla="*/ 43 w 43"/>
                  <a:gd name="T35" fmla="*/ 234 h 255"/>
                  <a:gd name="T36" fmla="*/ 43 w 43"/>
                  <a:gd name="T37" fmla="*/ 234 h 255"/>
                  <a:gd name="T38" fmla="*/ 41 w 43"/>
                  <a:gd name="T39" fmla="*/ 241 h 255"/>
                  <a:gd name="T40" fmla="*/ 37 w 43"/>
                  <a:gd name="T41" fmla="*/ 249 h 255"/>
                  <a:gd name="T42" fmla="*/ 29 w 43"/>
                  <a:gd name="T43" fmla="*/ 253 h 255"/>
                  <a:gd name="T44" fmla="*/ 21 w 43"/>
                  <a:gd name="T45" fmla="*/ 255 h 255"/>
                  <a:gd name="T46" fmla="*/ 21 w 43"/>
                  <a:gd name="T47" fmla="*/ 255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3" h="255">
                    <a:moveTo>
                      <a:pt x="21" y="255"/>
                    </a:moveTo>
                    <a:lnTo>
                      <a:pt x="21" y="255"/>
                    </a:lnTo>
                    <a:lnTo>
                      <a:pt x="14" y="253"/>
                    </a:lnTo>
                    <a:lnTo>
                      <a:pt x="6" y="249"/>
                    </a:lnTo>
                    <a:lnTo>
                      <a:pt x="2" y="241"/>
                    </a:lnTo>
                    <a:lnTo>
                      <a:pt x="0" y="234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2" y="14"/>
                    </a:lnTo>
                    <a:lnTo>
                      <a:pt x="6" y="6"/>
                    </a:lnTo>
                    <a:lnTo>
                      <a:pt x="14" y="2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9" y="2"/>
                    </a:lnTo>
                    <a:lnTo>
                      <a:pt x="37" y="6"/>
                    </a:lnTo>
                    <a:lnTo>
                      <a:pt x="41" y="14"/>
                    </a:lnTo>
                    <a:lnTo>
                      <a:pt x="43" y="21"/>
                    </a:lnTo>
                    <a:lnTo>
                      <a:pt x="43" y="234"/>
                    </a:lnTo>
                    <a:lnTo>
                      <a:pt x="43" y="234"/>
                    </a:lnTo>
                    <a:lnTo>
                      <a:pt x="41" y="241"/>
                    </a:lnTo>
                    <a:lnTo>
                      <a:pt x="37" y="249"/>
                    </a:lnTo>
                    <a:lnTo>
                      <a:pt x="29" y="253"/>
                    </a:lnTo>
                    <a:lnTo>
                      <a:pt x="21" y="255"/>
                    </a:lnTo>
                    <a:lnTo>
                      <a:pt x="21" y="2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" name="Freeform 11"/>
              <p:cNvSpPr>
                <a:spLocks/>
              </p:cNvSpPr>
              <p:nvPr/>
            </p:nvSpPr>
            <p:spPr bwMode="auto">
              <a:xfrm>
                <a:off x="3033478" y="2404459"/>
                <a:ext cx="393807" cy="64862"/>
              </a:xfrm>
              <a:custGeom>
                <a:avLst/>
                <a:gdLst>
                  <a:gd name="T0" fmla="*/ 234 w 255"/>
                  <a:gd name="T1" fmla="*/ 42 h 42"/>
                  <a:gd name="T2" fmla="*/ 21 w 255"/>
                  <a:gd name="T3" fmla="*/ 42 h 42"/>
                  <a:gd name="T4" fmla="*/ 21 w 255"/>
                  <a:gd name="T5" fmla="*/ 42 h 42"/>
                  <a:gd name="T6" fmla="*/ 14 w 255"/>
                  <a:gd name="T7" fmla="*/ 41 h 42"/>
                  <a:gd name="T8" fmla="*/ 8 w 255"/>
                  <a:gd name="T9" fmla="*/ 36 h 42"/>
                  <a:gd name="T10" fmla="*/ 3 w 255"/>
                  <a:gd name="T11" fmla="*/ 28 h 42"/>
                  <a:gd name="T12" fmla="*/ 0 w 255"/>
                  <a:gd name="T13" fmla="*/ 21 h 42"/>
                  <a:gd name="T14" fmla="*/ 0 w 255"/>
                  <a:gd name="T15" fmla="*/ 21 h 42"/>
                  <a:gd name="T16" fmla="*/ 3 w 255"/>
                  <a:gd name="T17" fmla="*/ 13 h 42"/>
                  <a:gd name="T18" fmla="*/ 8 w 255"/>
                  <a:gd name="T19" fmla="*/ 6 h 42"/>
                  <a:gd name="T20" fmla="*/ 14 w 255"/>
                  <a:gd name="T21" fmla="*/ 1 h 42"/>
                  <a:gd name="T22" fmla="*/ 21 w 255"/>
                  <a:gd name="T23" fmla="*/ 0 h 42"/>
                  <a:gd name="T24" fmla="*/ 234 w 255"/>
                  <a:gd name="T25" fmla="*/ 0 h 42"/>
                  <a:gd name="T26" fmla="*/ 234 w 255"/>
                  <a:gd name="T27" fmla="*/ 0 h 42"/>
                  <a:gd name="T28" fmla="*/ 243 w 255"/>
                  <a:gd name="T29" fmla="*/ 1 h 42"/>
                  <a:gd name="T30" fmla="*/ 249 w 255"/>
                  <a:gd name="T31" fmla="*/ 6 h 42"/>
                  <a:gd name="T32" fmla="*/ 253 w 255"/>
                  <a:gd name="T33" fmla="*/ 13 h 42"/>
                  <a:gd name="T34" fmla="*/ 255 w 255"/>
                  <a:gd name="T35" fmla="*/ 21 h 42"/>
                  <a:gd name="T36" fmla="*/ 255 w 255"/>
                  <a:gd name="T37" fmla="*/ 21 h 42"/>
                  <a:gd name="T38" fmla="*/ 253 w 255"/>
                  <a:gd name="T39" fmla="*/ 28 h 42"/>
                  <a:gd name="T40" fmla="*/ 249 w 255"/>
                  <a:gd name="T41" fmla="*/ 36 h 42"/>
                  <a:gd name="T42" fmla="*/ 243 w 255"/>
                  <a:gd name="T43" fmla="*/ 41 h 42"/>
                  <a:gd name="T44" fmla="*/ 234 w 255"/>
                  <a:gd name="T45" fmla="*/ 42 h 42"/>
                  <a:gd name="T46" fmla="*/ 234 w 255"/>
                  <a:gd name="T4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55" h="42">
                    <a:moveTo>
                      <a:pt x="234" y="42"/>
                    </a:moveTo>
                    <a:lnTo>
                      <a:pt x="21" y="42"/>
                    </a:lnTo>
                    <a:lnTo>
                      <a:pt x="21" y="42"/>
                    </a:lnTo>
                    <a:lnTo>
                      <a:pt x="14" y="41"/>
                    </a:lnTo>
                    <a:lnTo>
                      <a:pt x="8" y="36"/>
                    </a:lnTo>
                    <a:lnTo>
                      <a:pt x="3" y="28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3" y="13"/>
                    </a:lnTo>
                    <a:lnTo>
                      <a:pt x="8" y="6"/>
                    </a:lnTo>
                    <a:lnTo>
                      <a:pt x="14" y="1"/>
                    </a:lnTo>
                    <a:lnTo>
                      <a:pt x="21" y="0"/>
                    </a:lnTo>
                    <a:lnTo>
                      <a:pt x="234" y="0"/>
                    </a:lnTo>
                    <a:lnTo>
                      <a:pt x="234" y="0"/>
                    </a:lnTo>
                    <a:lnTo>
                      <a:pt x="243" y="1"/>
                    </a:lnTo>
                    <a:lnTo>
                      <a:pt x="249" y="6"/>
                    </a:lnTo>
                    <a:lnTo>
                      <a:pt x="253" y="13"/>
                    </a:lnTo>
                    <a:lnTo>
                      <a:pt x="255" y="21"/>
                    </a:lnTo>
                    <a:lnTo>
                      <a:pt x="255" y="21"/>
                    </a:lnTo>
                    <a:lnTo>
                      <a:pt x="253" y="28"/>
                    </a:lnTo>
                    <a:lnTo>
                      <a:pt x="249" y="36"/>
                    </a:lnTo>
                    <a:lnTo>
                      <a:pt x="243" y="41"/>
                    </a:lnTo>
                    <a:lnTo>
                      <a:pt x="234" y="42"/>
                    </a:lnTo>
                    <a:lnTo>
                      <a:pt x="234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" name="Freeform 12"/>
              <p:cNvSpPr>
                <a:spLocks/>
              </p:cNvSpPr>
              <p:nvPr/>
            </p:nvSpPr>
            <p:spPr bwMode="auto">
              <a:xfrm>
                <a:off x="755576" y="2404459"/>
                <a:ext cx="393807" cy="64862"/>
              </a:xfrm>
              <a:custGeom>
                <a:avLst/>
                <a:gdLst>
                  <a:gd name="T0" fmla="*/ 234 w 255"/>
                  <a:gd name="T1" fmla="*/ 42 h 42"/>
                  <a:gd name="T2" fmla="*/ 21 w 255"/>
                  <a:gd name="T3" fmla="*/ 42 h 42"/>
                  <a:gd name="T4" fmla="*/ 21 w 255"/>
                  <a:gd name="T5" fmla="*/ 42 h 42"/>
                  <a:gd name="T6" fmla="*/ 12 w 255"/>
                  <a:gd name="T7" fmla="*/ 41 h 42"/>
                  <a:gd name="T8" fmla="*/ 6 w 255"/>
                  <a:gd name="T9" fmla="*/ 36 h 42"/>
                  <a:gd name="T10" fmla="*/ 2 w 255"/>
                  <a:gd name="T11" fmla="*/ 28 h 42"/>
                  <a:gd name="T12" fmla="*/ 0 w 255"/>
                  <a:gd name="T13" fmla="*/ 21 h 42"/>
                  <a:gd name="T14" fmla="*/ 0 w 255"/>
                  <a:gd name="T15" fmla="*/ 21 h 42"/>
                  <a:gd name="T16" fmla="*/ 2 w 255"/>
                  <a:gd name="T17" fmla="*/ 13 h 42"/>
                  <a:gd name="T18" fmla="*/ 6 w 255"/>
                  <a:gd name="T19" fmla="*/ 6 h 42"/>
                  <a:gd name="T20" fmla="*/ 12 w 255"/>
                  <a:gd name="T21" fmla="*/ 1 h 42"/>
                  <a:gd name="T22" fmla="*/ 21 w 255"/>
                  <a:gd name="T23" fmla="*/ 0 h 42"/>
                  <a:gd name="T24" fmla="*/ 234 w 255"/>
                  <a:gd name="T25" fmla="*/ 0 h 42"/>
                  <a:gd name="T26" fmla="*/ 234 w 255"/>
                  <a:gd name="T27" fmla="*/ 0 h 42"/>
                  <a:gd name="T28" fmla="*/ 241 w 255"/>
                  <a:gd name="T29" fmla="*/ 1 h 42"/>
                  <a:gd name="T30" fmla="*/ 247 w 255"/>
                  <a:gd name="T31" fmla="*/ 6 h 42"/>
                  <a:gd name="T32" fmla="*/ 252 w 255"/>
                  <a:gd name="T33" fmla="*/ 13 h 42"/>
                  <a:gd name="T34" fmla="*/ 255 w 255"/>
                  <a:gd name="T35" fmla="*/ 21 h 42"/>
                  <a:gd name="T36" fmla="*/ 255 w 255"/>
                  <a:gd name="T37" fmla="*/ 21 h 42"/>
                  <a:gd name="T38" fmla="*/ 252 w 255"/>
                  <a:gd name="T39" fmla="*/ 28 h 42"/>
                  <a:gd name="T40" fmla="*/ 247 w 255"/>
                  <a:gd name="T41" fmla="*/ 36 h 42"/>
                  <a:gd name="T42" fmla="*/ 241 w 255"/>
                  <a:gd name="T43" fmla="*/ 41 h 42"/>
                  <a:gd name="T44" fmla="*/ 234 w 255"/>
                  <a:gd name="T45" fmla="*/ 42 h 42"/>
                  <a:gd name="T46" fmla="*/ 234 w 255"/>
                  <a:gd name="T4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55" h="42">
                    <a:moveTo>
                      <a:pt x="234" y="42"/>
                    </a:moveTo>
                    <a:lnTo>
                      <a:pt x="21" y="42"/>
                    </a:lnTo>
                    <a:lnTo>
                      <a:pt x="21" y="42"/>
                    </a:lnTo>
                    <a:lnTo>
                      <a:pt x="12" y="41"/>
                    </a:lnTo>
                    <a:lnTo>
                      <a:pt x="6" y="36"/>
                    </a:lnTo>
                    <a:lnTo>
                      <a:pt x="2" y="28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2" y="13"/>
                    </a:lnTo>
                    <a:lnTo>
                      <a:pt x="6" y="6"/>
                    </a:lnTo>
                    <a:lnTo>
                      <a:pt x="12" y="1"/>
                    </a:lnTo>
                    <a:lnTo>
                      <a:pt x="21" y="0"/>
                    </a:lnTo>
                    <a:lnTo>
                      <a:pt x="234" y="0"/>
                    </a:lnTo>
                    <a:lnTo>
                      <a:pt x="234" y="0"/>
                    </a:lnTo>
                    <a:lnTo>
                      <a:pt x="241" y="1"/>
                    </a:lnTo>
                    <a:lnTo>
                      <a:pt x="247" y="6"/>
                    </a:lnTo>
                    <a:lnTo>
                      <a:pt x="252" y="13"/>
                    </a:lnTo>
                    <a:lnTo>
                      <a:pt x="255" y="21"/>
                    </a:lnTo>
                    <a:lnTo>
                      <a:pt x="255" y="21"/>
                    </a:lnTo>
                    <a:lnTo>
                      <a:pt x="252" y="28"/>
                    </a:lnTo>
                    <a:lnTo>
                      <a:pt x="247" y="36"/>
                    </a:lnTo>
                    <a:lnTo>
                      <a:pt x="241" y="41"/>
                    </a:lnTo>
                    <a:lnTo>
                      <a:pt x="234" y="42"/>
                    </a:lnTo>
                    <a:lnTo>
                      <a:pt x="234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" name="Freeform 13"/>
              <p:cNvSpPr>
                <a:spLocks/>
              </p:cNvSpPr>
              <p:nvPr/>
            </p:nvSpPr>
            <p:spPr bwMode="auto">
              <a:xfrm>
                <a:off x="2681368" y="1531908"/>
                <a:ext cx="298058" cy="298058"/>
              </a:xfrm>
              <a:custGeom>
                <a:avLst/>
                <a:gdLst>
                  <a:gd name="T0" fmla="*/ 22 w 193"/>
                  <a:gd name="T1" fmla="*/ 193 h 193"/>
                  <a:gd name="T2" fmla="*/ 22 w 193"/>
                  <a:gd name="T3" fmla="*/ 193 h 193"/>
                  <a:gd name="T4" fmla="*/ 14 w 193"/>
                  <a:gd name="T5" fmla="*/ 191 h 193"/>
                  <a:gd name="T6" fmla="*/ 6 w 193"/>
                  <a:gd name="T7" fmla="*/ 187 h 193"/>
                  <a:gd name="T8" fmla="*/ 6 w 193"/>
                  <a:gd name="T9" fmla="*/ 187 h 193"/>
                  <a:gd name="T10" fmla="*/ 2 w 193"/>
                  <a:gd name="T11" fmla="*/ 179 h 193"/>
                  <a:gd name="T12" fmla="*/ 0 w 193"/>
                  <a:gd name="T13" fmla="*/ 172 h 193"/>
                  <a:gd name="T14" fmla="*/ 2 w 193"/>
                  <a:gd name="T15" fmla="*/ 164 h 193"/>
                  <a:gd name="T16" fmla="*/ 6 w 193"/>
                  <a:gd name="T17" fmla="*/ 157 h 193"/>
                  <a:gd name="T18" fmla="*/ 157 w 193"/>
                  <a:gd name="T19" fmla="*/ 6 h 193"/>
                  <a:gd name="T20" fmla="*/ 157 w 193"/>
                  <a:gd name="T21" fmla="*/ 6 h 193"/>
                  <a:gd name="T22" fmla="*/ 164 w 193"/>
                  <a:gd name="T23" fmla="*/ 2 h 193"/>
                  <a:gd name="T24" fmla="*/ 172 w 193"/>
                  <a:gd name="T25" fmla="*/ 0 h 193"/>
                  <a:gd name="T26" fmla="*/ 179 w 193"/>
                  <a:gd name="T27" fmla="*/ 2 h 193"/>
                  <a:gd name="T28" fmla="*/ 187 w 193"/>
                  <a:gd name="T29" fmla="*/ 6 h 193"/>
                  <a:gd name="T30" fmla="*/ 187 w 193"/>
                  <a:gd name="T31" fmla="*/ 6 h 193"/>
                  <a:gd name="T32" fmla="*/ 192 w 193"/>
                  <a:gd name="T33" fmla="*/ 14 h 193"/>
                  <a:gd name="T34" fmla="*/ 193 w 193"/>
                  <a:gd name="T35" fmla="*/ 22 h 193"/>
                  <a:gd name="T36" fmla="*/ 192 w 193"/>
                  <a:gd name="T37" fmla="*/ 29 h 193"/>
                  <a:gd name="T38" fmla="*/ 187 w 193"/>
                  <a:gd name="T39" fmla="*/ 37 h 193"/>
                  <a:gd name="T40" fmla="*/ 37 w 193"/>
                  <a:gd name="T41" fmla="*/ 187 h 193"/>
                  <a:gd name="T42" fmla="*/ 37 w 193"/>
                  <a:gd name="T43" fmla="*/ 187 h 193"/>
                  <a:gd name="T44" fmla="*/ 29 w 193"/>
                  <a:gd name="T45" fmla="*/ 191 h 193"/>
                  <a:gd name="T46" fmla="*/ 22 w 193"/>
                  <a:gd name="T47" fmla="*/ 193 h 193"/>
                  <a:gd name="T48" fmla="*/ 22 w 193"/>
                  <a:gd name="T49" fmla="*/ 193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93" h="193">
                    <a:moveTo>
                      <a:pt x="22" y="193"/>
                    </a:moveTo>
                    <a:lnTo>
                      <a:pt x="22" y="193"/>
                    </a:lnTo>
                    <a:lnTo>
                      <a:pt x="14" y="191"/>
                    </a:lnTo>
                    <a:lnTo>
                      <a:pt x="6" y="187"/>
                    </a:lnTo>
                    <a:lnTo>
                      <a:pt x="6" y="187"/>
                    </a:lnTo>
                    <a:lnTo>
                      <a:pt x="2" y="179"/>
                    </a:lnTo>
                    <a:lnTo>
                      <a:pt x="0" y="172"/>
                    </a:lnTo>
                    <a:lnTo>
                      <a:pt x="2" y="164"/>
                    </a:lnTo>
                    <a:lnTo>
                      <a:pt x="6" y="157"/>
                    </a:lnTo>
                    <a:lnTo>
                      <a:pt x="157" y="6"/>
                    </a:lnTo>
                    <a:lnTo>
                      <a:pt x="157" y="6"/>
                    </a:lnTo>
                    <a:lnTo>
                      <a:pt x="164" y="2"/>
                    </a:lnTo>
                    <a:lnTo>
                      <a:pt x="172" y="0"/>
                    </a:lnTo>
                    <a:lnTo>
                      <a:pt x="179" y="2"/>
                    </a:lnTo>
                    <a:lnTo>
                      <a:pt x="187" y="6"/>
                    </a:lnTo>
                    <a:lnTo>
                      <a:pt x="187" y="6"/>
                    </a:lnTo>
                    <a:lnTo>
                      <a:pt x="192" y="14"/>
                    </a:lnTo>
                    <a:lnTo>
                      <a:pt x="193" y="22"/>
                    </a:lnTo>
                    <a:lnTo>
                      <a:pt x="192" y="29"/>
                    </a:lnTo>
                    <a:lnTo>
                      <a:pt x="187" y="37"/>
                    </a:lnTo>
                    <a:lnTo>
                      <a:pt x="37" y="187"/>
                    </a:lnTo>
                    <a:lnTo>
                      <a:pt x="37" y="187"/>
                    </a:lnTo>
                    <a:lnTo>
                      <a:pt x="29" y="191"/>
                    </a:lnTo>
                    <a:lnTo>
                      <a:pt x="22" y="193"/>
                    </a:lnTo>
                    <a:lnTo>
                      <a:pt x="22" y="1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" name="Freeform 14"/>
              <p:cNvSpPr>
                <a:spLocks/>
              </p:cNvSpPr>
              <p:nvPr/>
            </p:nvSpPr>
            <p:spPr bwMode="auto">
              <a:xfrm>
                <a:off x="1086065" y="3127211"/>
                <a:ext cx="298058" cy="298058"/>
              </a:xfrm>
              <a:custGeom>
                <a:avLst/>
                <a:gdLst>
                  <a:gd name="T0" fmla="*/ 21 w 193"/>
                  <a:gd name="T1" fmla="*/ 193 h 193"/>
                  <a:gd name="T2" fmla="*/ 21 w 193"/>
                  <a:gd name="T3" fmla="*/ 193 h 193"/>
                  <a:gd name="T4" fmla="*/ 14 w 193"/>
                  <a:gd name="T5" fmla="*/ 192 h 193"/>
                  <a:gd name="T6" fmla="*/ 6 w 193"/>
                  <a:gd name="T7" fmla="*/ 187 h 193"/>
                  <a:gd name="T8" fmla="*/ 6 w 193"/>
                  <a:gd name="T9" fmla="*/ 187 h 193"/>
                  <a:gd name="T10" fmla="*/ 1 w 193"/>
                  <a:gd name="T11" fmla="*/ 179 h 193"/>
                  <a:gd name="T12" fmla="*/ 0 w 193"/>
                  <a:gd name="T13" fmla="*/ 172 h 193"/>
                  <a:gd name="T14" fmla="*/ 1 w 193"/>
                  <a:gd name="T15" fmla="*/ 164 h 193"/>
                  <a:gd name="T16" fmla="*/ 6 w 193"/>
                  <a:gd name="T17" fmla="*/ 157 h 193"/>
                  <a:gd name="T18" fmla="*/ 156 w 193"/>
                  <a:gd name="T19" fmla="*/ 6 h 193"/>
                  <a:gd name="T20" fmla="*/ 156 w 193"/>
                  <a:gd name="T21" fmla="*/ 6 h 193"/>
                  <a:gd name="T22" fmla="*/ 164 w 193"/>
                  <a:gd name="T23" fmla="*/ 2 h 193"/>
                  <a:gd name="T24" fmla="*/ 171 w 193"/>
                  <a:gd name="T25" fmla="*/ 0 h 193"/>
                  <a:gd name="T26" fmla="*/ 179 w 193"/>
                  <a:gd name="T27" fmla="*/ 2 h 193"/>
                  <a:gd name="T28" fmla="*/ 187 w 193"/>
                  <a:gd name="T29" fmla="*/ 6 h 193"/>
                  <a:gd name="T30" fmla="*/ 187 w 193"/>
                  <a:gd name="T31" fmla="*/ 6 h 193"/>
                  <a:gd name="T32" fmla="*/ 191 w 193"/>
                  <a:gd name="T33" fmla="*/ 14 h 193"/>
                  <a:gd name="T34" fmla="*/ 193 w 193"/>
                  <a:gd name="T35" fmla="*/ 22 h 193"/>
                  <a:gd name="T36" fmla="*/ 191 w 193"/>
                  <a:gd name="T37" fmla="*/ 29 h 193"/>
                  <a:gd name="T38" fmla="*/ 187 w 193"/>
                  <a:gd name="T39" fmla="*/ 37 h 193"/>
                  <a:gd name="T40" fmla="*/ 36 w 193"/>
                  <a:gd name="T41" fmla="*/ 187 h 193"/>
                  <a:gd name="T42" fmla="*/ 36 w 193"/>
                  <a:gd name="T43" fmla="*/ 187 h 193"/>
                  <a:gd name="T44" fmla="*/ 29 w 193"/>
                  <a:gd name="T45" fmla="*/ 192 h 193"/>
                  <a:gd name="T46" fmla="*/ 21 w 193"/>
                  <a:gd name="T47" fmla="*/ 193 h 193"/>
                  <a:gd name="T48" fmla="*/ 21 w 193"/>
                  <a:gd name="T49" fmla="*/ 193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93" h="193">
                    <a:moveTo>
                      <a:pt x="21" y="193"/>
                    </a:moveTo>
                    <a:lnTo>
                      <a:pt x="21" y="193"/>
                    </a:lnTo>
                    <a:lnTo>
                      <a:pt x="14" y="192"/>
                    </a:lnTo>
                    <a:lnTo>
                      <a:pt x="6" y="187"/>
                    </a:lnTo>
                    <a:lnTo>
                      <a:pt x="6" y="187"/>
                    </a:lnTo>
                    <a:lnTo>
                      <a:pt x="1" y="179"/>
                    </a:lnTo>
                    <a:lnTo>
                      <a:pt x="0" y="172"/>
                    </a:lnTo>
                    <a:lnTo>
                      <a:pt x="1" y="164"/>
                    </a:lnTo>
                    <a:lnTo>
                      <a:pt x="6" y="157"/>
                    </a:lnTo>
                    <a:lnTo>
                      <a:pt x="156" y="6"/>
                    </a:lnTo>
                    <a:lnTo>
                      <a:pt x="156" y="6"/>
                    </a:lnTo>
                    <a:lnTo>
                      <a:pt x="164" y="2"/>
                    </a:lnTo>
                    <a:lnTo>
                      <a:pt x="171" y="0"/>
                    </a:lnTo>
                    <a:lnTo>
                      <a:pt x="179" y="2"/>
                    </a:lnTo>
                    <a:lnTo>
                      <a:pt x="187" y="6"/>
                    </a:lnTo>
                    <a:lnTo>
                      <a:pt x="187" y="6"/>
                    </a:lnTo>
                    <a:lnTo>
                      <a:pt x="191" y="14"/>
                    </a:lnTo>
                    <a:lnTo>
                      <a:pt x="193" y="22"/>
                    </a:lnTo>
                    <a:lnTo>
                      <a:pt x="191" y="29"/>
                    </a:lnTo>
                    <a:lnTo>
                      <a:pt x="187" y="37"/>
                    </a:lnTo>
                    <a:lnTo>
                      <a:pt x="36" y="187"/>
                    </a:lnTo>
                    <a:lnTo>
                      <a:pt x="36" y="187"/>
                    </a:lnTo>
                    <a:lnTo>
                      <a:pt x="29" y="192"/>
                    </a:lnTo>
                    <a:lnTo>
                      <a:pt x="21" y="193"/>
                    </a:lnTo>
                    <a:lnTo>
                      <a:pt x="21" y="1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" name="Freeform 15"/>
              <p:cNvSpPr>
                <a:spLocks/>
              </p:cNvSpPr>
              <p:nvPr/>
            </p:nvSpPr>
            <p:spPr bwMode="auto">
              <a:xfrm>
                <a:off x="2792561" y="3153465"/>
                <a:ext cx="296513" cy="298058"/>
              </a:xfrm>
              <a:custGeom>
                <a:avLst/>
                <a:gdLst>
                  <a:gd name="T0" fmla="*/ 171 w 192"/>
                  <a:gd name="T1" fmla="*/ 193 h 193"/>
                  <a:gd name="T2" fmla="*/ 171 w 192"/>
                  <a:gd name="T3" fmla="*/ 193 h 193"/>
                  <a:gd name="T4" fmla="*/ 162 w 192"/>
                  <a:gd name="T5" fmla="*/ 191 h 193"/>
                  <a:gd name="T6" fmla="*/ 156 w 192"/>
                  <a:gd name="T7" fmla="*/ 187 h 193"/>
                  <a:gd name="T8" fmla="*/ 6 w 192"/>
                  <a:gd name="T9" fmla="*/ 37 h 193"/>
                  <a:gd name="T10" fmla="*/ 6 w 192"/>
                  <a:gd name="T11" fmla="*/ 37 h 193"/>
                  <a:gd name="T12" fmla="*/ 1 w 192"/>
                  <a:gd name="T13" fmla="*/ 29 h 193"/>
                  <a:gd name="T14" fmla="*/ 0 w 192"/>
                  <a:gd name="T15" fmla="*/ 21 h 193"/>
                  <a:gd name="T16" fmla="*/ 1 w 192"/>
                  <a:gd name="T17" fmla="*/ 12 h 193"/>
                  <a:gd name="T18" fmla="*/ 6 w 192"/>
                  <a:gd name="T19" fmla="*/ 6 h 193"/>
                  <a:gd name="T20" fmla="*/ 6 w 192"/>
                  <a:gd name="T21" fmla="*/ 6 h 193"/>
                  <a:gd name="T22" fmla="*/ 12 w 192"/>
                  <a:gd name="T23" fmla="*/ 2 h 193"/>
                  <a:gd name="T24" fmla="*/ 21 w 192"/>
                  <a:gd name="T25" fmla="*/ 0 h 193"/>
                  <a:gd name="T26" fmla="*/ 29 w 192"/>
                  <a:gd name="T27" fmla="*/ 2 h 193"/>
                  <a:gd name="T28" fmla="*/ 36 w 192"/>
                  <a:gd name="T29" fmla="*/ 6 h 193"/>
                  <a:gd name="T30" fmla="*/ 186 w 192"/>
                  <a:gd name="T31" fmla="*/ 156 h 193"/>
                  <a:gd name="T32" fmla="*/ 186 w 192"/>
                  <a:gd name="T33" fmla="*/ 156 h 193"/>
                  <a:gd name="T34" fmla="*/ 191 w 192"/>
                  <a:gd name="T35" fmla="*/ 162 h 193"/>
                  <a:gd name="T36" fmla="*/ 192 w 192"/>
                  <a:gd name="T37" fmla="*/ 172 h 193"/>
                  <a:gd name="T38" fmla="*/ 191 w 192"/>
                  <a:gd name="T39" fmla="*/ 179 h 193"/>
                  <a:gd name="T40" fmla="*/ 186 w 192"/>
                  <a:gd name="T41" fmla="*/ 187 h 193"/>
                  <a:gd name="T42" fmla="*/ 186 w 192"/>
                  <a:gd name="T43" fmla="*/ 187 h 193"/>
                  <a:gd name="T44" fmla="*/ 179 w 192"/>
                  <a:gd name="T45" fmla="*/ 191 h 193"/>
                  <a:gd name="T46" fmla="*/ 171 w 192"/>
                  <a:gd name="T47" fmla="*/ 193 h 193"/>
                  <a:gd name="T48" fmla="*/ 171 w 192"/>
                  <a:gd name="T49" fmla="*/ 193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92" h="193">
                    <a:moveTo>
                      <a:pt x="171" y="193"/>
                    </a:moveTo>
                    <a:lnTo>
                      <a:pt x="171" y="193"/>
                    </a:lnTo>
                    <a:lnTo>
                      <a:pt x="162" y="191"/>
                    </a:lnTo>
                    <a:lnTo>
                      <a:pt x="156" y="187"/>
                    </a:lnTo>
                    <a:lnTo>
                      <a:pt x="6" y="37"/>
                    </a:lnTo>
                    <a:lnTo>
                      <a:pt x="6" y="37"/>
                    </a:lnTo>
                    <a:lnTo>
                      <a:pt x="1" y="29"/>
                    </a:lnTo>
                    <a:lnTo>
                      <a:pt x="0" y="21"/>
                    </a:lnTo>
                    <a:lnTo>
                      <a:pt x="1" y="12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12" y="2"/>
                    </a:lnTo>
                    <a:lnTo>
                      <a:pt x="21" y="0"/>
                    </a:lnTo>
                    <a:lnTo>
                      <a:pt x="29" y="2"/>
                    </a:lnTo>
                    <a:lnTo>
                      <a:pt x="36" y="6"/>
                    </a:lnTo>
                    <a:lnTo>
                      <a:pt x="186" y="156"/>
                    </a:lnTo>
                    <a:lnTo>
                      <a:pt x="186" y="156"/>
                    </a:lnTo>
                    <a:lnTo>
                      <a:pt x="191" y="162"/>
                    </a:lnTo>
                    <a:lnTo>
                      <a:pt x="192" y="172"/>
                    </a:lnTo>
                    <a:lnTo>
                      <a:pt x="191" y="179"/>
                    </a:lnTo>
                    <a:lnTo>
                      <a:pt x="186" y="187"/>
                    </a:lnTo>
                    <a:lnTo>
                      <a:pt x="186" y="187"/>
                    </a:lnTo>
                    <a:lnTo>
                      <a:pt x="179" y="191"/>
                    </a:lnTo>
                    <a:lnTo>
                      <a:pt x="171" y="193"/>
                    </a:lnTo>
                    <a:lnTo>
                      <a:pt x="171" y="1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" name="Freeform 16"/>
              <p:cNvSpPr>
                <a:spLocks/>
              </p:cNvSpPr>
              <p:nvPr/>
            </p:nvSpPr>
            <p:spPr bwMode="auto">
              <a:xfrm>
                <a:off x="1177180" y="1539629"/>
                <a:ext cx="298058" cy="298058"/>
              </a:xfrm>
              <a:custGeom>
                <a:avLst/>
                <a:gdLst>
                  <a:gd name="T0" fmla="*/ 172 w 193"/>
                  <a:gd name="T1" fmla="*/ 193 h 193"/>
                  <a:gd name="T2" fmla="*/ 172 w 193"/>
                  <a:gd name="T3" fmla="*/ 193 h 193"/>
                  <a:gd name="T4" fmla="*/ 164 w 193"/>
                  <a:gd name="T5" fmla="*/ 191 h 193"/>
                  <a:gd name="T6" fmla="*/ 156 w 193"/>
                  <a:gd name="T7" fmla="*/ 186 h 193"/>
                  <a:gd name="T8" fmla="*/ 6 w 193"/>
                  <a:gd name="T9" fmla="*/ 36 h 193"/>
                  <a:gd name="T10" fmla="*/ 6 w 193"/>
                  <a:gd name="T11" fmla="*/ 36 h 193"/>
                  <a:gd name="T12" fmla="*/ 2 w 193"/>
                  <a:gd name="T13" fmla="*/ 29 h 193"/>
                  <a:gd name="T14" fmla="*/ 0 w 193"/>
                  <a:gd name="T15" fmla="*/ 21 h 193"/>
                  <a:gd name="T16" fmla="*/ 2 w 193"/>
                  <a:gd name="T17" fmla="*/ 13 h 193"/>
                  <a:gd name="T18" fmla="*/ 6 w 193"/>
                  <a:gd name="T19" fmla="*/ 6 h 193"/>
                  <a:gd name="T20" fmla="*/ 6 w 193"/>
                  <a:gd name="T21" fmla="*/ 6 h 193"/>
                  <a:gd name="T22" fmla="*/ 14 w 193"/>
                  <a:gd name="T23" fmla="*/ 1 h 193"/>
                  <a:gd name="T24" fmla="*/ 21 w 193"/>
                  <a:gd name="T25" fmla="*/ 0 h 193"/>
                  <a:gd name="T26" fmla="*/ 29 w 193"/>
                  <a:gd name="T27" fmla="*/ 1 h 193"/>
                  <a:gd name="T28" fmla="*/ 37 w 193"/>
                  <a:gd name="T29" fmla="*/ 6 h 193"/>
                  <a:gd name="T30" fmla="*/ 187 w 193"/>
                  <a:gd name="T31" fmla="*/ 156 h 193"/>
                  <a:gd name="T32" fmla="*/ 187 w 193"/>
                  <a:gd name="T33" fmla="*/ 156 h 193"/>
                  <a:gd name="T34" fmla="*/ 191 w 193"/>
                  <a:gd name="T35" fmla="*/ 164 h 193"/>
                  <a:gd name="T36" fmla="*/ 193 w 193"/>
                  <a:gd name="T37" fmla="*/ 171 h 193"/>
                  <a:gd name="T38" fmla="*/ 191 w 193"/>
                  <a:gd name="T39" fmla="*/ 179 h 193"/>
                  <a:gd name="T40" fmla="*/ 187 w 193"/>
                  <a:gd name="T41" fmla="*/ 186 h 193"/>
                  <a:gd name="T42" fmla="*/ 187 w 193"/>
                  <a:gd name="T43" fmla="*/ 186 h 193"/>
                  <a:gd name="T44" fmla="*/ 179 w 193"/>
                  <a:gd name="T45" fmla="*/ 191 h 193"/>
                  <a:gd name="T46" fmla="*/ 172 w 193"/>
                  <a:gd name="T47" fmla="*/ 193 h 193"/>
                  <a:gd name="T48" fmla="*/ 172 w 193"/>
                  <a:gd name="T49" fmla="*/ 193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93" h="193">
                    <a:moveTo>
                      <a:pt x="172" y="193"/>
                    </a:moveTo>
                    <a:lnTo>
                      <a:pt x="172" y="193"/>
                    </a:lnTo>
                    <a:lnTo>
                      <a:pt x="164" y="191"/>
                    </a:lnTo>
                    <a:lnTo>
                      <a:pt x="156" y="186"/>
                    </a:lnTo>
                    <a:lnTo>
                      <a:pt x="6" y="36"/>
                    </a:lnTo>
                    <a:lnTo>
                      <a:pt x="6" y="36"/>
                    </a:lnTo>
                    <a:lnTo>
                      <a:pt x="2" y="29"/>
                    </a:lnTo>
                    <a:lnTo>
                      <a:pt x="0" y="21"/>
                    </a:lnTo>
                    <a:lnTo>
                      <a:pt x="2" y="13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14" y="1"/>
                    </a:lnTo>
                    <a:lnTo>
                      <a:pt x="21" y="0"/>
                    </a:lnTo>
                    <a:lnTo>
                      <a:pt x="29" y="1"/>
                    </a:lnTo>
                    <a:lnTo>
                      <a:pt x="37" y="6"/>
                    </a:lnTo>
                    <a:lnTo>
                      <a:pt x="187" y="156"/>
                    </a:lnTo>
                    <a:lnTo>
                      <a:pt x="187" y="156"/>
                    </a:lnTo>
                    <a:lnTo>
                      <a:pt x="191" y="164"/>
                    </a:lnTo>
                    <a:lnTo>
                      <a:pt x="193" y="171"/>
                    </a:lnTo>
                    <a:lnTo>
                      <a:pt x="191" y="179"/>
                    </a:lnTo>
                    <a:lnTo>
                      <a:pt x="187" y="186"/>
                    </a:lnTo>
                    <a:lnTo>
                      <a:pt x="187" y="186"/>
                    </a:lnTo>
                    <a:lnTo>
                      <a:pt x="179" y="191"/>
                    </a:lnTo>
                    <a:lnTo>
                      <a:pt x="172" y="193"/>
                    </a:lnTo>
                    <a:lnTo>
                      <a:pt x="172" y="1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82" name="组合 181"/>
          <p:cNvGrpSpPr/>
          <p:nvPr/>
        </p:nvGrpSpPr>
        <p:grpSpPr>
          <a:xfrm>
            <a:off x="9497419" y="1802073"/>
            <a:ext cx="1350607" cy="1594392"/>
            <a:chOff x="3729712" y="1203598"/>
            <a:chExt cx="1013087" cy="1195794"/>
          </a:xfrm>
          <a:solidFill>
            <a:schemeClr val="accent3"/>
          </a:solidFill>
        </p:grpSpPr>
        <p:sp>
          <p:nvSpPr>
            <p:cNvPr id="183" name="Freeform 5"/>
            <p:cNvSpPr>
              <a:spLocks/>
            </p:cNvSpPr>
            <p:nvPr/>
          </p:nvSpPr>
          <p:spPr bwMode="auto">
            <a:xfrm>
              <a:off x="3949898" y="1434324"/>
              <a:ext cx="559833" cy="695107"/>
            </a:xfrm>
            <a:custGeom>
              <a:avLst/>
              <a:gdLst>
                <a:gd name="T0" fmla="*/ 478 w 956"/>
                <a:gd name="T1" fmla="*/ 0 h 1187"/>
                <a:gd name="T2" fmla="*/ 399 w 956"/>
                <a:gd name="T3" fmla="*/ 5 h 1187"/>
                <a:gd name="T4" fmla="*/ 330 w 956"/>
                <a:gd name="T5" fmla="*/ 19 h 1187"/>
                <a:gd name="T6" fmla="*/ 266 w 956"/>
                <a:gd name="T7" fmla="*/ 41 h 1187"/>
                <a:gd name="T8" fmla="*/ 208 w 956"/>
                <a:gd name="T9" fmla="*/ 70 h 1187"/>
                <a:gd name="T10" fmla="*/ 158 w 956"/>
                <a:gd name="T11" fmla="*/ 107 h 1187"/>
                <a:gd name="T12" fmla="*/ 116 w 956"/>
                <a:gd name="T13" fmla="*/ 148 h 1187"/>
                <a:gd name="T14" fmla="*/ 79 w 956"/>
                <a:gd name="T15" fmla="*/ 193 h 1187"/>
                <a:gd name="T16" fmla="*/ 50 w 956"/>
                <a:gd name="T17" fmla="*/ 242 h 1187"/>
                <a:gd name="T18" fmla="*/ 28 w 956"/>
                <a:gd name="T19" fmla="*/ 293 h 1187"/>
                <a:gd name="T20" fmla="*/ 12 w 956"/>
                <a:gd name="T21" fmla="*/ 346 h 1187"/>
                <a:gd name="T22" fmla="*/ 3 w 956"/>
                <a:gd name="T23" fmla="*/ 399 h 1187"/>
                <a:gd name="T24" fmla="*/ 0 w 956"/>
                <a:gd name="T25" fmla="*/ 454 h 1187"/>
                <a:gd name="T26" fmla="*/ 5 w 956"/>
                <a:gd name="T27" fmla="*/ 506 h 1187"/>
                <a:gd name="T28" fmla="*/ 14 w 956"/>
                <a:gd name="T29" fmla="*/ 556 h 1187"/>
                <a:gd name="T30" fmla="*/ 31 w 956"/>
                <a:gd name="T31" fmla="*/ 603 h 1187"/>
                <a:gd name="T32" fmla="*/ 53 w 956"/>
                <a:gd name="T33" fmla="*/ 647 h 1187"/>
                <a:gd name="T34" fmla="*/ 102 w 956"/>
                <a:gd name="T35" fmla="*/ 727 h 1187"/>
                <a:gd name="T36" fmla="*/ 184 w 956"/>
                <a:gd name="T37" fmla="*/ 880 h 1187"/>
                <a:gd name="T38" fmla="*/ 216 w 956"/>
                <a:gd name="T39" fmla="*/ 952 h 1187"/>
                <a:gd name="T40" fmla="*/ 242 w 956"/>
                <a:gd name="T41" fmla="*/ 1017 h 1187"/>
                <a:gd name="T42" fmla="*/ 260 w 956"/>
                <a:gd name="T43" fmla="*/ 1079 h 1187"/>
                <a:gd name="T44" fmla="*/ 270 w 956"/>
                <a:gd name="T45" fmla="*/ 1135 h 1187"/>
                <a:gd name="T46" fmla="*/ 275 w 956"/>
                <a:gd name="T47" fmla="*/ 1187 h 1187"/>
                <a:gd name="T48" fmla="*/ 478 w 956"/>
                <a:gd name="T49" fmla="*/ 1187 h 1187"/>
                <a:gd name="T50" fmla="*/ 682 w 956"/>
                <a:gd name="T51" fmla="*/ 1187 h 1187"/>
                <a:gd name="T52" fmla="*/ 683 w 956"/>
                <a:gd name="T53" fmla="*/ 1163 h 1187"/>
                <a:gd name="T54" fmla="*/ 691 w 956"/>
                <a:gd name="T55" fmla="*/ 1108 h 1187"/>
                <a:gd name="T56" fmla="*/ 706 w 956"/>
                <a:gd name="T57" fmla="*/ 1049 h 1187"/>
                <a:gd name="T58" fmla="*/ 727 w 956"/>
                <a:gd name="T59" fmla="*/ 985 h 1187"/>
                <a:gd name="T60" fmla="*/ 756 w 956"/>
                <a:gd name="T61" fmla="*/ 915 h 1187"/>
                <a:gd name="T62" fmla="*/ 811 w 956"/>
                <a:gd name="T63" fmla="*/ 806 h 1187"/>
                <a:gd name="T64" fmla="*/ 903 w 956"/>
                <a:gd name="T65" fmla="*/ 647 h 1187"/>
                <a:gd name="T66" fmla="*/ 915 w 956"/>
                <a:gd name="T67" fmla="*/ 625 h 1187"/>
                <a:gd name="T68" fmla="*/ 935 w 956"/>
                <a:gd name="T69" fmla="*/ 580 h 1187"/>
                <a:gd name="T70" fmla="*/ 947 w 956"/>
                <a:gd name="T71" fmla="*/ 531 h 1187"/>
                <a:gd name="T72" fmla="*/ 955 w 956"/>
                <a:gd name="T73" fmla="*/ 480 h 1187"/>
                <a:gd name="T74" fmla="*/ 955 w 956"/>
                <a:gd name="T75" fmla="*/ 427 h 1187"/>
                <a:gd name="T76" fmla="*/ 949 w 956"/>
                <a:gd name="T77" fmla="*/ 374 h 1187"/>
                <a:gd name="T78" fmla="*/ 937 w 956"/>
                <a:gd name="T79" fmla="*/ 319 h 1187"/>
                <a:gd name="T80" fmla="*/ 918 w 956"/>
                <a:gd name="T81" fmla="*/ 267 h 1187"/>
                <a:gd name="T82" fmla="*/ 893 w 956"/>
                <a:gd name="T83" fmla="*/ 217 h 1187"/>
                <a:gd name="T84" fmla="*/ 859 w 956"/>
                <a:gd name="T85" fmla="*/ 169 h 1187"/>
                <a:gd name="T86" fmla="*/ 820 w 956"/>
                <a:gd name="T87" fmla="*/ 126 h 1187"/>
                <a:gd name="T88" fmla="*/ 774 w 956"/>
                <a:gd name="T89" fmla="*/ 88 h 1187"/>
                <a:gd name="T90" fmla="*/ 721 w 956"/>
                <a:gd name="T91" fmla="*/ 55 h 1187"/>
                <a:gd name="T92" fmla="*/ 660 w 956"/>
                <a:gd name="T93" fmla="*/ 29 h 1187"/>
                <a:gd name="T94" fmla="*/ 594 w 956"/>
                <a:gd name="T95" fmla="*/ 11 h 1187"/>
                <a:gd name="T96" fmla="*/ 518 w 956"/>
                <a:gd name="T97" fmla="*/ 2 h 1187"/>
                <a:gd name="T98" fmla="*/ 478 w 956"/>
                <a:gd name="T99" fmla="*/ 0 h 1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56" h="1187">
                  <a:moveTo>
                    <a:pt x="478" y="0"/>
                  </a:moveTo>
                  <a:lnTo>
                    <a:pt x="478" y="0"/>
                  </a:lnTo>
                  <a:lnTo>
                    <a:pt x="439" y="2"/>
                  </a:lnTo>
                  <a:lnTo>
                    <a:pt x="399" y="5"/>
                  </a:lnTo>
                  <a:lnTo>
                    <a:pt x="363" y="11"/>
                  </a:lnTo>
                  <a:lnTo>
                    <a:pt x="330" y="19"/>
                  </a:lnTo>
                  <a:lnTo>
                    <a:pt x="296" y="29"/>
                  </a:lnTo>
                  <a:lnTo>
                    <a:pt x="266" y="41"/>
                  </a:lnTo>
                  <a:lnTo>
                    <a:pt x="236" y="55"/>
                  </a:lnTo>
                  <a:lnTo>
                    <a:pt x="208" y="70"/>
                  </a:lnTo>
                  <a:lnTo>
                    <a:pt x="182" y="88"/>
                  </a:lnTo>
                  <a:lnTo>
                    <a:pt x="158" y="107"/>
                  </a:lnTo>
                  <a:lnTo>
                    <a:pt x="137" y="126"/>
                  </a:lnTo>
                  <a:lnTo>
                    <a:pt x="116" y="148"/>
                  </a:lnTo>
                  <a:lnTo>
                    <a:pt x="97" y="169"/>
                  </a:lnTo>
                  <a:lnTo>
                    <a:pt x="79" y="193"/>
                  </a:lnTo>
                  <a:lnTo>
                    <a:pt x="64" y="217"/>
                  </a:lnTo>
                  <a:lnTo>
                    <a:pt x="50" y="242"/>
                  </a:lnTo>
                  <a:lnTo>
                    <a:pt x="38" y="267"/>
                  </a:lnTo>
                  <a:lnTo>
                    <a:pt x="28" y="293"/>
                  </a:lnTo>
                  <a:lnTo>
                    <a:pt x="20" y="319"/>
                  </a:lnTo>
                  <a:lnTo>
                    <a:pt x="12" y="346"/>
                  </a:lnTo>
                  <a:lnTo>
                    <a:pt x="8" y="374"/>
                  </a:lnTo>
                  <a:lnTo>
                    <a:pt x="3" y="399"/>
                  </a:lnTo>
                  <a:lnTo>
                    <a:pt x="2" y="427"/>
                  </a:lnTo>
                  <a:lnTo>
                    <a:pt x="0" y="454"/>
                  </a:lnTo>
                  <a:lnTo>
                    <a:pt x="2" y="480"/>
                  </a:lnTo>
                  <a:lnTo>
                    <a:pt x="5" y="506"/>
                  </a:lnTo>
                  <a:lnTo>
                    <a:pt x="9" y="531"/>
                  </a:lnTo>
                  <a:lnTo>
                    <a:pt x="14" y="556"/>
                  </a:lnTo>
                  <a:lnTo>
                    <a:pt x="22" y="580"/>
                  </a:lnTo>
                  <a:lnTo>
                    <a:pt x="31" y="603"/>
                  </a:lnTo>
                  <a:lnTo>
                    <a:pt x="41" y="625"/>
                  </a:lnTo>
                  <a:lnTo>
                    <a:pt x="53" y="647"/>
                  </a:lnTo>
                  <a:lnTo>
                    <a:pt x="53" y="647"/>
                  </a:lnTo>
                  <a:lnTo>
                    <a:pt x="102" y="727"/>
                  </a:lnTo>
                  <a:lnTo>
                    <a:pt x="146" y="806"/>
                  </a:lnTo>
                  <a:lnTo>
                    <a:pt x="184" y="880"/>
                  </a:lnTo>
                  <a:lnTo>
                    <a:pt x="201" y="915"/>
                  </a:lnTo>
                  <a:lnTo>
                    <a:pt x="216" y="952"/>
                  </a:lnTo>
                  <a:lnTo>
                    <a:pt x="230" y="985"/>
                  </a:lnTo>
                  <a:lnTo>
                    <a:pt x="242" y="1017"/>
                  </a:lnTo>
                  <a:lnTo>
                    <a:pt x="251" y="1049"/>
                  </a:lnTo>
                  <a:lnTo>
                    <a:pt x="260" y="1079"/>
                  </a:lnTo>
                  <a:lnTo>
                    <a:pt x="266" y="1108"/>
                  </a:lnTo>
                  <a:lnTo>
                    <a:pt x="270" y="1135"/>
                  </a:lnTo>
                  <a:lnTo>
                    <a:pt x="274" y="1163"/>
                  </a:lnTo>
                  <a:lnTo>
                    <a:pt x="275" y="1187"/>
                  </a:lnTo>
                  <a:lnTo>
                    <a:pt x="275" y="1187"/>
                  </a:lnTo>
                  <a:lnTo>
                    <a:pt x="478" y="1187"/>
                  </a:lnTo>
                  <a:lnTo>
                    <a:pt x="478" y="1187"/>
                  </a:lnTo>
                  <a:lnTo>
                    <a:pt x="682" y="1187"/>
                  </a:lnTo>
                  <a:lnTo>
                    <a:pt x="682" y="1187"/>
                  </a:lnTo>
                  <a:lnTo>
                    <a:pt x="683" y="1163"/>
                  </a:lnTo>
                  <a:lnTo>
                    <a:pt x="686" y="1135"/>
                  </a:lnTo>
                  <a:lnTo>
                    <a:pt x="691" y="1108"/>
                  </a:lnTo>
                  <a:lnTo>
                    <a:pt x="697" y="1079"/>
                  </a:lnTo>
                  <a:lnTo>
                    <a:pt x="706" y="1049"/>
                  </a:lnTo>
                  <a:lnTo>
                    <a:pt x="715" y="1017"/>
                  </a:lnTo>
                  <a:lnTo>
                    <a:pt x="727" y="985"/>
                  </a:lnTo>
                  <a:lnTo>
                    <a:pt x="741" y="952"/>
                  </a:lnTo>
                  <a:lnTo>
                    <a:pt x="756" y="915"/>
                  </a:lnTo>
                  <a:lnTo>
                    <a:pt x="773" y="880"/>
                  </a:lnTo>
                  <a:lnTo>
                    <a:pt x="811" y="806"/>
                  </a:lnTo>
                  <a:lnTo>
                    <a:pt x="855" y="727"/>
                  </a:lnTo>
                  <a:lnTo>
                    <a:pt x="903" y="647"/>
                  </a:lnTo>
                  <a:lnTo>
                    <a:pt x="903" y="647"/>
                  </a:lnTo>
                  <a:lnTo>
                    <a:pt x="915" y="625"/>
                  </a:lnTo>
                  <a:lnTo>
                    <a:pt x="926" y="603"/>
                  </a:lnTo>
                  <a:lnTo>
                    <a:pt x="935" y="580"/>
                  </a:lnTo>
                  <a:lnTo>
                    <a:pt x="943" y="556"/>
                  </a:lnTo>
                  <a:lnTo>
                    <a:pt x="947" y="531"/>
                  </a:lnTo>
                  <a:lnTo>
                    <a:pt x="952" y="506"/>
                  </a:lnTo>
                  <a:lnTo>
                    <a:pt x="955" y="480"/>
                  </a:lnTo>
                  <a:lnTo>
                    <a:pt x="956" y="454"/>
                  </a:lnTo>
                  <a:lnTo>
                    <a:pt x="955" y="427"/>
                  </a:lnTo>
                  <a:lnTo>
                    <a:pt x="953" y="399"/>
                  </a:lnTo>
                  <a:lnTo>
                    <a:pt x="949" y="374"/>
                  </a:lnTo>
                  <a:lnTo>
                    <a:pt x="944" y="346"/>
                  </a:lnTo>
                  <a:lnTo>
                    <a:pt x="937" y="319"/>
                  </a:lnTo>
                  <a:lnTo>
                    <a:pt x="929" y="293"/>
                  </a:lnTo>
                  <a:lnTo>
                    <a:pt x="918" y="267"/>
                  </a:lnTo>
                  <a:lnTo>
                    <a:pt x="906" y="242"/>
                  </a:lnTo>
                  <a:lnTo>
                    <a:pt x="893" y="217"/>
                  </a:lnTo>
                  <a:lnTo>
                    <a:pt x="877" y="193"/>
                  </a:lnTo>
                  <a:lnTo>
                    <a:pt x="859" y="169"/>
                  </a:lnTo>
                  <a:lnTo>
                    <a:pt x="841" y="148"/>
                  </a:lnTo>
                  <a:lnTo>
                    <a:pt x="820" y="126"/>
                  </a:lnTo>
                  <a:lnTo>
                    <a:pt x="799" y="107"/>
                  </a:lnTo>
                  <a:lnTo>
                    <a:pt x="774" y="88"/>
                  </a:lnTo>
                  <a:lnTo>
                    <a:pt x="749" y="70"/>
                  </a:lnTo>
                  <a:lnTo>
                    <a:pt x="721" y="55"/>
                  </a:lnTo>
                  <a:lnTo>
                    <a:pt x="691" y="41"/>
                  </a:lnTo>
                  <a:lnTo>
                    <a:pt x="660" y="29"/>
                  </a:lnTo>
                  <a:lnTo>
                    <a:pt x="627" y="19"/>
                  </a:lnTo>
                  <a:lnTo>
                    <a:pt x="594" y="11"/>
                  </a:lnTo>
                  <a:lnTo>
                    <a:pt x="557" y="5"/>
                  </a:lnTo>
                  <a:lnTo>
                    <a:pt x="518" y="2"/>
                  </a:lnTo>
                  <a:lnTo>
                    <a:pt x="478" y="0"/>
                  </a:lnTo>
                  <a:lnTo>
                    <a:pt x="47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4" name="Freeform 6"/>
            <p:cNvSpPr>
              <a:spLocks noEditPoints="1"/>
            </p:cNvSpPr>
            <p:nvPr/>
          </p:nvSpPr>
          <p:spPr bwMode="auto">
            <a:xfrm>
              <a:off x="3920971" y="1406215"/>
              <a:ext cx="617222" cy="751324"/>
            </a:xfrm>
            <a:custGeom>
              <a:avLst/>
              <a:gdLst>
                <a:gd name="T0" fmla="*/ 315 w 1054"/>
                <a:gd name="T1" fmla="*/ 1282 h 1283"/>
                <a:gd name="T2" fmla="*/ 283 w 1054"/>
                <a:gd name="T3" fmla="*/ 1262 h 1283"/>
                <a:gd name="T4" fmla="*/ 275 w 1054"/>
                <a:gd name="T5" fmla="*/ 1235 h 1283"/>
                <a:gd name="T6" fmla="*/ 261 w 1054"/>
                <a:gd name="T7" fmla="*/ 1139 h 1283"/>
                <a:gd name="T8" fmla="*/ 220 w 1054"/>
                <a:gd name="T9" fmla="*/ 1019 h 1283"/>
                <a:gd name="T10" fmla="*/ 110 w 1054"/>
                <a:gd name="T11" fmla="*/ 801 h 1283"/>
                <a:gd name="T12" fmla="*/ 34 w 1054"/>
                <a:gd name="T13" fmla="*/ 669 h 1283"/>
                <a:gd name="T14" fmla="*/ 5 w 1054"/>
                <a:gd name="T15" fmla="*/ 555 h 1283"/>
                <a:gd name="T16" fmla="*/ 5 w 1054"/>
                <a:gd name="T17" fmla="*/ 432 h 1283"/>
                <a:gd name="T18" fmla="*/ 37 w 1054"/>
                <a:gd name="T19" fmla="*/ 311 h 1283"/>
                <a:gd name="T20" fmla="*/ 75 w 1054"/>
                <a:gd name="T21" fmla="*/ 235 h 1283"/>
                <a:gd name="T22" fmla="*/ 139 w 1054"/>
                <a:gd name="T23" fmla="*/ 153 h 1283"/>
                <a:gd name="T24" fmla="*/ 239 w 1054"/>
                <a:gd name="T25" fmla="*/ 73 h 1283"/>
                <a:gd name="T26" fmla="*/ 384 w 1054"/>
                <a:gd name="T27" fmla="*/ 15 h 1283"/>
                <a:gd name="T28" fmla="*/ 527 w 1054"/>
                <a:gd name="T29" fmla="*/ 0 h 1283"/>
                <a:gd name="T30" fmla="*/ 626 w 1054"/>
                <a:gd name="T31" fmla="*/ 7 h 1283"/>
                <a:gd name="T32" fmla="*/ 783 w 1054"/>
                <a:gd name="T33" fmla="*/ 55 h 1283"/>
                <a:gd name="T34" fmla="*/ 894 w 1054"/>
                <a:gd name="T35" fmla="*/ 132 h 1283"/>
                <a:gd name="T36" fmla="*/ 967 w 1054"/>
                <a:gd name="T37" fmla="*/ 215 h 1283"/>
                <a:gd name="T38" fmla="*/ 1005 w 1054"/>
                <a:gd name="T39" fmla="*/ 282 h 1283"/>
                <a:gd name="T40" fmla="*/ 1044 w 1054"/>
                <a:gd name="T41" fmla="*/ 402 h 1283"/>
                <a:gd name="T42" fmla="*/ 1052 w 1054"/>
                <a:gd name="T43" fmla="*/ 525 h 1283"/>
                <a:gd name="T44" fmla="*/ 1031 w 1054"/>
                <a:gd name="T45" fmla="*/ 642 h 1283"/>
                <a:gd name="T46" fmla="*/ 993 w 1054"/>
                <a:gd name="T47" fmla="*/ 721 h 1283"/>
                <a:gd name="T48" fmla="*/ 849 w 1054"/>
                <a:gd name="T49" fmla="*/ 986 h 1283"/>
                <a:gd name="T50" fmla="*/ 800 w 1054"/>
                <a:gd name="T51" fmla="*/ 1110 h 1283"/>
                <a:gd name="T52" fmla="*/ 780 w 1054"/>
                <a:gd name="T53" fmla="*/ 1214 h 1283"/>
                <a:gd name="T54" fmla="*/ 774 w 1054"/>
                <a:gd name="T55" fmla="*/ 1253 h 1283"/>
                <a:gd name="T56" fmla="*/ 749 w 1054"/>
                <a:gd name="T57" fmla="*/ 1279 h 1283"/>
                <a:gd name="T58" fmla="*/ 369 w 1054"/>
                <a:gd name="T59" fmla="*/ 1186 h 1283"/>
                <a:gd name="T60" fmla="*/ 697 w 1054"/>
                <a:gd name="T61" fmla="*/ 1124 h 1283"/>
                <a:gd name="T62" fmla="*/ 741 w 1054"/>
                <a:gd name="T63" fmla="*/ 992 h 1283"/>
                <a:gd name="T64" fmla="*/ 838 w 1054"/>
                <a:gd name="T65" fmla="*/ 792 h 1283"/>
                <a:gd name="T66" fmla="*/ 922 w 1054"/>
                <a:gd name="T67" fmla="*/ 649 h 1283"/>
                <a:gd name="T68" fmla="*/ 950 w 1054"/>
                <a:gd name="T69" fmla="*/ 563 h 1283"/>
                <a:gd name="T70" fmla="*/ 955 w 1054"/>
                <a:gd name="T71" fmla="*/ 467 h 1283"/>
                <a:gd name="T72" fmla="*/ 935 w 1054"/>
                <a:gd name="T73" fmla="*/ 370 h 1283"/>
                <a:gd name="T74" fmla="*/ 905 w 1054"/>
                <a:gd name="T75" fmla="*/ 300 h 1283"/>
                <a:gd name="T76" fmla="*/ 861 w 1054"/>
                <a:gd name="T77" fmla="*/ 237 h 1283"/>
                <a:gd name="T78" fmla="*/ 787 w 1054"/>
                <a:gd name="T79" fmla="*/ 170 h 1283"/>
                <a:gd name="T80" fmla="*/ 677 w 1054"/>
                <a:gd name="T81" fmla="*/ 118 h 1283"/>
                <a:gd name="T82" fmla="*/ 527 w 1054"/>
                <a:gd name="T83" fmla="*/ 97 h 1283"/>
                <a:gd name="T84" fmla="*/ 410 w 1054"/>
                <a:gd name="T85" fmla="*/ 109 h 1283"/>
                <a:gd name="T86" fmla="*/ 290 w 1054"/>
                <a:gd name="T87" fmla="*/ 155 h 1283"/>
                <a:gd name="T88" fmla="*/ 208 w 1054"/>
                <a:gd name="T89" fmla="*/ 220 h 1283"/>
                <a:gd name="T90" fmla="*/ 158 w 1054"/>
                <a:gd name="T91" fmla="*/ 285 h 1283"/>
                <a:gd name="T92" fmla="*/ 128 w 1054"/>
                <a:gd name="T93" fmla="*/ 346 h 1283"/>
                <a:gd name="T94" fmla="*/ 102 w 1054"/>
                <a:gd name="T95" fmla="*/ 443 h 1283"/>
                <a:gd name="T96" fmla="*/ 101 w 1054"/>
                <a:gd name="T97" fmla="*/ 540 h 1283"/>
                <a:gd name="T98" fmla="*/ 123 w 1054"/>
                <a:gd name="T99" fmla="*/ 629 h 1283"/>
                <a:gd name="T100" fmla="*/ 179 w 1054"/>
                <a:gd name="T101" fmla="*/ 728 h 1283"/>
                <a:gd name="T102" fmla="*/ 299 w 1054"/>
                <a:gd name="T103" fmla="*/ 959 h 1283"/>
                <a:gd name="T104" fmla="*/ 349 w 1054"/>
                <a:gd name="T105" fmla="*/ 1092 h 1283"/>
                <a:gd name="T106" fmla="*/ 369 w 1054"/>
                <a:gd name="T107" fmla="*/ 1186 h 1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54" h="1283">
                  <a:moveTo>
                    <a:pt x="730" y="1283"/>
                  </a:moveTo>
                  <a:lnTo>
                    <a:pt x="324" y="1283"/>
                  </a:lnTo>
                  <a:lnTo>
                    <a:pt x="324" y="1283"/>
                  </a:lnTo>
                  <a:lnTo>
                    <a:pt x="315" y="1282"/>
                  </a:lnTo>
                  <a:lnTo>
                    <a:pt x="305" y="1279"/>
                  </a:lnTo>
                  <a:lnTo>
                    <a:pt x="296" y="1276"/>
                  </a:lnTo>
                  <a:lnTo>
                    <a:pt x="289" y="1270"/>
                  </a:lnTo>
                  <a:lnTo>
                    <a:pt x="283" y="1262"/>
                  </a:lnTo>
                  <a:lnTo>
                    <a:pt x="280" y="1253"/>
                  </a:lnTo>
                  <a:lnTo>
                    <a:pt x="277" y="1244"/>
                  </a:lnTo>
                  <a:lnTo>
                    <a:pt x="275" y="1235"/>
                  </a:lnTo>
                  <a:lnTo>
                    <a:pt x="275" y="1235"/>
                  </a:lnTo>
                  <a:lnTo>
                    <a:pt x="274" y="1214"/>
                  </a:lnTo>
                  <a:lnTo>
                    <a:pt x="272" y="1189"/>
                  </a:lnTo>
                  <a:lnTo>
                    <a:pt x="268" y="1165"/>
                  </a:lnTo>
                  <a:lnTo>
                    <a:pt x="261" y="1139"/>
                  </a:lnTo>
                  <a:lnTo>
                    <a:pt x="254" y="1110"/>
                  </a:lnTo>
                  <a:lnTo>
                    <a:pt x="243" y="1082"/>
                  </a:lnTo>
                  <a:lnTo>
                    <a:pt x="233" y="1051"/>
                  </a:lnTo>
                  <a:lnTo>
                    <a:pt x="220" y="1019"/>
                  </a:lnTo>
                  <a:lnTo>
                    <a:pt x="205" y="986"/>
                  </a:lnTo>
                  <a:lnTo>
                    <a:pt x="190" y="951"/>
                  </a:lnTo>
                  <a:lnTo>
                    <a:pt x="152" y="878"/>
                  </a:lnTo>
                  <a:lnTo>
                    <a:pt x="110" y="801"/>
                  </a:lnTo>
                  <a:lnTo>
                    <a:pt x="61" y="721"/>
                  </a:lnTo>
                  <a:lnTo>
                    <a:pt x="61" y="721"/>
                  </a:lnTo>
                  <a:lnTo>
                    <a:pt x="46" y="695"/>
                  </a:lnTo>
                  <a:lnTo>
                    <a:pt x="34" y="669"/>
                  </a:lnTo>
                  <a:lnTo>
                    <a:pt x="23" y="642"/>
                  </a:lnTo>
                  <a:lnTo>
                    <a:pt x="16" y="614"/>
                  </a:lnTo>
                  <a:lnTo>
                    <a:pt x="10" y="584"/>
                  </a:lnTo>
                  <a:lnTo>
                    <a:pt x="5" y="555"/>
                  </a:lnTo>
                  <a:lnTo>
                    <a:pt x="2" y="525"/>
                  </a:lnTo>
                  <a:lnTo>
                    <a:pt x="0" y="494"/>
                  </a:lnTo>
                  <a:lnTo>
                    <a:pt x="2" y="463"/>
                  </a:lnTo>
                  <a:lnTo>
                    <a:pt x="5" y="432"/>
                  </a:lnTo>
                  <a:lnTo>
                    <a:pt x="10" y="402"/>
                  </a:lnTo>
                  <a:lnTo>
                    <a:pt x="17" y="372"/>
                  </a:lnTo>
                  <a:lnTo>
                    <a:pt x="26" y="341"/>
                  </a:lnTo>
                  <a:lnTo>
                    <a:pt x="37" y="311"/>
                  </a:lnTo>
                  <a:lnTo>
                    <a:pt x="49" y="282"/>
                  </a:lnTo>
                  <a:lnTo>
                    <a:pt x="64" y="253"/>
                  </a:lnTo>
                  <a:lnTo>
                    <a:pt x="64" y="253"/>
                  </a:lnTo>
                  <a:lnTo>
                    <a:pt x="75" y="235"/>
                  </a:lnTo>
                  <a:lnTo>
                    <a:pt x="87" y="215"/>
                  </a:lnTo>
                  <a:lnTo>
                    <a:pt x="102" y="194"/>
                  </a:lnTo>
                  <a:lnTo>
                    <a:pt x="119" y="173"/>
                  </a:lnTo>
                  <a:lnTo>
                    <a:pt x="139" y="153"/>
                  </a:lnTo>
                  <a:lnTo>
                    <a:pt x="160" y="132"/>
                  </a:lnTo>
                  <a:lnTo>
                    <a:pt x="184" y="111"/>
                  </a:lnTo>
                  <a:lnTo>
                    <a:pt x="210" y="91"/>
                  </a:lnTo>
                  <a:lnTo>
                    <a:pt x="239" y="73"/>
                  </a:lnTo>
                  <a:lnTo>
                    <a:pt x="271" y="55"/>
                  </a:lnTo>
                  <a:lnTo>
                    <a:pt x="305" y="39"/>
                  </a:lnTo>
                  <a:lnTo>
                    <a:pt x="343" y="26"/>
                  </a:lnTo>
                  <a:lnTo>
                    <a:pt x="384" y="15"/>
                  </a:lnTo>
                  <a:lnTo>
                    <a:pt x="428" y="7"/>
                  </a:lnTo>
                  <a:lnTo>
                    <a:pt x="475" y="1"/>
                  </a:lnTo>
                  <a:lnTo>
                    <a:pt x="501" y="0"/>
                  </a:lnTo>
                  <a:lnTo>
                    <a:pt x="527" y="0"/>
                  </a:lnTo>
                  <a:lnTo>
                    <a:pt x="527" y="0"/>
                  </a:lnTo>
                  <a:lnTo>
                    <a:pt x="553" y="0"/>
                  </a:lnTo>
                  <a:lnTo>
                    <a:pt x="579" y="1"/>
                  </a:lnTo>
                  <a:lnTo>
                    <a:pt x="626" y="7"/>
                  </a:lnTo>
                  <a:lnTo>
                    <a:pt x="670" y="15"/>
                  </a:lnTo>
                  <a:lnTo>
                    <a:pt x="711" y="26"/>
                  </a:lnTo>
                  <a:lnTo>
                    <a:pt x="749" y="39"/>
                  </a:lnTo>
                  <a:lnTo>
                    <a:pt x="783" y="55"/>
                  </a:lnTo>
                  <a:lnTo>
                    <a:pt x="815" y="73"/>
                  </a:lnTo>
                  <a:lnTo>
                    <a:pt x="844" y="91"/>
                  </a:lnTo>
                  <a:lnTo>
                    <a:pt x="870" y="111"/>
                  </a:lnTo>
                  <a:lnTo>
                    <a:pt x="894" y="132"/>
                  </a:lnTo>
                  <a:lnTo>
                    <a:pt x="915" y="153"/>
                  </a:lnTo>
                  <a:lnTo>
                    <a:pt x="935" y="173"/>
                  </a:lnTo>
                  <a:lnTo>
                    <a:pt x="952" y="194"/>
                  </a:lnTo>
                  <a:lnTo>
                    <a:pt x="967" y="215"/>
                  </a:lnTo>
                  <a:lnTo>
                    <a:pt x="979" y="235"/>
                  </a:lnTo>
                  <a:lnTo>
                    <a:pt x="990" y="253"/>
                  </a:lnTo>
                  <a:lnTo>
                    <a:pt x="990" y="253"/>
                  </a:lnTo>
                  <a:lnTo>
                    <a:pt x="1005" y="282"/>
                  </a:lnTo>
                  <a:lnTo>
                    <a:pt x="1017" y="311"/>
                  </a:lnTo>
                  <a:lnTo>
                    <a:pt x="1028" y="341"/>
                  </a:lnTo>
                  <a:lnTo>
                    <a:pt x="1037" y="372"/>
                  </a:lnTo>
                  <a:lnTo>
                    <a:pt x="1044" y="402"/>
                  </a:lnTo>
                  <a:lnTo>
                    <a:pt x="1049" y="432"/>
                  </a:lnTo>
                  <a:lnTo>
                    <a:pt x="1052" y="463"/>
                  </a:lnTo>
                  <a:lnTo>
                    <a:pt x="1054" y="494"/>
                  </a:lnTo>
                  <a:lnTo>
                    <a:pt x="1052" y="525"/>
                  </a:lnTo>
                  <a:lnTo>
                    <a:pt x="1049" y="555"/>
                  </a:lnTo>
                  <a:lnTo>
                    <a:pt x="1044" y="584"/>
                  </a:lnTo>
                  <a:lnTo>
                    <a:pt x="1038" y="614"/>
                  </a:lnTo>
                  <a:lnTo>
                    <a:pt x="1031" y="642"/>
                  </a:lnTo>
                  <a:lnTo>
                    <a:pt x="1020" y="669"/>
                  </a:lnTo>
                  <a:lnTo>
                    <a:pt x="1008" y="695"/>
                  </a:lnTo>
                  <a:lnTo>
                    <a:pt x="993" y="721"/>
                  </a:lnTo>
                  <a:lnTo>
                    <a:pt x="993" y="721"/>
                  </a:lnTo>
                  <a:lnTo>
                    <a:pt x="944" y="801"/>
                  </a:lnTo>
                  <a:lnTo>
                    <a:pt x="902" y="878"/>
                  </a:lnTo>
                  <a:lnTo>
                    <a:pt x="864" y="951"/>
                  </a:lnTo>
                  <a:lnTo>
                    <a:pt x="849" y="986"/>
                  </a:lnTo>
                  <a:lnTo>
                    <a:pt x="834" y="1019"/>
                  </a:lnTo>
                  <a:lnTo>
                    <a:pt x="821" y="1051"/>
                  </a:lnTo>
                  <a:lnTo>
                    <a:pt x="811" y="1082"/>
                  </a:lnTo>
                  <a:lnTo>
                    <a:pt x="800" y="1110"/>
                  </a:lnTo>
                  <a:lnTo>
                    <a:pt x="793" y="1139"/>
                  </a:lnTo>
                  <a:lnTo>
                    <a:pt x="787" y="1165"/>
                  </a:lnTo>
                  <a:lnTo>
                    <a:pt x="782" y="1189"/>
                  </a:lnTo>
                  <a:lnTo>
                    <a:pt x="780" y="1214"/>
                  </a:lnTo>
                  <a:lnTo>
                    <a:pt x="779" y="1235"/>
                  </a:lnTo>
                  <a:lnTo>
                    <a:pt x="779" y="1235"/>
                  </a:lnTo>
                  <a:lnTo>
                    <a:pt x="777" y="1244"/>
                  </a:lnTo>
                  <a:lnTo>
                    <a:pt x="774" y="1253"/>
                  </a:lnTo>
                  <a:lnTo>
                    <a:pt x="771" y="1262"/>
                  </a:lnTo>
                  <a:lnTo>
                    <a:pt x="765" y="1270"/>
                  </a:lnTo>
                  <a:lnTo>
                    <a:pt x="758" y="1276"/>
                  </a:lnTo>
                  <a:lnTo>
                    <a:pt x="749" y="1279"/>
                  </a:lnTo>
                  <a:lnTo>
                    <a:pt x="739" y="1282"/>
                  </a:lnTo>
                  <a:lnTo>
                    <a:pt x="730" y="1283"/>
                  </a:lnTo>
                  <a:lnTo>
                    <a:pt x="730" y="1283"/>
                  </a:lnTo>
                  <a:close/>
                  <a:moveTo>
                    <a:pt x="369" y="1186"/>
                  </a:moveTo>
                  <a:lnTo>
                    <a:pt x="685" y="1186"/>
                  </a:lnTo>
                  <a:lnTo>
                    <a:pt x="685" y="1186"/>
                  </a:lnTo>
                  <a:lnTo>
                    <a:pt x="689" y="1156"/>
                  </a:lnTo>
                  <a:lnTo>
                    <a:pt x="697" y="1124"/>
                  </a:lnTo>
                  <a:lnTo>
                    <a:pt x="705" y="1092"/>
                  </a:lnTo>
                  <a:lnTo>
                    <a:pt x="715" y="1059"/>
                  </a:lnTo>
                  <a:lnTo>
                    <a:pt x="727" y="1025"/>
                  </a:lnTo>
                  <a:lnTo>
                    <a:pt x="741" y="992"/>
                  </a:lnTo>
                  <a:lnTo>
                    <a:pt x="755" y="959"/>
                  </a:lnTo>
                  <a:lnTo>
                    <a:pt x="770" y="924"/>
                  </a:lnTo>
                  <a:lnTo>
                    <a:pt x="803" y="857"/>
                  </a:lnTo>
                  <a:lnTo>
                    <a:pt x="838" y="792"/>
                  </a:lnTo>
                  <a:lnTo>
                    <a:pt x="875" y="728"/>
                  </a:lnTo>
                  <a:lnTo>
                    <a:pt x="911" y="669"/>
                  </a:lnTo>
                  <a:lnTo>
                    <a:pt x="911" y="669"/>
                  </a:lnTo>
                  <a:lnTo>
                    <a:pt x="922" y="649"/>
                  </a:lnTo>
                  <a:lnTo>
                    <a:pt x="931" y="629"/>
                  </a:lnTo>
                  <a:lnTo>
                    <a:pt x="938" y="608"/>
                  </a:lnTo>
                  <a:lnTo>
                    <a:pt x="946" y="585"/>
                  </a:lnTo>
                  <a:lnTo>
                    <a:pt x="950" y="563"/>
                  </a:lnTo>
                  <a:lnTo>
                    <a:pt x="953" y="540"/>
                  </a:lnTo>
                  <a:lnTo>
                    <a:pt x="955" y="516"/>
                  </a:lnTo>
                  <a:lnTo>
                    <a:pt x="956" y="491"/>
                  </a:lnTo>
                  <a:lnTo>
                    <a:pt x="955" y="467"/>
                  </a:lnTo>
                  <a:lnTo>
                    <a:pt x="952" y="443"/>
                  </a:lnTo>
                  <a:lnTo>
                    <a:pt x="947" y="419"/>
                  </a:lnTo>
                  <a:lnTo>
                    <a:pt x="943" y="393"/>
                  </a:lnTo>
                  <a:lnTo>
                    <a:pt x="935" y="370"/>
                  </a:lnTo>
                  <a:lnTo>
                    <a:pt x="926" y="346"/>
                  </a:lnTo>
                  <a:lnTo>
                    <a:pt x="917" y="323"/>
                  </a:lnTo>
                  <a:lnTo>
                    <a:pt x="905" y="300"/>
                  </a:lnTo>
                  <a:lnTo>
                    <a:pt x="905" y="300"/>
                  </a:lnTo>
                  <a:lnTo>
                    <a:pt x="896" y="285"/>
                  </a:lnTo>
                  <a:lnTo>
                    <a:pt x="887" y="270"/>
                  </a:lnTo>
                  <a:lnTo>
                    <a:pt x="875" y="253"/>
                  </a:lnTo>
                  <a:lnTo>
                    <a:pt x="861" y="237"/>
                  </a:lnTo>
                  <a:lnTo>
                    <a:pt x="846" y="220"/>
                  </a:lnTo>
                  <a:lnTo>
                    <a:pt x="827" y="203"/>
                  </a:lnTo>
                  <a:lnTo>
                    <a:pt x="808" y="186"/>
                  </a:lnTo>
                  <a:lnTo>
                    <a:pt x="787" y="170"/>
                  </a:lnTo>
                  <a:lnTo>
                    <a:pt x="764" y="155"/>
                  </a:lnTo>
                  <a:lnTo>
                    <a:pt x="736" y="141"/>
                  </a:lnTo>
                  <a:lnTo>
                    <a:pt x="709" y="129"/>
                  </a:lnTo>
                  <a:lnTo>
                    <a:pt x="677" y="118"/>
                  </a:lnTo>
                  <a:lnTo>
                    <a:pt x="644" y="109"/>
                  </a:lnTo>
                  <a:lnTo>
                    <a:pt x="607" y="103"/>
                  </a:lnTo>
                  <a:lnTo>
                    <a:pt x="569" y="99"/>
                  </a:lnTo>
                  <a:lnTo>
                    <a:pt x="527" y="97"/>
                  </a:lnTo>
                  <a:lnTo>
                    <a:pt x="527" y="97"/>
                  </a:lnTo>
                  <a:lnTo>
                    <a:pt x="485" y="99"/>
                  </a:lnTo>
                  <a:lnTo>
                    <a:pt x="447" y="103"/>
                  </a:lnTo>
                  <a:lnTo>
                    <a:pt x="410" y="109"/>
                  </a:lnTo>
                  <a:lnTo>
                    <a:pt x="377" y="118"/>
                  </a:lnTo>
                  <a:lnTo>
                    <a:pt x="345" y="129"/>
                  </a:lnTo>
                  <a:lnTo>
                    <a:pt x="318" y="141"/>
                  </a:lnTo>
                  <a:lnTo>
                    <a:pt x="290" y="155"/>
                  </a:lnTo>
                  <a:lnTo>
                    <a:pt x="268" y="170"/>
                  </a:lnTo>
                  <a:lnTo>
                    <a:pt x="246" y="186"/>
                  </a:lnTo>
                  <a:lnTo>
                    <a:pt x="227" y="203"/>
                  </a:lnTo>
                  <a:lnTo>
                    <a:pt x="208" y="220"/>
                  </a:lnTo>
                  <a:lnTo>
                    <a:pt x="193" y="237"/>
                  </a:lnTo>
                  <a:lnTo>
                    <a:pt x="179" y="253"/>
                  </a:lnTo>
                  <a:lnTo>
                    <a:pt x="167" y="270"/>
                  </a:lnTo>
                  <a:lnTo>
                    <a:pt x="158" y="285"/>
                  </a:lnTo>
                  <a:lnTo>
                    <a:pt x="149" y="300"/>
                  </a:lnTo>
                  <a:lnTo>
                    <a:pt x="149" y="300"/>
                  </a:lnTo>
                  <a:lnTo>
                    <a:pt x="137" y="323"/>
                  </a:lnTo>
                  <a:lnTo>
                    <a:pt x="128" y="346"/>
                  </a:lnTo>
                  <a:lnTo>
                    <a:pt x="119" y="370"/>
                  </a:lnTo>
                  <a:lnTo>
                    <a:pt x="111" y="393"/>
                  </a:lnTo>
                  <a:lnTo>
                    <a:pt x="107" y="419"/>
                  </a:lnTo>
                  <a:lnTo>
                    <a:pt x="102" y="443"/>
                  </a:lnTo>
                  <a:lnTo>
                    <a:pt x="99" y="467"/>
                  </a:lnTo>
                  <a:lnTo>
                    <a:pt x="98" y="491"/>
                  </a:lnTo>
                  <a:lnTo>
                    <a:pt x="99" y="516"/>
                  </a:lnTo>
                  <a:lnTo>
                    <a:pt x="101" y="540"/>
                  </a:lnTo>
                  <a:lnTo>
                    <a:pt x="104" y="563"/>
                  </a:lnTo>
                  <a:lnTo>
                    <a:pt x="108" y="585"/>
                  </a:lnTo>
                  <a:lnTo>
                    <a:pt x="116" y="608"/>
                  </a:lnTo>
                  <a:lnTo>
                    <a:pt x="123" y="629"/>
                  </a:lnTo>
                  <a:lnTo>
                    <a:pt x="132" y="649"/>
                  </a:lnTo>
                  <a:lnTo>
                    <a:pt x="143" y="669"/>
                  </a:lnTo>
                  <a:lnTo>
                    <a:pt x="143" y="669"/>
                  </a:lnTo>
                  <a:lnTo>
                    <a:pt x="179" y="728"/>
                  </a:lnTo>
                  <a:lnTo>
                    <a:pt x="216" y="792"/>
                  </a:lnTo>
                  <a:lnTo>
                    <a:pt x="251" y="857"/>
                  </a:lnTo>
                  <a:lnTo>
                    <a:pt x="284" y="924"/>
                  </a:lnTo>
                  <a:lnTo>
                    <a:pt x="299" y="959"/>
                  </a:lnTo>
                  <a:lnTo>
                    <a:pt x="313" y="992"/>
                  </a:lnTo>
                  <a:lnTo>
                    <a:pt x="327" y="1025"/>
                  </a:lnTo>
                  <a:lnTo>
                    <a:pt x="339" y="1059"/>
                  </a:lnTo>
                  <a:lnTo>
                    <a:pt x="349" y="1092"/>
                  </a:lnTo>
                  <a:lnTo>
                    <a:pt x="357" y="1124"/>
                  </a:lnTo>
                  <a:lnTo>
                    <a:pt x="365" y="1156"/>
                  </a:lnTo>
                  <a:lnTo>
                    <a:pt x="369" y="1186"/>
                  </a:lnTo>
                  <a:lnTo>
                    <a:pt x="369" y="118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5" name="Freeform 7"/>
            <p:cNvSpPr>
              <a:spLocks/>
            </p:cNvSpPr>
            <p:nvPr/>
          </p:nvSpPr>
          <p:spPr bwMode="auto">
            <a:xfrm>
              <a:off x="4113866" y="2196774"/>
              <a:ext cx="232483" cy="49776"/>
            </a:xfrm>
            <a:custGeom>
              <a:avLst/>
              <a:gdLst>
                <a:gd name="T0" fmla="*/ 355 w 397"/>
                <a:gd name="T1" fmla="*/ 85 h 85"/>
                <a:gd name="T2" fmla="*/ 42 w 397"/>
                <a:gd name="T3" fmla="*/ 85 h 85"/>
                <a:gd name="T4" fmla="*/ 42 w 397"/>
                <a:gd name="T5" fmla="*/ 85 h 85"/>
                <a:gd name="T6" fmla="*/ 33 w 397"/>
                <a:gd name="T7" fmla="*/ 84 h 85"/>
                <a:gd name="T8" fmla="*/ 25 w 397"/>
                <a:gd name="T9" fmla="*/ 82 h 85"/>
                <a:gd name="T10" fmla="*/ 18 w 397"/>
                <a:gd name="T11" fmla="*/ 77 h 85"/>
                <a:gd name="T12" fmla="*/ 12 w 397"/>
                <a:gd name="T13" fmla="*/ 73 h 85"/>
                <a:gd name="T14" fmla="*/ 7 w 397"/>
                <a:gd name="T15" fmla="*/ 67 h 85"/>
                <a:gd name="T16" fmla="*/ 3 w 397"/>
                <a:gd name="T17" fmla="*/ 59 h 85"/>
                <a:gd name="T18" fmla="*/ 1 w 397"/>
                <a:gd name="T19" fmla="*/ 52 h 85"/>
                <a:gd name="T20" fmla="*/ 0 w 397"/>
                <a:gd name="T21" fmla="*/ 43 h 85"/>
                <a:gd name="T22" fmla="*/ 0 w 397"/>
                <a:gd name="T23" fmla="*/ 43 h 85"/>
                <a:gd name="T24" fmla="*/ 0 w 397"/>
                <a:gd name="T25" fmla="*/ 43 h 85"/>
                <a:gd name="T26" fmla="*/ 1 w 397"/>
                <a:gd name="T27" fmla="*/ 33 h 85"/>
                <a:gd name="T28" fmla="*/ 3 w 397"/>
                <a:gd name="T29" fmla="*/ 26 h 85"/>
                <a:gd name="T30" fmla="*/ 7 w 397"/>
                <a:gd name="T31" fmla="*/ 18 h 85"/>
                <a:gd name="T32" fmla="*/ 12 w 397"/>
                <a:gd name="T33" fmla="*/ 12 h 85"/>
                <a:gd name="T34" fmla="*/ 18 w 397"/>
                <a:gd name="T35" fmla="*/ 8 h 85"/>
                <a:gd name="T36" fmla="*/ 25 w 397"/>
                <a:gd name="T37" fmla="*/ 3 h 85"/>
                <a:gd name="T38" fmla="*/ 33 w 397"/>
                <a:gd name="T39" fmla="*/ 2 h 85"/>
                <a:gd name="T40" fmla="*/ 42 w 397"/>
                <a:gd name="T41" fmla="*/ 0 h 85"/>
                <a:gd name="T42" fmla="*/ 355 w 397"/>
                <a:gd name="T43" fmla="*/ 0 h 85"/>
                <a:gd name="T44" fmla="*/ 355 w 397"/>
                <a:gd name="T45" fmla="*/ 0 h 85"/>
                <a:gd name="T46" fmla="*/ 364 w 397"/>
                <a:gd name="T47" fmla="*/ 2 h 85"/>
                <a:gd name="T48" fmla="*/ 371 w 397"/>
                <a:gd name="T49" fmla="*/ 3 h 85"/>
                <a:gd name="T50" fmla="*/ 379 w 397"/>
                <a:gd name="T51" fmla="*/ 8 h 85"/>
                <a:gd name="T52" fmla="*/ 385 w 397"/>
                <a:gd name="T53" fmla="*/ 12 h 85"/>
                <a:gd name="T54" fmla="*/ 390 w 397"/>
                <a:gd name="T55" fmla="*/ 18 h 85"/>
                <a:gd name="T56" fmla="*/ 394 w 397"/>
                <a:gd name="T57" fmla="*/ 26 h 85"/>
                <a:gd name="T58" fmla="*/ 396 w 397"/>
                <a:gd name="T59" fmla="*/ 33 h 85"/>
                <a:gd name="T60" fmla="*/ 397 w 397"/>
                <a:gd name="T61" fmla="*/ 43 h 85"/>
                <a:gd name="T62" fmla="*/ 397 w 397"/>
                <a:gd name="T63" fmla="*/ 43 h 85"/>
                <a:gd name="T64" fmla="*/ 397 w 397"/>
                <a:gd name="T65" fmla="*/ 43 h 85"/>
                <a:gd name="T66" fmla="*/ 396 w 397"/>
                <a:gd name="T67" fmla="*/ 52 h 85"/>
                <a:gd name="T68" fmla="*/ 394 w 397"/>
                <a:gd name="T69" fmla="*/ 59 h 85"/>
                <a:gd name="T70" fmla="*/ 390 w 397"/>
                <a:gd name="T71" fmla="*/ 67 h 85"/>
                <a:gd name="T72" fmla="*/ 385 w 397"/>
                <a:gd name="T73" fmla="*/ 73 h 85"/>
                <a:gd name="T74" fmla="*/ 379 w 397"/>
                <a:gd name="T75" fmla="*/ 77 h 85"/>
                <a:gd name="T76" fmla="*/ 371 w 397"/>
                <a:gd name="T77" fmla="*/ 82 h 85"/>
                <a:gd name="T78" fmla="*/ 364 w 397"/>
                <a:gd name="T79" fmla="*/ 84 h 85"/>
                <a:gd name="T80" fmla="*/ 355 w 397"/>
                <a:gd name="T81" fmla="*/ 85 h 85"/>
                <a:gd name="T82" fmla="*/ 355 w 397"/>
                <a:gd name="T83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97" h="85">
                  <a:moveTo>
                    <a:pt x="355" y="85"/>
                  </a:moveTo>
                  <a:lnTo>
                    <a:pt x="42" y="85"/>
                  </a:lnTo>
                  <a:lnTo>
                    <a:pt x="42" y="85"/>
                  </a:lnTo>
                  <a:lnTo>
                    <a:pt x="33" y="84"/>
                  </a:lnTo>
                  <a:lnTo>
                    <a:pt x="25" y="82"/>
                  </a:lnTo>
                  <a:lnTo>
                    <a:pt x="18" y="77"/>
                  </a:lnTo>
                  <a:lnTo>
                    <a:pt x="12" y="73"/>
                  </a:lnTo>
                  <a:lnTo>
                    <a:pt x="7" y="67"/>
                  </a:lnTo>
                  <a:lnTo>
                    <a:pt x="3" y="59"/>
                  </a:lnTo>
                  <a:lnTo>
                    <a:pt x="1" y="52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1" y="33"/>
                  </a:lnTo>
                  <a:lnTo>
                    <a:pt x="3" y="26"/>
                  </a:lnTo>
                  <a:lnTo>
                    <a:pt x="7" y="18"/>
                  </a:lnTo>
                  <a:lnTo>
                    <a:pt x="12" y="12"/>
                  </a:lnTo>
                  <a:lnTo>
                    <a:pt x="18" y="8"/>
                  </a:lnTo>
                  <a:lnTo>
                    <a:pt x="25" y="3"/>
                  </a:lnTo>
                  <a:lnTo>
                    <a:pt x="33" y="2"/>
                  </a:lnTo>
                  <a:lnTo>
                    <a:pt x="42" y="0"/>
                  </a:lnTo>
                  <a:lnTo>
                    <a:pt x="355" y="0"/>
                  </a:lnTo>
                  <a:lnTo>
                    <a:pt x="355" y="0"/>
                  </a:lnTo>
                  <a:lnTo>
                    <a:pt x="364" y="2"/>
                  </a:lnTo>
                  <a:lnTo>
                    <a:pt x="371" y="3"/>
                  </a:lnTo>
                  <a:lnTo>
                    <a:pt x="379" y="8"/>
                  </a:lnTo>
                  <a:lnTo>
                    <a:pt x="385" y="12"/>
                  </a:lnTo>
                  <a:lnTo>
                    <a:pt x="390" y="18"/>
                  </a:lnTo>
                  <a:lnTo>
                    <a:pt x="394" y="26"/>
                  </a:lnTo>
                  <a:lnTo>
                    <a:pt x="396" y="33"/>
                  </a:lnTo>
                  <a:lnTo>
                    <a:pt x="397" y="43"/>
                  </a:lnTo>
                  <a:lnTo>
                    <a:pt x="397" y="43"/>
                  </a:lnTo>
                  <a:lnTo>
                    <a:pt x="397" y="43"/>
                  </a:lnTo>
                  <a:lnTo>
                    <a:pt x="396" y="52"/>
                  </a:lnTo>
                  <a:lnTo>
                    <a:pt x="394" y="59"/>
                  </a:lnTo>
                  <a:lnTo>
                    <a:pt x="390" y="67"/>
                  </a:lnTo>
                  <a:lnTo>
                    <a:pt x="385" y="73"/>
                  </a:lnTo>
                  <a:lnTo>
                    <a:pt x="379" y="77"/>
                  </a:lnTo>
                  <a:lnTo>
                    <a:pt x="371" y="82"/>
                  </a:lnTo>
                  <a:lnTo>
                    <a:pt x="364" y="84"/>
                  </a:lnTo>
                  <a:lnTo>
                    <a:pt x="355" y="85"/>
                  </a:lnTo>
                  <a:lnTo>
                    <a:pt x="355" y="85"/>
                  </a:ln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6" name="Freeform 8"/>
            <p:cNvSpPr>
              <a:spLocks/>
            </p:cNvSpPr>
            <p:nvPr/>
          </p:nvSpPr>
          <p:spPr bwMode="auto">
            <a:xfrm>
              <a:off x="4113866" y="2273488"/>
              <a:ext cx="232483" cy="49776"/>
            </a:xfrm>
            <a:custGeom>
              <a:avLst/>
              <a:gdLst>
                <a:gd name="T0" fmla="*/ 355 w 397"/>
                <a:gd name="T1" fmla="*/ 85 h 85"/>
                <a:gd name="T2" fmla="*/ 42 w 397"/>
                <a:gd name="T3" fmla="*/ 85 h 85"/>
                <a:gd name="T4" fmla="*/ 42 w 397"/>
                <a:gd name="T5" fmla="*/ 85 h 85"/>
                <a:gd name="T6" fmla="*/ 33 w 397"/>
                <a:gd name="T7" fmla="*/ 83 h 85"/>
                <a:gd name="T8" fmla="*/ 25 w 397"/>
                <a:gd name="T9" fmla="*/ 81 h 85"/>
                <a:gd name="T10" fmla="*/ 18 w 397"/>
                <a:gd name="T11" fmla="*/ 77 h 85"/>
                <a:gd name="T12" fmla="*/ 12 w 397"/>
                <a:gd name="T13" fmla="*/ 72 h 85"/>
                <a:gd name="T14" fmla="*/ 7 w 397"/>
                <a:gd name="T15" fmla="*/ 66 h 85"/>
                <a:gd name="T16" fmla="*/ 3 w 397"/>
                <a:gd name="T17" fmla="*/ 59 h 85"/>
                <a:gd name="T18" fmla="*/ 1 w 397"/>
                <a:gd name="T19" fmla="*/ 51 h 85"/>
                <a:gd name="T20" fmla="*/ 0 w 397"/>
                <a:gd name="T21" fmla="*/ 42 h 85"/>
                <a:gd name="T22" fmla="*/ 0 w 397"/>
                <a:gd name="T23" fmla="*/ 42 h 85"/>
                <a:gd name="T24" fmla="*/ 0 w 397"/>
                <a:gd name="T25" fmla="*/ 42 h 85"/>
                <a:gd name="T26" fmla="*/ 1 w 397"/>
                <a:gd name="T27" fmla="*/ 33 h 85"/>
                <a:gd name="T28" fmla="*/ 3 w 397"/>
                <a:gd name="T29" fmla="*/ 25 h 85"/>
                <a:gd name="T30" fmla="*/ 7 w 397"/>
                <a:gd name="T31" fmla="*/ 18 h 85"/>
                <a:gd name="T32" fmla="*/ 12 w 397"/>
                <a:gd name="T33" fmla="*/ 12 h 85"/>
                <a:gd name="T34" fmla="*/ 18 w 397"/>
                <a:gd name="T35" fmla="*/ 7 h 85"/>
                <a:gd name="T36" fmla="*/ 25 w 397"/>
                <a:gd name="T37" fmla="*/ 3 h 85"/>
                <a:gd name="T38" fmla="*/ 33 w 397"/>
                <a:gd name="T39" fmla="*/ 1 h 85"/>
                <a:gd name="T40" fmla="*/ 42 w 397"/>
                <a:gd name="T41" fmla="*/ 0 h 85"/>
                <a:gd name="T42" fmla="*/ 355 w 397"/>
                <a:gd name="T43" fmla="*/ 0 h 85"/>
                <a:gd name="T44" fmla="*/ 355 w 397"/>
                <a:gd name="T45" fmla="*/ 0 h 85"/>
                <a:gd name="T46" fmla="*/ 364 w 397"/>
                <a:gd name="T47" fmla="*/ 1 h 85"/>
                <a:gd name="T48" fmla="*/ 371 w 397"/>
                <a:gd name="T49" fmla="*/ 3 h 85"/>
                <a:gd name="T50" fmla="*/ 379 w 397"/>
                <a:gd name="T51" fmla="*/ 7 h 85"/>
                <a:gd name="T52" fmla="*/ 385 w 397"/>
                <a:gd name="T53" fmla="*/ 12 h 85"/>
                <a:gd name="T54" fmla="*/ 390 w 397"/>
                <a:gd name="T55" fmla="*/ 18 h 85"/>
                <a:gd name="T56" fmla="*/ 394 w 397"/>
                <a:gd name="T57" fmla="*/ 25 h 85"/>
                <a:gd name="T58" fmla="*/ 396 w 397"/>
                <a:gd name="T59" fmla="*/ 33 h 85"/>
                <a:gd name="T60" fmla="*/ 397 w 397"/>
                <a:gd name="T61" fmla="*/ 42 h 85"/>
                <a:gd name="T62" fmla="*/ 397 w 397"/>
                <a:gd name="T63" fmla="*/ 42 h 85"/>
                <a:gd name="T64" fmla="*/ 397 w 397"/>
                <a:gd name="T65" fmla="*/ 42 h 85"/>
                <a:gd name="T66" fmla="*/ 396 w 397"/>
                <a:gd name="T67" fmla="*/ 51 h 85"/>
                <a:gd name="T68" fmla="*/ 394 w 397"/>
                <a:gd name="T69" fmla="*/ 59 h 85"/>
                <a:gd name="T70" fmla="*/ 390 w 397"/>
                <a:gd name="T71" fmla="*/ 66 h 85"/>
                <a:gd name="T72" fmla="*/ 385 w 397"/>
                <a:gd name="T73" fmla="*/ 72 h 85"/>
                <a:gd name="T74" fmla="*/ 379 w 397"/>
                <a:gd name="T75" fmla="*/ 77 h 85"/>
                <a:gd name="T76" fmla="*/ 371 w 397"/>
                <a:gd name="T77" fmla="*/ 81 h 85"/>
                <a:gd name="T78" fmla="*/ 364 w 397"/>
                <a:gd name="T79" fmla="*/ 83 h 85"/>
                <a:gd name="T80" fmla="*/ 355 w 397"/>
                <a:gd name="T81" fmla="*/ 85 h 85"/>
                <a:gd name="T82" fmla="*/ 355 w 397"/>
                <a:gd name="T83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97" h="85">
                  <a:moveTo>
                    <a:pt x="355" y="85"/>
                  </a:moveTo>
                  <a:lnTo>
                    <a:pt x="42" y="85"/>
                  </a:lnTo>
                  <a:lnTo>
                    <a:pt x="42" y="85"/>
                  </a:lnTo>
                  <a:lnTo>
                    <a:pt x="33" y="83"/>
                  </a:lnTo>
                  <a:lnTo>
                    <a:pt x="25" y="81"/>
                  </a:lnTo>
                  <a:lnTo>
                    <a:pt x="18" y="77"/>
                  </a:lnTo>
                  <a:lnTo>
                    <a:pt x="12" y="72"/>
                  </a:lnTo>
                  <a:lnTo>
                    <a:pt x="7" y="66"/>
                  </a:lnTo>
                  <a:lnTo>
                    <a:pt x="3" y="59"/>
                  </a:lnTo>
                  <a:lnTo>
                    <a:pt x="1" y="51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1" y="33"/>
                  </a:lnTo>
                  <a:lnTo>
                    <a:pt x="3" y="25"/>
                  </a:lnTo>
                  <a:lnTo>
                    <a:pt x="7" y="18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5" y="3"/>
                  </a:lnTo>
                  <a:lnTo>
                    <a:pt x="33" y="1"/>
                  </a:lnTo>
                  <a:lnTo>
                    <a:pt x="42" y="0"/>
                  </a:lnTo>
                  <a:lnTo>
                    <a:pt x="355" y="0"/>
                  </a:lnTo>
                  <a:lnTo>
                    <a:pt x="355" y="0"/>
                  </a:lnTo>
                  <a:lnTo>
                    <a:pt x="364" y="1"/>
                  </a:lnTo>
                  <a:lnTo>
                    <a:pt x="371" y="3"/>
                  </a:lnTo>
                  <a:lnTo>
                    <a:pt x="379" y="7"/>
                  </a:lnTo>
                  <a:lnTo>
                    <a:pt x="385" y="12"/>
                  </a:lnTo>
                  <a:lnTo>
                    <a:pt x="390" y="18"/>
                  </a:lnTo>
                  <a:lnTo>
                    <a:pt x="394" y="25"/>
                  </a:lnTo>
                  <a:lnTo>
                    <a:pt x="396" y="33"/>
                  </a:lnTo>
                  <a:lnTo>
                    <a:pt x="397" y="42"/>
                  </a:lnTo>
                  <a:lnTo>
                    <a:pt x="397" y="42"/>
                  </a:lnTo>
                  <a:lnTo>
                    <a:pt x="397" y="42"/>
                  </a:lnTo>
                  <a:lnTo>
                    <a:pt x="396" y="51"/>
                  </a:lnTo>
                  <a:lnTo>
                    <a:pt x="394" y="59"/>
                  </a:lnTo>
                  <a:lnTo>
                    <a:pt x="390" y="66"/>
                  </a:lnTo>
                  <a:lnTo>
                    <a:pt x="385" y="72"/>
                  </a:lnTo>
                  <a:lnTo>
                    <a:pt x="379" y="77"/>
                  </a:lnTo>
                  <a:lnTo>
                    <a:pt x="371" y="81"/>
                  </a:lnTo>
                  <a:lnTo>
                    <a:pt x="364" y="83"/>
                  </a:lnTo>
                  <a:lnTo>
                    <a:pt x="355" y="85"/>
                  </a:lnTo>
                  <a:lnTo>
                    <a:pt x="355" y="85"/>
                  </a:ln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7" name="Freeform 9"/>
            <p:cNvSpPr>
              <a:spLocks/>
            </p:cNvSpPr>
            <p:nvPr/>
          </p:nvSpPr>
          <p:spPr bwMode="auto">
            <a:xfrm>
              <a:off x="4159542" y="2349616"/>
              <a:ext cx="140544" cy="49776"/>
            </a:xfrm>
            <a:custGeom>
              <a:avLst/>
              <a:gdLst>
                <a:gd name="T0" fmla="*/ 198 w 240"/>
                <a:gd name="T1" fmla="*/ 85 h 85"/>
                <a:gd name="T2" fmla="*/ 43 w 240"/>
                <a:gd name="T3" fmla="*/ 85 h 85"/>
                <a:gd name="T4" fmla="*/ 43 w 240"/>
                <a:gd name="T5" fmla="*/ 85 h 85"/>
                <a:gd name="T6" fmla="*/ 34 w 240"/>
                <a:gd name="T7" fmla="*/ 83 h 85"/>
                <a:gd name="T8" fmla="*/ 26 w 240"/>
                <a:gd name="T9" fmla="*/ 82 h 85"/>
                <a:gd name="T10" fmla="*/ 19 w 240"/>
                <a:gd name="T11" fmla="*/ 77 h 85"/>
                <a:gd name="T12" fmla="*/ 13 w 240"/>
                <a:gd name="T13" fmla="*/ 73 h 85"/>
                <a:gd name="T14" fmla="*/ 8 w 240"/>
                <a:gd name="T15" fmla="*/ 67 h 85"/>
                <a:gd name="T16" fmla="*/ 4 w 240"/>
                <a:gd name="T17" fmla="*/ 59 h 85"/>
                <a:gd name="T18" fmla="*/ 2 w 240"/>
                <a:gd name="T19" fmla="*/ 52 h 85"/>
                <a:gd name="T20" fmla="*/ 0 w 240"/>
                <a:gd name="T21" fmla="*/ 43 h 85"/>
                <a:gd name="T22" fmla="*/ 0 w 240"/>
                <a:gd name="T23" fmla="*/ 43 h 85"/>
                <a:gd name="T24" fmla="*/ 0 w 240"/>
                <a:gd name="T25" fmla="*/ 43 h 85"/>
                <a:gd name="T26" fmla="*/ 2 w 240"/>
                <a:gd name="T27" fmla="*/ 33 h 85"/>
                <a:gd name="T28" fmla="*/ 4 w 240"/>
                <a:gd name="T29" fmla="*/ 26 h 85"/>
                <a:gd name="T30" fmla="*/ 8 w 240"/>
                <a:gd name="T31" fmla="*/ 18 h 85"/>
                <a:gd name="T32" fmla="*/ 13 w 240"/>
                <a:gd name="T33" fmla="*/ 12 h 85"/>
                <a:gd name="T34" fmla="*/ 19 w 240"/>
                <a:gd name="T35" fmla="*/ 8 h 85"/>
                <a:gd name="T36" fmla="*/ 26 w 240"/>
                <a:gd name="T37" fmla="*/ 3 h 85"/>
                <a:gd name="T38" fmla="*/ 34 w 240"/>
                <a:gd name="T39" fmla="*/ 2 h 85"/>
                <a:gd name="T40" fmla="*/ 43 w 240"/>
                <a:gd name="T41" fmla="*/ 0 h 85"/>
                <a:gd name="T42" fmla="*/ 198 w 240"/>
                <a:gd name="T43" fmla="*/ 0 h 85"/>
                <a:gd name="T44" fmla="*/ 198 w 240"/>
                <a:gd name="T45" fmla="*/ 0 h 85"/>
                <a:gd name="T46" fmla="*/ 207 w 240"/>
                <a:gd name="T47" fmla="*/ 2 h 85"/>
                <a:gd name="T48" fmla="*/ 214 w 240"/>
                <a:gd name="T49" fmla="*/ 3 h 85"/>
                <a:gd name="T50" fmla="*/ 222 w 240"/>
                <a:gd name="T51" fmla="*/ 8 h 85"/>
                <a:gd name="T52" fmla="*/ 228 w 240"/>
                <a:gd name="T53" fmla="*/ 12 h 85"/>
                <a:gd name="T54" fmla="*/ 233 w 240"/>
                <a:gd name="T55" fmla="*/ 18 h 85"/>
                <a:gd name="T56" fmla="*/ 237 w 240"/>
                <a:gd name="T57" fmla="*/ 26 h 85"/>
                <a:gd name="T58" fmla="*/ 239 w 240"/>
                <a:gd name="T59" fmla="*/ 33 h 85"/>
                <a:gd name="T60" fmla="*/ 240 w 240"/>
                <a:gd name="T61" fmla="*/ 43 h 85"/>
                <a:gd name="T62" fmla="*/ 240 w 240"/>
                <a:gd name="T63" fmla="*/ 43 h 85"/>
                <a:gd name="T64" fmla="*/ 240 w 240"/>
                <a:gd name="T65" fmla="*/ 43 h 85"/>
                <a:gd name="T66" fmla="*/ 239 w 240"/>
                <a:gd name="T67" fmla="*/ 52 h 85"/>
                <a:gd name="T68" fmla="*/ 237 w 240"/>
                <a:gd name="T69" fmla="*/ 59 h 85"/>
                <a:gd name="T70" fmla="*/ 233 w 240"/>
                <a:gd name="T71" fmla="*/ 67 h 85"/>
                <a:gd name="T72" fmla="*/ 228 w 240"/>
                <a:gd name="T73" fmla="*/ 73 h 85"/>
                <a:gd name="T74" fmla="*/ 222 w 240"/>
                <a:gd name="T75" fmla="*/ 77 h 85"/>
                <a:gd name="T76" fmla="*/ 214 w 240"/>
                <a:gd name="T77" fmla="*/ 82 h 85"/>
                <a:gd name="T78" fmla="*/ 207 w 240"/>
                <a:gd name="T79" fmla="*/ 83 h 85"/>
                <a:gd name="T80" fmla="*/ 198 w 240"/>
                <a:gd name="T81" fmla="*/ 85 h 85"/>
                <a:gd name="T82" fmla="*/ 198 w 240"/>
                <a:gd name="T83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0" h="85">
                  <a:moveTo>
                    <a:pt x="198" y="85"/>
                  </a:moveTo>
                  <a:lnTo>
                    <a:pt x="43" y="85"/>
                  </a:lnTo>
                  <a:lnTo>
                    <a:pt x="43" y="85"/>
                  </a:lnTo>
                  <a:lnTo>
                    <a:pt x="34" y="83"/>
                  </a:lnTo>
                  <a:lnTo>
                    <a:pt x="26" y="82"/>
                  </a:lnTo>
                  <a:lnTo>
                    <a:pt x="19" y="77"/>
                  </a:lnTo>
                  <a:lnTo>
                    <a:pt x="13" y="73"/>
                  </a:lnTo>
                  <a:lnTo>
                    <a:pt x="8" y="67"/>
                  </a:lnTo>
                  <a:lnTo>
                    <a:pt x="4" y="59"/>
                  </a:lnTo>
                  <a:lnTo>
                    <a:pt x="2" y="52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2" y="33"/>
                  </a:lnTo>
                  <a:lnTo>
                    <a:pt x="4" y="26"/>
                  </a:lnTo>
                  <a:lnTo>
                    <a:pt x="8" y="18"/>
                  </a:lnTo>
                  <a:lnTo>
                    <a:pt x="13" y="12"/>
                  </a:lnTo>
                  <a:lnTo>
                    <a:pt x="19" y="8"/>
                  </a:lnTo>
                  <a:lnTo>
                    <a:pt x="26" y="3"/>
                  </a:lnTo>
                  <a:lnTo>
                    <a:pt x="34" y="2"/>
                  </a:lnTo>
                  <a:lnTo>
                    <a:pt x="43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207" y="2"/>
                  </a:lnTo>
                  <a:lnTo>
                    <a:pt x="214" y="3"/>
                  </a:lnTo>
                  <a:lnTo>
                    <a:pt x="222" y="8"/>
                  </a:lnTo>
                  <a:lnTo>
                    <a:pt x="228" y="12"/>
                  </a:lnTo>
                  <a:lnTo>
                    <a:pt x="233" y="18"/>
                  </a:lnTo>
                  <a:lnTo>
                    <a:pt x="237" y="26"/>
                  </a:lnTo>
                  <a:lnTo>
                    <a:pt x="239" y="33"/>
                  </a:lnTo>
                  <a:lnTo>
                    <a:pt x="240" y="43"/>
                  </a:lnTo>
                  <a:lnTo>
                    <a:pt x="240" y="43"/>
                  </a:lnTo>
                  <a:lnTo>
                    <a:pt x="240" y="43"/>
                  </a:lnTo>
                  <a:lnTo>
                    <a:pt x="239" y="52"/>
                  </a:lnTo>
                  <a:lnTo>
                    <a:pt x="237" y="59"/>
                  </a:lnTo>
                  <a:lnTo>
                    <a:pt x="233" y="67"/>
                  </a:lnTo>
                  <a:lnTo>
                    <a:pt x="228" y="73"/>
                  </a:lnTo>
                  <a:lnTo>
                    <a:pt x="222" y="77"/>
                  </a:lnTo>
                  <a:lnTo>
                    <a:pt x="214" y="82"/>
                  </a:lnTo>
                  <a:lnTo>
                    <a:pt x="207" y="83"/>
                  </a:lnTo>
                  <a:lnTo>
                    <a:pt x="198" y="85"/>
                  </a:lnTo>
                  <a:lnTo>
                    <a:pt x="198" y="85"/>
                  </a:ln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88" name="组合 187"/>
            <p:cNvGrpSpPr/>
            <p:nvPr/>
          </p:nvGrpSpPr>
          <p:grpSpPr>
            <a:xfrm>
              <a:off x="3729712" y="1203598"/>
              <a:ext cx="1013087" cy="846777"/>
              <a:chOff x="755576" y="1218406"/>
              <a:chExt cx="2671709" cy="2233117"/>
            </a:xfrm>
            <a:grpFill/>
          </p:grpSpPr>
          <p:sp>
            <p:nvSpPr>
              <p:cNvPr id="189" name="Freeform 10"/>
              <p:cNvSpPr>
                <a:spLocks/>
              </p:cNvSpPr>
              <p:nvPr/>
            </p:nvSpPr>
            <p:spPr bwMode="auto">
              <a:xfrm>
                <a:off x="2042011" y="1218406"/>
                <a:ext cx="66407" cy="393807"/>
              </a:xfrm>
              <a:custGeom>
                <a:avLst/>
                <a:gdLst>
                  <a:gd name="T0" fmla="*/ 21 w 43"/>
                  <a:gd name="T1" fmla="*/ 255 h 255"/>
                  <a:gd name="T2" fmla="*/ 21 w 43"/>
                  <a:gd name="T3" fmla="*/ 255 h 255"/>
                  <a:gd name="T4" fmla="*/ 14 w 43"/>
                  <a:gd name="T5" fmla="*/ 253 h 255"/>
                  <a:gd name="T6" fmla="*/ 6 w 43"/>
                  <a:gd name="T7" fmla="*/ 249 h 255"/>
                  <a:gd name="T8" fmla="*/ 2 w 43"/>
                  <a:gd name="T9" fmla="*/ 241 h 255"/>
                  <a:gd name="T10" fmla="*/ 0 w 43"/>
                  <a:gd name="T11" fmla="*/ 234 h 255"/>
                  <a:gd name="T12" fmla="*/ 0 w 43"/>
                  <a:gd name="T13" fmla="*/ 21 h 255"/>
                  <a:gd name="T14" fmla="*/ 0 w 43"/>
                  <a:gd name="T15" fmla="*/ 21 h 255"/>
                  <a:gd name="T16" fmla="*/ 2 w 43"/>
                  <a:gd name="T17" fmla="*/ 14 h 255"/>
                  <a:gd name="T18" fmla="*/ 6 w 43"/>
                  <a:gd name="T19" fmla="*/ 6 h 255"/>
                  <a:gd name="T20" fmla="*/ 14 w 43"/>
                  <a:gd name="T21" fmla="*/ 2 h 255"/>
                  <a:gd name="T22" fmla="*/ 21 w 43"/>
                  <a:gd name="T23" fmla="*/ 0 h 255"/>
                  <a:gd name="T24" fmla="*/ 21 w 43"/>
                  <a:gd name="T25" fmla="*/ 0 h 255"/>
                  <a:gd name="T26" fmla="*/ 29 w 43"/>
                  <a:gd name="T27" fmla="*/ 2 h 255"/>
                  <a:gd name="T28" fmla="*/ 37 w 43"/>
                  <a:gd name="T29" fmla="*/ 6 h 255"/>
                  <a:gd name="T30" fmla="*/ 41 w 43"/>
                  <a:gd name="T31" fmla="*/ 14 h 255"/>
                  <a:gd name="T32" fmla="*/ 43 w 43"/>
                  <a:gd name="T33" fmla="*/ 21 h 255"/>
                  <a:gd name="T34" fmla="*/ 43 w 43"/>
                  <a:gd name="T35" fmla="*/ 234 h 255"/>
                  <a:gd name="T36" fmla="*/ 43 w 43"/>
                  <a:gd name="T37" fmla="*/ 234 h 255"/>
                  <a:gd name="T38" fmla="*/ 41 w 43"/>
                  <a:gd name="T39" fmla="*/ 241 h 255"/>
                  <a:gd name="T40" fmla="*/ 37 w 43"/>
                  <a:gd name="T41" fmla="*/ 249 h 255"/>
                  <a:gd name="T42" fmla="*/ 29 w 43"/>
                  <a:gd name="T43" fmla="*/ 253 h 255"/>
                  <a:gd name="T44" fmla="*/ 21 w 43"/>
                  <a:gd name="T45" fmla="*/ 255 h 255"/>
                  <a:gd name="T46" fmla="*/ 21 w 43"/>
                  <a:gd name="T47" fmla="*/ 255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3" h="255">
                    <a:moveTo>
                      <a:pt x="21" y="255"/>
                    </a:moveTo>
                    <a:lnTo>
                      <a:pt x="21" y="255"/>
                    </a:lnTo>
                    <a:lnTo>
                      <a:pt x="14" y="253"/>
                    </a:lnTo>
                    <a:lnTo>
                      <a:pt x="6" y="249"/>
                    </a:lnTo>
                    <a:lnTo>
                      <a:pt x="2" y="241"/>
                    </a:lnTo>
                    <a:lnTo>
                      <a:pt x="0" y="234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2" y="14"/>
                    </a:lnTo>
                    <a:lnTo>
                      <a:pt x="6" y="6"/>
                    </a:lnTo>
                    <a:lnTo>
                      <a:pt x="14" y="2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9" y="2"/>
                    </a:lnTo>
                    <a:lnTo>
                      <a:pt x="37" y="6"/>
                    </a:lnTo>
                    <a:lnTo>
                      <a:pt x="41" y="14"/>
                    </a:lnTo>
                    <a:lnTo>
                      <a:pt x="43" y="21"/>
                    </a:lnTo>
                    <a:lnTo>
                      <a:pt x="43" y="234"/>
                    </a:lnTo>
                    <a:lnTo>
                      <a:pt x="43" y="234"/>
                    </a:lnTo>
                    <a:lnTo>
                      <a:pt x="41" y="241"/>
                    </a:lnTo>
                    <a:lnTo>
                      <a:pt x="37" y="249"/>
                    </a:lnTo>
                    <a:lnTo>
                      <a:pt x="29" y="253"/>
                    </a:lnTo>
                    <a:lnTo>
                      <a:pt x="21" y="255"/>
                    </a:lnTo>
                    <a:lnTo>
                      <a:pt x="21" y="2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" name="Freeform 11"/>
              <p:cNvSpPr>
                <a:spLocks/>
              </p:cNvSpPr>
              <p:nvPr/>
            </p:nvSpPr>
            <p:spPr bwMode="auto">
              <a:xfrm>
                <a:off x="3033478" y="2404459"/>
                <a:ext cx="393807" cy="64862"/>
              </a:xfrm>
              <a:custGeom>
                <a:avLst/>
                <a:gdLst>
                  <a:gd name="T0" fmla="*/ 234 w 255"/>
                  <a:gd name="T1" fmla="*/ 42 h 42"/>
                  <a:gd name="T2" fmla="*/ 21 w 255"/>
                  <a:gd name="T3" fmla="*/ 42 h 42"/>
                  <a:gd name="T4" fmla="*/ 21 w 255"/>
                  <a:gd name="T5" fmla="*/ 42 h 42"/>
                  <a:gd name="T6" fmla="*/ 14 w 255"/>
                  <a:gd name="T7" fmla="*/ 41 h 42"/>
                  <a:gd name="T8" fmla="*/ 8 w 255"/>
                  <a:gd name="T9" fmla="*/ 36 h 42"/>
                  <a:gd name="T10" fmla="*/ 3 w 255"/>
                  <a:gd name="T11" fmla="*/ 28 h 42"/>
                  <a:gd name="T12" fmla="*/ 0 w 255"/>
                  <a:gd name="T13" fmla="*/ 21 h 42"/>
                  <a:gd name="T14" fmla="*/ 0 w 255"/>
                  <a:gd name="T15" fmla="*/ 21 h 42"/>
                  <a:gd name="T16" fmla="*/ 3 w 255"/>
                  <a:gd name="T17" fmla="*/ 13 h 42"/>
                  <a:gd name="T18" fmla="*/ 8 w 255"/>
                  <a:gd name="T19" fmla="*/ 6 h 42"/>
                  <a:gd name="T20" fmla="*/ 14 w 255"/>
                  <a:gd name="T21" fmla="*/ 1 h 42"/>
                  <a:gd name="T22" fmla="*/ 21 w 255"/>
                  <a:gd name="T23" fmla="*/ 0 h 42"/>
                  <a:gd name="T24" fmla="*/ 234 w 255"/>
                  <a:gd name="T25" fmla="*/ 0 h 42"/>
                  <a:gd name="T26" fmla="*/ 234 w 255"/>
                  <a:gd name="T27" fmla="*/ 0 h 42"/>
                  <a:gd name="T28" fmla="*/ 243 w 255"/>
                  <a:gd name="T29" fmla="*/ 1 h 42"/>
                  <a:gd name="T30" fmla="*/ 249 w 255"/>
                  <a:gd name="T31" fmla="*/ 6 h 42"/>
                  <a:gd name="T32" fmla="*/ 253 w 255"/>
                  <a:gd name="T33" fmla="*/ 13 h 42"/>
                  <a:gd name="T34" fmla="*/ 255 w 255"/>
                  <a:gd name="T35" fmla="*/ 21 h 42"/>
                  <a:gd name="T36" fmla="*/ 255 w 255"/>
                  <a:gd name="T37" fmla="*/ 21 h 42"/>
                  <a:gd name="T38" fmla="*/ 253 w 255"/>
                  <a:gd name="T39" fmla="*/ 28 h 42"/>
                  <a:gd name="T40" fmla="*/ 249 w 255"/>
                  <a:gd name="T41" fmla="*/ 36 h 42"/>
                  <a:gd name="T42" fmla="*/ 243 w 255"/>
                  <a:gd name="T43" fmla="*/ 41 h 42"/>
                  <a:gd name="T44" fmla="*/ 234 w 255"/>
                  <a:gd name="T45" fmla="*/ 42 h 42"/>
                  <a:gd name="T46" fmla="*/ 234 w 255"/>
                  <a:gd name="T4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55" h="42">
                    <a:moveTo>
                      <a:pt x="234" y="42"/>
                    </a:moveTo>
                    <a:lnTo>
                      <a:pt x="21" y="42"/>
                    </a:lnTo>
                    <a:lnTo>
                      <a:pt x="21" y="42"/>
                    </a:lnTo>
                    <a:lnTo>
                      <a:pt x="14" y="41"/>
                    </a:lnTo>
                    <a:lnTo>
                      <a:pt x="8" y="36"/>
                    </a:lnTo>
                    <a:lnTo>
                      <a:pt x="3" y="28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3" y="13"/>
                    </a:lnTo>
                    <a:lnTo>
                      <a:pt x="8" y="6"/>
                    </a:lnTo>
                    <a:lnTo>
                      <a:pt x="14" y="1"/>
                    </a:lnTo>
                    <a:lnTo>
                      <a:pt x="21" y="0"/>
                    </a:lnTo>
                    <a:lnTo>
                      <a:pt x="234" y="0"/>
                    </a:lnTo>
                    <a:lnTo>
                      <a:pt x="234" y="0"/>
                    </a:lnTo>
                    <a:lnTo>
                      <a:pt x="243" y="1"/>
                    </a:lnTo>
                    <a:lnTo>
                      <a:pt x="249" y="6"/>
                    </a:lnTo>
                    <a:lnTo>
                      <a:pt x="253" y="13"/>
                    </a:lnTo>
                    <a:lnTo>
                      <a:pt x="255" y="21"/>
                    </a:lnTo>
                    <a:lnTo>
                      <a:pt x="255" y="21"/>
                    </a:lnTo>
                    <a:lnTo>
                      <a:pt x="253" y="28"/>
                    </a:lnTo>
                    <a:lnTo>
                      <a:pt x="249" y="36"/>
                    </a:lnTo>
                    <a:lnTo>
                      <a:pt x="243" y="41"/>
                    </a:lnTo>
                    <a:lnTo>
                      <a:pt x="234" y="42"/>
                    </a:lnTo>
                    <a:lnTo>
                      <a:pt x="234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" name="Freeform 12"/>
              <p:cNvSpPr>
                <a:spLocks/>
              </p:cNvSpPr>
              <p:nvPr/>
            </p:nvSpPr>
            <p:spPr bwMode="auto">
              <a:xfrm>
                <a:off x="755576" y="2404459"/>
                <a:ext cx="393807" cy="64862"/>
              </a:xfrm>
              <a:custGeom>
                <a:avLst/>
                <a:gdLst>
                  <a:gd name="T0" fmla="*/ 234 w 255"/>
                  <a:gd name="T1" fmla="*/ 42 h 42"/>
                  <a:gd name="T2" fmla="*/ 21 w 255"/>
                  <a:gd name="T3" fmla="*/ 42 h 42"/>
                  <a:gd name="T4" fmla="*/ 21 w 255"/>
                  <a:gd name="T5" fmla="*/ 42 h 42"/>
                  <a:gd name="T6" fmla="*/ 12 w 255"/>
                  <a:gd name="T7" fmla="*/ 41 h 42"/>
                  <a:gd name="T8" fmla="*/ 6 w 255"/>
                  <a:gd name="T9" fmla="*/ 36 h 42"/>
                  <a:gd name="T10" fmla="*/ 2 w 255"/>
                  <a:gd name="T11" fmla="*/ 28 h 42"/>
                  <a:gd name="T12" fmla="*/ 0 w 255"/>
                  <a:gd name="T13" fmla="*/ 21 h 42"/>
                  <a:gd name="T14" fmla="*/ 0 w 255"/>
                  <a:gd name="T15" fmla="*/ 21 h 42"/>
                  <a:gd name="T16" fmla="*/ 2 w 255"/>
                  <a:gd name="T17" fmla="*/ 13 h 42"/>
                  <a:gd name="T18" fmla="*/ 6 w 255"/>
                  <a:gd name="T19" fmla="*/ 6 h 42"/>
                  <a:gd name="T20" fmla="*/ 12 w 255"/>
                  <a:gd name="T21" fmla="*/ 1 h 42"/>
                  <a:gd name="T22" fmla="*/ 21 w 255"/>
                  <a:gd name="T23" fmla="*/ 0 h 42"/>
                  <a:gd name="T24" fmla="*/ 234 w 255"/>
                  <a:gd name="T25" fmla="*/ 0 h 42"/>
                  <a:gd name="T26" fmla="*/ 234 w 255"/>
                  <a:gd name="T27" fmla="*/ 0 h 42"/>
                  <a:gd name="T28" fmla="*/ 241 w 255"/>
                  <a:gd name="T29" fmla="*/ 1 h 42"/>
                  <a:gd name="T30" fmla="*/ 247 w 255"/>
                  <a:gd name="T31" fmla="*/ 6 h 42"/>
                  <a:gd name="T32" fmla="*/ 252 w 255"/>
                  <a:gd name="T33" fmla="*/ 13 h 42"/>
                  <a:gd name="T34" fmla="*/ 255 w 255"/>
                  <a:gd name="T35" fmla="*/ 21 h 42"/>
                  <a:gd name="T36" fmla="*/ 255 w 255"/>
                  <a:gd name="T37" fmla="*/ 21 h 42"/>
                  <a:gd name="T38" fmla="*/ 252 w 255"/>
                  <a:gd name="T39" fmla="*/ 28 h 42"/>
                  <a:gd name="T40" fmla="*/ 247 w 255"/>
                  <a:gd name="T41" fmla="*/ 36 h 42"/>
                  <a:gd name="T42" fmla="*/ 241 w 255"/>
                  <a:gd name="T43" fmla="*/ 41 h 42"/>
                  <a:gd name="T44" fmla="*/ 234 w 255"/>
                  <a:gd name="T45" fmla="*/ 42 h 42"/>
                  <a:gd name="T46" fmla="*/ 234 w 255"/>
                  <a:gd name="T4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55" h="42">
                    <a:moveTo>
                      <a:pt x="234" y="42"/>
                    </a:moveTo>
                    <a:lnTo>
                      <a:pt x="21" y="42"/>
                    </a:lnTo>
                    <a:lnTo>
                      <a:pt x="21" y="42"/>
                    </a:lnTo>
                    <a:lnTo>
                      <a:pt x="12" y="41"/>
                    </a:lnTo>
                    <a:lnTo>
                      <a:pt x="6" y="36"/>
                    </a:lnTo>
                    <a:lnTo>
                      <a:pt x="2" y="28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2" y="13"/>
                    </a:lnTo>
                    <a:lnTo>
                      <a:pt x="6" y="6"/>
                    </a:lnTo>
                    <a:lnTo>
                      <a:pt x="12" y="1"/>
                    </a:lnTo>
                    <a:lnTo>
                      <a:pt x="21" y="0"/>
                    </a:lnTo>
                    <a:lnTo>
                      <a:pt x="234" y="0"/>
                    </a:lnTo>
                    <a:lnTo>
                      <a:pt x="234" y="0"/>
                    </a:lnTo>
                    <a:lnTo>
                      <a:pt x="241" y="1"/>
                    </a:lnTo>
                    <a:lnTo>
                      <a:pt x="247" y="6"/>
                    </a:lnTo>
                    <a:lnTo>
                      <a:pt x="252" y="13"/>
                    </a:lnTo>
                    <a:lnTo>
                      <a:pt x="255" y="21"/>
                    </a:lnTo>
                    <a:lnTo>
                      <a:pt x="255" y="21"/>
                    </a:lnTo>
                    <a:lnTo>
                      <a:pt x="252" y="28"/>
                    </a:lnTo>
                    <a:lnTo>
                      <a:pt x="247" y="36"/>
                    </a:lnTo>
                    <a:lnTo>
                      <a:pt x="241" y="41"/>
                    </a:lnTo>
                    <a:lnTo>
                      <a:pt x="234" y="42"/>
                    </a:lnTo>
                    <a:lnTo>
                      <a:pt x="234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" name="Freeform 13"/>
              <p:cNvSpPr>
                <a:spLocks/>
              </p:cNvSpPr>
              <p:nvPr/>
            </p:nvSpPr>
            <p:spPr bwMode="auto">
              <a:xfrm>
                <a:off x="2681368" y="1531908"/>
                <a:ext cx="298058" cy="298058"/>
              </a:xfrm>
              <a:custGeom>
                <a:avLst/>
                <a:gdLst>
                  <a:gd name="T0" fmla="*/ 22 w 193"/>
                  <a:gd name="T1" fmla="*/ 193 h 193"/>
                  <a:gd name="T2" fmla="*/ 22 w 193"/>
                  <a:gd name="T3" fmla="*/ 193 h 193"/>
                  <a:gd name="T4" fmla="*/ 14 w 193"/>
                  <a:gd name="T5" fmla="*/ 191 h 193"/>
                  <a:gd name="T6" fmla="*/ 6 w 193"/>
                  <a:gd name="T7" fmla="*/ 187 h 193"/>
                  <a:gd name="T8" fmla="*/ 6 w 193"/>
                  <a:gd name="T9" fmla="*/ 187 h 193"/>
                  <a:gd name="T10" fmla="*/ 2 w 193"/>
                  <a:gd name="T11" fmla="*/ 179 h 193"/>
                  <a:gd name="T12" fmla="*/ 0 w 193"/>
                  <a:gd name="T13" fmla="*/ 172 h 193"/>
                  <a:gd name="T14" fmla="*/ 2 w 193"/>
                  <a:gd name="T15" fmla="*/ 164 h 193"/>
                  <a:gd name="T16" fmla="*/ 6 w 193"/>
                  <a:gd name="T17" fmla="*/ 157 h 193"/>
                  <a:gd name="T18" fmla="*/ 157 w 193"/>
                  <a:gd name="T19" fmla="*/ 6 h 193"/>
                  <a:gd name="T20" fmla="*/ 157 w 193"/>
                  <a:gd name="T21" fmla="*/ 6 h 193"/>
                  <a:gd name="T22" fmla="*/ 164 w 193"/>
                  <a:gd name="T23" fmla="*/ 2 h 193"/>
                  <a:gd name="T24" fmla="*/ 172 w 193"/>
                  <a:gd name="T25" fmla="*/ 0 h 193"/>
                  <a:gd name="T26" fmla="*/ 179 w 193"/>
                  <a:gd name="T27" fmla="*/ 2 h 193"/>
                  <a:gd name="T28" fmla="*/ 187 w 193"/>
                  <a:gd name="T29" fmla="*/ 6 h 193"/>
                  <a:gd name="T30" fmla="*/ 187 w 193"/>
                  <a:gd name="T31" fmla="*/ 6 h 193"/>
                  <a:gd name="T32" fmla="*/ 192 w 193"/>
                  <a:gd name="T33" fmla="*/ 14 h 193"/>
                  <a:gd name="T34" fmla="*/ 193 w 193"/>
                  <a:gd name="T35" fmla="*/ 22 h 193"/>
                  <a:gd name="T36" fmla="*/ 192 w 193"/>
                  <a:gd name="T37" fmla="*/ 29 h 193"/>
                  <a:gd name="T38" fmla="*/ 187 w 193"/>
                  <a:gd name="T39" fmla="*/ 37 h 193"/>
                  <a:gd name="T40" fmla="*/ 37 w 193"/>
                  <a:gd name="T41" fmla="*/ 187 h 193"/>
                  <a:gd name="T42" fmla="*/ 37 w 193"/>
                  <a:gd name="T43" fmla="*/ 187 h 193"/>
                  <a:gd name="T44" fmla="*/ 29 w 193"/>
                  <a:gd name="T45" fmla="*/ 191 h 193"/>
                  <a:gd name="T46" fmla="*/ 22 w 193"/>
                  <a:gd name="T47" fmla="*/ 193 h 193"/>
                  <a:gd name="T48" fmla="*/ 22 w 193"/>
                  <a:gd name="T49" fmla="*/ 193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93" h="193">
                    <a:moveTo>
                      <a:pt x="22" y="193"/>
                    </a:moveTo>
                    <a:lnTo>
                      <a:pt x="22" y="193"/>
                    </a:lnTo>
                    <a:lnTo>
                      <a:pt x="14" y="191"/>
                    </a:lnTo>
                    <a:lnTo>
                      <a:pt x="6" y="187"/>
                    </a:lnTo>
                    <a:lnTo>
                      <a:pt x="6" y="187"/>
                    </a:lnTo>
                    <a:lnTo>
                      <a:pt x="2" y="179"/>
                    </a:lnTo>
                    <a:lnTo>
                      <a:pt x="0" y="172"/>
                    </a:lnTo>
                    <a:lnTo>
                      <a:pt x="2" y="164"/>
                    </a:lnTo>
                    <a:lnTo>
                      <a:pt x="6" y="157"/>
                    </a:lnTo>
                    <a:lnTo>
                      <a:pt x="157" y="6"/>
                    </a:lnTo>
                    <a:lnTo>
                      <a:pt x="157" y="6"/>
                    </a:lnTo>
                    <a:lnTo>
                      <a:pt x="164" y="2"/>
                    </a:lnTo>
                    <a:lnTo>
                      <a:pt x="172" y="0"/>
                    </a:lnTo>
                    <a:lnTo>
                      <a:pt x="179" y="2"/>
                    </a:lnTo>
                    <a:lnTo>
                      <a:pt x="187" y="6"/>
                    </a:lnTo>
                    <a:lnTo>
                      <a:pt x="187" y="6"/>
                    </a:lnTo>
                    <a:lnTo>
                      <a:pt x="192" y="14"/>
                    </a:lnTo>
                    <a:lnTo>
                      <a:pt x="193" y="22"/>
                    </a:lnTo>
                    <a:lnTo>
                      <a:pt x="192" y="29"/>
                    </a:lnTo>
                    <a:lnTo>
                      <a:pt x="187" y="37"/>
                    </a:lnTo>
                    <a:lnTo>
                      <a:pt x="37" y="187"/>
                    </a:lnTo>
                    <a:lnTo>
                      <a:pt x="37" y="187"/>
                    </a:lnTo>
                    <a:lnTo>
                      <a:pt x="29" y="191"/>
                    </a:lnTo>
                    <a:lnTo>
                      <a:pt x="22" y="193"/>
                    </a:lnTo>
                    <a:lnTo>
                      <a:pt x="22" y="1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" name="Freeform 14"/>
              <p:cNvSpPr>
                <a:spLocks/>
              </p:cNvSpPr>
              <p:nvPr/>
            </p:nvSpPr>
            <p:spPr bwMode="auto">
              <a:xfrm>
                <a:off x="1086065" y="3127211"/>
                <a:ext cx="298058" cy="298058"/>
              </a:xfrm>
              <a:custGeom>
                <a:avLst/>
                <a:gdLst>
                  <a:gd name="T0" fmla="*/ 21 w 193"/>
                  <a:gd name="T1" fmla="*/ 193 h 193"/>
                  <a:gd name="T2" fmla="*/ 21 w 193"/>
                  <a:gd name="T3" fmla="*/ 193 h 193"/>
                  <a:gd name="T4" fmla="*/ 14 w 193"/>
                  <a:gd name="T5" fmla="*/ 192 h 193"/>
                  <a:gd name="T6" fmla="*/ 6 w 193"/>
                  <a:gd name="T7" fmla="*/ 187 h 193"/>
                  <a:gd name="T8" fmla="*/ 6 w 193"/>
                  <a:gd name="T9" fmla="*/ 187 h 193"/>
                  <a:gd name="T10" fmla="*/ 1 w 193"/>
                  <a:gd name="T11" fmla="*/ 179 h 193"/>
                  <a:gd name="T12" fmla="*/ 0 w 193"/>
                  <a:gd name="T13" fmla="*/ 172 h 193"/>
                  <a:gd name="T14" fmla="*/ 1 w 193"/>
                  <a:gd name="T15" fmla="*/ 164 h 193"/>
                  <a:gd name="T16" fmla="*/ 6 w 193"/>
                  <a:gd name="T17" fmla="*/ 157 h 193"/>
                  <a:gd name="T18" fmla="*/ 156 w 193"/>
                  <a:gd name="T19" fmla="*/ 6 h 193"/>
                  <a:gd name="T20" fmla="*/ 156 w 193"/>
                  <a:gd name="T21" fmla="*/ 6 h 193"/>
                  <a:gd name="T22" fmla="*/ 164 w 193"/>
                  <a:gd name="T23" fmla="*/ 2 h 193"/>
                  <a:gd name="T24" fmla="*/ 171 w 193"/>
                  <a:gd name="T25" fmla="*/ 0 h 193"/>
                  <a:gd name="T26" fmla="*/ 179 w 193"/>
                  <a:gd name="T27" fmla="*/ 2 h 193"/>
                  <a:gd name="T28" fmla="*/ 187 w 193"/>
                  <a:gd name="T29" fmla="*/ 6 h 193"/>
                  <a:gd name="T30" fmla="*/ 187 w 193"/>
                  <a:gd name="T31" fmla="*/ 6 h 193"/>
                  <a:gd name="T32" fmla="*/ 191 w 193"/>
                  <a:gd name="T33" fmla="*/ 14 h 193"/>
                  <a:gd name="T34" fmla="*/ 193 w 193"/>
                  <a:gd name="T35" fmla="*/ 22 h 193"/>
                  <a:gd name="T36" fmla="*/ 191 w 193"/>
                  <a:gd name="T37" fmla="*/ 29 h 193"/>
                  <a:gd name="T38" fmla="*/ 187 w 193"/>
                  <a:gd name="T39" fmla="*/ 37 h 193"/>
                  <a:gd name="T40" fmla="*/ 36 w 193"/>
                  <a:gd name="T41" fmla="*/ 187 h 193"/>
                  <a:gd name="T42" fmla="*/ 36 w 193"/>
                  <a:gd name="T43" fmla="*/ 187 h 193"/>
                  <a:gd name="T44" fmla="*/ 29 w 193"/>
                  <a:gd name="T45" fmla="*/ 192 h 193"/>
                  <a:gd name="T46" fmla="*/ 21 w 193"/>
                  <a:gd name="T47" fmla="*/ 193 h 193"/>
                  <a:gd name="T48" fmla="*/ 21 w 193"/>
                  <a:gd name="T49" fmla="*/ 193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93" h="193">
                    <a:moveTo>
                      <a:pt x="21" y="193"/>
                    </a:moveTo>
                    <a:lnTo>
                      <a:pt x="21" y="193"/>
                    </a:lnTo>
                    <a:lnTo>
                      <a:pt x="14" y="192"/>
                    </a:lnTo>
                    <a:lnTo>
                      <a:pt x="6" y="187"/>
                    </a:lnTo>
                    <a:lnTo>
                      <a:pt x="6" y="187"/>
                    </a:lnTo>
                    <a:lnTo>
                      <a:pt x="1" y="179"/>
                    </a:lnTo>
                    <a:lnTo>
                      <a:pt x="0" y="172"/>
                    </a:lnTo>
                    <a:lnTo>
                      <a:pt x="1" y="164"/>
                    </a:lnTo>
                    <a:lnTo>
                      <a:pt x="6" y="157"/>
                    </a:lnTo>
                    <a:lnTo>
                      <a:pt x="156" y="6"/>
                    </a:lnTo>
                    <a:lnTo>
                      <a:pt x="156" y="6"/>
                    </a:lnTo>
                    <a:lnTo>
                      <a:pt x="164" y="2"/>
                    </a:lnTo>
                    <a:lnTo>
                      <a:pt x="171" y="0"/>
                    </a:lnTo>
                    <a:lnTo>
                      <a:pt x="179" y="2"/>
                    </a:lnTo>
                    <a:lnTo>
                      <a:pt x="187" y="6"/>
                    </a:lnTo>
                    <a:lnTo>
                      <a:pt x="187" y="6"/>
                    </a:lnTo>
                    <a:lnTo>
                      <a:pt x="191" y="14"/>
                    </a:lnTo>
                    <a:lnTo>
                      <a:pt x="193" y="22"/>
                    </a:lnTo>
                    <a:lnTo>
                      <a:pt x="191" y="29"/>
                    </a:lnTo>
                    <a:lnTo>
                      <a:pt x="187" y="37"/>
                    </a:lnTo>
                    <a:lnTo>
                      <a:pt x="36" y="187"/>
                    </a:lnTo>
                    <a:lnTo>
                      <a:pt x="36" y="187"/>
                    </a:lnTo>
                    <a:lnTo>
                      <a:pt x="29" y="192"/>
                    </a:lnTo>
                    <a:lnTo>
                      <a:pt x="21" y="193"/>
                    </a:lnTo>
                    <a:lnTo>
                      <a:pt x="21" y="1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" name="Freeform 15"/>
              <p:cNvSpPr>
                <a:spLocks/>
              </p:cNvSpPr>
              <p:nvPr/>
            </p:nvSpPr>
            <p:spPr bwMode="auto">
              <a:xfrm>
                <a:off x="2792561" y="3153465"/>
                <a:ext cx="296513" cy="298058"/>
              </a:xfrm>
              <a:custGeom>
                <a:avLst/>
                <a:gdLst>
                  <a:gd name="T0" fmla="*/ 171 w 192"/>
                  <a:gd name="T1" fmla="*/ 193 h 193"/>
                  <a:gd name="T2" fmla="*/ 171 w 192"/>
                  <a:gd name="T3" fmla="*/ 193 h 193"/>
                  <a:gd name="T4" fmla="*/ 162 w 192"/>
                  <a:gd name="T5" fmla="*/ 191 h 193"/>
                  <a:gd name="T6" fmla="*/ 156 w 192"/>
                  <a:gd name="T7" fmla="*/ 187 h 193"/>
                  <a:gd name="T8" fmla="*/ 6 w 192"/>
                  <a:gd name="T9" fmla="*/ 37 h 193"/>
                  <a:gd name="T10" fmla="*/ 6 w 192"/>
                  <a:gd name="T11" fmla="*/ 37 h 193"/>
                  <a:gd name="T12" fmla="*/ 1 w 192"/>
                  <a:gd name="T13" fmla="*/ 29 h 193"/>
                  <a:gd name="T14" fmla="*/ 0 w 192"/>
                  <a:gd name="T15" fmla="*/ 21 h 193"/>
                  <a:gd name="T16" fmla="*/ 1 w 192"/>
                  <a:gd name="T17" fmla="*/ 12 h 193"/>
                  <a:gd name="T18" fmla="*/ 6 w 192"/>
                  <a:gd name="T19" fmla="*/ 6 h 193"/>
                  <a:gd name="T20" fmla="*/ 6 w 192"/>
                  <a:gd name="T21" fmla="*/ 6 h 193"/>
                  <a:gd name="T22" fmla="*/ 12 w 192"/>
                  <a:gd name="T23" fmla="*/ 2 h 193"/>
                  <a:gd name="T24" fmla="*/ 21 w 192"/>
                  <a:gd name="T25" fmla="*/ 0 h 193"/>
                  <a:gd name="T26" fmla="*/ 29 w 192"/>
                  <a:gd name="T27" fmla="*/ 2 h 193"/>
                  <a:gd name="T28" fmla="*/ 36 w 192"/>
                  <a:gd name="T29" fmla="*/ 6 h 193"/>
                  <a:gd name="T30" fmla="*/ 186 w 192"/>
                  <a:gd name="T31" fmla="*/ 156 h 193"/>
                  <a:gd name="T32" fmla="*/ 186 w 192"/>
                  <a:gd name="T33" fmla="*/ 156 h 193"/>
                  <a:gd name="T34" fmla="*/ 191 w 192"/>
                  <a:gd name="T35" fmla="*/ 162 h 193"/>
                  <a:gd name="T36" fmla="*/ 192 w 192"/>
                  <a:gd name="T37" fmla="*/ 172 h 193"/>
                  <a:gd name="T38" fmla="*/ 191 w 192"/>
                  <a:gd name="T39" fmla="*/ 179 h 193"/>
                  <a:gd name="T40" fmla="*/ 186 w 192"/>
                  <a:gd name="T41" fmla="*/ 187 h 193"/>
                  <a:gd name="T42" fmla="*/ 186 w 192"/>
                  <a:gd name="T43" fmla="*/ 187 h 193"/>
                  <a:gd name="T44" fmla="*/ 179 w 192"/>
                  <a:gd name="T45" fmla="*/ 191 h 193"/>
                  <a:gd name="T46" fmla="*/ 171 w 192"/>
                  <a:gd name="T47" fmla="*/ 193 h 193"/>
                  <a:gd name="T48" fmla="*/ 171 w 192"/>
                  <a:gd name="T49" fmla="*/ 193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92" h="193">
                    <a:moveTo>
                      <a:pt x="171" y="193"/>
                    </a:moveTo>
                    <a:lnTo>
                      <a:pt x="171" y="193"/>
                    </a:lnTo>
                    <a:lnTo>
                      <a:pt x="162" y="191"/>
                    </a:lnTo>
                    <a:lnTo>
                      <a:pt x="156" y="187"/>
                    </a:lnTo>
                    <a:lnTo>
                      <a:pt x="6" y="37"/>
                    </a:lnTo>
                    <a:lnTo>
                      <a:pt x="6" y="37"/>
                    </a:lnTo>
                    <a:lnTo>
                      <a:pt x="1" y="29"/>
                    </a:lnTo>
                    <a:lnTo>
                      <a:pt x="0" y="21"/>
                    </a:lnTo>
                    <a:lnTo>
                      <a:pt x="1" y="12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12" y="2"/>
                    </a:lnTo>
                    <a:lnTo>
                      <a:pt x="21" y="0"/>
                    </a:lnTo>
                    <a:lnTo>
                      <a:pt x="29" y="2"/>
                    </a:lnTo>
                    <a:lnTo>
                      <a:pt x="36" y="6"/>
                    </a:lnTo>
                    <a:lnTo>
                      <a:pt x="186" y="156"/>
                    </a:lnTo>
                    <a:lnTo>
                      <a:pt x="186" y="156"/>
                    </a:lnTo>
                    <a:lnTo>
                      <a:pt x="191" y="162"/>
                    </a:lnTo>
                    <a:lnTo>
                      <a:pt x="192" y="172"/>
                    </a:lnTo>
                    <a:lnTo>
                      <a:pt x="191" y="179"/>
                    </a:lnTo>
                    <a:lnTo>
                      <a:pt x="186" y="187"/>
                    </a:lnTo>
                    <a:lnTo>
                      <a:pt x="186" y="187"/>
                    </a:lnTo>
                    <a:lnTo>
                      <a:pt x="179" y="191"/>
                    </a:lnTo>
                    <a:lnTo>
                      <a:pt x="171" y="193"/>
                    </a:lnTo>
                    <a:lnTo>
                      <a:pt x="171" y="1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" name="Freeform 16"/>
              <p:cNvSpPr>
                <a:spLocks/>
              </p:cNvSpPr>
              <p:nvPr/>
            </p:nvSpPr>
            <p:spPr bwMode="auto">
              <a:xfrm>
                <a:off x="1177180" y="1539629"/>
                <a:ext cx="298058" cy="298058"/>
              </a:xfrm>
              <a:custGeom>
                <a:avLst/>
                <a:gdLst>
                  <a:gd name="T0" fmla="*/ 172 w 193"/>
                  <a:gd name="T1" fmla="*/ 193 h 193"/>
                  <a:gd name="T2" fmla="*/ 172 w 193"/>
                  <a:gd name="T3" fmla="*/ 193 h 193"/>
                  <a:gd name="T4" fmla="*/ 164 w 193"/>
                  <a:gd name="T5" fmla="*/ 191 h 193"/>
                  <a:gd name="T6" fmla="*/ 156 w 193"/>
                  <a:gd name="T7" fmla="*/ 186 h 193"/>
                  <a:gd name="T8" fmla="*/ 6 w 193"/>
                  <a:gd name="T9" fmla="*/ 36 h 193"/>
                  <a:gd name="T10" fmla="*/ 6 w 193"/>
                  <a:gd name="T11" fmla="*/ 36 h 193"/>
                  <a:gd name="T12" fmla="*/ 2 w 193"/>
                  <a:gd name="T13" fmla="*/ 29 h 193"/>
                  <a:gd name="T14" fmla="*/ 0 w 193"/>
                  <a:gd name="T15" fmla="*/ 21 h 193"/>
                  <a:gd name="T16" fmla="*/ 2 w 193"/>
                  <a:gd name="T17" fmla="*/ 13 h 193"/>
                  <a:gd name="T18" fmla="*/ 6 w 193"/>
                  <a:gd name="T19" fmla="*/ 6 h 193"/>
                  <a:gd name="T20" fmla="*/ 6 w 193"/>
                  <a:gd name="T21" fmla="*/ 6 h 193"/>
                  <a:gd name="T22" fmla="*/ 14 w 193"/>
                  <a:gd name="T23" fmla="*/ 1 h 193"/>
                  <a:gd name="T24" fmla="*/ 21 w 193"/>
                  <a:gd name="T25" fmla="*/ 0 h 193"/>
                  <a:gd name="T26" fmla="*/ 29 w 193"/>
                  <a:gd name="T27" fmla="*/ 1 h 193"/>
                  <a:gd name="T28" fmla="*/ 37 w 193"/>
                  <a:gd name="T29" fmla="*/ 6 h 193"/>
                  <a:gd name="T30" fmla="*/ 187 w 193"/>
                  <a:gd name="T31" fmla="*/ 156 h 193"/>
                  <a:gd name="T32" fmla="*/ 187 w 193"/>
                  <a:gd name="T33" fmla="*/ 156 h 193"/>
                  <a:gd name="T34" fmla="*/ 191 w 193"/>
                  <a:gd name="T35" fmla="*/ 164 h 193"/>
                  <a:gd name="T36" fmla="*/ 193 w 193"/>
                  <a:gd name="T37" fmla="*/ 171 h 193"/>
                  <a:gd name="T38" fmla="*/ 191 w 193"/>
                  <a:gd name="T39" fmla="*/ 179 h 193"/>
                  <a:gd name="T40" fmla="*/ 187 w 193"/>
                  <a:gd name="T41" fmla="*/ 186 h 193"/>
                  <a:gd name="T42" fmla="*/ 187 w 193"/>
                  <a:gd name="T43" fmla="*/ 186 h 193"/>
                  <a:gd name="T44" fmla="*/ 179 w 193"/>
                  <a:gd name="T45" fmla="*/ 191 h 193"/>
                  <a:gd name="T46" fmla="*/ 172 w 193"/>
                  <a:gd name="T47" fmla="*/ 193 h 193"/>
                  <a:gd name="T48" fmla="*/ 172 w 193"/>
                  <a:gd name="T49" fmla="*/ 193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93" h="193">
                    <a:moveTo>
                      <a:pt x="172" y="193"/>
                    </a:moveTo>
                    <a:lnTo>
                      <a:pt x="172" y="193"/>
                    </a:lnTo>
                    <a:lnTo>
                      <a:pt x="164" y="191"/>
                    </a:lnTo>
                    <a:lnTo>
                      <a:pt x="156" y="186"/>
                    </a:lnTo>
                    <a:lnTo>
                      <a:pt x="6" y="36"/>
                    </a:lnTo>
                    <a:lnTo>
                      <a:pt x="6" y="36"/>
                    </a:lnTo>
                    <a:lnTo>
                      <a:pt x="2" y="29"/>
                    </a:lnTo>
                    <a:lnTo>
                      <a:pt x="0" y="21"/>
                    </a:lnTo>
                    <a:lnTo>
                      <a:pt x="2" y="13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14" y="1"/>
                    </a:lnTo>
                    <a:lnTo>
                      <a:pt x="21" y="0"/>
                    </a:lnTo>
                    <a:lnTo>
                      <a:pt x="29" y="1"/>
                    </a:lnTo>
                    <a:lnTo>
                      <a:pt x="37" y="6"/>
                    </a:lnTo>
                    <a:lnTo>
                      <a:pt x="187" y="156"/>
                    </a:lnTo>
                    <a:lnTo>
                      <a:pt x="187" y="156"/>
                    </a:lnTo>
                    <a:lnTo>
                      <a:pt x="191" y="164"/>
                    </a:lnTo>
                    <a:lnTo>
                      <a:pt x="193" y="171"/>
                    </a:lnTo>
                    <a:lnTo>
                      <a:pt x="191" y="179"/>
                    </a:lnTo>
                    <a:lnTo>
                      <a:pt x="187" y="186"/>
                    </a:lnTo>
                    <a:lnTo>
                      <a:pt x="187" y="186"/>
                    </a:lnTo>
                    <a:lnTo>
                      <a:pt x="179" y="191"/>
                    </a:lnTo>
                    <a:lnTo>
                      <a:pt x="172" y="193"/>
                    </a:lnTo>
                    <a:lnTo>
                      <a:pt x="172" y="1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57913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35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85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35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85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85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35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35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六边形 43"/>
          <p:cNvSpPr/>
          <p:nvPr/>
        </p:nvSpPr>
        <p:spPr>
          <a:xfrm rot="5400000">
            <a:off x="123494" y="2628550"/>
            <a:ext cx="3764820" cy="2539729"/>
          </a:xfrm>
          <a:prstGeom prst="hexagon">
            <a:avLst>
              <a:gd name="adj" fmla="val 10635"/>
              <a:gd name="vf" fmla="val 115470"/>
            </a:avLst>
          </a:prstGeom>
          <a:noFill/>
          <a:ln w="6350">
            <a:solidFill>
              <a:srgbClr val="B7B7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752336" y="2449320"/>
            <a:ext cx="2507132" cy="3111609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在此输入您的文字，在此输入您的文字，在此输入您的文字，在此输入您的文字，在此输入您的文字，在此输入您的文字，在此输入您的文字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六边形 45"/>
          <p:cNvSpPr/>
          <p:nvPr/>
        </p:nvSpPr>
        <p:spPr>
          <a:xfrm rot="5400000">
            <a:off x="2881908" y="2628550"/>
            <a:ext cx="3764820" cy="2539729"/>
          </a:xfrm>
          <a:prstGeom prst="hexagon">
            <a:avLst>
              <a:gd name="adj" fmla="val 10635"/>
              <a:gd name="vf" fmla="val 115470"/>
            </a:avLst>
          </a:prstGeom>
          <a:noFill/>
          <a:ln w="6350">
            <a:solidFill>
              <a:srgbClr val="B7B7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510751" y="2449320"/>
            <a:ext cx="2507132" cy="3111609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在此输入您的文字，在此输入您的文字，在此输入您的文字，在此输入您的文字，在此输入您的文字，在此输入您的文字，在此输入您的文字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六边形 47"/>
          <p:cNvSpPr/>
          <p:nvPr/>
        </p:nvSpPr>
        <p:spPr>
          <a:xfrm rot="5400000">
            <a:off x="5640322" y="2628550"/>
            <a:ext cx="3764820" cy="2539729"/>
          </a:xfrm>
          <a:prstGeom prst="hexagon">
            <a:avLst>
              <a:gd name="adj" fmla="val 10635"/>
              <a:gd name="vf" fmla="val 115470"/>
            </a:avLst>
          </a:prstGeom>
          <a:noFill/>
          <a:ln w="6350">
            <a:solidFill>
              <a:srgbClr val="B7B7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6269165" y="2449320"/>
            <a:ext cx="2507132" cy="3111609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在此输入您的文字，在此输入您的文字，在此输入您的文字，在此输入您的文字，在此输入您的文字，在此输入您的文字，在此输入您的文字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六边形 49"/>
          <p:cNvSpPr/>
          <p:nvPr/>
        </p:nvSpPr>
        <p:spPr>
          <a:xfrm rot="5400000">
            <a:off x="8398738" y="2628550"/>
            <a:ext cx="3764820" cy="2539729"/>
          </a:xfrm>
          <a:prstGeom prst="hexagon">
            <a:avLst>
              <a:gd name="adj" fmla="val 10635"/>
              <a:gd name="vf" fmla="val 115470"/>
            </a:avLst>
          </a:prstGeom>
          <a:noFill/>
          <a:ln w="6350">
            <a:solidFill>
              <a:srgbClr val="B7B7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9027580" y="2449320"/>
            <a:ext cx="2507132" cy="3111609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在此输入您的文字，在此输入您的文字，在此输入您的文字，在此输入您的文字，在此输入您的文字，在此输入您的文字，在此输入您的文字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1683023" y="1808537"/>
            <a:ext cx="645761" cy="556764"/>
            <a:chOff x="1261835" y="1356402"/>
            <a:chExt cx="484384" cy="417573"/>
          </a:xfrm>
        </p:grpSpPr>
        <p:sp>
          <p:nvSpPr>
            <p:cNvPr id="53" name="六边形 52"/>
            <p:cNvSpPr/>
            <p:nvPr/>
          </p:nvSpPr>
          <p:spPr>
            <a:xfrm>
              <a:off x="1261835" y="1356402"/>
              <a:ext cx="484384" cy="417573"/>
            </a:xfrm>
            <a:prstGeom prst="hexagon">
              <a:avLst/>
            </a:prstGeom>
            <a:solidFill>
              <a:schemeClr val="tx2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1380286" y="1441448"/>
              <a:ext cx="247483" cy="247481"/>
              <a:chOff x="98425" y="2917825"/>
              <a:chExt cx="1968500" cy="1968500"/>
            </a:xfrm>
            <a:solidFill>
              <a:schemeClr val="bg1"/>
            </a:solidFill>
            <a:effectLst/>
          </p:grpSpPr>
          <p:sp>
            <p:nvSpPr>
              <p:cNvPr id="55" name="Freeform 8"/>
              <p:cNvSpPr>
                <a:spLocks noEditPoints="1"/>
              </p:cNvSpPr>
              <p:nvPr/>
            </p:nvSpPr>
            <p:spPr bwMode="auto">
              <a:xfrm>
                <a:off x="796925" y="3616325"/>
                <a:ext cx="571500" cy="571500"/>
              </a:xfrm>
              <a:custGeom>
                <a:avLst/>
                <a:gdLst>
                  <a:gd name="T0" fmla="*/ 162 w 360"/>
                  <a:gd name="T1" fmla="*/ 0 h 360"/>
                  <a:gd name="T2" fmla="*/ 110 w 360"/>
                  <a:gd name="T3" fmla="*/ 14 h 360"/>
                  <a:gd name="T4" fmla="*/ 66 w 360"/>
                  <a:gd name="T5" fmla="*/ 40 h 360"/>
                  <a:gd name="T6" fmla="*/ 32 w 360"/>
                  <a:gd name="T7" fmla="*/ 80 h 360"/>
                  <a:gd name="T8" fmla="*/ 8 w 360"/>
                  <a:gd name="T9" fmla="*/ 126 h 360"/>
                  <a:gd name="T10" fmla="*/ 0 w 360"/>
                  <a:gd name="T11" fmla="*/ 180 h 360"/>
                  <a:gd name="T12" fmla="*/ 4 w 360"/>
                  <a:gd name="T13" fmla="*/ 216 h 360"/>
                  <a:gd name="T14" fmla="*/ 22 w 360"/>
                  <a:gd name="T15" fmla="*/ 266 h 360"/>
                  <a:gd name="T16" fmla="*/ 54 w 360"/>
                  <a:gd name="T17" fmla="*/ 306 h 360"/>
                  <a:gd name="T18" fmla="*/ 94 w 360"/>
                  <a:gd name="T19" fmla="*/ 338 h 360"/>
                  <a:gd name="T20" fmla="*/ 144 w 360"/>
                  <a:gd name="T21" fmla="*/ 356 h 360"/>
                  <a:gd name="T22" fmla="*/ 180 w 360"/>
                  <a:gd name="T23" fmla="*/ 360 h 360"/>
                  <a:gd name="T24" fmla="*/ 234 w 360"/>
                  <a:gd name="T25" fmla="*/ 352 h 360"/>
                  <a:gd name="T26" fmla="*/ 280 w 360"/>
                  <a:gd name="T27" fmla="*/ 328 h 360"/>
                  <a:gd name="T28" fmla="*/ 318 w 360"/>
                  <a:gd name="T29" fmla="*/ 294 h 360"/>
                  <a:gd name="T30" fmla="*/ 346 w 360"/>
                  <a:gd name="T31" fmla="*/ 250 h 360"/>
                  <a:gd name="T32" fmla="*/ 360 w 360"/>
                  <a:gd name="T33" fmla="*/ 198 h 360"/>
                  <a:gd name="T34" fmla="*/ 360 w 360"/>
                  <a:gd name="T35" fmla="*/ 162 h 360"/>
                  <a:gd name="T36" fmla="*/ 346 w 360"/>
                  <a:gd name="T37" fmla="*/ 110 h 360"/>
                  <a:gd name="T38" fmla="*/ 318 w 360"/>
                  <a:gd name="T39" fmla="*/ 66 h 360"/>
                  <a:gd name="T40" fmla="*/ 280 w 360"/>
                  <a:gd name="T41" fmla="*/ 30 h 360"/>
                  <a:gd name="T42" fmla="*/ 234 w 360"/>
                  <a:gd name="T43" fmla="*/ 8 h 360"/>
                  <a:gd name="T44" fmla="*/ 180 w 360"/>
                  <a:gd name="T45" fmla="*/ 0 h 360"/>
                  <a:gd name="T46" fmla="*/ 180 w 360"/>
                  <a:gd name="T47" fmla="*/ 308 h 360"/>
                  <a:gd name="T48" fmla="*/ 142 w 360"/>
                  <a:gd name="T49" fmla="*/ 302 h 360"/>
                  <a:gd name="T50" fmla="*/ 108 w 360"/>
                  <a:gd name="T51" fmla="*/ 286 h 360"/>
                  <a:gd name="T52" fmla="*/ 68 w 360"/>
                  <a:gd name="T53" fmla="*/ 240 h 360"/>
                  <a:gd name="T54" fmla="*/ 56 w 360"/>
                  <a:gd name="T55" fmla="*/ 206 h 360"/>
                  <a:gd name="T56" fmla="*/ 52 w 360"/>
                  <a:gd name="T57" fmla="*/ 180 h 360"/>
                  <a:gd name="T58" fmla="*/ 58 w 360"/>
                  <a:gd name="T59" fmla="*/ 142 h 360"/>
                  <a:gd name="T60" fmla="*/ 74 w 360"/>
                  <a:gd name="T61" fmla="*/ 108 h 360"/>
                  <a:gd name="T62" fmla="*/ 120 w 360"/>
                  <a:gd name="T63" fmla="*/ 68 h 360"/>
                  <a:gd name="T64" fmla="*/ 154 w 360"/>
                  <a:gd name="T65" fmla="*/ 54 h 360"/>
                  <a:gd name="T66" fmla="*/ 180 w 360"/>
                  <a:gd name="T67" fmla="*/ 52 h 360"/>
                  <a:gd name="T68" fmla="*/ 218 w 360"/>
                  <a:gd name="T69" fmla="*/ 58 h 360"/>
                  <a:gd name="T70" fmla="*/ 252 w 360"/>
                  <a:gd name="T71" fmla="*/ 74 h 360"/>
                  <a:gd name="T72" fmla="*/ 292 w 360"/>
                  <a:gd name="T73" fmla="*/ 118 h 360"/>
                  <a:gd name="T74" fmla="*/ 306 w 360"/>
                  <a:gd name="T75" fmla="*/ 154 h 360"/>
                  <a:gd name="T76" fmla="*/ 308 w 360"/>
                  <a:gd name="T77" fmla="*/ 180 h 360"/>
                  <a:gd name="T78" fmla="*/ 302 w 360"/>
                  <a:gd name="T79" fmla="*/ 218 h 360"/>
                  <a:gd name="T80" fmla="*/ 286 w 360"/>
                  <a:gd name="T81" fmla="*/ 252 h 360"/>
                  <a:gd name="T82" fmla="*/ 240 w 360"/>
                  <a:gd name="T83" fmla="*/ 292 h 360"/>
                  <a:gd name="T84" fmla="*/ 206 w 360"/>
                  <a:gd name="T85" fmla="*/ 304 h 360"/>
                  <a:gd name="T86" fmla="*/ 180 w 360"/>
                  <a:gd name="T87" fmla="*/ 308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60" h="360">
                    <a:moveTo>
                      <a:pt x="180" y="0"/>
                    </a:moveTo>
                    <a:lnTo>
                      <a:pt x="180" y="0"/>
                    </a:lnTo>
                    <a:lnTo>
                      <a:pt x="162" y="0"/>
                    </a:lnTo>
                    <a:lnTo>
                      <a:pt x="144" y="4"/>
                    </a:lnTo>
                    <a:lnTo>
                      <a:pt x="126" y="8"/>
                    </a:lnTo>
                    <a:lnTo>
                      <a:pt x="110" y="14"/>
                    </a:lnTo>
                    <a:lnTo>
                      <a:pt x="94" y="22"/>
                    </a:lnTo>
                    <a:lnTo>
                      <a:pt x="80" y="30"/>
                    </a:lnTo>
                    <a:lnTo>
                      <a:pt x="66" y="40"/>
                    </a:lnTo>
                    <a:lnTo>
                      <a:pt x="54" y="52"/>
                    </a:lnTo>
                    <a:lnTo>
                      <a:pt x="42" y="66"/>
                    </a:lnTo>
                    <a:lnTo>
                      <a:pt x="32" y="80"/>
                    </a:lnTo>
                    <a:lnTo>
                      <a:pt x="22" y="94"/>
                    </a:lnTo>
                    <a:lnTo>
                      <a:pt x="14" y="110"/>
                    </a:lnTo>
                    <a:lnTo>
                      <a:pt x="8" y="126"/>
                    </a:lnTo>
                    <a:lnTo>
                      <a:pt x="4" y="144"/>
                    </a:lnTo>
                    <a:lnTo>
                      <a:pt x="2" y="162"/>
                    </a:lnTo>
                    <a:lnTo>
                      <a:pt x="0" y="180"/>
                    </a:lnTo>
                    <a:lnTo>
                      <a:pt x="0" y="180"/>
                    </a:lnTo>
                    <a:lnTo>
                      <a:pt x="2" y="198"/>
                    </a:lnTo>
                    <a:lnTo>
                      <a:pt x="4" y="216"/>
                    </a:lnTo>
                    <a:lnTo>
                      <a:pt x="8" y="234"/>
                    </a:lnTo>
                    <a:lnTo>
                      <a:pt x="14" y="250"/>
                    </a:lnTo>
                    <a:lnTo>
                      <a:pt x="22" y="266"/>
                    </a:lnTo>
                    <a:lnTo>
                      <a:pt x="32" y="280"/>
                    </a:lnTo>
                    <a:lnTo>
                      <a:pt x="42" y="294"/>
                    </a:lnTo>
                    <a:lnTo>
                      <a:pt x="54" y="306"/>
                    </a:lnTo>
                    <a:lnTo>
                      <a:pt x="66" y="318"/>
                    </a:lnTo>
                    <a:lnTo>
                      <a:pt x="80" y="328"/>
                    </a:lnTo>
                    <a:lnTo>
                      <a:pt x="94" y="338"/>
                    </a:lnTo>
                    <a:lnTo>
                      <a:pt x="110" y="346"/>
                    </a:lnTo>
                    <a:lnTo>
                      <a:pt x="126" y="352"/>
                    </a:lnTo>
                    <a:lnTo>
                      <a:pt x="144" y="356"/>
                    </a:lnTo>
                    <a:lnTo>
                      <a:pt x="162" y="358"/>
                    </a:lnTo>
                    <a:lnTo>
                      <a:pt x="180" y="360"/>
                    </a:lnTo>
                    <a:lnTo>
                      <a:pt x="180" y="360"/>
                    </a:lnTo>
                    <a:lnTo>
                      <a:pt x="198" y="358"/>
                    </a:lnTo>
                    <a:lnTo>
                      <a:pt x="216" y="356"/>
                    </a:lnTo>
                    <a:lnTo>
                      <a:pt x="234" y="352"/>
                    </a:lnTo>
                    <a:lnTo>
                      <a:pt x="250" y="346"/>
                    </a:lnTo>
                    <a:lnTo>
                      <a:pt x="266" y="338"/>
                    </a:lnTo>
                    <a:lnTo>
                      <a:pt x="280" y="328"/>
                    </a:lnTo>
                    <a:lnTo>
                      <a:pt x="294" y="318"/>
                    </a:lnTo>
                    <a:lnTo>
                      <a:pt x="308" y="306"/>
                    </a:lnTo>
                    <a:lnTo>
                      <a:pt x="318" y="294"/>
                    </a:lnTo>
                    <a:lnTo>
                      <a:pt x="330" y="280"/>
                    </a:lnTo>
                    <a:lnTo>
                      <a:pt x="338" y="266"/>
                    </a:lnTo>
                    <a:lnTo>
                      <a:pt x="346" y="250"/>
                    </a:lnTo>
                    <a:lnTo>
                      <a:pt x="352" y="234"/>
                    </a:lnTo>
                    <a:lnTo>
                      <a:pt x="356" y="216"/>
                    </a:lnTo>
                    <a:lnTo>
                      <a:pt x="360" y="198"/>
                    </a:lnTo>
                    <a:lnTo>
                      <a:pt x="360" y="180"/>
                    </a:lnTo>
                    <a:lnTo>
                      <a:pt x="360" y="180"/>
                    </a:lnTo>
                    <a:lnTo>
                      <a:pt x="360" y="162"/>
                    </a:lnTo>
                    <a:lnTo>
                      <a:pt x="356" y="144"/>
                    </a:lnTo>
                    <a:lnTo>
                      <a:pt x="352" y="126"/>
                    </a:lnTo>
                    <a:lnTo>
                      <a:pt x="346" y="110"/>
                    </a:lnTo>
                    <a:lnTo>
                      <a:pt x="338" y="94"/>
                    </a:lnTo>
                    <a:lnTo>
                      <a:pt x="330" y="80"/>
                    </a:lnTo>
                    <a:lnTo>
                      <a:pt x="318" y="66"/>
                    </a:lnTo>
                    <a:lnTo>
                      <a:pt x="308" y="52"/>
                    </a:lnTo>
                    <a:lnTo>
                      <a:pt x="294" y="40"/>
                    </a:lnTo>
                    <a:lnTo>
                      <a:pt x="280" y="30"/>
                    </a:lnTo>
                    <a:lnTo>
                      <a:pt x="266" y="22"/>
                    </a:lnTo>
                    <a:lnTo>
                      <a:pt x="250" y="14"/>
                    </a:lnTo>
                    <a:lnTo>
                      <a:pt x="234" y="8"/>
                    </a:lnTo>
                    <a:lnTo>
                      <a:pt x="216" y="4"/>
                    </a:lnTo>
                    <a:lnTo>
                      <a:pt x="198" y="0"/>
                    </a:lnTo>
                    <a:lnTo>
                      <a:pt x="180" y="0"/>
                    </a:lnTo>
                    <a:lnTo>
                      <a:pt x="180" y="0"/>
                    </a:lnTo>
                    <a:close/>
                    <a:moveTo>
                      <a:pt x="180" y="308"/>
                    </a:moveTo>
                    <a:lnTo>
                      <a:pt x="180" y="308"/>
                    </a:lnTo>
                    <a:lnTo>
                      <a:pt x="168" y="306"/>
                    </a:lnTo>
                    <a:lnTo>
                      <a:pt x="154" y="304"/>
                    </a:lnTo>
                    <a:lnTo>
                      <a:pt x="142" y="302"/>
                    </a:lnTo>
                    <a:lnTo>
                      <a:pt x="130" y="298"/>
                    </a:lnTo>
                    <a:lnTo>
                      <a:pt x="120" y="292"/>
                    </a:lnTo>
                    <a:lnTo>
                      <a:pt x="108" y="286"/>
                    </a:lnTo>
                    <a:lnTo>
                      <a:pt x="90" y="270"/>
                    </a:lnTo>
                    <a:lnTo>
                      <a:pt x="74" y="252"/>
                    </a:lnTo>
                    <a:lnTo>
                      <a:pt x="68" y="240"/>
                    </a:lnTo>
                    <a:lnTo>
                      <a:pt x="62" y="230"/>
                    </a:lnTo>
                    <a:lnTo>
                      <a:pt x="58" y="218"/>
                    </a:lnTo>
                    <a:lnTo>
                      <a:pt x="56" y="206"/>
                    </a:lnTo>
                    <a:lnTo>
                      <a:pt x="54" y="192"/>
                    </a:lnTo>
                    <a:lnTo>
                      <a:pt x="52" y="180"/>
                    </a:lnTo>
                    <a:lnTo>
                      <a:pt x="52" y="180"/>
                    </a:lnTo>
                    <a:lnTo>
                      <a:pt x="54" y="166"/>
                    </a:lnTo>
                    <a:lnTo>
                      <a:pt x="56" y="154"/>
                    </a:lnTo>
                    <a:lnTo>
                      <a:pt x="58" y="142"/>
                    </a:lnTo>
                    <a:lnTo>
                      <a:pt x="62" y="130"/>
                    </a:lnTo>
                    <a:lnTo>
                      <a:pt x="68" y="118"/>
                    </a:lnTo>
                    <a:lnTo>
                      <a:pt x="74" y="108"/>
                    </a:lnTo>
                    <a:lnTo>
                      <a:pt x="90" y="90"/>
                    </a:lnTo>
                    <a:lnTo>
                      <a:pt x="108" y="74"/>
                    </a:lnTo>
                    <a:lnTo>
                      <a:pt x="120" y="68"/>
                    </a:lnTo>
                    <a:lnTo>
                      <a:pt x="130" y="62"/>
                    </a:lnTo>
                    <a:lnTo>
                      <a:pt x="142" y="58"/>
                    </a:lnTo>
                    <a:lnTo>
                      <a:pt x="154" y="54"/>
                    </a:lnTo>
                    <a:lnTo>
                      <a:pt x="168" y="52"/>
                    </a:lnTo>
                    <a:lnTo>
                      <a:pt x="180" y="52"/>
                    </a:lnTo>
                    <a:lnTo>
                      <a:pt x="180" y="52"/>
                    </a:lnTo>
                    <a:lnTo>
                      <a:pt x="194" y="52"/>
                    </a:lnTo>
                    <a:lnTo>
                      <a:pt x="206" y="54"/>
                    </a:lnTo>
                    <a:lnTo>
                      <a:pt x="218" y="58"/>
                    </a:lnTo>
                    <a:lnTo>
                      <a:pt x="230" y="62"/>
                    </a:lnTo>
                    <a:lnTo>
                      <a:pt x="240" y="68"/>
                    </a:lnTo>
                    <a:lnTo>
                      <a:pt x="252" y="74"/>
                    </a:lnTo>
                    <a:lnTo>
                      <a:pt x="270" y="90"/>
                    </a:lnTo>
                    <a:lnTo>
                      <a:pt x="286" y="108"/>
                    </a:lnTo>
                    <a:lnTo>
                      <a:pt x="292" y="118"/>
                    </a:lnTo>
                    <a:lnTo>
                      <a:pt x="298" y="130"/>
                    </a:lnTo>
                    <a:lnTo>
                      <a:pt x="302" y="142"/>
                    </a:lnTo>
                    <a:lnTo>
                      <a:pt x="306" y="154"/>
                    </a:lnTo>
                    <a:lnTo>
                      <a:pt x="308" y="166"/>
                    </a:lnTo>
                    <a:lnTo>
                      <a:pt x="308" y="180"/>
                    </a:lnTo>
                    <a:lnTo>
                      <a:pt x="308" y="180"/>
                    </a:lnTo>
                    <a:lnTo>
                      <a:pt x="308" y="192"/>
                    </a:lnTo>
                    <a:lnTo>
                      <a:pt x="306" y="206"/>
                    </a:lnTo>
                    <a:lnTo>
                      <a:pt x="302" y="218"/>
                    </a:lnTo>
                    <a:lnTo>
                      <a:pt x="298" y="230"/>
                    </a:lnTo>
                    <a:lnTo>
                      <a:pt x="292" y="240"/>
                    </a:lnTo>
                    <a:lnTo>
                      <a:pt x="286" y="252"/>
                    </a:lnTo>
                    <a:lnTo>
                      <a:pt x="270" y="270"/>
                    </a:lnTo>
                    <a:lnTo>
                      <a:pt x="252" y="286"/>
                    </a:lnTo>
                    <a:lnTo>
                      <a:pt x="240" y="292"/>
                    </a:lnTo>
                    <a:lnTo>
                      <a:pt x="230" y="298"/>
                    </a:lnTo>
                    <a:lnTo>
                      <a:pt x="218" y="302"/>
                    </a:lnTo>
                    <a:lnTo>
                      <a:pt x="206" y="304"/>
                    </a:lnTo>
                    <a:lnTo>
                      <a:pt x="194" y="306"/>
                    </a:lnTo>
                    <a:lnTo>
                      <a:pt x="180" y="308"/>
                    </a:lnTo>
                    <a:lnTo>
                      <a:pt x="180" y="30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6" name="Freeform 9"/>
              <p:cNvSpPr>
                <a:spLocks noEditPoints="1"/>
              </p:cNvSpPr>
              <p:nvPr/>
            </p:nvSpPr>
            <p:spPr bwMode="auto">
              <a:xfrm>
                <a:off x="98425" y="2917825"/>
                <a:ext cx="1968500" cy="1968500"/>
              </a:xfrm>
              <a:custGeom>
                <a:avLst/>
                <a:gdLst>
                  <a:gd name="T0" fmla="*/ 1102 w 1240"/>
                  <a:gd name="T1" fmla="*/ 326 h 1240"/>
                  <a:gd name="T2" fmla="*/ 1060 w 1240"/>
                  <a:gd name="T3" fmla="*/ 180 h 1240"/>
                  <a:gd name="T4" fmla="*/ 962 w 1240"/>
                  <a:gd name="T5" fmla="*/ 134 h 1240"/>
                  <a:gd name="T6" fmla="*/ 866 w 1240"/>
                  <a:gd name="T7" fmla="*/ 156 h 1240"/>
                  <a:gd name="T8" fmla="*/ 718 w 1240"/>
                  <a:gd name="T9" fmla="*/ 32 h 1240"/>
                  <a:gd name="T10" fmla="*/ 568 w 1240"/>
                  <a:gd name="T11" fmla="*/ 8 h 1240"/>
                  <a:gd name="T12" fmla="*/ 464 w 1240"/>
                  <a:gd name="T13" fmla="*/ 118 h 1240"/>
                  <a:gd name="T14" fmla="*/ 296 w 1240"/>
                  <a:gd name="T15" fmla="*/ 134 h 1240"/>
                  <a:gd name="T16" fmla="*/ 206 w 1240"/>
                  <a:gd name="T17" fmla="*/ 160 h 1240"/>
                  <a:gd name="T18" fmla="*/ 136 w 1240"/>
                  <a:gd name="T19" fmla="*/ 274 h 1240"/>
                  <a:gd name="T20" fmla="*/ 118 w 1240"/>
                  <a:gd name="T21" fmla="*/ 464 h 1240"/>
                  <a:gd name="T22" fmla="*/ 8 w 1240"/>
                  <a:gd name="T23" fmla="*/ 566 h 1240"/>
                  <a:gd name="T24" fmla="*/ 34 w 1240"/>
                  <a:gd name="T25" fmla="*/ 718 h 1240"/>
                  <a:gd name="T26" fmla="*/ 156 w 1240"/>
                  <a:gd name="T27" fmla="*/ 864 h 1240"/>
                  <a:gd name="T28" fmla="*/ 150 w 1240"/>
                  <a:gd name="T29" fmla="*/ 1014 h 1240"/>
                  <a:gd name="T30" fmla="*/ 234 w 1240"/>
                  <a:gd name="T31" fmla="*/ 1094 h 1240"/>
                  <a:gd name="T32" fmla="*/ 336 w 1240"/>
                  <a:gd name="T33" fmla="*/ 1100 h 1240"/>
                  <a:gd name="T34" fmla="*/ 474 w 1240"/>
                  <a:gd name="T35" fmla="*/ 1146 h 1240"/>
                  <a:gd name="T36" fmla="*/ 620 w 1240"/>
                  <a:gd name="T37" fmla="*/ 1240 h 1240"/>
                  <a:gd name="T38" fmla="*/ 754 w 1240"/>
                  <a:gd name="T39" fmla="*/ 1168 h 1240"/>
                  <a:gd name="T40" fmla="*/ 884 w 1240"/>
                  <a:gd name="T41" fmla="*/ 1094 h 1240"/>
                  <a:gd name="T42" fmla="*/ 962 w 1240"/>
                  <a:gd name="T43" fmla="*/ 1104 h 1240"/>
                  <a:gd name="T44" fmla="*/ 1060 w 1240"/>
                  <a:gd name="T45" fmla="*/ 1058 h 1240"/>
                  <a:gd name="T46" fmla="*/ 1102 w 1240"/>
                  <a:gd name="T47" fmla="*/ 914 h 1240"/>
                  <a:gd name="T48" fmla="*/ 1146 w 1240"/>
                  <a:gd name="T49" fmla="*/ 766 h 1240"/>
                  <a:gd name="T50" fmla="*/ 1240 w 1240"/>
                  <a:gd name="T51" fmla="*/ 620 h 1240"/>
                  <a:gd name="T52" fmla="*/ 1170 w 1240"/>
                  <a:gd name="T53" fmla="*/ 486 h 1240"/>
                  <a:gd name="T54" fmla="*/ 1030 w 1240"/>
                  <a:gd name="T55" fmla="*/ 716 h 1240"/>
                  <a:gd name="T56" fmla="*/ 986 w 1240"/>
                  <a:gd name="T57" fmla="*/ 906 h 1240"/>
                  <a:gd name="T58" fmla="*/ 992 w 1240"/>
                  <a:gd name="T59" fmla="*/ 976 h 1240"/>
                  <a:gd name="T60" fmla="*/ 946 w 1240"/>
                  <a:gd name="T61" fmla="*/ 1002 h 1240"/>
                  <a:gd name="T62" fmla="*/ 842 w 1240"/>
                  <a:gd name="T63" fmla="*/ 978 h 1240"/>
                  <a:gd name="T64" fmla="*/ 676 w 1240"/>
                  <a:gd name="T65" fmla="*/ 1080 h 1240"/>
                  <a:gd name="T66" fmla="*/ 642 w 1240"/>
                  <a:gd name="T67" fmla="*/ 1132 h 1240"/>
                  <a:gd name="T68" fmla="*/ 580 w 1240"/>
                  <a:gd name="T69" fmla="*/ 1120 h 1240"/>
                  <a:gd name="T70" fmla="*/ 524 w 1240"/>
                  <a:gd name="T71" fmla="*/ 1030 h 1240"/>
                  <a:gd name="T72" fmla="*/ 334 w 1240"/>
                  <a:gd name="T73" fmla="*/ 984 h 1240"/>
                  <a:gd name="T74" fmla="*/ 264 w 1240"/>
                  <a:gd name="T75" fmla="*/ 992 h 1240"/>
                  <a:gd name="T76" fmla="*/ 240 w 1240"/>
                  <a:gd name="T77" fmla="*/ 934 h 1240"/>
                  <a:gd name="T78" fmla="*/ 246 w 1240"/>
                  <a:gd name="T79" fmla="*/ 812 h 1240"/>
                  <a:gd name="T80" fmla="*/ 148 w 1240"/>
                  <a:gd name="T81" fmla="*/ 674 h 1240"/>
                  <a:gd name="T82" fmla="*/ 104 w 1240"/>
                  <a:gd name="T83" fmla="*/ 620 h 1240"/>
                  <a:gd name="T84" fmla="*/ 138 w 1240"/>
                  <a:gd name="T85" fmla="*/ 568 h 1240"/>
                  <a:gd name="T86" fmla="*/ 232 w 1240"/>
                  <a:gd name="T87" fmla="*/ 458 h 1240"/>
                  <a:gd name="T88" fmla="*/ 242 w 1240"/>
                  <a:gd name="T89" fmla="*/ 316 h 1240"/>
                  <a:gd name="T90" fmla="*/ 256 w 1240"/>
                  <a:gd name="T91" fmla="*/ 254 h 1240"/>
                  <a:gd name="T92" fmla="*/ 326 w 1240"/>
                  <a:gd name="T93" fmla="*/ 248 h 1240"/>
                  <a:gd name="T94" fmla="*/ 490 w 1240"/>
                  <a:gd name="T95" fmla="*/ 220 h 1240"/>
                  <a:gd name="T96" fmla="*/ 574 w 1240"/>
                  <a:gd name="T97" fmla="*/ 128 h 1240"/>
                  <a:gd name="T98" fmla="*/ 632 w 1240"/>
                  <a:gd name="T99" fmla="*/ 104 h 1240"/>
                  <a:gd name="T100" fmla="*/ 676 w 1240"/>
                  <a:gd name="T101" fmla="*/ 160 h 1240"/>
                  <a:gd name="T102" fmla="*/ 842 w 1240"/>
                  <a:gd name="T103" fmla="*/ 262 h 1240"/>
                  <a:gd name="T104" fmla="*/ 946 w 1240"/>
                  <a:gd name="T105" fmla="*/ 238 h 1240"/>
                  <a:gd name="T106" fmla="*/ 998 w 1240"/>
                  <a:gd name="T107" fmla="*/ 274 h 1240"/>
                  <a:gd name="T108" fmla="*/ 956 w 1240"/>
                  <a:gd name="T109" fmla="*/ 364 h 1240"/>
                  <a:gd name="T110" fmla="*/ 1040 w 1240"/>
                  <a:gd name="T111" fmla="*/ 564 h 1240"/>
                  <a:gd name="T112" fmla="*/ 1126 w 1240"/>
                  <a:gd name="T113" fmla="*/ 588 h 1240"/>
                  <a:gd name="T114" fmla="*/ 1126 w 1240"/>
                  <a:gd name="T115" fmla="*/ 652 h 1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240" h="1240">
                    <a:moveTo>
                      <a:pt x="1122" y="464"/>
                    </a:moveTo>
                    <a:lnTo>
                      <a:pt x="1122" y="464"/>
                    </a:lnTo>
                    <a:lnTo>
                      <a:pt x="1106" y="418"/>
                    </a:lnTo>
                    <a:lnTo>
                      <a:pt x="1084" y="374"/>
                    </a:lnTo>
                    <a:lnTo>
                      <a:pt x="1084" y="374"/>
                    </a:lnTo>
                    <a:lnTo>
                      <a:pt x="1096" y="350"/>
                    </a:lnTo>
                    <a:lnTo>
                      <a:pt x="1102" y="326"/>
                    </a:lnTo>
                    <a:lnTo>
                      <a:pt x="1106" y="300"/>
                    </a:lnTo>
                    <a:lnTo>
                      <a:pt x="1104" y="274"/>
                    </a:lnTo>
                    <a:lnTo>
                      <a:pt x="1100" y="248"/>
                    </a:lnTo>
                    <a:lnTo>
                      <a:pt x="1090" y="224"/>
                    </a:lnTo>
                    <a:lnTo>
                      <a:pt x="1076" y="202"/>
                    </a:lnTo>
                    <a:lnTo>
                      <a:pt x="1060" y="180"/>
                    </a:lnTo>
                    <a:lnTo>
                      <a:pt x="1060" y="180"/>
                    </a:lnTo>
                    <a:lnTo>
                      <a:pt x="1048" y="170"/>
                    </a:lnTo>
                    <a:lnTo>
                      <a:pt x="1034" y="160"/>
                    </a:lnTo>
                    <a:lnTo>
                      <a:pt x="1022" y="152"/>
                    </a:lnTo>
                    <a:lnTo>
                      <a:pt x="1006" y="146"/>
                    </a:lnTo>
                    <a:lnTo>
                      <a:pt x="992" y="140"/>
                    </a:lnTo>
                    <a:lnTo>
                      <a:pt x="976" y="136"/>
                    </a:lnTo>
                    <a:lnTo>
                      <a:pt x="962" y="134"/>
                    </a:lnTo>
                    <a:lnTo>
                      <a:pt x="946" y="134"/>
                    </a:lnTo>
                    <a:lnTo>
                      <a:pt x="946" y="134"/>
                    </a:lnTo>
                    <a:lnTo>
                      <a:pt x="924" y="136"/>
                    </a:lnTo>
                    <a:lnTo>
                      <a:pt x="904" y="140"/>
                    </a:lnTo>
                    <a:lnTo>
                      <a:pt x="884" y="146"/>
                    </a:lnTo>
                    <a:lnTo>
                      <a:pt x="866" y="156"/>
                    </a:lnTo>
                    <a:lnTo>
                      <a:pt x="866" y="156"/>
                    </a:lnTo>
                    <a:lnTo>
                      <a:pt x="822" y="134"/>
                    </a:lnTo>
                    <a:lnTo>
                      <a:pt x="776" y="118"/>
                    </a:lnTo>
                    <a:lnTo>
                      <a:pt x="776" y="118"/>
                    </a:lnTo>
                    <a:lnTo>
                      <a:pt x="766" y="94"/>
                    </a:lnTo>
                    <a:lnTo>
                      <a:pt x="754" y="70"/>
                    </a:lnTo>
                    <a:lnTo>
                      <a:pt x="738" y="50"/>
                    </a:lnTo>
                    <a:lnTo>
                      <a:pt x="718" y="32"/>
                    </a:lnTo>
                    <a:lnTo>
                      <a:pt x="696" y="18"/>
                    </a:lnTo>
                    <a:lnTo>
                      <a:pt x="674" y="8"/>
                    </a:lnTo>
                    <a:lnTo>
                      <a:pt x="648" y="2"/>
                    </a:lnTo>
                    <a:lnTo>
                      <a:pt x="620" y="0"/>
                    </a:lnTo>
                    <a:lnTo>
                      <a:pt x="620" y="0"/>
                    </a:lnTo>
                    <a:lnTo>
                      <a:pt x="594" y="2"/>
                    </a:lnTo>
                    <a:lnTo>
                      <a:pt x="568" y="8"/>
                    </a:lnTo>
                    <a:lnTo>
                      <a:pt x="544" y="18"/>
                    </a:lnTo>
                    <a:lnTo>
                      <a:pt x="522" y="32"/>
                    </a:lnTo>
                    <a:lnTo>
                      <a:pt x="502" y="50"/>
                    </a:lnTo>
                    <a:lnTo>
                      <a:pt x="486" y="70"/>
                    </a:lnTo>
                    <a:lnTo>
                      <a:pt x="474" y="94"/>
                    </a:lnTo>
                    <a:lnTo>
                      <a:pt x="464" y="118"/>
                    </a:lnTo>
                    <a:lnTo>
                      <a:pt x="464" y="118"/>
                    </a:lnTo>
                    <a:lnTo>
                      <a:pt x="420" y="134"/>
                    </a:lnTo>
                    <a:lnTo>
                      <a:pt x="376" y="156"/>
                    </a:lnTo>
                    <a:lnTo>
                      <a:pt x="376" y="156"/>
                    </a:lnTo>
                    <a:lnTo>
                      <a:pt x="356" y="146"/>
                    </a:lnTo>
                    <a:lnTo>
                      <a:pt x="336" y="140"/>
                    </a:lnTo>
                    <a:lnTo>
                      <a:pt x="316" y="136"/>
                    </a:lnTo>
                    <a:lnTo>
                      <a:pt x="296" y="134"/>
                    </a:lnTo>
                    <a:lnTo>
                      <a:pt x="296" y="134"/>
                    </a:lnTo>
                    <a:lnTo>
                      <a:pt x="280" y="134"/>
                    </a:lnTo>
                    <a:lnTo>
                      <a:pt x="264" y="136"/>
                    </a:lnTo>
                    <a:lnTo>
                      <a:pt x="248" y="140"/>
                    </a:lnTo>
                    <a:lnTo>
                      <a:pt x="234" y="146"/>
                    </a:lnTo>
                    <a:lnTo>
                      <a:pt x="220" y="152"/>
                    </a:lnTo>
                    <a:lnTo>
                      <a:pt x="206" y="160"/>
                    </a:lnTo>
                    <a:lnTo>
                      <a:pt x="194" y="170"/>
                    </a:lnTo>
                    <a:lnTo>
                      <a:pt x="182" y="180"/>
                    </a:lnTo>
                    <a:lnTo>
                      <a:pt x="182" y="180"/>
                    </a:lnTo>
                    <a:lnTo>
                      <a:pt x="164" y="202"/>
                    </a:lnTo>
                    <a:lnTo>
                      <a:pt x="150" y="224"/>
                    </a:lnTo>
                    <a:lnTo>
                      <a:pt x="140" y="248"/>
                    </a:lnTo>
                    <a:lnTo>
                      <a:pt x="136" y="274"/>
                    </a:lnTo>
                    <a:lnTo>
                      <a:pt x="134" y="300"/>
                    </a:lnTo>
                    <a:lnTo>
                      <a:pt x="138" y="326"/>
                    </a:lnTo>
                    <a:lnTo>
                      <a:pt x="144" y="350"/>
                    </a:lnTo>
                    <a:lnTo>
                      <a:pt x="156" y="374"/>
                    </a:lnTo>
                    <a:lnTo>
                      <a:pt x="156" y="374"/>
                    </a:lnTo>
                    <a:lnTo>
                      <a:pt x="134" y="418"/>
                    </a:lnTo>
                    <a:lnTo>
                      <a:pt x="118" y="464"/>
                    </a:lnTo>
                    <a:lnTo>
                      <a:pt x="118" y="464"/>
                    </a:lnTo>
                    <a:lnTo>
                      <a:pt x="94" y="474"/>
                    </a:lnTo>
                    <a:lnTo>
                      <a:pt x="72" y="486"/>
                    </a:lnTo>
                    <a:lnTo>
                      <a:pt x="50" y="502"/>
                    </a:lnTo>
                    <a:lnTo>
                      <a:pt x="34" y="522"/>
                    </a:lnTo>
                    <a:lnTo>
                      <a:pt x="20" y="542"/>
                    </a:lnTo>
                    <a:lnTo>
                      <a:pt x="8" y="566"/>
                    </a:lnTo>
                    <a:lnTo>
                      <a:pt x="2" y="592"/>
                    </a:lnTo>
                    <a:lnTo>
                      <a:pt x="0" y="620"/>
                    </a:lnTo>
                    <a:lnTo>
                      <a:pt x="0" y="620"/>
                    </a:lnTo>
                    <a:lnTo>
                      <a:pt x="2" y="646"/>
                    </a:lnTo>
                    <a:lnTo>
                      <a:pt x="8" y="672"/>
                    </a:lnTo>
                    <a:lnTo>
                      <a:pt x="20" y="696"/>
                    </a:lnTo>
                    <a:lnTo>
                      <a:pt x="34" y="718"/>
                    </a:lnTo>
                    <a:lnTo>
                      <a:pt x="50" y="738"/>
                    </a:lnTo>
                    <a:lnTo>
                      <a:pt x="72" y="754"/>
                    </a:lnTo>
                    <a:lnTo>
                      <a:pt x="94" y="766"/>
                    </a:lnTo>
                    <a:lnTo>
                      <a:pt x="118" y="774"/>
                    </a:lnTo>
                    <a:lnTo>
                      <a:pt x="118" y="774"/>
                    </a:lnTo>
                    <a:lnTo>
                      <a:pt x="134" y="820"/>
                    </a:lnTo>
                    <a:lnTo>
                      <a:pt x="156" y="864"/>
                    </a:lnTo>
                    <a:lnTo>
                      <a:pt x="156" y="864"/>
                    </a:lnTo>
                    <a:lnTo>
                      <a:pt x="144" y="888"/>
                    </a:lnTo>
                    <a:lnTo>
                      <a:pt x="138" y="914"/>
                    </a:lnTo>
                    <a:lnTo>
                      <a:pt x="134" y="940"/>
                    </a:lnTo>
                    <a:lnTo>
                      <a:pt x="136" y="966"/>
                    </a:lnTo>
                    <a:lnTo>
                      <a:pt x="140" y="990"/>
                    </a:lnTo>
                    <a:lnTo>
                      <a:pt x="150" y="1014"/>
                    </a:lnTo>
                    <a:lnTo>
                      <a:pt x="164" y="1038"/>
                    </a:lnTo>
                    <a:lnTo>
                      <a:pt x="182" y="1058"/>
                    </a:lnTo>
                    <a:lnTo>
                      <a:pt x="182" y="1058"/>
                    </a:lnTo>
                    <a:lnTo>
                      <a:pt x="194" y="1070"/>
                    </a:lnTo>
                    <a:lnTo>
                      <a:pt x="206" y="1078"/>
                    </a:lnTo>
                    <a:lnTo>
                      <a:pt x="220" y="1086"/>
                    </a:lnTo>
                    <a:lnTo>
                      <a:pt x="234" y="1094"/>
                    </a:lnTo>
                    <a:lnTo>
                      <a:pt x="248" y="1098"/>
                    </a:lnTo>
                    <a:lnTo>
                      <a:pt x="264" y="1102"/>
                    </a:lnTo>
                    <a:lnTo>
                      <a:pt x="280" y="1104"/>
                    </a:lnTo>
                    <a:lnTo>
                      <a:pt x="296" y="1106"/>
                    </a:lnTo>
                    <a:lnTo>
                      <a:pt x="296" y="1106"/>
                    </a:lnTo>
                    <a:lnTo>
                      <a:pt x="316" y="1104"/>
                    </a:lnTo>
                    <a:lnTo>
                      <a:pt x="336" y="1100"/>
                    </a:lnTo>
                    <a:lnTo>
                      <a:pt x="356" y="1094"/>
                    </a:lnTo>
                    <a:lnTo>
                      <a:pt x="376" y="1084"/>
                    </a:lnTo>
                    <a:lnTo>
                      <a:pt x="376" y="1084"/>
                    </a:lnTo>
                    <a:lnTo>
                      <a:pt x="420" y="1104"/>
                    </a:lnTo>
                    <a:lnTo>
                      <a:pt x="464" y="1122"/>
                    </a:lnTo>
                    <a:lnTo>
                      <a:pt x="464" y="1122"/>
                    </a:lnTo>
                    <a:lnTo>
                      <a:pt x="474" y="1146"/>
                    </a:lnTo>
                    <a:lnTo>
                      <a:pt x="486" y="1168"/>
                    </a:lnTo>
                    <a:lnTo>
                      <a:pt x="502" y="1190"/>
                    </a:lnTo>
                    <a:lnTo>
                      <a:pt x="522" y="1206"/>
                    </a:lnTo>
                    <a:lnTo>
                      <a:pt x="544" y="1220"/>
                    </a:lnTo>
                    <a:lnTo>
                      <a:pt x="568" y="1232"/>
                    </a:lnTo>
                    <a:lnTo>
                      <a:pt x="594" y="1238"/>
                    </a:lnTo>
                    <a:lnTo>
                      <a:pt x="620" y="1240"/>
                    </a:lnTo>
                    <a:lnTo>
                      <a:pt x="620" y="1240"/>
                    </a:lnTo>
                    <a:lnTo>
                      <a:pt x="648" y="1238"/>
                    </a:lnTo>
                    <a:lnTo>
                      <a:pt x="674" y="1232"/>
                    </a:lnTo>
                    <a:lnTo>
                      <a:pt x="696" y="1220"/>
                    </a:lnTo>
                    <a:lnTo>
                      <a:pt x="718" y="1206"/>
                    </a:lnTo>
                    <a:lnTo>
                      <a:pt x="738" y="1190"/>
                    </a:lnTo>
                    <a:lnTo>
                      <a:pt x="754" y="1168"/>
                    </a:lnTo>
                    <a:lnTo>
                      <a:pt x="766" y="1146"/>
                    </a:lnTo>
                    <a:lnTo>
                      <a:pt x="776" y="1122"/>
                    </a:lnTo>
                    <a:lnTo>
                      <a:pt x="776" y="1122"/>
                    </a:lnTo>
                    <a:lnTo>
                      <a:pt x="822" y="1104"/>
                    </a:lnTo>
                    <a:lnTo>
                      <a:pt x="866" y="1084"/>
                    </a:lnTo>
                    <a:lnTo>
                      <a:pt x="866" y="1084"/>
                    </a:lnTo>
                    <a:lnTo>
                      <a:pt x="884" y="1094"/>
                    </a:lnTo>
                    <a:lnTo>
                      <a:pt x="904" y="1100"/>
                    </a:lnTo>
                    <a:lnTo>
                      <a:pt x="924" y="1104"/>
                    </a:lnTo>
                    <a:lnTo>
                      <a:pt x="946" y="1106"/>
                    </a:lnTo>
                    <a:lnTo>
                      <a:pt x="946" y="1106"/>
                    </a:lnTo>
                    <a:lnTo>
                      <a:pt x="946" y="1106"/>
                    </a:lnTo>
                    <a:lnTo>
                      <a:pt x="946" y="1106"/>
                    </a:lnTo>
                    <a:lnTo>
                      <a:pt x="962" y="1104"/>
                    </a:lnTo>
                    <a:lnTo>
                      <a:pt x="976" y="1102"/>
                    </a:lnTo>
                    <a:lnTo>
                      <a:pt x="992" y="1098"/>
                    </a:lnTo>
                    <a:lnTo>
                      <a:pt x="1006" y="1094"/>
                    </a:lnTo>
                    <a:lnTo>
                      <a:pt x="1022" y="1086"/>
                    </a:lnTo>
                    <a:lnTo>
                      <a:pt x="1034" y="1078"/>
                    </a:lnTo>
                    <a:lnTo>
                      <a:pt x="1048" y="1070"/>
                    </a:lnTo>
                    <a:lnTo>
                      <a:pt x="1060" y="1058"/>
                    </a:lnTo>
                    <a:lnTo>
                      <a:pt x="1060" y="1058"/>
                    </a:lnTo>
                    <a:lnTo>
                      <a:pt x="1076" y="1038"/>
                    </a:lnTo>
                    <a:lnTo>
                      <a:pt x="1090" y="1014"/>
                    </a:lnTo>
                    <a:lnTo>
                      <a:pt x="1100" y="990"/>
                    </a:lnTo>
                    <a:lnTo>
                      <a:pt x="1104" y="966"/>
                    </a:lnTo>
                    <a:lnTo>
                      <a:pt x="1106" y="940"/>
                    </a:lnTo>
                    <a:lnTo>
                      <a:pt x="1102" y="914"/>
                    </a:lnTo>
                    <a:lnTo>
                      <a:pt x="1096" y="888"/>
                    </a:lnTo>
                    <a:lnTo>
                      <a:pt x="1084" y="864"/>
                    </a:lnTo>
                    <a:lnTo>
                      <a:pt x="1084" y="864"/>
                    </a:lnTo>
                    <a:lnTo>
                      <a:pt x="1106" y="820"/>
                    </a:lnTo>
                    <a:lnTo>
                      <a:pt x="1122" y="774"/>
                    </a:lnTo>
                    <a:lnTo>
                      <a:pt x="1122" y="774"/>
                    </a:lnTo>
                    <a:lnTo>
                      <a:pt x="1146" y="766"/>
                    </a:lnTo>
                    <a:lnTo>
                      <a:pt x="1170" y="754"/>
                    </a:lnTo>
                    <a:lnTo>
                      <a:pt x="1190" y="738"/>
                    </a:lnTo>
                    <a:lnTo>
                      <a:pt x="1206" y="718"/>
                    </a:lnTo>
                    <a:lnTo>
                      <a:pt x="1222" y="696"/>
                    </a:lnTo>
                    <a:lnTo>
                      <a:pt x="1232" y="672"/>
                    </a:lnTo>
                    <a:lnTo>
                      <a:pt x="1238" y="646"/>
                    </a:lnTo>
                    <a:lnTo>
                      <a:pt x="1240" y="620"/>
                    </a:lnTo>
                    <a:lnTo>
                      <a:pt x="1240" y="620"/>
                    </a:lnTo>
                    <a:lnTo>
                      <a:pt x="1238" y="592"/>
                    </a:lnTo>
                    <a:lnTo>
                      <a:pt x="1232" y="566"/>
                    </a:lnTo>
                    <a:lnTo>
                      <a:pt x="1222" y="542"/>
                    </a:lnTo>
                    <a:lnTo>
                      <a:pt x="1206" y="522"/>
                    </a:lnTo>
                    <a:lnTo>
                      <a:pt x="1190" y="502"/>
                    </a:lnTo>
                    <a:lnTo>
                      <a:pt x="1170" y="486"/>
                    </a:lnTo>
                    <a:lnTo>
                      <a:pt x="1146" y="474"/>
                    </a:lnTo>
                    <a:lnTo>
                      <a:pt x="1122" y="464"/>
                    </a:lnTo>
                    <a:lnTo>
                      <a:pt x="1122" y="464"/>
                    </a:lnTo>
                    <a:close/>
                    <a:moveTo>
                      <a:pt x="1080" y="676"/>
                    </a:moveTo>
                    <a:lnTo>
                      <a:pt x="1040" y="676"/>
                    </a:lnTo>
                    <a:lnTo>
                      <a:pt x="1030" y="716"/>
                    </a:lnTo>
                    <a:lnTo>
                      <a:pt x="1030" y="716"/>
                    </a:lnTo>
                    <a:lnTo>
                      <a:pt x="1020" y="750"/>
                    </a:lnTo>
                    <a:lnTo>
                      <a:pt x="1008" y="780"/>
                    </a:lnTo>
                    <a:lnTo>
                      <a:pt x="994" y="812"/>
                    </a:lnTo>
                    <a:lnTo>
                      <a:pt x="978" y="840"/>
                    </a:lnTo>
                    <a:lnTo>
                      <a:pt x="956" y="876"/>
                    </a:lnTo>
                    <a:lnTo>
                      <a:pt x="986" y="906"/>
                    </a:lnTo>
                    <a:lnTo>
                      <a:pt x="986" y="906"/>
                    </a:lnTo>
                    <a:lnTo>
                      <a:pt x="992" y="914"/>
                    </a:lnTo>
                    <a:lnTo>
                      <a:pt x="998" y="924"/>
                    </a:lnTo>
                    <a:lnTo>
                      <a:pt x="1000" y="934"/>
                    </a:lnTo>
                    <a:lnTo>
                      <a:pt x="1002" y="944"/>
                    </a:lnTo>
                    <a:lnTo>
                      <a:pt x="1000" y="956"/>
                    </a:lnTo>
                    <a:lnTo>
                      <a:pt x="998" y="966"/>
                    </a:lnTo>
                    <a:lnTo>
                      <a:pt x="992" y="976"/>
                    </a:lnTo>
                    <a:lnTo>
                      <a:pt x="986" y="984"/>
                    </a:lnTo>
                    <a:lnTo>
                      <a:pt x="986" y="984"/>
                    </a:lnTo>
                    <a:lnTo>
                      <a:pt x="976" y="992"/>
                    </a:lnTo>
                    <a:lnTo>
                      <a:pt x="966" y="996"/>
                    </a:lnTo>
                    <a:lnTo>
                      <a:pt x="956" y="1000"/>
                    </a:lnTo>
                    <a:lnTo>
                      <a:pt x="946" y="1002"/>
                    </a:lnTo>
                    <a:lnTo>
                      <a:pt x="946" y="1002"/>
                    </a:lnTo>
                    <a:lnTo>
                      <a:pt x="946" y="1002"/>
                    </a:lnTo>
                    <a:lnTo>
                      <a:pt x="934" y="1000"/>
                    </a:lnTo>
                    <a:lnTo>
                      <a:pt x="924" y="996"/>
                    </a:lnTo>
                    <a:lnTo>
                      <a:pt x="914" y="992"/>
                    </a:lnTo>
                    <a:lnTo>
                      <a:pt x="906" y="984"/>
                    </a:lnTo>
                    <a:lnTo>
                      <a:pt x="876" y="956"/>
                    </a:lnTo>
                    <a:lnTo>
                      <a:pt x="842" y="978"/>
                    </a:lnTo>
                    <a:lnTo>
                      <a:pt x="842" y="978"/>
                    </a:lnTo>
                    <a:lnTo>
                      <a:pt x="812" y="994"/>
                    </a:lnTo>
                    <a:lnTo>
                      <a:pt x="782" y="1008"/>
                    </a:lnTo>
                    <a:lnTo>
                      <a:pt x="750" y="1020"/>
                    </a:lnTo>
                    <a:lnTo>
                      <a:pt x="716" y="1030"/>
                    </a:lnTo>
                    <a:lnTo>
                      <a:pt x="676" y="1038"/>
                    </a:lnTo>
                    <a:lnTo>
                      <a:pt x="676" y="1080"/>
                    </a:lnTo>
                    <a:lnTo>
                      <a:pt x="676" y="1080"/>
                    </a:lnTo>
                    <a:lnTo>
                      <a:pt x="676" y="1092"/>
                    </a:lnTo>
                    <a:lnTo>
                      <a:pt x="672" y="1102"/>
                    </a:lnTo>
                    <a:lnTo>
                      <a:pt x="666" y="1112"/>
                    </a:lnTo>
                    <a:lnTo>
                      <a:pt x="660" y="1120"/>
                    </a:lnTo>
                    <a:lnTo>
                      <a:pt x="652" y="1126"/>
                    </a:lnTo>
                    <a:lnTo>
                      <a:pt x="642" y="1132"/>
                    </a:lnTo>
                    <a:lnTo>
                      <a:pt x="632" y="1134"/>
                    </a:lnTo>
                    <a:lnTo>
                      <a:pt x="620" y="1136"/>
                    </a:lnTo>
                    <a:lnTo>
                      <a:pt x="620" y="1136"/>
                    </a:lnTo>
                    <a:lnTo>
                      <a:pt x="608" y="1134"/>
                    </a:lnTo>
                    <a:lnTo>
                      <a:pt x="598" y="1132"/>
                    </a:lnTo>
                    <a:lnTo>
                      <a:pt x="588" y="1126"/>
                    </a:lnTo>
                    <a:lnTo>
                      <a:pt x="580" y="1120"/>
                    </a:lnTo>
                    <a:lnTo>
                      <a:pt x="574" y="1112"/>
                    </a:lnTo>
                    <a:lnTo>
                      <a:pt x="568" y="1102"/>
                    </a:lnTo>
                    <a:lnTo>
                      <a:pt x="566" y="1092"/>
                    </a:lnTo>
                    <a:lnTo>
                      <a:pt x="564" y="1080"/>
                    </a:lnTo>
                    <a:lnTo>
                      <a:pt x="564" y="1038"/>
                    </a:lnTo>
                    <a:lnTo>
                      <a:pt x="524" y="1030"/>
                    </a:lnTo>
                    <a:lnTo>
                      <a:pt x="524" y="1030"/>
                    </a:lnTo>
                    <a:lnTo>
                      <a:pt x="490" y="1020"/>
                    </a:lnTo>
                    <a:lnTo>
                      <a:pt x="460" y="1008"/>
                    </a:lnTo>
                    <a:lnTo>
                      <a:pt x="428" y="994"/>
                    </a:lnTo>
                    <a:lnTo>
                      <a:pt x="398" y="978"/>
                    </a:lnTo>
                    <a:lnTo>
                      <a:pt x="364" y="956"/>
                    </a:lnTo>
                    <a:lnTo>
                      <a:pt x="334" y="984"/>
                    </a:lnTo>
                    <a:lnTo>
                      <a:pt x="334" y="984"/>
                    </a:lnTo>
                    <a:lnTo>
                      <a:pt x="326" y="992"/>
                    </a:lnTo>
                    <a:lnTo>
                      <a:pt x="316" y="996"/>
                    </a:lnTo>
                    <a:lnTo>
                      <a:pt x="306" y="1000"/>
                    </a:lnTo>
                    <a:lnTo>
                      <a:pt x="294" y="1000"/>
                    </a:lnTo>
                    <a:lnTo>
                      <a:pt x="284" y="1000"/>
                    </a:lnTo>
                    <a:lnTo>
                      <a:pt x="274" y="996"/>
                    </a:lnTo>
                    <a:lnTo>
                      <a:pt x="264" y="992"/>
                    </a:lnTo>
                    <a:lnTo>
                      <a:pt x="256" y="984"/>
                    </a:lnTo>
                    <a:lnTo>
                      <a:pt x="256" y="984"/>
                    </a:lnTo>
                    <a:lnTo>
                      <a:pt x="248" y="976"/>
                    </a:lnTo>
                    <a:lnTo>
                      <a:pt x="242" y="966"/>
                    </a:lnTo>
                    <a:lnTo>
                      <a:pt x="240" y="956"/>
                    </a:lnTo>
                    <a:lnTo>
                      <a:pt x="238" y="944"/>
                    </a:lnTo>
                    <a:lnTo>
                      <a:pt x="240" y="934"/>
                    </a:lnTo>
                    <a:lnTo>
                      <a:pt x="242" y="924"/>
                    </a:lnTo>
                    <a:lnTo>
                      <a:pt x="248" y="914"/>
                    </a:lnTo>
                    <a:lnTo>
                      <a:pt x="256" y="906"/>
                    </a:lnTo>
                    <a:lnTo>
                      <a:pt x="284" y="876"/>
                    </a:lnTo>
                    <a:lnTo>
                      <a:pt x="262" y="840"/>
                    </a:lnTo>
                    <a:lnTo>
                      <a:pt x="262" y="840"/>
                    </a:lnTo>
                    <a:lnTo>
                      <a:pt x="246" y="812"/>
                    </a:lnTo>
                    <a:lnTo>
                      <a:pt x="232" y="780"/>
                    </a:lnTo>
                    <a:lnTo>
                      <a:pt x="220" y="750"/>
                    </a:lnTo>
                    <a:lnTo>
                      <a:pt x="210" y="716"/>
                    </a:lnTo>
                    <a:lnTo>
                      <a:pt x="202" y="676"/>
                    </a:lnTo>
                    <a:lnTo>
                      <a:pt x="160" y="676"/>
                    </a:lnTo>
                    <a:lnTo>
                      <a:pt x="160" y="676"/>
                    </a:lnTo>
                    <a:lnTo>
                      <a:pt x="148" y="674"/>
                    </a:lnTo>
                    <a:lnTo>
                      <a:pt x="138" y="672"/>
                    </a:lnTo>
                    <a:lnTo>
                      <a:pt x="128" y="666"/>
                    </a:lnTo>
                    <a:lnTo>
                      <a:pt x="120" y="660"/>
                    </a:lnTo>
                    <a:lnTo>
                      <a:pt x="114" y="652"/>
                    </a:lnTo>
                    <a:lnTo>
                      <a:pt x="108" y="642"/>
                    </a:lnTo>
                    <a:lnTo>
                      <a:pt x="106" y="630"/>
                    </a:lnTo>
                    <a:lnTo>
                      <a:pt x="104" y="620"/>
                    </a:lnTo>
                    <a:lnTo>
                      <a:pt x="104" y="620"/>
                    </a:lnTo>
                    <a:lnTo>
                      <a:pt x="106" y="608"/>
                    </a:lnTo>
                    <a:lnTo>
                      <a:pt x="108" y="598"/>
                    </a:lnTo>
                    <a:lnTo>
                      <a:pt x="114" y="588"/>
                    </a:lnTo>
                    <a:lnTo>
                      <a:pt x="120" y="580"/>
                    </a:lnTo>
                    <a:lnTo>
                      <a:pt x="128" y="574"/>
                    </a:lnTo>
                    <a:lnTo>
                      <a:pt x="138" y="568"/>
                    </a:lnTo>
                    <a:lnTo>
                      <a:pt x="148" y="564"/>
                    </a:lnTo>
                    <a:lnTo>
                      <a:pt x="160" y="564"/>
                    </a:lnTo>
                    <a:lnTo>
                      <a:pt x="202" y="564"/>
                    </a:lnTo>
                    <a:lnTo>
                      <a:pt x="210" y="524"/>
                    </a:lnTo>
                    <a:lnTo>
                      <a:pt x="210" y="524"/>
                    </a:lnTo>
                    <a:lnTo>
                      <a:pt x="220" y="490"/>
                    </a:lnTo>
                    <a:lnTo>
                      <a:pt x="232" y="458"/>
                    </a:lnTo>
                    <a:lnTo>
                      <a:pt x="246" y="428"/>
                    </a:lnTo>
                    <a:lnTo>
                      <a:pt x="262" y="398"/>
                    </a:lnTo>
                    <a:lnTo>
                      <a:pt x="284" y="364"/>
                    </a:lnTo>
                    <a:lnTo>
                      <a:pt x="256" y="334"/>
                    </a:lnTo>
                    <a:lnTo>
                      <a:pt x="256" y="334"/>
                    </a:lnTo>
                    <a:lnTo>
                      <a:pt x="248" y="326"/>
                    </a:lnTo>
                    <a:lnTo>
                      <a:pt x="242" y="316"/>
                    </a:lnTo>
                    <a:lnTo>
                      <a:pt x="240" y="306"/>
                    </a:lnTo>
                    <a:lnTo>
                      <a:pt x="238" y="294"/>
                    </a:lnTo>
                    <a:lnTo>
                      <a:pt x="240" y="284"/>
                    </a:lnTo>
                    <a:lnTo>
                      <a:pt x="242" y="274"/>
                    </a:lnTo>
                    <a:lnTo>
                      <a:pt x="248" y="264"/>
                    </a:lnTo>
                    <a:lnTo>
                      <a:pt x="256" y="254"/>
                    </a:lnTo>
                    <a:lnTo>
                      <a:pt x="256" y="254"/>
                    </a:lnTo>
                    <a:lnTo>
                      <a:pt x="264" y="248"/>
                    </a:lnTo>
                    <a:lnTo>
                      <a:pt x="274" y="242"/>
                    </a:lnTo>
                    <a:lnTo>
                      <a:pt x="284" y="240"/>
                    </a:lnTo>
                    <a:lnTo>
                      <a:pt x="294" y="238"/>
                    </a:lnTo>
                    <a:lnTo>
                      <a:pt x="306" y="240"/>
                    </a:lnTo>
                    <a:lnTo>
                      <a:pt x="316" y="242"/>
                    </a:lnTo>
                    <a:lnTo>
                      <a:pt x="326" y="248"/>
                    </a:lnTo>
                    <a:lnTo>
                      <a:pt x="334" y="254"/>
                    </a:lnTo>
                    <a:lnTo>
                      <a:pt x="364" y="284"/>
                    </a:lnTo>
                    <a:lnTo>
                      <a:pt x="398" y="262"/>
                    </a:lnTo>
                    <a:lnTo>
                      <a:pt x="398" y="262"/>
                    </a:lnTo>
                    <a:lnTo>
                      <a:pt x="428" y="246"/>
                    </a:lnTo>
                    <a:lnTo>
                      <a:pt x="460" y="232"/>
                    </a:lnTo>
                    <a:lnTo>
                      <a:pt x="490" y="220"/>
                    </a:lnTo>
                    <a:lnTo>
                      <a:pt x="524" y="210"/>
                    </a:lnTo>
                    <a:lnTo>
                      <a:pt x="564" y="200"/>
                    </a:lnTo>
                    <a:lnTo>
                      <a:pt x="564" y="160"/>
                    </a:lnTo>
                    <a:lnTo>
                      <a:pt x="564" y="160"/>
                    </a:lnTo>
                    <a:lnTo>
                      <a:pt x="566" y="148"/>
                    </a:lnTo>
                    <a:lnTo>
                      <a:pt x="568" y="138"/>
                    </a:lnTo>
                    <a:lnTo>
                      <a:pt x="574" y="128"/>
                    </a:lnTo>
                    <a:lnTo>
                      <a:pt x="580" y="120"/>
                    </a:lnTo>
                    <a:lnTo>
                      <a:pt x="588" y="114"/>
                    </a:lnTo>
                    <a:lnTo>
                      <a:pt x="598" y="108"/>
                    </a:lnTo>
                    <a:lnTo>
                      <a:pt x="608" y="104"/>
                    </a:lnTo>
                    <a:lnTo>
                      <a:pt x="620" y="104"/>
                    </a:lnTo>
                    <a:lnTo>
                      <a:pt x="620" y="104"/>
                    </a:lnTo>
                    <a:lnTo>
                      <a:pt x="632" y="104"/>
                    </a:lnTo>
                    <a:lnTo>
                      <a:pt x="642" y="108"/>
                    </a:lnTo>
                    <a:lnTo>
                      <a:pt x="652" y="114"/>
                    </a:lnTo>
                    <a:lnTo>
                      <a:pt x="660" y="120"/>
                    </a:lnTo>
                    <a:lnTo>
                      <a:pt x="666" y="128"/>
                    </a:lnTo>
                    <a:lnTo>
                      <a:pt x="672" y="138"/>
                    </a:lnTo>
                    <a:lnTo>
                      <a:pt x="676" y="148"/>
                    </a:lnTo>
                    <a:lnTo>
                      <a:pt x="676" y="160"/>
                    </a:lnTo>
                    <a:lnTo>
                      <a:pt x="676" y="200"/>
                    </a:lnTo>
                    <a:lnTo>
                      <a:pt x="716" y="210"/>
                    </a:lnTo>
                    <a:lnTo>
                      <a:pt x="716" y="210"/>
                    </a:lnTo>
                    <a:lnTo>
                      <a:pt x="750" y="220"/>
                    </a:lnTo>
                    <a:lnTo>
                      <a:pt x="782" y="232"/>
                    </a:lnTo>
                    <a:lnTo>
                      <a:pt x="812" y="246"/>
                    </a:lnTo>
                    <a:lnTo>
                      <a:pt x="842" y="262"/>
                    </a:lnTo>
                    <a:lnTo>
                      <a:pt x="876" y="284"/>
                    </a:lnTo>
                    <a:lnTo>
                      <a:pt x="906" y="254"/>
                    </a:lnTo>
                    <a:lnTo>
                      <a:pt x="906" y="254"/>
                    </a:lnTo>
                    <a:lnTo>
                      <a:pt x="914" y="248"/>
                    </a:lnTo>
                    <a:lnTo>
                      <a:pt x="924" y="242"/>
                    </a:lnTo>
                    <a:lnTo>
                      <a:pt x="934" y="240"/>
                    </a:lnTo>
                    <a:lnTo>
                      <a:pt x="946" y="238"/>
                    </a:lnTo>
                    <a:lnTo>
                      <a:pt x="956" y="240"/>
                    </a:lnTo>
                    <a:lnTo>
                      <a:pt x="966" y="242"/>
                    </a:lnTo>
                    <a:lnTo>
                      <a:pt x="976" y="248"/>
                    </a:lnTo>
                    <a:lnTo>
                      <a:pt x="986" y="254"/>
                    </a:lnTo>
                    <a:lnTo>
                      <a:pt x="986" y="254"/>
                    </a:lnTo>
                    <a:lnTo>
                      <a:pt x="992" y="264"/>
                    </a:lnTo>
                    <a:lnTo>
                      <a:pt x="998" y="274"/>
                    </a:lnTo>
                    <a:lnTo>
                      <a:pt x="1000" y="284"/>
                    </a:lnTo>
                    <a:lnTo>
                      <a:pt x="1002" y="294"/>
                    </a:lnTo>
                    <a:lnTo>
                      <a:pt x="1000" y="306"/>
                    </a:lnTo>
                    <a:lnTo>
                      <a:pt x="998" y="316"/>
                    </a:lnTo>
                    <a:lnTo>
                      <a:pt x="992" y="326"/>
                    </a:lnTo>
                    <a:lnTo>
                      <a:pt x="986" y="334"/>
                    </a:lnTo>
                    <a:lnTo>
                      <a:pt x="956" y="364"/>
                    </a:lnTo>
                    <a:lnTo>
                      <a:pt x="978" y="398"/>
                    </a:lnTo>
                    <a:lnTo>
                      <a:pt x="978" y="398"/>
                    </a:lnTo>
                    <a:lnTo>
                      <a:pt x="994" y="428"/>
                    </a:lnTo>
                    <a:lnTo>
                      <a:pt x="1008" y="458"/>
                    </a:lnTo>
                    <a:lnTo>
                      <a:pt x="1020" y="490"/>
                    </a:lnTo>
                    <a:lnTo>
                      <a:pt x="1030" y="524"/>
                    </a:lnTo>
                    <a:lnTo>
                      <a:pt x="1040" y="564"/>
                    </a:lnTo>
                    <a:lnTo>
                      <a:pt x="1080" y="564"/>
                    </a:lnTo>
                    <a:lnTo>
                      <a:pt x="1080" y="564"/>
                    </a:lnTo>
                    <a:lnTo>
                      <a:pt x="1092" y="564"/>
                    </a:lnTo>
                    <a:lnTo>
                      <a:pt x="1102" y="568"/>
                    </a:lnTo>
                    <a:lnTo>
                      <a:pt x="1112" y="574"/>
                    </a:lnTo>
                    <a:lnTo>
                      <a:pt x="1120" y="580"/>
                    </a:lnTo>
                    <a:lnTo>
                      <a:pt x="1126" y="588"/>
                    </a:lnTo>
                    <a:lnTo>
                      <a:pt x="1132" y="598"/>
                    </a:lnTo>
                    <a:lnTo>
                      <a:pt x="1136" y="608"/>
                    </a:lnTo>
                    <a:lnTo>
                      <a:pt x="1136" y="620"/>
                    </a:lnTo>
                    <a:lnTo>
                      <a:pt x="1136" y="620"/>
                    </a:lnTo>
                    <a:lnTo>
                      <a:pt x="1136" y="630"/>
                    </a:lnTo>
                    <a:lnTo>
                      <a:pt x="1132" y="642"/>
                    </a:lnTo>
                    <a:lnTo>
                      <a:pt x="1126" y="652"/>
                    </a:lnTo>
                    <a:lnTo>
                      <a:pt x="1120" y="660"/>
                    </a:lnTo>
                    <a:lnTo>
                      <a:pt x="1112" y="666"/>
                    </a:lnTo>
                    <a:lnTo>
                      <a:pt x="1102" y="672"/>
                    </a:lnTo>
                    <a:lnTo>
                      <a:pt x="1092" y="674"/>
                    </a:lnTo>
                    <a:lnTo>
                      <a:pt x="1080" y="676"/>
                    </a:lnTo>
                    <a:lnTo>
                      <a:pt x="1080" y="67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7" name="Freeform 10"/>
              <p:cNvSpPr>
                <a:spLocks/>
              </p:cNvSpPr>
              <p:nvPr/>
            </p:nvSpPr>
            <p:spPr bwMode="auto">
              <a:xfrm>
                <a:off x="1082675" y="3321050"/>
                <a:ext cx="581025" cy="581025"/>
              </a:xfrm>
              <a:custGeom>
                <a:avLst/>
                <a:gdLst>
                  <a:gd name="T0" fmla="*/ 0 w 366"/>
                  <a:gd name="T1" fmla="*/ 0 h 366"/>
                  <a:gd name="T2" fmla="*/ 0 w 366"/>
                  <a:gd name="T3" fmla="*/ 52 h 366"/>
                  <a:gd name="T4" fmla="*/ 0 w 366"/>
                  <a:gd name="T5" fmla="*/ 52 h 366"/>
                  <a:gd name="T6" fmla="*/ 32 w 366"/>
                  <a:gd name="T7" fmla="*/ 54 h 366"/>
                  <a:gd name="T8" fmla="*/ 64 w 366"/>
                  <a:gd name="T9" fmla="*/ 58 h 366"/>
                  <a:gd name="T10" fmla="*/ 94 w 366"/>
                  <a:gd name="T11" fmla="*/ 66 h 366"/>
                  <a:gd name="T12" fmla="*/ 122 w 366"/>
                  <a:gd name="T13" fmla="*/ 78 h 366"/>
                  <a:gd name="T14" fmla="*/ 150 w 366"/>
                  <a:gd name="T15" fmla="*/ 90 h 366"/>
                  <a:gd name="T16" fmla="*/ 176 w 366"/>
                  <a:gd name="T17" fmla="*/ 106 h 366"/>
                  <a:gd name="T18" fmla="*/ 200 w 366"/>
                  <a:gd name="T19" fmla="*/ 124 h 366"/>
                  <a:gd name="T20" fmla="*/ 222 w 366"/>
                  <a:gd name="T21" fmla="*/ 144 h 366"/>
                  <a:gd name="T22" fmla="*/ 242 w 366"/>
                  <a:gd name="T23" fmla="*/ 166 h 366"/>
                  <a:gd name="T24" fmla="*/ 260 w 366"/>
                  <a:gd name="T25" fmla="*/ 190 h 366"/>
                  <a:gd name="T26" fmla="*/ 276 w 366"/>
                  <a:gd name="T27" fmla="*/ 216 h 366"/>
                  <a:gd name="T28" fmla="*/ 288 w 366"/>
                  <a:gd name="T29" fmla="*/ 244 h 366"/>
                  <a:gd name="T30" fmla="*/ 300 w 366"/>
                  <a:gd name="T31" fmla="*/ 272 h 366"/>
                  <a:gd name="T32" fmla="*/ 308 w 366"/>
                  <a:gd name="T33" fmla="*/ 302 h 366"/>
                  <a:gd name="T34" fmla="*/ 312 w 366"/>
                  <a:gd name="T35" fmla="*/ 334 h 366"/>
                  <a:gd name="T36" fmla="*/ 314 w 366"/>
                  <a:gd name="T37" fmla="*/ 366 h 366"/>
                  <a:gd name="T38" fmla="*/ 366 w 366"/>
                  <a:gd name="T39" fmla="*/ 366 h 366"/>
                  <a:gd name="T40" fmla="*/ 366 w 366"/>
                  <a:gd name="T41" fmla="*/ 366 h 366"/>
                  <a:gd name="T42" fmla="*/ 364 w 366"/>
                  <a:gd name="T43" fmla="*/ 328 h 366"/>
                  <a:gd name="T44" fmla="*/ 358 w 366"/>
                  <a:gd name="T45" fmla="*/ 292 h 366"/>
                  <a:gd name="T46" fmla="*/ 350 w 366"/>
                  <a:gd name="T47" fmla="*/ 258 h 366"/>
                  <a:gd name="T48" fmla="*/ 338 w 366"/>
                  <a:gd name="T49" fmla="*/ 224 h 366"/>
                  <a:gd name="T50" fmla="*/ 322 w 366"/>
                  <a:gd name="T51" fmla="*/ 192 h 366"/>
                  <a:gd name="T52" fmla="*/ 304 w 366"/>
                  <a:gd name="T53" fmla="*/ 162 h 366"/>
                  <a:gd name="T54" fmla="*/ 282 w 366"/>
                  <a:gd name="T55" fmla="*/ 134 h 366"/>
                  <a:gd name="T56" fmla="*/ 258 w 366"/>
                  <a:gd name="T57" fmla="*/ 108 h 366"/>
                  <a:gd name="T58" fmla="*/ 232 w 366"/>
                  <a:gd name="T59" fmla="*/ 84 h 366"/>
                  <a:gd name="T60" fmla="*/ 204 w 366"/>
                  <a:gd name="T61" fmla="*/ 62 h 366"/>
                  <a:gd name="T62" fmla="*/ 174 w 366"/>
                  <a:gd name="T63" fmla="*/ 44 h 366"/>
                  <a:gd name="T64" fmla="*/ 142 w 366"/>
                  <a:gd name="T65" fmla="*/ 28 h 366"/>
                  <a:gd name="T66" fmla="*/ 108 w 366"/>
                  <a:gd name="T67" fmla="*/ 16 h 366"/>
                  <a:gd name="T68" fmla="*/ 74 w 366"/>
                  <a:gd name="T69" fmla="*/ 8 h 366"/>
                  <a:gd name="T70" fmla="*/ 38 w 366"/>
                  <a:gd name="T71" fmla="*/ 2 h 366"/>
                  <a:gd name="T72" fmla="*/ 0 w 366"/>
                  <a:gd name="T73" fmla="*/ 0 h 366"/>
                  <a:gd name="T74" fmla="*/ 0 w 366"/>
                  <a:gd name="T75" fmla="*/ 0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66" h="366">
                    <a:moveTo>
                      <a:pt x="0" y="0"/>
                    </a:moveTo>
                    <a:lnTo>
                      <a:pt x="0" y="52"/>
                    </a:lnTo>
                    <a:lnTo>
                      <a:pt x="0" y="52"/>
                    </a:lnTo>
                    <a:lnTo>
                      <a:pt x="32" y="54"/>
                    </a:lnTo>
                    <a:lnTo>
                      <a:pt x="64" y="58"/>
                    </a:lnTo>
                    <a:lnTo>
                      <a:pt x="94" y="66"/>
                    </a:lnTo>
                    <a:lnTo>
                      <a:pt x="122" y="78"/>
                    </a:lnTo>
                    <a:lnTo>
                      <a:pt x="150" y="90"/>
                    </a:lnTo>
                    <a:lnTo>
                      <a:pt x="176" y="106"/>
                    </a:lnTo>
                    <a:lnTo>
                      <a:pt x="200" y="124"/>
                    </a:lnTo>
                    <a:lnTo>
                      <a:pt x="222" y="144"/>
                    </a:lnTo>
                    <a:lnTo>
                      <a:pt x="242" y="166"/>
                    </a:lnTo>
                    <a:lnTo>
                      <a:pt x="260" y="190"/>
                    </a:lnTo>
                    <a:lnTo>
                      <a:pt x="276" y="216"/>
                    </a:lnTo>
                    <a:lnTo>
                      <a:pt x="288" y="244"/>
                    </a:lnTo>
                    <a:lnTo>
                      <a:pt x="300" y="272"/>
                    </a:lnTo>
                    <a:lnTo>
                      <a:pt x="308" y="302"/>
                    </a:lnTo>
                    <a:lnTo>
                      <a:pt x="312" y="334"/>
                    </a:lnTo>
                    <a:lnTo>
                      <a:pt x="314" y="366"/>
                    </a:lnTo>
                    <a:lnTo>
                      <a:pt x="366" y="366"/>
                    </a:lnTo>
                    <a:lnTo>
                      <a:pt x="366" y="366"/>
                    </a:lnTo>
                    <a:lnTo>
                      <a:pt x="364" y="328"/>
                    </a:lnTo>
                    <a:lnTo>
                      <a:pt x="358" y="292"/>
                    </a:lnTo>
                    <a:lnTo>
                      <a:pt x="350" y="258"/>
                    </a:lnTo>
                    <a:lnTo>
                      <a:pt x="338" y="224"/>
                    </a:lnTo>
                    <a:lnTo>
                      <a:pt x="322" y="192"/>
                    </a:lnTo>
                    <a:lnTo>
                      <a:pt x="304" y="162"/>
                    </a:lnTo>
                    <a:lnTo>
                      <a:pt x="282" y="134"/>
                    </a:lnTo>
                    <a:lnTo>
                      <a:pt x="258" y="108"/>
                    </a:lnTo>
                    <a:lnTo>
                      <a:pt x="232" y="84"/>
                    </a:lnTo>
                    <a:lnTo>
                      <a:pt x="204" y="62"/>
                    </a:lnTo>
                    <a:lnTo>
                      <a:pt x="174" y="44"/>
                    </a:lnTo>
                    <a:lnTo>
                      <a:pt x="142" y="28"/>
                    </a:lnTo>
                    <a:lnTo>
                      <a:pt x="108" y="16"/>
                    </a:lnTo>
                    <a:lnTo>
                      <a:pt x="74" y="8"/>
                    </a:lnTo>
                    <a:lnTo>
                      <a:pt x="38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8" name="Freeform 11"/>
              <p:cNvSpPr>
                <a:spLocks/>
              </p:cNvSpPr>
              <p:nvPr/>
            </p:nvSpPr>
            <p:spPr bwMode="auto">
              <a:xfrm>
                <a:off x="501650" y="3902075"/>
                <a:ext cx="120650" cy="228600"/>
              </a:xfrm>
              <a:custGeom>
                <a:avLst/>
                <a:gdLst>
                  <a:gd name="T0" fmla="*/ 52 w 76"/>
                  <a:gd name="T1" fmla="*/ 0 h 144"/>
                  <a:gd name="T2" fmla="*/ 0 w 76"/>
                  <a:gd name="T3" fmla="*/ 0 h 144"/>
                  <a:gd name="T4" fmla="*/ 0 w 76"/>
                  <a:gd name="T5" fmla="*/ 0 h 144"/>
                  <a:gd name="T6" fmla="*/ 2 w 76"/>
                  <a:gd name="T7" fmla="*/ 38 h 144"/>
                  <a:gd name="T8" fmla="*/ 8 w 76"/>
                  <a:gd name="T9" fmla="*/ 74 h 144"/>
                  <a:gd name="T10" fmla="*/ 18 w 76"/>
                  <a:gd name="T11" fmla="*/ 110 h 144"/>
                  <a:gd name="T12" fmla="*/ 30 w 76"/>
                  <a:gd name="T13" fmla="*/ 144 h 144"/>
                  <a:gd name="T14" fmla="*/ 76 w 76"/>
                  <a:gd name="T15" fmla="*/ 118 h 144"/>
                  <a:gd name="T16" fmla="*/ 76 w 76"/>
                  <a:gd name="T17" fmla="*/ 118 h 144"/>
                  <a:gd name="T18" fmla="*/ 66 w 76"/>
                  <a:gd name="T19" fmla="*/ 90 h 144"/>
                  <a:gd name="T20" fmla="*/ 58 w 76"/>
                  <a:gd name="T21" fmla="*/ 62 h 144"/>
                  <a:gd name="T22" fmla="*/ 54 w 76"/>
                  <a:gd name="T23" fmla="*/ 30 h 144"/>
                  <a:gd name="T24" fmla="*/ 52 w 76"/>
                  <a:gd name="T25" fmla="*/ 0 h 144"/>
                  <a:gd name="T26" fmla="*/ 52 w 76"/>
                  <a:gd name="T27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6" h="144">
                    <a:moveTo>
                      <a:pt x="5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38"/>
                    </a:lnTo>
                    <a:lnTo>
                      <a:pt x="8" y="74"/>
                    </a:lnTo>
                    <a:lnTo>
                      <a:pt x="18" y="110"/>
                    </a:lnTo>
                    <a:lnTo>
                      <a:pt x="30" y="144"/>
                    </a:lnTo>
                    <a:lnTo>
                      <a:pt x="76" y="118"/>
                    </a:lnTo>
                    <a:lnTo>
                      <a:pt x="76" y="118"/>
                    </a:lnTo>
                    <a:lnTo>
                      <a:pt x="66" y="90"/>
                    </a:lnTo>
                    <a:lnTo>
                      <a:pt x="58" y="62"/>
                    </a:lnTo>
                    <a:lnTo>
                      <a:pt x="54" y="30"/>
                    </a:lnTo>
                    <a:lnTo>
                      <a:pt x="52" y="0"/>
                    </a:lnTo>
                    <a:lnTo>
                      <a:pt x="5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9" name="Freeform 12"/>
              <p:cNvSpPr>
                <a:spLocks/>
              </p:cNvSpPr>
              <p:nvPr/>
            </p:nvSpPr>
            <p:spPr bwMode="auto">
              <a:xfrm>
                <a:off x="606425" y="4191000"/>
                <a:ext cx="476250" cy="292100"/>
              </a:xfrm>
              <a:custGeom>
                <a:avLst/>
                <a:gdLst>
                  <a:gd name="T0" fmla="*/ 46 w 300"/>
                  <a:gd name="T1" fmla="*/ 0 h 184"/>
                  <a:gd name="T2" fmla="*/ 0 w 300"/>
                  <a:gd name="T3" fmla="*/ 26 h 184"/>
                  <a:gd name="T4" fmla="*/ 0 w 300"/>
                  <a:gd name="T5" fmla="*/ 26 h 184"/>
                  <a:gd name="T6" fmla="*/ 12 w 300"/>
                  <a:gd name="T7" fmla="*/ 42 h 184"/>
                  <a:gd name="T8" fmla="*/ 26 w 300"/>
                  <a:gd name="T9" fmla="*/ 60 h 184"/>
                  <a:gd name="T10" fmla="*/ 42 w 300"/>
                  <a:gd name="T11" fmla="*/ 76 h 184"/>
                  <a:gd name="T12" fmla="*/ 58 w 300"/>
                  <a:gd name="T13" fmla="*/ 90 h 184"/>
                  <a:gd name="T14" fmla="*/ 74 w 300"/>
                  <a:gd name="T15" fmla="*/ 104 h 184"/>
                  <a:gd name="T16" fmla="*/ 90 w 300"/>
                  <a:gd name="T17" fmla="*/ 118 h 184"/>
                  <a:gd name="T18" fmla="*/ 110 w 300"/>
                  <a:gd name="T19" fmla="*/ 130 h 184"/>
                  <a:gd name="T20" fmla="*/ 128 w 300"/>
                  <a:gd name="T21" fmla="*/ 140 h 184"/>
                  <a:gd name="T22" fmla="*/ 148 w 300"/>
                  <a:gd name="T23" fmla="*/ 150 h 184"/>
                  <a:gd name="T24" fmla="*/ 168 w 300"/>
                  <a:gd name="T25" fmla="*/ 158 h 184"/>
                  <a:gd name="T26" fmla="*/ 188 w 300"/>
                  <a:gd name="T27" fmla="*/ 166 h 184"/>
                  <a:gd name="T28" fmla="*/ 210 w 300"/>
                  <a:gd name="T29" fmla="*/ 172 h 184"/>
                  <a:gd name="T30" fmla="*/ 232 w 300"/>
                  <a:gd name="T31" fmla="*/ 176 h 184"/>
                  <a:gd name="T32" fmla="*/ 254 w 300"/>
                  <a:gd name="T33" fmla="*/ 180 h 184"/>
                  <a:gd name="T34" fmla="*/ 278 w 300"/>
                  <a:gd name="T35" fmla="*/ 182 h 184"/>
                  <a:gd name="T36" fmla="*/ 300 w 300"/>
                  <a:gd name="T37" fmla="*/ 184 h 184"/>
                  <a:gd name="T38" fmla="*/ 300 w 300"/>
                  <a:gd name="T39" fmla="*/ 132 h 184"/>
                  <a:gd name="T40" fmla="*/ 300 w 300"/>
                  <a:gd name="T41" fmla="*/ 132 h 184"/>
                  <a:gd name="T42" fmla="*/ 280 w 300"/>
                  <a:gd name="T43" fmla="*/ 130 h 184"/>
                  <a:gd name="T44" fmla="*/ 262 w 300"/>
                  <a:gd name="T45" fmla="*/ 128 h 184"/>
                  <a:gd name="T46" fmla="*/ 224 w 300"/>
                  <a:gd name="T47" fmla="*/ 122 h 184"/>
                  <a:gd name="T48" fmla="*/ 188 w 300"/>
                  <a:gd name="T49" fmla="*/ 110 h 184"/>
                  <a:gd name="T50" fmla="*/ 156 w 300"/>
                  <a:gd name="T51" fmla="*/ 96 h 184"/>
                  <a:gd name="T52" fmla="*/ 124 w 300"/>
                  <a:gd name="T53" fmla="*/ 76 h 184"/>
                  <a:gd name="T54" fmla="*/ 96 w 300"/>
                  <a:gd name="T55" fmla="*/ 54 h 184"/>
                  <a:gd name="T56" fmla="*/ 70 w 300"/>
                  <a:gd name="T57" fmla="*/ 28 h 184"/>
                  <a:gd name="T58" fmla="*/ 46 w 300"/>
                  <a:gd name="T59" fmla="*/ 0 h 184"/>
                  <a:gd name="T60" fmla="*/ 46 w 300"/>
                  <a:gd name="T61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00" h="184">
                    <a:moveTo>
                      <a:pt x="46" y="0"/>
                    </a:moveTo>
                    <a:lnTo>
                      <a:pt x="0" y="26"/>
                    </a:lnTo>
                    <a:lnTo>
                      <a:pt x="0" y="26"/>
                    </a:lnTo>
                    <a:lnTo>
                      <a:pt x="12" y="42"/>
                    </a:lnTo>
                    <a:lnTo>
                      <a:pt x="26" y="60"/>
                    </a:lnTo>
                    <a:lnTo>
                      <a:pt x="42" y="76"/>
                    </a:lnTo>
                    <a:lnTo>
                      <a:pt x="58" y="90"/>
                    </a:lnTo>
                    <a:lnTo>
                      <a:pt x="74" y="104"/>
                    </a:lnTo>
                    <a:lnTo>
                      <a:pt x="90" y="118"/>
                    </a:lnTo>
                    <a:lnTo>
                      <a:pt x="110" y="130"/>
                    </a:lnTo>
                    <a:lnTo>
                      <a:pt x="128" y="140"/>
                    </a:lnTo>
                    <a:lnTo>
                      <a:pt x="148" y="150"/>
                    </a:lnTo>
                    <a:lnTo>
                      <a:pt x="168" y="158"/>
                    </a:lnTo>
                    <a:lnTo>
                      <a:pt x="188" y="166"/>
                    </a:lnTo>
                    <a:lnTo>
                      <a:pt x="210" y="172"/>
                    </a:lnTo>
                    <a:lnTo>
                      <a:pt x="232" y="176"/>
                    </a:lnTo>
                    <a:lnTo>
                      <a:pt x="254" y="180"/>
                    </a:lnTo>
                    <a:lnTo>
                      <a:pt x="278" y="182"/>
                    </a:lnTo>
                    <a:lnTo>
                      <a:pt x="300" y="184"/>
                    </a:lnTo>
                    <a:lnTo>
                      <a:pt x="300" y="132"/>
                    </a:lnTo>
                    <a:lnTo>
                      <a:pt x="300" y="132"/>
                    </a:lnTo>
                    <a:lnTo>
                      <a:pt x="280" y="130"/>
                    </a:lnTo>
                    <a:lnTo>
                      <a:pt x="262" y="128"/>
                    </a:lnTo>
                    <a:lnTo>
                      <a:pt x="224" y="122"/>
                    </a:lnTo>
                    <a:lnTo>
                      <a:pt x="188" y="110"/>
                    </a:lnTo>
                    <a:lnTo>
                      <a:pt x="156" y="96"/>
                    </a:lnTo>
                    <a:lnTo>
                      <a:pt x="124" y="76"/>
                    </a:lnTo>
                    <a:lnTo>
                      <a:pt x="96" y="54"/>
                    </a:lnTo>
                    <a:lnTo>
                      <a:pt x="70" y="28"/>
                    </a:lnTo>
                    <a:lnTo>
                      <a:pt x="46" y="0"/>
                    </a:lnTo>
                    <a:lnTo>
                      <a:pt x="4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4441437" y="1805362"/>
            <a:ext cx="645761" cy="556764"/>
            <a:chOff x="3330915" y="1354021"/>
            <a:chExt cx="484384" cy="417573"/>
          </a:xfrm>
        </p:grpSpPr>
        <p:sp>
          <p:nvSpPr>
            <p:cNvPr id="61" name="六边形 60"/>
            <p:cNvSpPr/>
            <p:nvPr/>
          </p:nvSpPr>
          <p:spPr>
            <a:xfrm>
              <a:off x="3330915" y="1354021"/>
              <a:ext cx="484384" cy="417573"/>
            </a:xfrm>
            <a:prstGeom prst="hexagon">
              <a:avLst/>
            </a:prstGeom>
            <a:solidFill>
              <a:schemeClr val="accent1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2" name="Freeform 13"/>
            <p:cNvSpPr>
              <a:spLocks noEditPoints="1"/>
            </p:cNvSpPr>
            <p:nvPr/>
          </p:nvSpPr>
          <p:spPr bwMode="auto">
            <a:xfrm>
              <a:off x="3484266" y="1433038"/>
              <a:ext cx="177682" cy="259539"/>
            </a:xfrm>
            <a:custGeom>
              <a:avLst/>
              <a:gdLst>
                <a:gd name="T0" fmla="*/ 366 w 916"/>
                <a:gd name="T1" fmla="*/ 10 h 1338"/>
                <a:gd name="T2" fmla="*/ 202 w 916"/>
                <a:gd name="T3" fmla="*/ 80 h 1338"/>
                <a:gd name="T4" fmla="*/ 80 w 916"/>
                <a:gd name="T5" fmla="*/ 204 h 1338"/>
                <a:gd name="T6" fmla="*/ 10 w 916"/>
                <a:gd name="T7" fmla="*/ 366 h 1338"/>
                <a:gd name="T8" fmla="*/ 2 w 916"/>
                <a:gd name="T9" fmla="*/ 484 h 1338"/>
                <a:gd name="T10" fmla="*/ 18 w 916"/>
                <a:gd name="T11" fmla="*/ 592 h 1338"/>
                <a:gd name="T12" fmla="*/ 44 w 916"/>
                <a:gd name="T13" fmla="*/ 676 h 1338"/>
                <a:gd name="T14" fmla="*/ 118 w 916"/>
                <a:gd name="T15" fmla="*/ 910 h 1338"/>
                <a:gd name="T16" fmla="*/ 126 w 916"/>
                <a:gd name="T17" fmla="*/ 1012 h 1338"/>
                <a:gd name="T18" fmla="*/ 142 w 916"/>
                <a:gd name="T19" fmla="*/ 1150 h 1338"/>
                <a:gd name="T20" fmla="*/ 174 w 916"/>
                <a:gd name="T21" fmla="*/ 1190 h 1338"/>
                <a:gd name="T22" fmla="*/ 204 w 916"/>
                <a:gd name="T23" fmla="*/ 1222 h 1338"/>
                <a:gd name="T24" fmla="*/ 240 w 916"/>
                <a:gd name="T25" fmla="*/ 1280 h 1338"/>
                <a:gd name="T26" fmla="*/ 308 w 916"/>
                <a:gd name="T27" fmla="*/ 1324 h 1338"/>
                <a:gd name="T28" fmla="*/ 398 w 916"/>
                <a:gd name="T29" fmla="*/ 1338 h 1338"/>
                <a:gd name="T30" fmla="*/ 568 w 916"/>
                <a:gd name="T31" fmla="*/ 1334 h 1338"/>
                <a:gd name="T32" fmla="*/ 646 w 916"/>
                <a:gd name="T33" fmla="*/ 1306 h 1338"/>
                <a:gd name="T34" fmla="*/ 694 w 916"/>
                <a:gd name="T35" fmla="*/ 1260 h 1338"/>
                <a:gd name="T36" fmla="*/ 720 w 916"/>
                <a:gd name="T37" fmla="*/ 1202 h 1338"/>
                <a:gd name="T38" fmla="*/ 762 w 916"/>
                <a:gd name="T39" fmla="*/ 1172 h 1338"/>
                <a:gd name="T40" fmla="*/ 788 w 916"/>
                <a:gd name="T41" fmla="*/ 1096 h 1338"/>
                <a:gd name="T42" fmla="*/ 792 w 916"/>
                <a:gd name="T43" fmla="*/ 976 h 1338"/>
                <a:gd name="T44" fmla="*/ 816 w 916"/>
                <a:gd name="T45" fmla="*/ 840 h 1338"/>
                <a:gd name="T46" fmla="*/ 884 w 916"/>
                <a:gd name="T47" fmla="*/ 648 h 1338"/>
                <a:gd name="T48" fmla="*/ 910 w 916"/>
                <a:gd name="T49" fmla="*/ 538 h 1338"/>
                <a:gd name="T50" fmla="*/ 916 w 916"/>
                <a:gd name="T51" fmla="*/ 460 h 1338"/>
                <a:gd name="T52" fmla="*/ 880 w 916"/>
                <a:gd name="T53" fmla="*/ 280 h 1338"/>
                <a:gd name="T54" fmla="*/ 782 w 916"/>
                <a:gd name="T55" fmla="*/ 136 h 1338"/>
                <a:gd name="T56" fmla="*/ 636 w 916"/>
                <a:gd name="T57" fmla="*/ 38 h 1338"/>
                <a:gd name="T58" fmla="*/ 458 w 916"/>
                <a:gd name="T59" fmla="*/ 0 h 1338"/>
                <a:gd name="T60" fmla="*/ 620 w 916"/>
                <a:gd name="T61" fmla="*/ 1164 h 1338"/>
                <a:gd name="T62" fmla="*/ 600 w 916"/>
                <a:gd name="T63" fmla="*/ 1206 h 1338"/>
                <a:gd name="T64" fmla="*/ 568 w 916"/>
                <a:gd name="T65" fmla="*/ 1224 h 1338"/>
                <a:gd name="T66" fmla="*/ 398 w 916"/>
                <a:gd name="T67" fmla="*/ 1232 h 1338"/>
                <a:gd name="T68" fmla="*/ 344 w 916"/>
                <a:gd name="T69" fmla="*/ 1222 h 1338"/>
                <a:gd name="T70" fmla="*/ 306 w 916"/>
                <a:gd name="T71" fmla="*/ 1190 h 1338"/>
                <a:gd name="T72" fmla="*/ 298 w 916"/>
                <a:gd name="T73" fmla="*/ 1158 h 1338"/>
                <a:gd name="T74" fmla="*/ 620 w 916"/>
                <a:gd name="T75" fmla="*/ 1158 h 1338"/>
                <a:gd name="T76" fmla="*/ 238 w 916"/>
                <a:gd name="T77" fmla="*/ 1104 h 1338"/>
                <a:gd name="T78" fmla="*/ 686 w 916"/>
                <a:gd name="T79" fmla="*/ 1046 h 1338"/>
                <a:gd name="T80" fmla="*/ 686 w 916"/>
                <a:gd name="T81" fmla="*/ 992 h 1338"/>
                <a:gd name="T82" fmla="*/ 688 w 916"/>
                <a:gd name="T83" fmla="*/ 934 h 1338"/>
                <a:gd name="T84" fmla="*/ 774 w 916"/>
                <a:gd name="T85" fmla="*/ 638 h 1338"/>
                <a:gd name="T86" fmla="*/ 706 w 916"/>
                <a:gd name="T87" fmla="*/ 834 h 1338"/>
                <a:gd name="T88" fmla="*/ 210 w 916"/>
                <a:gd name="T89" fmla="*/ 834 h 1338"/>
                <a:gd name="T90" fmla="*/ 144 w 916"/>
                <a:gd name="T91" fmla="*/ 638 h 1338"/>
                <a:gd name="T92" fmla="*/ 108 w 916"/>
                <a:gd name="T93" fmla="*/ 460 h 1338"/>
                <a:gd name="T94" fmla="*/ 124 w 916"/>
                <a:gd name="T95" fmla="*/ 354 h 1338"/>
                <a:gd name="T96" fmla="*/ 188 w 916"/>
                <a:gd name="T97" fmla="*/ 236 h 1338"/>
                <a:gd name="T98" fmla="*/ 292 w 916"/>
                <a:gd name="T99" fmla="*/ 150 h 1338"/>
                <a:gd name="T100" fmla="*/ 422 w 916"/>
                <a:gd name="T101" fmla="*/ 110 h 1338"/>
                <a:gd name="T102" fmla="*/ 530 w 916"/>
                <a:gd name="T103" fmla="*/ 114 h 1338"/>
                <a:gd name="T104" fmla="*/ 656 w 916"/>
                <a:gd name="T105" fmla="*/ 168 h 1338"/>
                <a:gd name="T106" fmla="*/ 750 w 916"/>
                <a:gd name="T107" fmla="*/ 262 h 1338"/>
                <a:gd name="T108" fmla="*/ 802 w 916"/>
                <a:gd name="T109" fmla="*/ 388 h 1338"/>
                <a:gd name="T110" fmla="*/ 808 w 916"/>
                <a:gd name="T111" fmla="*/ 502 h 1338"/>
                <a:gd name="T112" fmla="*/ 774 w 916"/>
                <a:gd name="T113" fmla="*/ 638 h 1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16" h="1338">
                  <a:moveTo>
                    <a:pt x="458" y="0"/>
                  </a:moveTo>
                  <a:lnTo>
                    <a:pt x="458" y="0"/>
                  </a:lnTo>
                  <a:lnTo>
                    <a:pt x="412" y="4"/>
                  </a:lnTo>
                  <a:lnTo>
                    <a:pt x="366" y="10"/>
                  </a:lnTo>
                  <a:lnTo>
                    <a:pt x="322" y="22"/>
                  </a:lnTo>
                  <a:lnTo>
                    <a:pt x="280" y="38"/>
                  </a:lnTo>
                  <a:lnTo>
                    <a:pt x="240" y="56"/>
                  </a:lnTo>
                  <a:lnTo>
                    <a:pt x="202" y="80"/>
                  </a:lnTo>
                  <a:lnTo>
                    <a:pt x="168" y="106"/>
                  </a:lnTo>
                  <a:lnTo>
                    <a:pt x="136" y="136"/>
                  </a:lnTo>
                  <a:lnTo>
                    <a:pt x="106" y="168"/>
                  </a:lnTo>
                  <a:lnTo>
                    <a:pt x="80" y="204"/>
                  </a:lnTo>
                  <a:lnTo>
                    <a:pt x="56" y="240"/>
                  </a:lnTo>
                  <a:lnTo>
                    <a:pt x="36" y="280"/>
                  </a:lnTo>
                  <a:lnTo>
                    <a:pt x="22" y="322"/>
                  </a:lnTo>
                  <a:lnTo>
                    <a:pt x="10" y="366"/>
                  </a:lnTo>
                  <a:lnTo>
                    <a:pt x="4" y="412"/>
                  </a:lnTo>
                  <a:lnTo>
                    <a:pt x="0" y="460"/>
                  </a:lnTo>
                  <a:lnTo>
                    <a:pt x="0" y="460"/>
                  </a:lnTo>
                  <a:lnTo>
                    <a:pt x="2" y="484"/>
                  </a:lnTo>
                  <a:lnTo>
                    <a:pt x="4" y="512"/>
                  </a:lnTo>
                  <a:lnTo>
                    <a:pt x="6" y="538"/>
                  </a:lnTo>
                  <a:lnTo>
                    <a:pt x="12" y="566"/>
                  </a:lnTo>
                  <a:lnTo>
                    <a:pt x="18" y="592"/>
                  </a:lnTo>
                  <a:lnTo>
                    <a:pt x="26" y="620"/>
                  </a:lnTo>
                  <a:lnTo>
                    <a:pt x="34" y="648"/>
                  </a:lnTo>
                  <a:lnTo>
                    <a:pt x="44" y="676"/>
                  </a:lnTo>
                  <a:lnTo>
                    <a:pt x="44" y="676"/>
                  </a:lnTo>
                  <a:lnTo>
                    <a:pt x="88" y="794"/>
                  </a:lnTo>
                  <a:lnTo>
                    <a:pt x="102" y="840"/>
                  </a:lnTo>
                  <a:lnTo>
                    <a:pt x="112" y="876"/>
                  </a:lnTo>
                  <a:lnTo>
                    <a:pt x="118" y="910"/>
                  </a:lnTo>
                  <a:lnTo>
                    <a:pt x="122" y="942"/>
                  </a:lnTo>
                  <a:lnTo>
                    <a:pt x="124" y="976"/>
                  </a:lnTo>
                  <a:lnTo>
                    <a:pt x="126" y="1012"/>
                  </a:lnTo>
                  <a:lnTo>
                    <a:pt x="126" y="1012"/>
                  </a:lnTo>
                  <a:lnTo>
                    <a:pt x="126" y="1068"/>
                  </a:lnTo>
                  <a:lnTo>
                    <a:pt x="130" y="1096"/>
                  </a:lnTo>
                  <a:lnTo>
                    <a:pt x="134" y="1124"/>
                  </a:lnTo>
                  <a:lnTo>
                    <a:pt x="142" y="1150"/>
                  </a:lnTo>
                  <a:lnTo>
                    <a:pt x="148" y="1160"/>
                  </a:lnTo>
                  <a:lnTo>
                    <a:pt x="156" y="1172"/>
                  </a:lnTo>
                  <a:lnTo>
                    <a:pt x="164" y="1182"/>
                  </a:lnTo>
                  <a:lnTo>
                    <a:pt x="174" y="1190"/>
                  </a:lnTo>
                  <a:lnTo>
                    <a:pt x="184" y="1198"/>
                  </a:lnTo>
                  <a:lnTo>
                    <a:pt x="198" y="1202"/>
                  </a:lnTo>
                  <a:lnTo>
                    <a:pt x="198" y="1202"/>
                  </a:lnTo>
                  <a:lnTo>
                    <a:pt x="204" y="1222"/>
                  </a:lnTo>
                  <a:lnTo>
                    <a:pt x="212" y="1242"/>
                  </a:lnTo>
                  <a:lnTo>
                    <a:pt x="224" y="1260"/>
                  </a:lnTo>
                  <a:lnTo>
                    <a:pt x="240" y="1280"/>
                  </a:lnTo>
                  <a:lnTo>
                    <a:pt x="240" y="1280"/>
                  </a:lnTo>
                  <a:lnTo>
                    <a:pt x="256" y="1294"/>
                  </a:lnTo>
                  <a:lnTo>
                    <a:pt x="272" y="1306"/>
                  </a:lnTo>
                  <a:lnTo>
                    <a:pt x="290" y="1316"/>
                  </a:lnTo>
                  <a:lnTo>
                    <a:pt x="308" y="1324"/>
                  </a:lnTo>
                  <a:lnTo>
                    <a:pt x="328" y="1330"/>
                  </a:lnTo>
                  <a:lnTo>
                    <a:pt x="350" y="1334"/>
                  </a:lnTo>
                  <a:lnTo>
                    <a:pt x="374" y="1338"/>
                  </a:lnTo>
                  <a:lnTo>
                    <a:pt x="398" y="1338"/>
                  </a:lnTo>
                  <a:lnTo>
                    <a:pt x="520" y="1338"/>
                  </a:lnTo>
                  <a:lnTo>
                    <a:pt x="520" y="1338"/>
                  </a:lnTo>
                  <a:lnTo>
                    <a:pt x="544" y="1338"/>
                  </a:lnTo>
                  <a:lnTo>
                    <a:pt x="568" y="1334"/>
                  </a:lnTo>
                  <a:lnTo>
                    <a:pt x="588" y="1330"/>
                  </a:lnTo>
                  <a:lnTo>
                    <a:pt x="610" y="1324"/>
                  </a:lnTo>
                  <a:lnTo>
                    <a:pt x="628" y="1316"/>
                  </a:lnTo>
                  <a:lnTo>
                    <a:pt x="646" y="1306"/>
                  </a:lnTo>
                  <a:lnTo>
                    <a:pt x="662" y="1294"/>
                  </a:lnTo>
                  <a:lnTo>
                    <a:pt x="676" y="1280"/>
                  </a:lnTo>
                  <a:lnTo>
                    <a:pt x="676" y="1280"/>
                  </a:lnTo>
                  <a:lnTo>
                    <a:pt x="694" y="1260"/>
                  </a:lnTo>
                  <a:lnTo>
                    <a:pt x="706" y="1242"/>
                  </a:lnTo>
                  <a:lnTo>
                    <a:pt x="714" y="1222"/>
                  </a:lnTo>
                  <a:lnTo>
                    <a:pt x="720" y="1202"/>
                  </a:lnTo>
                  <a:lnTo>
                    <a:pt x="720" y="1202"/>
                  </a:lnTo>
                  <a:lnTo>
                    <a:pt x="734" y="1198"/>
                  </a:lnTo>
                  <a:lnTo>
                    <a:pt x="744" y="1190"/>
                  </a:lnTo>
                  <a:lnTo>
                    <a:pt x="754" y="1182"/>
                  </a:lnTo>
                  <a:lnTo>
                    <a:pt x="762" y="1172"/>
                  </a:lnTo>
                  <a:lnTo>
                    <a:pt x="768" y="1160"/>
                  </a:lnTo>
                  <a:lnTo>
                    <a:pt x="774" y="1150"/>
                  </a:lnTo>
                  <a:lnTo>
                    <a:pt x="784" y="1124"/>
                  </a:lnTo>
                  <a:lnTo>
                    <a:pt x="788" y="1096"/>
                  </a:lnTo>
                  <a:lnTo>
                    <a:pt x="792" y="1068"/>
                  </a:lnTo>
                  <a:lnTo>
                    <a:pt x="792" y="1012"/>
                  </a:lnTo>
                  <a:lnTo>
                    <a:pt x="792" y="1012"/>
                  </a:lnTo>
                  <a:lnTo>
                    <a:pt x="792" y="976"/>
                  </a:lnTo>
                  <a:lnTo>
                    <a:pt x="794" y="942"/>
                  </a:lnTo>
                  <a:lnTo>
                    <a:pt x="798" y="910"/>
                  </a:lnTo>
                  <a:lnTo>
                    <a:pt x="806" y="876"/>
                  </a:lnTo>
                  <a:lnTo>
                    <a:pt x="816" y="840"/>
                  </a:lnTo>
                  <a:lnTo>
                    <a:pt x="830" y="794"/>
                  </a:lnTo>
                  <a:lnTo>
                    <a:pt x="874" y="676"/>
                  </a:lnTo>
                  <a:lnTo>
                    <a:pt x="874" y="676"/>
                  </a:lnTo>
                  <a:lnTo>
                    <a:pt x="884" y="648"/>
                  </a:lnTo>
                  <a:lnTo>
                    <a:pt x="892" y="620"/>
                  </a:lnTo>
                  <a:lnTo>
                    <a:pt x="900" y="592"/>
                  </a:lnTo>
                  <a:lnTo>
                    <a:pt x="906" y="566"/>
                  </a:lnTo>
                  <a:lnTo>
                    <a:pt x="910" y="538"/>
                  </a:lnTo>
                  <a:lnTo>
                    <a:pt x="914" y="512"/>
                  </a:lnTo>
                  <a:lnTo>
                    <a:pt x="916" y="484"/>
                  </a:lnTo>
                  <a:lnTo>
                    <a:pt x="916" y="460"/>
                  </a:lnTo>
                  <a:lnTo>
                    <a:pt x="916" y="460"/>
                  </a:lnTo>
                  <a:lnTo>
                    <a:pt x="914" y="412"/>
                  </a:lnTo>
                  <a:lnTo>
                    <a:pt x="908" y="366"/>
                  </a:lnTo>
                  <a:lnTo>
                    <a:pt x="896" y="322"/>
                  </a:lnTo>
                  <a:lnTo>
                    <a:pt x="880" y="280"/>
                  </a:lnTo>
                  <a:lnTo>
                    <a:pt x="862" y="240"/>
                  </a:lnTo>
                  <a:lnTo>
                    <a:pt x="838" y="204"/>
                  </a:lnTo>
                  <a:lnTo>
                    <a:pt x="812" y="168"/>
                  </a:lnTo>
                  <a:lnTo>
                    <a:pt x="782" y="136"/>
                  </a:lnTo>
                  <a:lnTo>
                    <a:pt x="750" y="106"/>
                  </a:lnTo>
                  <a:lnTo>
                    <a:pt x="714" y="80"/>
                  </a:lnTo>
                  <a:lnTo>
                    <a:pt x="676" y="56"/>
                  </a:lnTo>
                  <a:lnTo>
                    <a:pt x="636" y="38"/>
                  </a:lnTo>
                  <a:lnTo>
                    <a:pt x="594" y="22"/>
                  </a:lnTo>
                  <a:lnTo>
                    <a:pt x="550" y="10"/>
                  </a:lnTo>
                  <a:lnTo>
                    <a:pt x="506" y="4"/>
                  </a:lnTo>
                  <a:lnTo>
                    <a:pt x="458" y="0"/>
                  </a:lnTo>
                  <a:lnTo>
                    <a:pt x="458" y="0"/>
                  </a:lnTo>
                  <a:close/>
                  <a:moveTo>
                    <a:pt x="620" y="1158"/>
                  </a:moveTo>
                  <a:lnTo>
                    <a:pt x="620" y="1158"/>
                  </a:lnTo>
                  <a:lnTo>
                    <a:pt x="620" y="1164"/>
                  </a:lnTo>
                  <a:lnTo>
                    <a:pt x="618" y="1174"/>
                  </a:lnTo>
                  <a:lnTo>
                    <a:pt x="612" y="1190"/>
                  </a:lnTo>
                  <a:lnTo>
                    <a:pt x="606" y="1198"/>
                  </a:lnTo>
                  <a:lnTo>
                    <a:pt x="600" y="1206"/>
                  </a:lnTo>
                  <a:lnTo>
                    <a:pt x="600" y="1206"/>
                  </a:lnTo>
                  <a:lnTo>
                    <a:pt x="594" y="1212"/>
                  </a:lnTo>
                  <a:lnTo>
                    <a:pt x="586" y="1218"/>
                  </a:lnTo>
                  <a:lnTo>
                    <a:pt x="568" y="1224"/>
                  </a:lnTo>
                  <a:lnTo>
                    <a:pt x="546" y="1230"/>
                  </a:lnTo>
                  <a:lnTo>
                    <a:pt x="520" y="1232"/>
                  </a:lnTo>
                  <a:lnTo>
                    <a:pt x="398" y="1232"/>
                  </a:lnTo>
                  <a:lnTo>
                    <a:pt x="398" y="1232"/>
                  </a:lnTo>
                  <a:lnTo>
                    <a:pt x="382" y="1230"/>
                  </a:lnTo>
                  <a:lnTo>
                    <a:pt x="368" y="1230"/>
                  </a:lnTo>
                  <a:lnTo>
                    <a:pt x="356" y="1226"/>
                  </a:lnTo>
                  <a:lnTo>
                    <a:pt x="344" y="1222"/>
                  </a:lnTo>
                  <a:lnTo>
                    <a:pt x="334" y="1218"/>
                  </a:lnTo>
                  <a:lnTo>
                    <a:pt x="326" y="1214"/>
                  </a:lnTo>
                  <a:lnTo>
                    <a:pt x="314" y="1202"/>
                  </a:lnTo>
                  <a:lnTo>
                    <a:pt x="306" y="1190"/>
                  </a:lnTo>
                  <a:lnTo>
                    <a:pt x="300" y="1178"/>
                  </a:lnTo>
                  <a:lnTo>
                    <a:pt x="298" y="1168"/>
                  </a:lnTo>
                  <a:lnTo>
                    <a:pt x="298" y="1158"/>
                  </a:lnTo>
                  <a:lnTo>
                    <a:pt x="298" y="1158"/>
                  </a:lnTo>
                  <a:lnTo>
                    <a:pt x="298" y="1156"/>
                  </a:lnTo>
                  <a:lnTo>
                    <a:pt x="620" y="1156"/>
                  </a:lnTo>
                  <a:lnTo>
                    <a:pt x="620" y="1156"/>
                  </a:lnTo>
                  <a:lnTo>
                    <a:pt x="620" y="1158"/>
                  </a:lnTo>
                  <a:lnTo>
                    <a:pt x="620" y="1158"/>
                  </a:lnTo>
                  <a:close/>
                  <a:moveTo>
                    <a:pt x="678" y="1104"/>
                  </a:moveTo>
                  <a:lnTo>
                    <a:pt x="238" y="1104"/>
                  </a:lnTo>
                  <a:lnTo>
                    <a:pt x="238" y="1104"/>
                  </a:lnTo>
                  <a:lnTo>
                    <a:pt x="236" y="1084"/>
                  </a:lnTo>
                  <a:lnTo>
                    <a:pt x="232" y="1046"/>
                  </a:lnTo>
                  <a:lnTo>
                    <a:pt x="686" y="1046"/>
                  </a:lnTo>
                  <a:lnTo>
                    <a:pt x="686" y="1046"/>
                  </a:lnTo>
                  <a:lnTo>
                    <a:pt x="682" y="1084"/>
                  </a:lnTo>
                  <a:lnTo>
                    <a:pt x="678" y="1104"/>
                  </a:lnTo>
                  <a:lnTo>
                    <a:pt x="678" y="1104"/>
                  </a:lnTo>
                  <a:close/>
                  <a:moveTo>
                    <a:pt x="686" y="992"/>
                  </a:moveTo>
                  <a:lnTo>
                    <a:pt x="232" y="992"/>
                  </a:lnTo>
                  <a:lnTo>
                    <a:pt x="232" y="992"/>
                  </a:lnTo>
                  <a:lnTo>
                    <a:pt x="230" y="934"/>
                  </a:lnTo>
                  <a:lnTo>
                    <a:pt x="688" y="934"/>
                  </a:lnTo>
                  <a:lnTo>
                    <a:pt x="688" y="934"/>
                  </a:lnTo>
                  <a:lnTo>
                    <a:pt x="686" y="992"/>
                  </a:lnTo>
                  <a:lnTo>
                    <a:pt x="686" y="992"/>
                  </a:lnTo>
                  <a:close/>
                  <a:moveTo>
                    <a:pt x="774" y="638"/>
                  </a:moveTo>
                  <a:lnTo>
                    <a:pt x="774" y="638"/>
                  </a:lnTo>
                  <a:lnTo>
                    <a:pt x="744" y="716"/>
                  </a:lnTo>
                  <a:lnTo>
                    <a:pt x="722" y="780"/>
                  </a:lnTo>
                  <a:lnTo>
                    <a:pt x="706" y="834"/>
                  </a:lnTo>
                  <a:lnTo>
                    <a:pt x="696" y="882"/>
                  </a:lnTo>
                  <a:lnTo>
                    <a:pt x="222" y="882"/>
                  </a:lnTo>
                  <a:lnTo>
                    <a:pt x="222" y="882"/>
                  </a:lnTo>
                  <a:lnTo>
                    <a:pt x="210" y="834"/>
                  </a:lnTo>
                  <a:lnTo>
                    <a:pt x="194" y="780"/>
                  </a:lnTo>
                  <a:lnTo>
                    <a:pt x="172" y="716"/>
                  </a:lnTo>
                  <a:lnTo>
                    <a:pt x="144" y="638"/>
                  </a:lnTo>
                  <a:lnTo>
                    <a:pt x="144" y="638"/>
                  </a:lnTo>
                  <a:lnTo>
                    <a:pt x="128" y="592"/>
                  </a:lnTo>
                  <a:lnTo>
                    <a:pt x="116" y="546"/>
                  </a:lnTo>
                  <a:lnTo>
                    <a:pt x="110" y="502"/>
                  </a:lnTo>
                  <a:lnTo>
                    <a:pt x="108" y="460"/>
                  </a:lnTo>
                  <a:lnTo>
                    <a:pt x="108" y="460"/>
                  </a:lnTo>
                  <a:lnTo>
                    <a:pt x="110" y="424"/>
                  </a:lnTo>
                  <a:lnTo>
                    <a:pt x="114" y="388"/>
                  </a:lnTo>
                  <a:lnTo>
                    <a:pt x="124" y="354"/>
                  </a:lnTo>
                  <a:lnTo>
                    <a:pt x="136" y="322"/>
                  </a:lnTo>
                  <a:lnTo>
                    <a:pt x="150" y="292"/>
                  </a:lnTo>
                  <a:lnTo>
                    <a:pt x="168" y="262"/>
                  </a:lnTo>
                  <a:lnTo>
                    <a:pt x="188" y="236"/>
                  </a:lnTo>
                  <a:lnTo>
                    <a:pt x="210" y="210"/>
                  </a:lnTo>
                  <a:lnTo>
                    <a:pt x="236" y="188"/>
                  </a:lnTo>
                  <a:lnTo>
                    <a:pt x="262" y="168"/>
                  </a:lnTo>
                  <a:lnTo>
                    <a:pt x="292" y="150"/>
                  </a:lnTo>
                  <a:lnTo>
                    <a:pt x="322" y="136"/>
                  </a:lnTo>
                  <a:lnTo>
                    <a:pt x="354" y="124"/>
                  </a:lnTo>
                  <a:lnTo>
                    <a:pt x="388" y="114"/>
                  </a:lnTo>
                  <a:lnTo>
                    <a:pt x="422" y="110"/>
                  </a:lnTo>
                  <a:lnTo>
                    <a:pt x="458" y="108"/>
                  </a:lnTo>
                  <a:lnTo>
                    <a:pt x="458" y="108"/>
                  </a:lnTo>
                  <a:lnTo>
                    <a:pt x="494" y="110"/>
                  </a:lnTo>
                  <a:lnTo>
                    <a:pt x="530" y="114"/>
                  </a:lnTo>
                  <a:lnTo>
                    <a:pt x="564" y="124"/>
                  </a:lnTo>
                  <a:lnTo>
                    <a:pt x="596" y="136"/>
                  </a:lnTo>
                  <a:lnTo>
                    <a:pt x="626" y="150"/>
                  </a:lnTo>
                  <a:lnTo>
                    <a:pt x="656" y="168"/>
                  </a:lnTo>
                  <a:lnTo>
                    <a:pt x="682" y="188"/>
                  </a:lnTo>
                  <a:lnTo>
                    <a:pt x="708" y="210"/>
                  </a:lnTo>
                  <a:lnTo>
                    <a:pt x="730" y="236"/>
                  </a:lnTo>
                  <a:lnTo>
                    <a:pt x="750" y="262"/>
                  </a:lnTo>
                  <a:lnTo>
                    <a:pt x="768" y="292"/>
                  </a:lnTo>
                  <a:lnTo>
                    <a:pt x="782" y="322"/>
                  </a:lnTo>
                  <a:lnTo>
                    <a:pt x="794" y="354"/>
                  </a:lnTo>
                  <a:lnTo>
                    <a:pt x="802" y="388"/>
                  </a:lnTo>
                  <a:lnTo>
                    <a:pt x="808" y="424"/>
                  </a:lnTo>
                  <a:lnTo>
                    <a:pt x="810" y="460"/>
                  </a:lnTo>
                  <a:lnTo>
                    <a:pt x="810" y="460"/>
                  </a:lnTo>
                  <a:lnTo>
                    <a:pt x="808" y="502"/>
                  </a:lnTo>
                  <a:lnTo>
                    <a:pt x="800" y="546"/>
                  </a:lnTo>
                  <a:lnTo>
                    <a:pt x="790" y="592"/>
                  </a:lnTo>
                  <a:lnTo>
                    <a:pt x="774" y="638"/>
                  </a:lnTo>
                  <a:lnTo>
                    <a:pt x="774" y="6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7199851" y="1805362"/>
            <a:ext cx="645761" cy="556764"/>
            <a:chOff x="5399995" y="1354021"/>
            <a:chExt cx="484384" cy="417573"/>
          </a:xfrm>
        </p:grpSpPr>
        <p:sp>
          <p:nvSpPr>
            <p:cNvPr id="64" name="六边形 63"/>
            <p:cNvSpPr/>
            <p:nvPr/>
          </p:nvSpPr>
          <p:spPr>
            <a:xfrm>
              <a:off x="5399995" y="1354021"/>
              <a:ext cx="484384" cy="417573"/>
            </a:xfrm>
            <a:prstGeom prst="hexagon">
              <a:avLst/>
            </a:prstGeom>
            <a:solidFill>
              <a:schemeClr val="accent2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5539568" y="1426192"/>
              <a:ext cx="205239" cy="273230"/>
              <a:chOff x="6111875" y="292100"/>
              <a:chExt cx="1543050" cy="2054225"/>
            </a:xfrm>
            <a:solidFill>
              <a:schemeClr val="bg1"/>
            </a:solidFill>
            <a:effectLst/>
          </p:grpSpPr>
          <p:sp>
            <p:nvSpPr>
              <p:cNvPr id="66" name="Freeform 18"/>
              <p:cNvSpPr>
                <a:spLocks/>
              </p:cNvSpPr>
              <p:nvPr/>
            </p:nvSpPr>
            <p:spPr bwMode="auto">
              <a:xfrm>
                <a:off x="6124575" y="1708150"/>
                <a:ext cx="692150" cy="638175"/>
              </a:xfrm>
              <a:custGeom>
                <a:avLst/>
                <a:gdLst>
                  <a:gd name="T0" fmla="*/ 302 w 436"/>
                  <a:gd name="T1" fmla="*/ 20 h 402"/>
                  <a:gd name="T2" fmla="*/ 168 w 436"/>
                  <a:gd name="T3" fmla="*/ 20 h 402"/>
                  <a:gd name="T4" fmla="*/ 168 w 436"/>
                  <a:gd name="T5" fmla="*/ 20 h 402"/>
                  <a:gd name="T6" fmla="*/ 150 w 436"/>
                  <a:gd name="T7" fmla="*/ 18 h 402"/>
                  <a:gd name="T8" fmla="*/ 134 w 436"/>
                  <a:gd name="T9" fmla="*/ 14 h 402"/>
                  <a:gd name="T10" fmla="*/ 118 w 436"/>
                  <a:gd name="T11" fmla="*/ 8 h 402"/>
                  <a:gd name="T12" fmla="*/ 104 w 436"/>
                  <a:gd name="T13" fmla="*/ 0 h 402"/>
                  <a:gd name="T14" fmla="*/ 2 w 436"/>
                  <a:gd name="T15" fmla="*/ 250 h 402"/>
                  <a:gd name="T16" fmla="*/ 2 w 436"/>
                  <a:gd name="T17" fmla="*/ 250 h 402"/>
                  <a:gd name="T18" fmla="*/ 0 w 436"/>
                  <a:gd name="T19" fmla="*/ 258 h 402"/>
                  <a:gd name="T20" fmla="*/ 0 w 436"/>
                  <a:gd name="T21" fmla="*/ 264 h 402"/>
                  <a:gd name="T22" fmla="*/ 2 w 436"/>
                  <a:gd name="T23" fmla="*/ 268 h 402"/>
                  <a:gd name="T24" fmla="*/ 4 w 436"/>
                  <a:gd name="T25" fmla="*/ 274 h 402"/>
                  <a:gd name="T26" fmla="*/ 8 w 436"/>
                  <a:gd name="T27" fmla="*/ 278 h 402"/>
                  <a:gd name="T28" fmla="*/ 14 w 436"/>
                  <a:gd name="T29" fmla="*/ 282 h 402"/>
                  <a:gd name="T30" fmla="*/ 18 w 436"/>
                  <a:gd name="T31" fmla="*/ 284 h 402"/>
                  <a:gd name="T32" fmla="*/ 26 w 436"/>
                  <a:gd name="T33" fmla="*/ 284 h 402"/>
                  <a:gd name="T34" fmla="*/ 176 w 436"/>
                  <a:gd name="T35" fmla="*/ 272 h 402"/>
                  <a:gd name="T36" fmla="*/ 176 w 436"/>
                  <a:gd name="T37" fmla="*/ 272 h 402"/>
                  <a:gd name="T38" fmla="*/ 182 w 436"/>
                  <a:gd name="T39" fmla="*/ 272 h 402"/>
                  <a:gd name="T40" fmla="*/ 186 w 436"/>
                  <a:gd name="T41" fmla="*/ 274 h 402"/>
                  <a:gd name="T42" fmla="*/ 192 w 436"/>
                  <a:gd name="T43" fmla="*/ 276 h 402"/>
                  <a:gd name="T44" fmla="*/ 196 w 436"/>
                  <a:gd name="T45" fmla="*/ 280 h 402"/>
                  <a:gd name="T46" fmla="*/ 294 w 436"/>
                  <a:gd name="T47" fmla="*/ 394 h 402"/>
                  <a:gd name="T48" fmla="*/ 294 w 436"/>
                  <a:gd name="T49" fmla="*/ 394 h 402"/>
                  <a:gd name="T50" fmla="*/ 300 w 436"/>
                  <a:gd name="T51" fmla="*/ 398 h 402"/>
                  <a:gd name="T52" fmla="*/ 304 w 436"/>
                  <a:gd name="T53" fmla="*/ 402 h 402"/>
                  <a:gd name="T54" fmla="*/ 310 w 436"/>
                  <a:gd name="T55" fmla="*/ 402 h 402"/>
                  <a:gd name="T56" fmla="*/ 316 w 436"/>
                  <a:gd name="T57" fmla="*/ 402 h 402"/>
                  <a:gd name="T58" fmla="*/ 322 w 436"/>
                  <a:gd name="T59" fmla="*/ 402 h 402"/>
                  <a:gd name="T60" fmla="*/ 326 w 436"/>
                  <a:gd name="T61" fmla="*/ 398 h 402"/>
                  <a:gd name="T62" fmla="*/ 332 w 436"/>
                  <a:gd name="T63" fmla="*/ 394 h 402"/>
                  <a:gd name="T64" fmla="*/ 334 w 436"/>
                  <a:gd name="T65" fmla="*/ 388 h 402"/>
                  <a:gd name="T66" fmla="*/ 436 w 436"/>
                  <a:gd name="T67" fmla="*/ 140 h 402"/>
                  <a:gd name="T68" fmla="*/ 436 w 436"/>
                  <a:gd name="T69" fmla="*/ 140 h 402"/>
                  <a:gd name="T70" fmla="*/ 424 w 436"/>
                  <a:gd name="T71" fmla="*/ 134 h 402"/>
                  <a:gd name="T72" fmla="*/ 414 w 436"/>
                  <a:gd name="T73" fmla="*/ 128 h 402"/>
                  <a:gd name="T74" fmla="*/ 404 w 436"/>
                  <a:gd name="T75" fmla="*/ 122 h 402"/>
                  <a:gd name="T76" fmla="*/ 394 w 436"/>
                  <a:gd name="T77" fmla="*/ 114 h 402"/>
                  <a:gd name="T78" fmla="*/ 302 w 436"/>
                  <a:gd name="T79" fmla="*/ 20 h 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36" h="402">
                    <a:moveTo>
                      <a:pt x="302" y="20"/>
                    </a:moveTo>
                    <a:lnTo>
                      <a:pt x="168" y="20"/>
                    </a:lnTo>
                    <a:lnTo>
                      <a:pt x="168" y="20"/>
                    </a:lnTo>
                    <a:lnTo>
                      <a:pt x="150" y="18"/>
                    </a:lnTo>
                    <a:lnTo>
                      <a:pt x="134" y="14"/>
                    </a:lnTo>
                    <a:lnTo>
                      <a:pt x="118" y="8"/>
                    </a:lnTo>
                    <a:lnTo>
                      <a:pt x="104" y="0"/>
                    </a:lnTo>
                    <a:lnTo>
                      <a:pt x="2" y="250"/>
                    </a:lnTo>
                    <a:lnTo>
                      <a:pt x="2" y="250"/>
                    </a:lnTo>
                    <a:lnTo>
                      <a:pt x="0" y="258"/>
                    </a:lnTo>
                    <a:lnTo>
                      <a:pt x="0" y="264"/>
                    </a:lnTo>
                    <a:lnTo>
                      <a:pt x="2" y="268"/>
                    </a:lnTo>
                    <a:lnTo>
                      <a:pt x="4" y="274"/>
                    </a:lnTo>
                    <a:lnTo>
                      <a:pt x="8" y="278"/>
                    </a:lnTo>
                    <a:lnTo>
                      <a:pt x="14" y="282"/>
                    </a:lnTo>
                    <a:lnTo>
                      <a:pt x="18" y="284"/>
                    </a:lnTo>
                    <a:lnTo>
                      <a:pt x="26" y="284"/>
                    </a:lnTo>
                    <a:lnTo>
                      <a:pt x="176" y="272"/>
                    </a:lnTo>
                    <a:lnTo>
                      <a:pt x="176" y="272"/>
                    </a:lnTo>
                    <a:lnTo>
                      <a:pt x="182" y="272"/>
                    </a:lnTo>
                    <a:lnTo>
                      <a:pt x="186" y="274"/>
                    </a:lnTo>
                    <a:lnTo>
                      <a:pt x="192" y="276"/>
                    </a:lnTo>
                    <a:lnTo>
                      <a:pt x="196" y="280"/>
                    </a:lnTo>
                    <a:lnTo>
                      <a:pt x="294" y="394"/>
                    </a:lnTo>
                    <a:lnTo>
                      <a:pt x="294" y="394"/>
                    </a:lnTo>
                    <a:lnTo>
                      <a:pt x="300" y="398"/>
                    </a:lnTo>
                    <a:lnTo>
                      <a:pt x="304" y="402"/>
                    </a:lnTo>
                    <a:lnTo>
                      <a:pt x="310" y="402"/>
                    </a:lnTo>
                    <a:lnTo>
                      <a:pt x="316" y="402"/>
                    </a:lnTo>
                    <a:lnTo>
                      <a:pt x="322" y="402"/>
                    </a:lnTo>
                    <a:lnTo>
                      <a:pt x="326" y="398"/>
                    </a:lnTo>
                    <a:lnTo>
                      <a:pt x="332" y="394"/>
                    </a:lnTo>
                    <a:lnTo>
                      <a:pt x="334" y="388"/>
                    </a:lnTo>
                    <a:lnTo>
                      <a:pt x="436" y="140"/>
                    </a:lnTo>
                    <a:lnTo>
                      <a:pt x="436" y="140"/>
                    </a:lnTo>
                    <a:lnTo>
                      <a:pt x="424" y="134"/>
                    </a:lnTo>
                    <a:lnTo>
                      <a:pt x="414" y="128"/>
                    </a:lnTo>
                    <a:lnTo>
                      <a:pt x="404" y="122"/>
                    </a:lnTo>
                    <a:lnTo>
                      <a:pt x="394" y="114"/>
                    </a:lnTo>
                    <a:lnTo>
                      <a:pt x="302" y="2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7" name="Freeform 19"/>
              <p:cNvSpPr>
                <a:spLocks/>
              </p:cNvSpPr>
              <p:nvPr/>
            </p:nvSpPr>
            <p:spPr bwMode="auto">
              <a:xfrm>
                <a:off x="6950075" y="1708150"/>
                <a:ext cx="692150" cy="638175"/>
              </a:xfrm>
              <a:custGeom>
                <a:avLst/>
                <a:gdLst>
                  <a:gd name="T0" fmla="*/ 332 w 436"/>
                  <a:gd name="T1" fmla="*/ 0 h 402"/>
                  <a:gd name="T2" fmla="*/ 332 w 436"/>
                  <a:gd name="T3" fmla="*/ 0 h 402"/>
                  <a:gd name="T4" fmla="*/ 316 w 436"/>
                  <a:gd name="T5" fmla="*/ 8 h 402"/>
                  <a:gd name="T6" fmla="*/ 300 w 436"/>
                  <a:gd name="T7" fmla="*/ 14 h 402"/>
                  <a:gd name="T8" fmla="*/ 284 w 436"/>
                  <a:gd name="T9" fmla="*/ 18 h 402"/>
                  <a:gd name="T10" fmla="*/ 266 w 436"/>
                  <a:gd name="T11" fmla="*/ 20 h 402"/>
                  <a:gd name="T12" fmla="*/ 134 w 436"/>
                  <a:gd name="T13" fmla="*/ 20 h 402"/>
                  <a:gd name="T14" fmla="*/ 40 w 436"/>
                  <a:gd name="T15" fmla="*/ 114 h 402"/>
                  <a:gd name="T16" fmla="*/ 40 w 436"/>
                  <a:gd name="T17" fmla="*/ 114 h 402"/>
                  <a:gd name="T18" fmla="*/ 30 w 436"/>
                  <a:gd name="T19" fmla="*/ 122 h 402"/>
                  <a:gd name="T20" fmla="*/ 20 w 436"/>
                  <a:gd name="T21" fmla="*/ 128 h 402"/>
                  <a:gd name="T22" fmla="*/ 10 w 436"/>
                  <a:gd name="T23" fmla="*/ 134 h 402"/>
                  <a:gd name="T24" fmla="*/ 0 w 436"/>
                  <a:gd name="T25" fmla="*/ 140 h 402"/>
                  <a:gd name="T26" fmla="*/ 100 w 436"/>
                  <a:gd name="T27" fmla="*/ 388 h 402"/>
                  <a:gd name="T28" fmla="*/ 100 w 436"/>
                  <a:gd name="T29" fmla="*/ 388 h 402"/>
                  <a:gd name="T30" fmla="*/ 104 w 436"/>
                  <a:gd name="T31" fmla="*/ 394 h 402"/>
                  <a:gd name="T32" fmla="*/ 108 w 436"/>
                  <a:gd name="T33" fmla="*/ 398 h 402"/>
                  <a:gd name="T34" fmla="*/ 112 w 436"/>
                  <a:gd name="T35" fmla="*/ 402 h 402"/>
                  <a:gd name="T36" fmla="*/ 118 w 436"/>
                  <a:gd name="T37" fmla="*/ 402 h 402"/>
                  <a:gd name="T38" fmla="*/ 124 w 436"/>
                  <a:gd name="T39" fmla="*/ 402 h 402"/>
                  <a:gd name="T40" fmla="*/ 130 w 436"/>
                  <a:gd name="T41" fmla="*/ 402 h 402"/>
                  <a:gd name="T42" fmla="*/ 136 w 436"/>
                  <a:gd name="T43" fmla="*/ 398 h 402"/>
                  <a:gd name="T44" fmla="*/ 140 w 436"/>
                  <a:gd name="T45" fmla="*/ 394 h 402"/>
                  <a:gd name="T46" fmla="*/ 240 w 436"/>
                  <a:gd name="T47" fmla="*/ 280 h 402"/>
                  <a:gd name="T48" fmla="*/ 240 w 436"/>
                  <a:gd name="T49" fmla="*/ 280 h 402"/>
                  <a:gd name="T50" fmla="*/ 244 w 436"/>
                  <a:gd name="T51" fmla="*/ 276 h 402"/>
                  <a:gd name="T52" fmla="*/ 248 w 436"/>
                  <a:gd name="T53" fmla="*/ 274 h 402"/>
                  <a:gd name="T54" fmla="*/ 254 w 436"/>
                  <a:gd name="T55" fmla="*/ 272 h 402"/>
                  <a:gd name="T56" fmla="*/ 258 w 436"/>
                  <a:gd name="T57" fmla="*/ 272 h 402"/>
                  <a:gd name="T58" fmla="*/ 410 w 436"/>
                  <a:gd name="T59" fmla="*/ 284 h 402"/>
                  <a:gd name="T60" fmla="*/ 410 w 436"/>
                  <a:gd name="T61" fmla="*/ 284 h 402"/>
                  <a:gd name="T62" fmla="*/ 416 w 436"/>
                  <a:gd name="T63" fmla="*/ 284 h 402"/>
                  <a:gd name="T64" fmla="*/ 422 w 436"/>
                  <a:gd name="T65" fmla="*/ 282 h 402"/>
                  <a:gd name="T66" fmla="*/ 426 w 436"/>
                  <a:gd name="T67" fmla="*/ 278 h 402"/>
                  <a:gd name="T68" fmla="*/ 430 w 436"/>
                  <a:gd name="T69" fmla="*/ 274 h 402"/>
                  <a:gd name="T70" fmla="*/ 434 w 436"/>
                  <a:gd name="T71" fmla="*/ 268 h 402"/>
                  <a:gd name="T72" fmla="*/ 434 w 436"/>
                  <a:gd name="T73" fmla="*/ 264 h 402"/>
                  <a:gd name="T74" fmla="*/ 436 w 436"/>
                  <a:gd name="T75" fmla="*/ 258 h 402"/>
                  <a:gd name="T76" fmla="*/ 434 w 436"/>
                  <a:gd name="T77" fmla="*/ 250 h 402"/>
                  <a:gd name="T78" fmla="*/ 332 w 436"/>
                  <a:gd name="T79" fmla="*/ 0 h 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36" h="402">
                    <a:moveTo>
                      <a:pt x="332" y="0"/>
                    </a:moveTo>
                    <a:lnTo>
                      <a:pt x="332" y="0"/>
                    </a:lnTo>
                    <a:lnTo>
                      <a:pt x="316" y="8"/>
                    </a:lnTo>
                    <a:lnTo>
                      <a:pt x="300" y="14"/>
                    </a:lnTo>
                    <a:lnTo>
                      <a:pt x="284" y="18"/>
                    </a:lnTo>
                    <a:lnTo>
                      <a:pt x="266" y="20"/>
                    </a:lnTo>
                    <a:lnTo>
                      <a:pt x="134" y="20"/>
                    </a:lnTo>
                    <a:lnTo>
                      <a:pt x="40" y="114"/>
                    </a:lnTo>
                    <a:lnTo>
                      <a:pt x="40" y="114"/>
                    </a:lnTo>
                    <a:lnTo>
                      <a:pt x="30" y="122"/>
                    </a:lnTo>
                    <a:lnTo>
                      <a:pt x="20" y="128"/>
                    </a:lnTo>
                    <a:lnTo>
                      <a:pt x="10" y="134"/>
                    </a:lnTo>
                    <a:lnTo>
                      <a:pt x="0" y="140"/>
                    </a:lnTo>
                    <a:lnTo>
                      <a:pt x="100" y="388"/>
                    </a:lnTo>
                    <a:lnTo>
                      <a:pt x="100" y="388"/>
                    </a:lnTo>
                    <a:lnTo>
                      <a:pt x="104" y="394"/>
                    </a:lnTo>
                    <a:lnTo>
                      <a:pt x="108" y="398"/>
                    </a:lnTo>
                    <a:lnTo>
                      <a:pt x="112" y="402"/>
                    </a:lnTo>
                    <a:lnTo>
                      <a:pt x="118" y="402"/>
                    </a:lnTo>
                    <a:lnTo>
                      <a:pt x="124" y="402"/>
                    </a:lnTo>
                    <a:lnTo>
                      <a:pt x="130" y="402"/>
                    </a:lnTo>
                    <a:lnTo>
                      <a:pt x="136" y="398"/>
                    </a:lnTo>
                    <a:lnTo>
                      <a:pt x="140" y="394"/>
                    </a:lnTo>
                    <a:lnTo>
                      <a:pt x="240" y="280"/>
                    </a:lnTo>
                    <a:lnTo>
                      <a:pt x="240" y="280"/>
                    </a:lnTo>
                    <a:lnTo>
                      <a:pt x="244" y="276"/>
                    </a:lnTo>
                    <a:lnTo>
                      <a:pt x="248" y="274"/>
                    </a:lnTo>
                    <a:lnTo>
                      <a:pt x="254" y="272"/>
                    </a:lnTo>
                    <a:lnTo>
                      <a:pt x="258" y="272"/>
                    </a:lnTo>
                    <a:lnTo>
                      <a:pt x="410" y="284"/>
                    </a:lnTo>
                    <a:lnTo>
                      <a:pt x="410" y="284"/>
                    </a:lnTo>
                    <a:lnTo>
                      <a:pt x="416" y="284"/>
                    </a:lnTo>
                    <a:lnTo>
                      <a:pt x="422" y="282"/>
                    </a:lnTo>
                    <a:lnTo>
                      <a:pt x="426" y="278"/>
                    </a:lnTo>
                    <a:lnTo>
                      <a:pt x="430" y="274"/>
                    </a:lnTo>
                    <a:lnTo>
                      <a:pt x="434" y="268"/>
                    </a:lnTo>
                    <a:lnTo>
                      <a:pt x="434" y="264"/>
                    </a:lnTo>
                    <a:lnTo>
                      <a:pt x="436" y="258"/>
                    </a:lnTo>
                    <a:lnTo>
                      <a:pt x="434" y="250"/>
                    </a:lnTo>
                    <a:lnTo>
                      <a:pt x="33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8" name="Freeform 20"/>
              <p:cNvSpPr>
                <a:spLocks noEditPoints="1"/>
              </p:cNvSpPr>
              <p:nvPr/>
            </p:nvSpPr>
            <p:spPr bwMode="auto">
              <a:xfrm>
                <a:off x="6111875" y="292100"/>
                <a:ext cx="1543050" cy="1543050"/>
              </a:xfrm>
              <a:custGeom>
                <a:avLst/>
                <a:gdLst>
                  <a:gd name="T0" fmla="*/ 804 w 972"/>
                  <a:gd name="T1" fmla="*/ 844 h 972"/>
                  <a:gd name="T2" fmla="*/ 836 w 972"/>
                  <a:gd name="T3" fmla="*/ 822 h 972"/>
                  <a:gd name="T4" fmla="*/ 844 w 972"/>
                  <a:gd name="T5" fmla="*/ 654 h 972"/>
                  <a:gd name="T6" fmla="*/ 852 w 972"/>
                  <a:gd name="T7" fmla="*/ 628 h 972"/>
                  <a:gd name="T8" fmla="*/ 964 w 972"/>
                  <a:gd name="T9" fmla="*/ 514 h 972"/>
                  <a:gd name="T10" fmla="*/ 970 w 972"/>
                  <a:gd name="T11" fmla="*/ 476 h 972"/>
                  <a:gd name="T12" fmla="*/ 858 w 972"/>
                  <a:gd name="T13" fmla="*/ 352 h 972"/>
                  <a:gd name="T14" fmla="*/ 844 w 972"/>
                  <a:gd name="T15" fmla="*/ 328 h 972"/>
                  <a:gd name="T16" fmla="*/ 842 w 972"/>
                  <a:gd name="T17" fmla="*/ 168 h 972"/>
                  <a:gd name="T18" fmla="*/ 822 w 972"/>
                  <a:gd name="T19" fmla="*/ 136 h 972"/>
                  <a:gd name="T20" fmla="*/ 654 w 972"/>
                  <a:gd name="T21" fmla="*/ 128 h 972"/>
                  <a:gd name="T22" fmla="*/ 626 w 972"/>
                  <a:gd name="T23" fmla="*/ 120 h 972"/>
                  <a:gd name="T24" fmla="*/ 512 w 972"/>
                  <a:gd name="T25" fmla="*/ 8 h 972"/>
                  <a:gd name="T26" fmla="*/ 476 w 972"/>
                  <a:gd name="T27" fmla="*/ 0 h 972"/>
                  <a:gd name="T28" fmla="*/ 352 w 972"/>
                  <a:gd name="T29" fmla="*/ 114 h 972"/>
                  <a:gd name="T30" fmla="*/ 326 w 972"/>
                  <a:gd name="T31" fmla="*/ 128 h 972"/>
                  <a:gd name="T32" fmla="*/ 166 w 972"/>
                  <a:gd name="T33" fmla="*/ 130 h 972"/>
                  <a:gd name="T34" fmla="*/ 136 w 972"/>
                  <a:gd name="T35" fmla="*/ 150 h 972"/>
                  <a:gd name="T36" fmla="*/ 128 w 972"/>
                  <a:gd name="T37" fmla="*/ 318 h 972"/>
                  <a:gd name="T38" fmla="*/ 120 w 972"/>
                  <a:gd name="T39" fmla="*/ 344 h 972"/>
                  <a:gd name="T40" fmla="*/ 8 w 972"/>
                  <a:gd name="T41" fmla="*/ 460 h 972"/>
                  <a:gd name="T42" fmla="*/ 0 w 972"/>
                  <a:gd name="T43" fmla="*/ 496 h 972"/>
                  <a:gd name="T44" fmla="*/ 112 w 972"/>
                  <a:gd name="T45" fmla="*/ 620 h 972"/>
                  <a:gd name="T46" fmla="*/ 126 w 972"/>
                  <a:gd name="T47" fmla="*/ 646 h 972"/>
                  <a:gd name="T48" fmla="*/ 128 w 972"/>
                  <a:gd name="T49" fmla="*/ 804 h 972"/>
                  <a:gd name="T50" fmla="*/ 148 w 972"/>
                  <a:gd name="T51" fmla="*/ 836 h 972"/>
                  <a:gd name="T52" fmla="*/ 316 w 972"/>
                  <a:gd name="T53" fmla="*/ 844 h 972"/>
                  <a:gd name="T54" fmla="*/ 344 w 972"/>
                  <a:gd name="T55" fmla="*/ 852 h 972"/>
                  <a:gd name="T56" fmla="*/ 458 w 972"/>
                  <a:gd name="T57" fmla="*/ 964 h 972"/>
                  <a:gd name="T58" fmla="*/ 494 w 972"/>
                  <a:gd name="T59" fmla="*/ 972 h 972"/>
                  <a:gd name="T60" fmla="*/ 620 w 972"/>
                  <a:gd name="T61" fmla="*/ 858 h 972"/>
                  <a:gd name="T62" fmla="*/ 644 w 972"/>
                  <a:gd name="T63" fmla="*/ 846 h 972"/>
                  <a:gd name="T64" fmla="*/ 486 w 972"/>
                  <a:gd name="T65" fmla="*/ 750 h 972"/>
                  <a:gd name="T66" fmla="*/ 382 w 972"/>
                  <a:gd name="T67" fmla="*/ 730 h 972"/>
                  <a:gd name="T68" fmla="*/ 298 w 972"/>
                  <a:gd name="T69" fmla="*/ 672 h 972"/>
                  <a:gd name="T70" fmla="*/ 242 w 972"/>
                  <a:gd name="T71" fmla="*/ 588 h 972"/>
                  <a:gd name="T72" fmla="*/ 222 w 972"/>
                  <a:gd name="T73" fmla="*/ 486 h 972"/>
                  <a:gd name="T74" fmla="*/ 234 w 972"/>
                  <a:gd name="T75" fmla="*/ 408 h 972"/>
                  <a:gd name="T76" fmla="*/ 282 w 972"/>
                  <a:gd name="T77" fmla="*/ 318 h 972"/>
                  <a:gd name="T78" fmla="*/ 360 w 972"/>
                  <a:gd name="T79" fmla="*/ 254 h 972"/>
                  <a:gd name="T80" fmla="*/ 458 w 972"/>
                  <a:gd name="T81" fmla="*/ 224 h 972"/>
                  <a:gd name="T82" fmla="*/ 538 w 972"/>
                  <a:gd name="T83" fmla="*/ 228 h 972"/>
                  <a:gd name="T84" fmla="*/ 634 w 972"/>
                  <a:gd name="T85" fmla="*/ 268 h 972"/>
                  <a:gd name="T86" fmla="*/ 704 w 972"/>
                  <a:gd name="T87" fmla="*/ 338 h 972"/>
                  <a:gd name="T88" fmla="*/ 744 w 972"/>
                  <a:gd name="T89" fmla="*/ 432 h 972"/>
                  <a:gd name="T90" fmla="*/ 748 w 972"/>
                  <a:gd name="T91" fmla="*/ 514 h 972"/>
                  <a:gd name="T92" fmla="*/ 718 w 972"/>
                  <a:gd name="T93" fmla="*/ 612 h 972"/>
                  <a:gd name="T94" fmla="*/ 654 w 972"/>
                  <a:gd name="T95" fmla="*/ 690 h 972"/>
                  <a:gd name="T96" fmla="*/ 564 w 972"/>
                  <a:gd name="T97" fmla="*/ 738 h 972"/>
                  <a:gd name="T98" fmla="*/ 486 w 972"/>
                  <a:gd name="T99" fmla="*/ 750 h 9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972" h="972">
                    <a:moveTo>
                      <a:pt x="654" y="844"/>
                    </a:moveTo>
                    <a:lnTo>
                      <a:pt x="794" y="844"/>
                    </a:lnTo>
                    <a:lnTo>
                      <a:pt x="794" y="844"/>
                    </a:lnTo>
                    <a:lnTo>
                      <a:pt x="804" y="844"/>
                    </a:lnTo>
                    <a:lnTo>
                      <a:pt x="814" y="840"/>
                    </a:lnTo>
                    <a:lnTo>
                      <a:pt x="822" y="836"/>
                    </a:lnTo>
                    <a:lnTo>
                      <a:pt x="830" y="830"/>
                    </a:lnTo>
                    <a:lnTo>
                      <a:pt x="836" y="822"/>
                    </a:lnTo>
                    <a:lnTo>
                      <a:pt x="840" y="814"/>
                    </a:lnTo>
                    <a:lnTo>
                      <a:pt x="842" y="804"/>
                    </a:lnTo>
                    <a:lnTo>
                      <a:pt x="844" y="796"/>
                    </a:lnTo>
                    <a:lnTo>
                      <a:pt x="844" y="654"/>
                    </a:lnTo>
                    <a:lnTo>
                      <a:pt x="844" y="654"/>
                    </a:lnTo>
                    <a:lnTo>
                      <a:pt x="844" y="646"/>
                    </a:lnTo>
                    <a:lnTo>
                      <a:pt x="848" y="636"/>
                    </a:lnTo>
                    <a:lnTo>
                      <a:pt x="852" y="628"/>
                    </a:lnTo>
                    <a:lnTo>
                      <a:pt x="858" y="620"/>
                    </a:lnTo>
                    <a:lnTo>
                      <a:pt x="958" y="520"/>
                    </a:lnTo>
                    <a:lnTo>
                      <a:pt x="958" y="520"/>
                    </a:lnTo>
                    <a:lnTo>
                      <a:pt x="964" y="514"/>
                    </a:lnTo>
                    <a:lnTo>
                      <a:pt x="968" y="504"/>
                    </a:lnTo>
                    <a:lnTo>
                      <a:pt x="970" y="496"/>
                    </a:lnTo>
                    <a:lnTo>
                      <a:pt x="972" y="486"/>
                    </a:lnTo>
                    <a:lnTo>
                      <a:pt x="970" y="476"/>
                    </a:lnTo>
                    <a:lnTo>
                      <a:pt x="968" y="468"/>
                    </a:lnTo>
                    <a:lnTo>
                      <a:pt x="964" y="460"/>
                    </a:lnTo>
                    <a:lnTo>
                      <a:pt x="958" y="452"/>
                    </a:lnTo>
                    <a:lnTo>
                      <a:pt x="858" y="352"/>
                    </a:lnTo>
                    <a:lnTo>
                      <a:pt x="858" y="352"/>
                    </a:lnTo>
                    <a:lnTo>
                      <a:pt x="852" y="344"/>
                    </a:lnTo>
                    <a:lnTo>
                      <a:pt x="848" y="336"/>
                    </a:lnTo>
                    <a:lnTo>
                      <a:pt x="844" y="328"/>
                    </a:lnTo>
                    <a:lnTo>
                      <a:pt x="844" y="318"/>
                    </a:lnTo>
                    <a:lnTo>
                      <a:pt x="844" y="178"/>
                    </a:lnTo>
                    <a:lnTo>
                      <a:pt x="844" y="178"/>
                    </a:lnTo>
                    <a:lnTo>
                      <a:pt x="842" y="168"/>
                    </a:lnTo>
                    <a:lnTo>
                      <a:pt x="840" y="158"/>
                    </a:lnTo>
                    <a:lnTo>
                      <a:pt x="836" y="150"/>
                    </a:lnTo>
                    <a:lnTo>
                      <a:pt x="830" y="142"/>
                    </a:lnTo>
                    <a:lnTo>
                      <a:pt x="822" y="136"/>
                    </a:lnTo>
                    <a:lnTo>
                      <a:pt x="814" y="132"/>
                    </a:lnTo>
                    <a:lnTo>
                      <a:pt x="804" y="130"/>
                    </a:lnTo>
                    <a:lnTo>
                      <a:pt x="794" y="128"/>
                    </a:lnTo>
                    <a:lnTo>
                      <a:pt x="654" y="128"/>
                    </a:lnTo>
                    <a:lnTo>
                      <a:pt x="654" y="128"/>
                    </a:lnTo>
                    <a:lnTo>
                      <a:pt x="644" y="128"/>
                    </a:lnTo>
                    <a:lnTo>
                      <a:pt x="636" y="124"/>
                    </a:lnTo>
                    <a:lnTo>
                      <a:pt x="626" y="120"/>
                    </a:lnTo>
                    <a:lnTo>
                      <a:pt x="620" y="114"/>
                    </a:lnTo>
                    <a:lnTo>
                      <a:pt x="520" y="14"/>
                    </a:lnTo>
                    <a:lnTo>
                      <a:pt x="520" y="14"/>
                    </a:lnTo>
                    <a:lnTo>
                      <a:pt x="512" y="8"/>
                    </a:lnTo>
                    <a:lnTo>
                      <a:pt x="504" y="4"/>
                    </a:lnTo>
                    <a:lnTo>
                      <a:pt x="494" y="0"/>
                    </a:lnTo>
                    <a:lnTo>
                      <a:pt x="486" y="0"/>
                    </a:lnTo>
                    <a:lnTo>
                      <a:pt x="476" y="0"/>
                    </a:lnTo>
                    <a:lnTo>
                      <a:pt x="466" y="4"/>
                    </a:lnTo>
                    <a:lnTo>
                      <a:pt x="458" y="8"/>
                    </a:lnTo>
                    <a:lnTo>
                      <a:pt x="450" y="14"/>
                    </a:lnTo>
                    <a:lnTo>
                      <a:pt x="352" y="114"/>
                    </a:lnTo>
                    <a:lnTo>
                      <a:pt x="352" y="114"/>
                    </a:lnTo>
                    <a:lnTo>
                      <a:pt x="344" y="120"/>
                    </a:lnTo>
                    <a:lnTo>
                      <a:pt x="336" y="124"/>
                    </a:lnTo>
                    <a:lnTo>
                      <a:pt x="326" y="128"/>
                    </a:lnTo>
                    <a:lnTo>
                      <a:pt x="316" y="128"/>
                    </a:lnTo>
                    <a:lnTo>
                      <a:pt x="176" y="128"/>
                    </a:lnTo>
                    <a:lnTo>
                      <a:pt x="176" y="128"/>
                    </a:lnTo>
                    <a:lnTo>
                      <a:pt x="166" y="130"/>
                    </a:lnTo>
                    <a:lnTo>
                      <a:pt x="158" y="132"/>
                    </a:lnTo>
                    <a:lnTo>
                      <a:pt x="148" y="136"/>
                    </a:lnTo>
                    <a:lnTo>
                      <a:pt x="142" y="142"/>
                    </a:lnTo>
                    <a:lnTo>
                      <a:pt x="136" y="150"/>
                    </a:lnTo>
                    <a:lnTo>
                      <a:pt x="132" y="158"/>
                    </a:lnTo>
                    <a:lnTo>
                      <a:pt x="128" y="168"/>
                    </a:lnTo>
                    <a:lnTo>
                      <a:pt x="128" y="178"/>
                    </a:lnTo>
                    <a:lnTo>
                      <a:pt x="128" y="318"/>
                    </a:lnTo>
                    <a:lnTo>
                      <a:pt x="128" y="318"/>
                    </a:lnTo>
                    <a:lnTo>
                      <a:pt x="126" y="328"/>
                    </a:lnTo>
                    <a:lnTo>
                      <a:pt x="124" y="336"/>
                    </a:lnTo>
                    <a:lnTo>
                      <a:pt x="120" y="344"/>
                    </a:lnTo>
                    <a:lnTo>
                      <a:pt x="112" y="352"/>
                    </a:lnTo>
                    <a:lnTo>
                      <a:pt x="14" y="452"/>
                    </a:lnTo>
                    <a:lnTo>
                      <a:pt x="14" y="452"/>
                    </a:lnTo>
                    <a:lnTo>
                      <a:pt x="8" y="460"/>
                    </a:lnTo>
                    <a:lnTo>
                      <a:pt x="2" y="468"/>
                    </a:lnTo>
                    <a:lnTo>
                      <a:pt x="0" y="476"/>
                    </a:lnTo>
                    <a:lnTo>
                      <a:pt x="0" y="486"/>
                    </a:lnTo>
                    <a:lnTo>
                      <a:pt x="0" y="496"/>
                    </a:lnTo>
                    <a:lnTo>
                      <a:pt x="2" y="504"/>
                    </a:lnTo>
                    <a:lnTo>
                      <a:pt x="8" y="514"/>
                    </a:lnTo>
                    <a:lnTo>
                      <a:pt x="14" y="520"/>
                    </a:lnTo>
                    <a:lnTo>
                      <a:pt x="112" y="620"/>
                    </a:lnTo>
                    <a:lnTo>
                      <a:pt x="112" y="620"/>
                    </a:lnTo>
                    <a:lnTo>
                      <a:pt x="120" y="628"/>
                    </a:lnTo>
                    <a:lnTo>
                      <a:pt x="124" y="636"/>
                    </a:lnTo>
                    <a:lnTo>
                      <a:pt x="126" y="646"/>
                    </a:lnTo>
                    <a:lnTo>
                      <a:pt x="128" y="654"/>
                    </a:lnTo>
                    <a:lnTo>
                      <a:pt x="128" y="796"/>
                    </a:lnTo>
                    <a:lnTo>
                      <a:pt x="128" y="796"/>
                    </a:lnTo>
                    <a:lnTo>
                      <a:pt x="128" y="804"/>
                    </a:lnTo>
                    <a:lnTo>
                      <a:pt x="132" y="814"/>
                    </a:lnTo>
                    <a:lnTo>
                      <a:pt x="136" y="822"/>
                    </a:lnTo>
                    <a:lnTo>
                      <a:pt x="142" y="830"/>
                    </a:lnTo>
                    <a:lnTo>
                      <a:pt x="148" y="836"/>
                    </a:lnTo>
                    <a:lnTo>
                      <a:pt x="158" y="840"/>
                    </a:lnTo>
                    <a:lnTo>
                      <a:pt x="166" y="844"/>
                    </a:lnTo>
                    <a:lnTo>
                      <a:pt x="176" y="844"/>
                    </a:lnTo>
                    <a:lnTo>
                      <a:pt x="316" y="844"/>
                    </a:lnTo>
                    <a:lnTo>
                      <a:pt x="316" y="844"/>
                    </a:lnTo>
                    <a:lnTo>
                      <a:pt x="326" y="846"/>
                    </a:lnTo>
                    <a:lnTo>
                      <a:pt x="336" y="848"/>
                    </a:lnTo>
                    <a:lnTo>
                      <a:pt x="344" y="852"/>
                    </a:lnTo>
                    <a:lnTo>
                      <a:pt x="352" y="858"/>
                    </a:lnTo>
                    <a:lnTo>
                      <a:pt x="450" y="958"/>
                    </a:lnTo>
                    <a:lnTo>
                      <a:pt x="450" y="958"/>
                    </a:lnTo>
                    <a:lnTo>
                      <a:pt x="458" y="964"/>
                    </a:lnTo>
                    <a:lnTo>
                      <a:pt x="466" y="968"/>
                    </a:lnTo>
                    <a:lnTo>
                      <a:pt x="476" y="972"/>
                    </a:lnTo>
                    <a:lnTo>
                      <a:pt x="486" y="972"/>
                    </a:lnTo>
                    <a:lnTo>
                      <a:pt x="494" y="972"/>
                    </a:lnTo>
                    <a:lnTo>
                      <a:pt x="504" y="968"/>
                    </a:lnTo>
                    <a:lnTo>
                      <a:pt x="512" y="964"/>
                    </a:lnTo>
                    <a:lnTo>
                      <a:pt x="520" y="958"/>
                    </a:lnTo>
                    <a:lnTo>
                      <a:pt x="620" y="858"/>
                    </a:lnTo>
                    <a:lnTo>
                      <a:pt x="620" y="858"/>
                    </a:lnTo>
                    <a:lnTo>
                      <a:pt x="626" y="852"/>
                    </a:lnTo>
                    <a:lnTo>
                      <a:pt x="636" y="848"/>
                    </a:lnTo>
                    <a:lnTo>
                      <a:pt x="644" y="846"/>
                    </a:lnTo>
                    <a:lnTo>
                      <a:pt x="654" y="844"/>
                    </a:lnTo>
                    <a:lnTo>
                      <a:pt x="654" y="844"/>
                    </a:lnTo>
                    <a:close/>
                    <a:moveTo>
                      <a:pt x="486" y="750"/>
                    </a:moveTo>
                    <a:lnTo>
                      <a:pt x="486" y="750"/>
                    </a:lnTo>
                    <a:lnTo>
                      <a:pt x="458" y="748"/>
                    </a:lnTo>
                    <a:lnTo>
                      <a:pt x="432" y="744"/>
                    </a:lnTo>
                    <a:lnTo>
                      <a:pt x="406" y="738"/>
                    </a:lnTo>
                    <a:lnTo>
                      <a:pt x="382" y="730"/>
                    </a:lnTo>
                    <a:lnTo>
                      <a:pt x="360" y="718"/>
                    </a:lnTo>
                    <a:lnTo>
                      <a:pt x="338" y="706"/>
                    </a:lnTo>
                    <a:lnTo>
                      <a:pt x="318" y="690"/>
                    </a:lnTo>
                    <a:lnTo>
                      <a:pt x="298" y="672"/>
                    </a:lnTo>
                    <a:lnTo>
                      <a:pt x="282" y="654"/>
                    </a:lnTo>
                    <a:lnTo>
                      <a:pt x="266" y="634"/>
                    </a:lnTo>
                    <a:lnTo>
                      <a:pt x="254" y="612"/>
                    </a:lnTo>
                    <a:lnTo>
                      <a:pt x="242" y="588"/>
                    </a:lnTo>
                    <a:lnTo>
                      <a:pt x="234" y="564"/>
                    </a:lnTo>
                    <a:lnTo>
                      <a:pt x="226" y="540"/>
                    </a:lnTo>
                    <a:lnTo>
                      <a:pt x="222" y="514"/>
                    </a:lnTo>
                    <a:lnTo>
                      <a:pt x="222" y="486"/>
                    </a:lnTo>
                    <a:lnTo>
                      <a:pt x="222" y="486"/>
                    </a:lnTo>
                    <a:lnTo>
                      <a:pt x="222" y="460"/>
                    </a:lnTo>
                    <a:lnTo>
                      <a:pt x="226" y="432"/>
                    </a:lnTo>
                    <a:lnTo>
                      <a:pt x="234" y="408"/>
                    </a:lnTo>
                    <a:lnTo>
                      <a:pt x="242" y="384"/>
                    </a:lnTo>
                    <a:lnTo>
                      <a:pt x="254" y="360"/>
                    </a:lnTo>
                    <a:lnTo>
                      <a:pt x="266" y="338"/>
                    </a:lnTo>
                    <a:lnTo>
                      <a:pt x="282" y="318"/>
                    </a:lnTo>
                    <a:lnTo>
                      <a:pt x="298" y="300"/>
                    </a:lnTo>
                    <a:lnTo>
                      <a:pt x="318" y="282"/>
                    </a:lnTo>
                    <a:lnTo>
                      <a:pt x="338" y="268"/>
                    </a:lnTo>
                    <a:lnTo>
                      <a:pt x="360" y="254"/>
                    </a:lnTo>
                    <a:lnTo>
                      <a:pt x="382" y="242"/>
                    </a:lnTo>
                    <a:lnTo>
                      <a:pt x="406" y="234"/>
                    </a:lnTo>
                    <a:lnTo>
                      <a:pt x="432" y="228"/>
                    </a:lnTo>
                    <a:lnTo>
                      <a:pt x="458" y="224"/>
                    </a:lnTo>
                    <a:lnTo>
                      <a:pt x="486" y="222"/>
                    </a:lnTo>
                    <a:lnTo>
                      <a:pt x="486" y="222"/>
                    </a:lnTo>
                    <a:lnTo>
                      <a:pt x="512" y="224"/>
                    </a:lnTo>
                    <a:lnTo>
                      <a:pt x="538" y="228"/>
                    </a:lnTo>
                    <a:lnTo>
                      <a:pt x="564" y="234"/>
                    </a:lnTo>
                    <a:lnTo>
                      <a:pt x="588" y="242"/>
                    </a:lnTo>
                    <a:lnTo>
                      <a:pt x="612" y="254"/>
                    </a:lnTo>
                    <a:lnTo>
                      <a:pt x="634" y="268"/>
                    </a:lnTo>
                    <a:lnTo>
                      <a:pt x="654" y="282"/>
                    </a:lnTo>
                    <a:lnTo>
                      <a:pt x="672" y="300"/>
                    </a:lnTo>
                    <a:lnTo>
                      <a:pt x="690" y="318"/>
                    </a:lnTo>
                    <a:lnTo>
                      <a:pt x="704" y="338"/>
                    </a:lnTo>
                    <a:lnTo>
                      <a:pt x="718" y="360"/>
                    </a:lnTo>
                    <a:lnTo>
                      <a:pt x="728" y="384"/>
                    </a:lnTo>
                    <a:lnTo>
                      <a:pt x="738" y="408"/>
                    </a:lnTo>
                    <a:lnTo>
                      <a:pt x="744" y="432"/>
                    </a:lnTo>
                    <a:lnTo>
                      <a:pt x="748" y="460"/>
                    </a:lnTo>
                    <a:lnTo>
                      <a:pt x="750" y="486"/>
                    </a:lnTo>
                    <a:lnTo>
                      <a:pt x="750" y="486"/>
                    </a:lnTo>
                    <a:lnTo>
                      <a:pt x="748" y="514"/>
                    </a:lnTo>
                    <a:lnTo>
                      <a:pt x="744" y="540"/>
                    </a:lnTo>
                    <a:lnTo>
                      <a:pt x="738" y="564"/>
                    </a:lnTo>
                    <a:lnTo>
                      <a:pt x="728" y="588"/>
                    </a:lnTo>
                    <a:lnTo>
                      <a:pt x="718" y="612"/>
                    </a:lnTo>
                    <a:lnTo>
                      <a:pt x="704" y="634"/>
                    </a:lnTo>
                    <a:lnTo>
                      <a:pt x="690" y="654"/>
                    </a:lnTo>
                    <a:lnTo>
                      <a:pt x="672" y="672"/>
                    </a:lnTo>
                    <a:lnTo>
                      <a:pt x="654" y="690"/>
                    </a:lnTo>
                    <a:lnTo>
                      <a:pt x="634" y="706"/>
                    </a:lnTo>
                    <a:lnTo>
                      <a:pt x="612" y="718"/>
                    </a:lnTo>
                    <a:lnTo>
                      <a:pt x="588" y="730"/>
                    </a:lnTo>
                    <a:lnTo>
                      <a:pt x="564" y="738"/>
                    </a:lnTo>
                    <a:lnTo>
                      <a:pt x="538" y="744"/>
                    </a:lnTo>
                    <a:lnTo>
                      <a:pt x="512" y="748"/>
                    </a:lnTo>
                    <a:lnTo>
                      <a:pt x="486" y="750"/>
                    </a:lnTo>
                    <a:lnTo>
                      <a:pt x="486" y="75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9" name="Freeform 21"/>
              <p:cNvSpPr>
                <a:spLocks/>
              </p:cNvSpPr>
              <p:nvPr/>
            </p:nvSpPr>
            <p:spPr bwMode="auto">
              <a:xfrm>
                <a:off x="6734175" y="762000"/>
                <a:ext cx="228600" cy="631825"/>
              </a:xfrm>
              <a:custGeom>
                <a:avLst/>
                <a:gdLst>
                  <a:gd name="T0" fmla="*/ 18 w 144"/>
                  <a:gd name="T1" fmla="*/ 50 h 398"/>
                  <a:gd name="T2" fmla="*/ 18 w 144"/>
                  <a:gd name="T3" fmla="*/ 50 h 398"/>
                  <a:gd name="T4" fmla="*/ 0 w 144"/>
                  <a:gd name="T5" fmla="*/ 54 h 398"/>
                  <a:gd name="T6" fmla="*/ 0 w 144"/>
                  <a:gd name="T7" fmla="*/ 134 h 398"/>
                  <a:gd name="T8" fmla="*/ 0 w 144"/>
                  <a:gd name="T9" fmla="*/ 134 h 398"/>
                  <a:gd name="T10" fmla="*/ 30 w 144"/>
                  <a:gd name="T11" fmla="*/ 122 h 398"/>
                  <a:gd name="T12" fmla="*/ 60 w 144"/>
                  <a:gd name="T13" fmla="*/ 106 h 398"/>
                  <a:gd name="T14" fmla="*/ 60 w 144"/>
                  <a:gd name="T15" fmla="*/ 398 h 398"/>
                  <a:gd name="T16" fmla="*/ 144 w 144"/>
                  <a:gd name="T17" fmla="*/ 398 h 398"/>
                  <a:gd name="T18" fmla="*/ 144 w 144"/>
                  <a:gd name="T19" fmla="*/ 0 h 398"/>
                  <a:gd name="T20" fmla="*/ 72 w 144"/>
                  <a:gd name="T21" fmla="*/ 0 h 398"/>
                  <a:gd name="T22" fmla="*/ 72 w 144"/>
                  <a:gd name="T23" fmla="*/ 0 h 398"/>
                  <a:gd name="T24" fmla="*/ 66 w 144"/>
                  <a:gd name="T25" fmla="*/ 12 h 398"/>
                  <a:gd name="T26" fmla="*/ 56 w 144"/>
                  <a:gd name="T27" fmla="*/ 26 h 398"/>
                  <a:gd name="T28" fmla="*/ 50 w 144"/>
                  <a:gd name="T29" fmla="*/ 32 h 398"/>
                  <a:gd name="T30" fmla="*/ 40 w 144"/>
                  <a:gd name="T31" fmla="*/ 38 h 398"/>
                  <a:gd name="T32" fmla="*/ 30 w 144"/>
                  <a:gd name="T33" fmla="*/ 44 h 398"/>
                  <a:gd name="T34" fmla="*/ 18 w 144"/>
                  <a:gd name="T35" fmla="*/ 50 h 398"/>
                  <a:gd name="T36" fmla="*/ 18 w 144"/>
                  <a:gd name="T37" fmla="*/ 50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4" h="398">
                    <a:moveTo>
                      <a:pt x="18" y="50"/>
                    </a:moveTo>
                    <a:lnTo>
                      <a:pt x="18" y="50"/>
                    </a:lnTo>
                    <a:lnTo>
                      <a:pt x="0" y="54"/>
                    </a:lnTo>
                    <a:lnTo>
                      <a:pt x="0" y="134"/>
                    </a:lnTo>
                    <a:lnTo>
                      <a:pt x="0" y="134"/>
                    </a:lnTo>
                    <a:lnTo>
                      <a:pt x="30" y="122"/>
                    </a:lnTo>
                    <a:lnTo>
                      <a:pt x="60" y="106"/>
                    </a:lnTo>
                    <a:lnTo>
                      <a:pt x="60" y="398"/>
                    </a:lnTo>
                    <a:lnTo>
                      <a:pt x="144" y="398"/>
                    </a:lnTo>
                    <a:lnTo>
                      <a:pt x="144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66" y="12"/>
                    </a:lnTo>
                    <a:lnTo>
                      <a:pt x="56" y="26"/>
                    </a:lnTo>
                    <a:lnTo>
                      <a:pt x="50" y="32"/>
                    </a:lnTo>
                    <a:lnTo>
                      <a:pt x="40" y="38"/>
                    </a:lnTo>
                    <a:lnTo>
                      <a:pt x="30" y="44"/>
                    </a:lnTo>
                    <a:lnTo>
                      <a:pt x="18" y="50"/>
                    </a:lnTo>
                    <a:lnTo>
                      <a:pt x="18" y="5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70" name="组合 69"/>
          <p:cNvGrpSpPr/>
          <p:nvPr/>
        </p:nvGrpSpPr>
        <p:grpSpPr>
          <a:xfrm>
            <a:off x="9958267" y="1805362"/>
            <a:ext cx="645761" cy="556764"/>
            <a:chOff x="7469076" y="1354021"/>
            <a:chExt cx="484384" cy="417573"/>
          </a:xfrm>
        </p:grpSpPr>
        <p:sp>
          <p:nvSpPr>
            <p:cNvPr id="71" name="六边形 70"/>
            <p:cNvSpPr/>
            <p:nvPr/>
          </p:nvSpPr>
          <p:spPr>
            <a:xfrm>
              <a:off x="7469076" y="1354021"/>
              <a:ext cx="484384" cy="417573"/>
            </a:xfrm>
            <a:prstGeom prst="hexagon">
              <a:avLst/>
            </a:prstGeom>
            <a:solidFill>
              <a:schemeClr val="accent3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72" name="组合 71"/>
            <p:cNvGrpSpPr/>
            <p:nvPr/>
          </p:nvGrpSpPr>
          <p:grpSpPr>
            <a:xfrm>
              <a:off x="7579523" y="1431062"/>
              <a:ext cx="263491" cy="263491"/>
              <a:chOff x="1162050" y="257175"/>
              <a:chExt cx="2124075" cy="2124075"/>
            </a:xfrm>
            <a:solidFill>
              <a:schemeClr val="bg1"/>
            </a:solidFill>
            <a:effectLst/>
          </p:grpSpPr>
          <p:sp>
            <p:nvSpPr>
              <p:cNvPr id="73" name="Freeform 5"/>
              <p:cNvSpPr>
                <a:spLocks noEditPoints="1"/>
              </p:cNvSpPr>
              <p:nvPr/>
            </p:nvSpPr>
            <p:spPr bwMode="auto">
              <a:xfrm>
                <a:off x="1162050" y="257175"/>
                <a:ext cx="1606550" cy="1606550"/>
              </a:xfrm>
              <a:custGeom>
                <a:avLst/>
                <a:gdLst>
                  <a:gd name="T0" fmla="*/ 846 w 1012"/>
                  <a:gd name="T1" fmla="*/ 132 h 1012"/>
                  <a:gd name="T2" fmla="*/ 784 w 1012"/>
                  <a:gd name="T3" fmla="*/ 84 h 1012"/>
                  <a:gd name="T4" fmla="*/ 720 w 1012"/>
                  <a:gd name="T5" fmla="*/ 48 h 1012"/>
                  <a:gd name="T6" fmla="*/ 650 w 1012"/>
                  <a:gd name="T7" fmla="*/ 22 h 1012"/>
                  <a:gd name="T8" fmla="*/ 506 w 1012"/>
                  <a:gd name="T9" fmla="*/ 0 h 1012"/>
                  <a:gd name="T10" fmla="*/ 362 w 1012"/>
                  <a:gd name="T11" fmla="*/ 22 h 1012"/>
                  <a:gd name="T12" fmla="*/ 294 w 1012"/>
                  <a:gd name="T13" fmla="*/ 48 h 1012"/>
                  <a:gd name="T14" fmla="*/ 228 w 1012"/>
                  <a:gd name="T15" fmla="*/ 84 h 1012"/>
                  <a:gd name="T16" fmla="*/ 168 w 1012"/>
                  <a:gd name="T17" fmla="*/ 132 h 1012"/>
                  <a:gd name="T18" fmla="*/ 130 w 1012"/>
                  <a:gd name="T19" fmla="*/ 168 h 1012"/>
                  <a:gd name="T20" fmla="*/ 84 w 1012"/>
                  <a:gd name="T21" fmla="*/ 228 h 1012"/>
                  <a:gd name="T22" fmla="*/ 48 w 1012"/>
                  <a:gd name="T23" fmla="*/ 294 h 1012"/>
                  <a:gd name="T24" fmla="*/ 22 w 1012"/>
                  <a:gd name="T25" fmla="*/ 362 h 1012"/>
                  <a:gd name="T26" fmla="*/ 0 w 1012"/>
                  <a:gd name="T27" fmla="*/ 506 h 1012"/>
                  <a:gd name="T28" fmla="*/ 22 w 1012"/>
                  <a:gd name="T29" fmla="*/ 652 h 1012"/>
                  <a:gd name="T30" fmla="*/ 48 w 1012"/>
                  <a:gd name="T31" fmla="*/ 720 h 1012"/>
                  <a:gd name="T32" fmla="*/ 84 w 1012"/>
                  <a:gd name="T33" fmla="*/ 786 h 1012"/>
                  <a:gd name="T34" fmla="*/ 130 w 1012"/>
                  <a:gd name="T35" fmla="*/ 846 h 1012"/>
                  <a:gd name="T36" fmla="*/ 168 w 1012"/>
                  <a:gd name="T37" fmla="*/ 882 h 1012"/>
                  <a:gd name="T38" fmla="*/ 228 w 1012"/>
                  <a:gd name="T39" fmla="*/ 930 h 1012"/>
                  <a:gd name="T40" fmla="*/ 294 w 1012"/>
                  <a:gd name="T41" fmla="*/ 966 h 1012"/>
                  <a:gd name="T42" fmla="*/ 362 w 1012"/>
                  <a:gd name="T43" fmla="*/ 992 h 1012"/>
                  <a:gd name="T44" fmla="*/ 506 w 1012"/>
                  <a:gd name="T45" fmla="*/ 1012 h 1012"/>
                  <a:gd name="T46" fmla="*/ 650 w 1012"/>
                  <a:gd name="T47" fmla="*/ 992 h 1012"/>
                  <a:gd name="T48" fmla="*/ 720 w 1012"/>
                  <a:gd name="T49" fmla="*/ 966 h 1012"/>
                  <a:gd name="T50" fmla="*/ 784 w 1012"/>
                  <a:gd name="T51" fmla="*/ 930 h 1012"/>
                  <a:gd name="T52" fmla="*/ 846 w 1012"/>
                  <a:gd name="T53" fmla="*/ 882 h 1012"/>
                  <a:gd name="T54" fmla="*/ 882 w 1012"/>
                  <a:gd name="T55" fmla="*/ 846 h 1012"/>
                  <a:gd name="T56" fmla="*/ 928 w 1012"/>
                  <a:gd name="T57" fmla="*/ 786 h 1012"/>
                  <a:gd name="T58" fmla="*/ 966 w 1012"/>
                  <a:gd name="T59" fmla="*/ 720 h 1012"/>
                  <a:gd name="T60" fmla="*/ 992 w 1012"/>
                  <a:gd name="T61" fmla="*/ 652 h 1012"/>
                  <a:gd name="T62" fmla="*/ 1012 w 1012"/>
                  <a:gd name="T63" fmla="*/ 506 h 1012"/>
                  <a:gd name="T64" fmla="*/ 992 w 1012"/>
                  <a:gd name="T65" fmla="*/ 362 h 1012"/>
                  <a:gd name="T66" fmla="*/ 966 w 1012"/>
                  <a:gd name="T67" fmla="*/ 294 h 1012"/>
                  <a:gd name="T68" fmla="*/ 928 w 1012"/>
                  <a:gd name="T69" fmla="*/ 228 h 1012"/>
                  <a:gd name="T70" fmla="*/ 882 w 1012"/>
                  <a:gd name="T71" fmla="*/ 168 h 1012"/>
                  <a:gd name="T72" fmla="*/ 244 w 1012"/>
                  <a:gd name="T73" fmla="*/ 770 h 1012"/>
                  <a:gd name="T74" fmla="*/ 196 w 1012"/>
                  <a:gd name="T75" fmla="*/ 710 h 1012"/>
                  <a:gd name="T76" fmla="*/ 150 w 1012"/>
                  <a:gd name="T77" fmla="*/ 612 h 1012"/>
                  <a:gd name="T78" fmla="*/ 136 w 1012"/>
                  <a:gd name="T79" fmla="*/ 506 h 1012"/>
                  <a:gd name="T80" fmla="*/ 150 w 1012"/>
                  <a:gd name="T81" fmla="*/ 402 h 1012"/>
                  <a:gd name="T82" fmla="*/ 196 w 1012"/>
                  <a:gd name="T83" fmla="*/ 302 h 1012"/>
                  <a:gd name="T84" fmla="*/ 244 w 1012"/>
                  <a:gd name="T85" fmla="*/ 244 h 1012"/>
                  <a:gd name="T86" fmla="*/ 334 w 1012"/>
                  <a:gd name="T87" fmla="*/ 178 h 1012"/>
                  <a:gd name="T88" fmla="*/ 436 w 1012"/>
                  <a:gd name="T89" fmla="*/ 144 h 1012"/>
                  <a:gd name="T90" fmla="*/ 542 w 1012"/>
                  <a:gd name="T91" fmla="*/ 138 h 1012"/>
                  <a:gd name="T92" fmla="*/ 646 w 1012"/>
                  <a:gd name="T93" fmla="*/ 164 h 1012"/>
                  <a:gd name="T94" fmla="*/ 740 w 1012"/>
                  <a:gd name="T95" fmla="*/ 220 h 1012"/>
                  <a:gd name="T96" fmla="*/ 794 w 1012"/>
                  <a:gd name="T97" fmla="*/ 272 h 1012"/>
                  <a:gd name="T98" fmla="*/ 850 w 1012"/>
                  <a:gd name="T99" fmla="*/ 368 h 1012"/>
                  <a:gd name="T100" fmla="*/ 876 w 1012"/>
                  <a:gd name="T101" fmla="*/ 472 h 1012"/>
                  <a:gd name="T102" fmla="*/ 870 w 1012"/>
                  <a:gd name="T103" fmla="*/ 578 h 1012"/>
                  <a:gd name="T104" fmla="*/ 834 w 1012"/>
                  <a:gd name="T105" fmla="*/ 680 h 1012"/>
                  <a:gd name="T106" fmla="*/ 768 w 1012"/>
                  <a:gd name="T107" fmla="*/ 770 h 1012"/>
                  <a:gd name="T108" fmla="*/ 710 w 1012"/>
                  <a:gd name="T109" fmla="*/ 816 h 1012"/>
                  <a:gd name="T110" fmla="*/ 612 w 1012"/>
                  <a:gd name="T111" fmla="*/ 862 h 1012"/>
                  <a:gd name="T112" fmla="*/ 506 w 1012"/>
                  <a:gd name="T113" fmla="*/ 878 h 1012"/>
                  <a:gd name="T114" fmla="*/ 400 w 1012"/>
                  <a:gd name="T115" fmla="*/ 862 h 1012"/>
                  <a:gd name="T116" fmla="*/ 302 w 1012"/>
                  <a:gd name="T117" fmla="*/ 816 h 1012"/>
                  <a:gd name="T118" fmla="*/ 244 w 1012"/>
                  <a:gd name="T119" fmla="*/ 770 h 10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12" h="1012">
                    <a:moveTo>
                      <a:pt x="864" y="148"/>
                    </a:moveTo>
                    <a:lnTo>
                      <a:pt x="864" y="148"/>
                    </a:lnTo>
                    <a:lnTo>
                      <a:pt x="846" y="132"/>
                    </a:lnTo>
                    <a:lnTo>
                      <a:pt x="826" y="114"/>
                    </a:lnTo>
                    <a:lnTo>
                      <a:pt x="806" y="98"/>
                    </a:lnTo>
                    <a:lnTo>
                      <a:pt x="784" y="84"/>
                    </a:lnTo>
                    <a:lnTo>
                      <a:pt x="764" y="70"/>
                    </a:lnTo>
                    <a:lnTo>
                      <a:pt x="742" y="58"/>
                    </a:lnTo>
                    <a:lnTo>
                      <a:pt x="720" y="48"/>
                    </a:lnTo>
                    <a:lnTo>
                      <a:pt x="696" y="38"/>
                    </a:lnTo>
                    <a:lnTo>
                      <a:pt x="674" y="30"/>
                    </a:lnTo>
                    <a:lnTo>
                      <a:pt x="650" y="22"/>
                    </a:lnTo>
                    <a:lnTo>
                      <a:pt x="604" y="10"/>
                    </a:lnTo>
                    <a:lnTo>
                      <a:pt x="554" y="4"/>
                    </a:lnTo>
                    <a:lnTo>
                      <a:pt x="506" y="0"/>
                    </a:lnTo>
                    <a:lnTo>
                      <a:pt x="458" y="4"/>
                    </a:lnTo>
                    <a:lnTo>
                      <a:pt x="410" y="10"/>
                    </a:lnTo>
                    <a:lnTo>
                      <a:pt x="362" y="22"/>
                    </a:lnTo>
                    <a:lnTo>
                      <a:pt x="338" y="30"/>
                    </a:lnTo>
                    <a:lnTo>
                      <a:pt x="316" y="38"/>
                    </a:lnTo>
                    <a:lnTo>
                      <a:pt x="294" y="48"/>
                    </a:lnTo>
                    <a:lnTo>
                      <a:pt x="270" y="58"/>
                    </a:lnTo>
                    <a:lnTo>
                      <a:pt x="250" y="70"/>
                    </a:lnTo>
                    <a:lnTo>
                      <a:pt x="228" y="84"/>
                    </a:lnTo>
                    <a:lnTo>
                      <a:pt x="208" y="98"/>
                    </a:lnTo>
                    <a:lnTo>
                      <a:pt x="186" y="114"/>
                    </a:lnTo>
                    <a:lnTo>
                      <a:pt x="168" y="132"/>
                    </a:lnTo>
                    <a:lnTo>
                      <a:pt x="148" y="148"/>
                    </a:lnTo>
                    <a:lnTo>
                      <a:pt x="148" y="148"/>
                    </a:lnTo>
                    <a:lnTo>
                      <a:pt x="130" y="168"/>
                    </a:lnTo>
                    <a:lnTo>
                      <a:pt x="114" y="188"/>
                    </a:lnTo>
                    <a:lnTo>
                      <a:pt x="98" y="208"/>
                    </a:lnTo>
                    <a:lnTo>
                      <a:pt x="84" y="228"/>
                    </a:lnTo>
                    <a:lnTo>
                      <a:pt x="70" y="250"/>
                    </a:lnTo>
                    <a:lnTo>
                      <a:pt x="58" y="272"/>
                    </a:lnTo>
                    <a:lnTo>
                      <a:pt x="48" y="294"/>
                    </a:lnTo>
                    <a:lnTo>
                      <a:pt x="38" y="316"/>
                    </a:lnTo>
                    <a:lnTo>
                      <a:pt x="28" y="340"/>
                    </a:lnTo>
                    <a:lnTo>
                      <a:pt x="22" y="362"/>
                    </a:lnTo>
                    <a:lnTo>
                      <a:pt x="10" y="410"/>
                    </a:lnTo>
                    <a:lnTo>
                      <a:pt x="2" y="458"/>
                    </a:lnTo>
                    <a:lnTo>
                      <a:pt x="0" y="506"/>
                    </a:lnTo>
                    <a:lnTo>
                      <a:pt x="2" y="556"/>
                    </a:lnTo>
                    <a:lnTo>
                      <a:pt x="10" y="604"/>
                    </a:lnTo>
                    <a:lnTo>
                      <a:pt x="22" y="652"/>
                    </a:lnTo>
                    <a:lnTo>
                      <a:pt x="28" y="674"/>
                    </a:lnTo>
                    <a:lnTo>
                      <a:pt x="38" y="698"/>
                    </a:lnTo>
                    <a:lnTo>
                      <a:pt x="48" y="720"/>
                    </a:lnTo>
                    <a:lnTo>
                      <a:pt x="58" y="742"/>
                    </a:lnTo>
                    <a:lnTo>
                      <a:pt x="70" y="764"/>
                    </a:lnTo>
                    <a:lnTo>
                      <a:pt x="84" y="786"/>
                    </a:lnTo>
                    <a:lnTo>
                      <a:pt x="98" y="806"/>
                    </a:lnTo>
                    <a:lnTo>
                      <a:pt x="114" y="826"/>
                    </a:lnTo>
                    <a:lnTo>
                      <a:pt x="130" y="846"/>
                    </a:lnTo>
                    <a:lnTo>
                      <a:pt x="148" y="864"/>
                    </a:lnTo>
                    <a:lnTo>
                      <a:pt x="148" y="864"/>
                    </a:lnTo>
                    <a:lnTo>
                      <a:pt x="168" y="882"/>
                    </a:lnTo>
                    <a:lnTo>
                      <a:pt x="186" y="900"/>
                    </a:lnTo>
                    <a:lnTo>
                      <a:pt x="208" y="916"/>
                    </a:lnTo>
                    <a:lnTo>
                      <a:pt x="228" y="930"/>
                    </a:lnTo>
                    <a:lnTo>
                      <a:pt x="250" y="942"/>
                    </a:lnTo>
                    <a:lnTo>
                      <a:pt x="270" y="954"/>
                    </a:lnTo>
                    <a:lnTo>
                      <a:pt x="294" y="966"/>
                    </a:lnTo>
                    <a:lnTo>
                      <a:pt x="316" y="976"/>
                    </a:lnTo>
                    <a:lnTo>
                      <a:pt x="338" y="984"/>
                    </a:lnTo>
                    <a:lnTo>
                      <a:pt x="362" y="992"/>
                    </a:lnTo>
                    <a:lnTo>
                      <a:pt x="410" y="1004"/>
                    </a:lnTo>
                    <a:lnTo>
                      <a:pt x="458" y="1010"/>
                    </a:lnTo>
                    <a:lnTo>
                      <a:pt x="506" y="1012"/>
                    </a:lnTo>
                    <a:lnTo>
                      <a:pt x="554" y="1010"/>
                    </a:lnTo>
                    <a:lnTo>
                      <a:pt x="604" y="1004"/>
                    </a:lnTo>
                    <a:lnTo>
                      <a:pt x="650" y="992"/>
                    </a:lnTo>
                    <a:lnTo>
                      <a:pt x="674" y="984"/>
                    </a:lnTo>
                    <a:lnTo>
                      <a:pt x="696" y="976"/>
                    </a:lnTo>
                    <a:lnTo>
                      <a:pt x="720" y="966"/>
                    </a:lnTo>
                    <a:lnTo>
                      <a:pt x="742" y="954"/>
                    </a:lnTo>
                    <a:lnTo>
                      <a:pt x="764" y="942"/>
                    </a:lnTo>
                    <a:lnTo>
                      <a:pt x="784" y="930"/>
                    </a:lnTo>
                    <a:lnTo>
                      <a:pt x="806" y="916"/>
                    </a:lnTo>
                    <a:lnTo>
                      <a:pt x="826" y="900"/>
                    </a:lnTo>
                    <a:lnTo>
                      <a:pt x="846" y="882"/>
                    </a:lnTo>
                    <a:lnTo>
                      <a:pt x="864" y="864"/>
                    </a:lnTo>
                    <a:lnTo>
                      <a:pt x="864" y="864"/>
                    </a:lnTo>
                    <a:lnTo>
                      <a:pt x="882" y="846"/>
                    </a:lnTo>
                    <a:lnTo>
                      <a:pt x="898" y="826"/>
                    </a:lnTo>
                    <a:lnTo>
                      <a:pt x="914" y="806"/>
                    </a:lnTo>
                    <a:lnTo>
                      <a:pt x="928" y="786"/>
                    </a:lnTo>
                    <a:lnTo>
                      <a:pt x="942" y="764"/>
                    </a:lnTo>
                    <a:lnTo>
                      <a:pt x="954" y="742"/>
                    </a:lnTo>
                    <a:lnTo>
                      <a:pt x="966" y="720"/>
                    </a:lnTo>
                    <a:lnTo>
                      <a:pt x="976" y="698"/>
                    </a:lnTo>
                    <a:lnTo>
                      <a:pt x="984" y="674"/>
                    </a:lnTo>
                    <a:lnTo>
                      <a:pt x="992" y="652"/>
                    </a:lnTo>
                    <a:lnTo>
                      <a:pt x="1002" y="604"/>
                    </a:lnTo>
                    <a:lnTo>
                      <a:pt x="1010" y="556"/>
                    </a:lnTo>
                    <a:lnTo>
                      <a:pt x="1012" y="506"/>
                    </a:lnTo>
                    <a:lnTo>
                      <a:pt x="1010" y="458"/>
                    </a:lnTo>
                    <a:lnTo>
                      <a:pt x="1002" y="410"/>
                    </a:lnTo>
                    <a:lnTo>
                      <a:pt x="992" y="362"/>
                    </a:lnTo>
                    <a:lnTo>
                      <a:pt x="984" y="340"/>
                    </a:lnTo>
                    <a:lnTo>
                      <a:pt x="976" y="316"/>
                    </a:lnTo>
                    <a:lnTo>
                      <a:pt x="966" y="294"/>
                    </a:lnTo>
                    <a:lnTo>
                      <a:pt x="954" y="272"/>
                    </a:lnTo>
                    <a:lnTo>
                      <a:pt x="942" y="250"/>
                    </a:lnTo>
                    <a:lnTo>
                      <a:pt x="928" y="228"/>
                    </a:lnTo>
                    <a:lnTo>
                      <a:pt x="914" y="208"/>
                    </a:lnTo>
                    <a:lnTo>
                      <a:pt x="898" y="188"/>
                    </a:lnTo>
                    <a:lnTo>
                      <a:pt x="882" y="168"/>
                    </a:lnTo>
                    <a:lnTo>
                      <a:pt x="864" y="148"/>
                    </a:lnTo>
                    <a:lnTo>
                      <a:pt x="864" y="148"/>
                    </a:lnTo>
                    <a:close/>
                    <a:moveTo>
                      <a:pt x="244" y="770"/>
                    </a:moveTo>
                    <a:lnTo>
                      <a:pt x="244" y="770"/>
                    </a:lnTo>
                    <a:lnTo>
                      <a:pt x="218" y="740"/>
                    </a:lnTo>
                    <a:lnTo>
                      <a:pt x="196" y="710"/>
                    </a:lnTo>
                    <a:lnTo>
                      <a:pt x="178" y="680"/>
                    </a:lnTo>
                    <a:lnTo>
                      <a:pt x="162" y="646"/>
                    </a:lnTo>
                    <a:lnTo>
                      <a:pt x="150" y="612"/>
                    </a:lnTo>
                    <a:lnTo>
                      <a:pt x="142" y="578"/>
                    </a:lnTo>
                    <a:lnTo>
                      <a:pt x="138" y="542"/>
                    </a:lnTo>
                    <a:lnTo>
                      <a:pt x="136" y="506"/>
                    </a:lnTo>
                    <a:lnTo>
                      <a:pt x="138" y="472"/>
                    </a:lnTo>
                    <a:lnTo>
                      <a:pt x="142" y="436"/>
                    </a:lnTo>
                    <a:lnTo>
                      <a:pt x="150" y="402"/>
                    </a:lnTo>
                    <a:lnTo>
                      <a:pt x="162" y="368"/>
                    </a:lnTo>
                    <a:lnTo>
                      <a:pt x="178" y="334"/>
                    </a:lnTo>
                    <a:lnTo>
                      <a:pt x="196" y="302"/>
                    </a:lnTo>
                    <a:lnTo>
                      <a:pt x="218" y="272"/>
                    </a:lnTo>
                    <a:lnTo>
                      <a:pt x="244" y="244"/>
                    </a:lnTo>
                    <a:lnTo>
                      <a:pt x="244" y="244"/>
                    </a:lnTo>
                    <a:lnTo>
                      <a:pt x="272" y="220"/>
                    </a:lnTo>
                    <a:lnTo>
                      <a:pt x="302" y="198"/>
                    </a:lnTo>
                    <a:lnTo>
                      <a:pt x="334" y="178"/>
                    </a:lnTo>
                    <a:lnTo>
                      <a:pt x="366" y="164"/>
                    </a:lnTo>
                    <a:lnTo>
                      <a:pt x="400" y="152"/>
                    </a:lnTo>
                    <a:lnTo>
                      <a:pt x="436" y="144"/>
                    </a:lnTo>
                    <a:lnTo>
                      <a:pt x="470" y="138"/>
                    </a:lnTo>
                    <a:lnTo>
                      <a:pt x="506" y="136"/>
                    </a:lnTo>
                    <a:lnTo>
                      <a:pt x="542" y="138"/>
                    </a:lnTo>
                    <a:lnTo>
                      <a:pt x="578" y="144"/>
                    </a:lnTo>
                    <a:lnTo>
                      <a:pt x="612" y="152"/>
                    </a:lnTo>
                    <a:lnTo>
                      <a:pt x="646" y="164"/>
                    </a:lnTo>
                    <a:lnTo>
                      <a:pt x="678" y="178"/>
                    </a:lnTo>
                    <a:lnTo>
                      <a:pt x="710" y="198"/>
                    </a:lnTo>
                    <a:lnTo>
                      <a:pt x="740" y="220"/>
                    </a:lnTo>
                    <a:lnTo>
                      <a:pt x="768" y="244"/>
                    </a:lnTo>
                    <a:lnTo>
                      <a:pt x="768" y="244"/>
                    </a:lnTo>
                    <a:lnTo>
                      <a:pt x="794" y="272"/>
                    </a:lnTo>
                    <a:lnTo>
                      <a:pt x="816" y="302"/>
                    </a:lnTo>
                    <a:lnTo>
                      <a:pt x="834" y="334"/>
                    </a:lnTo>
                    <a:lnTo>
                      <a:pt x="850" y="368"/>
                    </a:lnTo>
                    <a:lnTo>
                      <a:pt x="862" y="402"/>
                    </a:lnTo>
                    <a:lnTo>
                      <a:pt x="870" y="436"/>
                    </a:lnTo>
                    <a:lnTo>
                      <a:pt x="876" y="472"/>
                    </a:lnTo>
                    <a:lnTo>
                      <a:pt x="876" y="506"/>
                    </a:lnTo>
                    <a:lnTo>
                      <a:pt x="876" y="542"/>
                    </a:lnTo>
                    <a:lnTo>
                      <a:pt x="870" y="578"/>
                    </a:lnTo>
                    <a:lnTo>
                      <a:pt x="862" y="612"/>
                    </a:lnTo>
                    <a:lnTo>
                      <a:pt x="850" y="646"/>
                    </a:lnTo>
                    <a:lnTo>
                      <a:pt x="834" y="680"/>
                    </a:lnTo>
                    <a:lnTo>
                      <a:pt x="816" y="710"/>
                    </a:lnTo>
                    <a:lnTo>
                      <a:pt x="794" y="740"/>
                    </a:lnTo>
                    <a:lnTo>
                      <a:pt x="768" y="770"/>
                    </a:lnTo>
                    <a:lnTo>
                      <a:pt x="768" y="770"/>
                    </a:lnTo>
                    <a:lnTo>
                      <a:pt x="740" y="794"/>
                    </a:lnTo>
                    <a:lnTo>
                      <a:pt x="710" y="816"/>
                    </a:lnTo>
                    <a:lnTo>
                      <a:pt x="678" y="836"/>
                    </a:lnTo>
                    <a:lnTo>
                      <a:pt x="646" y="850"/>
                    </a:lnTo>
                    <a:lnTo>
                      <a:pt x="612" y="862"/>
                    </a:lnTo>
                    <a:lnTo>
                      <a:pt x="578" y="870"/>
                    </a:lnTo>
                    <a:lnTo>
                      <a:pt x="542" y="876"/>
                    </a:lnTo>
                    <a:lnTo>
                      <a:pt x="506" y="878"/>
                    </a:lnTo>
                    <a:lnTo>
                      <a:pt x="470" y="876"/>
                    </a:lnTo>
                    <a:lnTo>
                      <a:pt x="436" y="870"/>
                    </a:lnTo>
                    <a:lnTo>
                      <a:pt x="400" y="862"/>
                    </a:lnTo>
                    <a:lnTo>
                      <a:pt x="366" y="850"/>
                    </a:lnTo>
                    <a:lnTo>
                      <a:pt x="334" y="836"/>
                    </a:lnTo>
                    <a:lnTo>
                      <a:pt x="302" y="816"/>
                    </a:lnTo>
                    <a:lnTo>
                      <a:pt x="272" y="794"/>
                    </a:lnTo>
                    <a:lnTo>
                      <a:pt x="244" y="770"/>
                    </a:lnTo>
                    <a:lnTo>
                      <a:pt x="244" y="77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74" name="Freeform 6"/>
              <p:cNvSpPr>
                <a:spLocks/>
              </p:cNvSpPr>
              <p:nvPr/>
            </p:nvSpPr>
            <p:spPr bwMode="auto">
              <a:xfrm>
                <a:off x="2476500" y="1571625"/>
                <a:ext cx="809625" cy="809625"/>
              </a:xfrm>
              <a:custGeom>
                <a:avLst/>
                <a:gdLst>
                  <a:gd name="T0" fmla="*/ 474 w 510"/>
                  <a:gd name="T1" fmla="*/ 308 h 510"/>
                  <a:gd name="T2" fmla="*/ 168 w 510"/>
                  <a:gd name="T3" fmla="*/ 0 h 510"/>
                  <a:gd name="T4" fmla="*/ 168 w 510"/>
                  <a:gd name="T5" fmla="*/ 0 h 510"/>
                  <a:gd name="T6" fmla="*/ 150 w 510"/>
                  <a:gd name="T7" fmla="*/ 24 h 510"/>
                  <a:gd name="T8" fmla="*/ 132 w 510"/>
                  <a:gd name="T9" fmla="*/ 48 h 510"/>
                  <a:gd name="T10" fmla="*/ 112 w 510"/>
                  <a:gd name="T11" fmla="*/ 70 h 510"/>
                  <a:gd name="T12" fmla="*/ 92 w 510"/>
                  <a:gd name="T13" fmla="*/ 92 h 510"/>
                  <a:gd name="T14" fmla="*/ 92 w 510"/>
                  <a:gd name="T15" fmla="*/ 92 h 510"/>
                  <a:gd name="T16" fmla="*/ 70 w 510"/>
                  <a:gd name="T17" fmla="*/ 114 h 510"/>
                  <a:gd name="T18" fmla="*/ 48 w 510"/>
                  <a:gd name="T19" fmla="*/ 132 h 510"/>
                  <a:gd name="T20" fmla="*/ 24 w 510"/>
                  <a:gd name="T21" fmla="*/ 150 h 510"/>
                  <a:gd name="T22" fmla="*/ 0 w 510"/>
                  <a:gd name="T23" fmla="*/ 168 h 510"/>
                  <a:gd name="T24" fmla="*/ 308 w 510"/>
                  <a:gd name="T25" fmla="*/ 476 h 510"/>
                  <a:gd name="T26" fmla="*/ 308 w 510"/>
                  <a:gd name="T27" fmla="*/ 476 h 510"/>
                  <a:gd name="T28" fmla="*/ 316 w 510"/>
                  <a:gd name="T29" fmla="*/ 484 h 510"/>
                  <a:gd name="T30" fmla="*/ 326 w 510"/>
                  <a:gd name="T31" fmla="*/ 490 h 510"/>
                  <a:gd name="T32" fmla="*/ 346 w 510"/>
                  <a:gd name="T33" fmla="*/ 502 h 510"/>
                  <a:gd name="T34" fmla="*/ 368 w 510"/>
                  <a:gd name="T35" fmla="*/ 508 h 510"/>
                  <a:gd name="T36" fmla="*/ 392 w 510"/>
                  <a:gd name="T37" fmla="*/ 510 h 510"/>
                  <a:gd name="T38" fmla="*/ 414 w 510"/>
                  <a:gd name="T39" fmla="*/ 508 h 510"/>
                  <a:gd name="T40" fmla="*/ 436 w 510"/>
                  <a:gd name="T41" fmla="*/ 502 h 510"/>
                  <a:gd name="T42" fmla="*/ 456 w 510"/>
                  <a:gd name="T43" fmla="*/ 490 h 510"/>
                  <a:gd name="T44" fmla="*/ 466 w 510"/>
                  <a:gd name="T45" fmla="*/ 484 h 510"/>
                  <a:gd name="T46" fmla="*/ 474 w 510"/>
                  <a:gd name="T47" fmla="*/ 476 h 510"/>
                  <a:gd name="T48" fmla="*/ 474 w 510"/>
                  <a:gd name="T49" fmla="*/ 476 h 510"/>
                  <a:gd name="T50" fmla="*/ 482 w 510"/>
                  <a:gd name="T51" fmla="*/ 466 h 510"/>
                  <a:gd name="T52" fmla="*/ 490 w 510"/>
                  <a:gd name="T53" fmla="*/ 456 h 510"/>
                  <a:gd name="T54" fmla="*/ 500 w 510"/>
                  <a:gd name="T55" fmla="*/ 436 h 510"/>
                  <a:gd name="T56" fmla="*/ 508 w 510"/>
                  <a:gd name="T57" fmla="*/ 414 h 510"/>
                  <a:gd name="T58" fmla="*/ 510 w 510"/>
                  <a:gd name="T59" fmla="*/ 392 h 510"/>
                  <a:gd name="T60" fmla="*/ 508 w 510"/>
                  <a:gd name="T61" fmla="*/ 370 h 510"/>
                  <a:gd name="T62" fmla="*/ 500 w 510"/>
                  <a:gd name="T63" fmla="*/ 348 h 510"/>
                  <a:gd name="T64" fmla="*/ 490 w 510"/>
                  <a:gd name="T65" fmla="*/ 326 h 510"/>
                  <a:gd name="T66" fmla="*/ 482 w 510"/>
                  <a:gd name="T67" fmla="*/ 316 h 510"/>
                  <a:gd name="T68" fmla="*/ 474 w 510"/>
                  <a:gd name="T69" fmla="*/ 308 h 510"/>
                  <a:gd name="T70" fmla="*/ 474 w 510"/>
                  <a:gd name="T71" fmla="*/ 308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10" h="510">
                    <a:moveTo>
                      <a:pt x="474" y="308"/>
                    </a:moveTo>
                    <a:lnTo>
                      <a:pt x="168" y="0"/>
                    </a:lnTo>
                    <a:lnTo>
                      <a:pt x="168" y="0"/>
                    </a:lnTo>
                    <a:lnTo>
                      <a:pt x="150" y="24"/>
                    </a:lnTo>
                    <a:lnTo>
                      <a:pt x="132" y="48"/>
                    </a:lnTo>
                    <a:lnTo>
                      <a:pt x="112" y="70"/>
                    </a:lnTo>
                    <a:lnTo>
                      <a:pt x="92" y="92"/>
                    </a:lnTo>
                    <a:lnTo>
                      <a:pt x="92" y="92"/>
                    </a:lnTo>
                    <a:lnTo>
                      <a:pt x="70" y="114"/>
                    </a:lnTo>
                    <a:lnTo>
                      <a:pt x="48" y="132"/>
                    </a:lnTo>
                    <a:lnTo>
                      <a:pt x="24" y="150"/>
                    </a:lnTo>
                    <a:lnTo>
                      <a:pt x="0" y="168"/>
                    </a:lnTo>
                    <a:lnTo>
                      <a:pt x="308" y="476"/>
                    </a:lnTo>
                    <a:lnTo>
                      <a:pt x="308" y="476"/>
                    </a:lnTo>
                    <a:lnTo>
                      <a:pt x="316" y="484"/>
                    </a:lnTo>
                    <a:lnTo>
                      <a:pt x="326" y="490"/>
                    </a:lnTo>
                    <a:lnTo>
                      <a:pt x="346" y="502"/>
                    </a:lnTo>
                    <a:lnTo>
                      <a:pt x="368" y="508"/>
                    </a:lnTo>
                    <a:lnTo>
                      <a:pt x="392" y="510"/>
                    </a:lnTo>
                    <a:lnTo>
                      <a:pt x="414" y="508"/>
                    </a:lnTo>
                    <a:lnTo>
                      <a:pt x="436" y="502"/>
                    </a:lnTo>
                    <a:lnTo>
                      <a:pt x="456" y="490"/>
                    </a:lnTo>
                    <a:lnTo>
                      <a:pt x="466" y="484"/>
                    </a:lnTo>
                    <a:lnTo>
                      <a:pt x="474" y="476"/>
                    </a:lnTo>
                    <a:lnTo>
                      <a:pt x="474" y="476"/>
                    </a:lnTo>
                    <a:lnTo>
                      <a:pt x="482" y="466"/>
                    </a:lnTo>
                    <a:lnTo>
                      <a:pt x="490" y="456"/>
                    </a:lnTo>
                    <a:lnTo>
                      <a:pt x="500" y="436"/>
                    </a:lnTo>
                    <a:lnTo>
                      <a:pt x="508" y="414"/>
                    </a:lnTo>
                    <a:lnTo>
                      <a:pt x="510" y="392"/>
                    </a:lnTo>
                    <a:lnTo>
                      <a:pt x="508" y="370"/>
                    </a:lnTo>
                    <a:lnTo>
                      <a:pt x="500" y="348"/>
                    </a:lnTo>
                    <a:lnTo>
                      <a:pt x="490" y="326"/>
                    </a:lnTo>
                    <a:lnTo>
                      <a:pt x="482" y="316"/>
                    </a:lnTo>
                    <a:lnTo>
                      <a:pt x="474" y="308"/>
                    </a:lnTo>
                    <a:lnTo>
                      <a:pt x="474" y="30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75" name="Freeform 7"/>
              <p:cNvSpPr>
                <a:spLocks/>
              </p:cNvSpPr>
              <p:nvPr/>
            </p:nvSpPr>
            <p:spPr bwMode="auto">
              <a:xfrm>
                <a:off x="1498600" y="593725"/>
                <a:ext cx="431800" cy="428625"/>
              </a:xfrm>
              <a:custGeom>
                <a:avLst/>
                <a:gdLst>
                  <a:gd name="T0" fmla="*/ 0 w 272"/>
                  <a:gd name="T1" fmla="*/ 270 h 270"/>
                  <a:gd name="T2" fmla="*/ 68 w 272"/>
                  <a:gd name="T3" fmla="*/ 270 h 270"/>
                  <a:gd name="T4" fmla="*/ 68 w 272"/>
                  <a:gd name="T5" fmla="*/ 270 h 270"/>
                  <a:gd name="T6" fmla="*/ 70 w 272"/>
                  <a:gd name="T7" fmla="*/ 252 h 270"/>
                  <a:gd name="T8" fmla="*/ 76 w 272"/>
                  <a:gd name="T9" fmla="*/ 232 h 270"/>
                  <a:gd name="T10" fmla="*/ 80 w 272"/>
                  <a:gd name="T11" fmla="*/ 214 h 270"/>
                  <a:gd name="T12" fmla="*/ 88 w 272"/>
                  <a:gd name="T13" fmla="*/ 198 h 270"/>
                  <a:gd name="T14" fmla="*/ 98 w 272"/>
                  <a:gd name="T15" fmla="*/ 180 h 270"/>
                  <a:gd name="T16" fmla="*/ 108 w 272"/>
                  <a:gd name="T17" fmla="*/ 164 h 270"/>
                  <a:gd name="T18" fmla="*/ 120 w 272"/>
                  <a:gd name="T19" fmla="*/ 148 h 270"/>
                  <a:gd name="T20" fmla="*/ 134 w 272"/>
                  <a:gd name="T21" fmla="*/ 134 h 270"/>
                  <a:gd name="T22" fmla="*/ 134 w 272"/>
                  <a:gd name="T23" fmla="*/ 134 h 270"/>
                  <a:gd name="T24" fmla="*/ 148 w 272"/>
                  <a:gd name="T25" fmla="*/ 120 h 270"/>
                  <a:gd name="T26" fmla="*/ 164 w 272"/>
                  <a:gd name="T27" fmla="*/ 108 h 270"/>
                  <a:gd name="T28" fmla="*/ 180 w 272"/>
                  <a:gd name="T29" fmla="*/ 98 h 270"/>
                  <a:gd name="T30" fmla="*/ 198 w 272"/>
                  <a:gd name="T31" fmla="*/ 88 h 270"/>
                  <a:gd name="T32" fmla="*/ 216 w 272"/>
                  <a:gd name="T33" fmla="*/ 82 h 270"/>
                  <a:gd name="T34" fmla="*/ 234 w 272"/>
                  <a:gd name="T35" fmla="*/ 76 h 270"/>
                  <a:gd name="T36" fmla="*/ 252 w 272"/>
                  <a:gd name="T37" fmla="*/ 70 h 270"/>
                  <a:gd name="T38" fmla="*/ 272 w 272"/>
                  <a:gd name="T39" fmla="*/ 68 h 270"/>
                  <a:gd name="T40" fmla="*/ 272 w 272"/>
                  <a:gd name="T41" fmla="*/ 0 h 270"/>
                  <a:gd name="T42" fmla="*/ 272 w 272"/>
                  <a:gd name="T43" fmla="*/ 0 h 270"/>
                  <a:gd name="T44" fmla="*/ 246 w 272"/>
                  <a:gd name="T45" fmla="*/ 4 h 270"/>
                  <a:gd name="T46" fmla="*/ 220 w 272"/>
                  <a:gd name="T47" fmla="*/ 8 h 270"/>
                  <a:gd name="T48" fmla="*/ 196 w 272"/>
                  <a:gd name="T49" fmla="*/ 16 h 270"/>
                  <a:gd name="T50" fmla="*/ 172 w 272"/>
                  <a:gd name="T51" fmla="*/ 26 h 270"/>
                  <a:gd name="T52" fmla="*/ 148 w 272"/>
                  <a:gd name="T53" fmla="*/ 38 h 270"/>
                  <a:gd name="T54" fmla="*/ 126 w 272"/>
                  <a:gd name="T55" fmla="*/ 52 h 270"/>
                  <a:gd name="T56" fmla="*/ 106 w 272"/>
                  <a:gd name="T57" fmla="*/ 68 h 270"/>
                  <a:gd name="T58" fmla="*/ 86 w 272"/>
                  <a:gd name="T59" fmla="*/ 86 h 270"/>
                  <a:gd name="T60" fmla="*/ 86 w 272"/>
                  <a:gd name="T61" fmla="*/ 86 h 270"/>
                  <a:gd name="T62" fmla="*/ 68 w 272"/>
                  <a:gd name="T63" fmla="*/ 106 h 270"/>
                  <a:gd name="T64" fmla="*/ 52 w 272"/>
                  <a:gd name="T65" fmla="*/ 126 h 270"/>
                  <a:gd name="T66" fmla="*/ 38 w 272"/>
                  <a:gd name="T67" fmla="*/ 148 h 270"/>
                  <a:gd name="T68" fmla="*/ 26 w 272"/>
                  <a:gd name="T69" fmla="*/ 172 h 270"/>
                  <a:gd name="T70" fmla="*/ 16 w 272"/>
                  <a:gd name="T71" fmla="*/ 196 h 270"/>
                  <a:gd name="T72" fmla="*/ 8 w 272"/>
                  <a:gd name="T73" fmla="*/ 220 h 270"/>
                  <a:gd name="T74" fmla="*/ 4 w 272"/>
                  <a:gd name="T75" fmla="*/ 244 h 270"/>
                  <a:gd name="T76" fmla="*/ 0 w 272"/>
                  <a:gd name="T77" fmla="*/ 270 h 270"/>
                  <a:gd name="T78" fmla="*/ 0 w 272"/>
                  <a:gd name="T79" fmla="*/ 27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72" h="270">
                    <a:moveTo>
                      <a:pt x="0" y="270"/>
                    </a:moveTo>
                    <a:lnTo>
                      <a:pt x="68" y="270"/>
                    </a:lnTo>
                    <a:lnTo>
                      <a:pt x="68" y="270"/>
                    </a:lnTo>
                    <a:lnTo>
                      <a:pt x="70" y="252"/>
                    </a:lnTo>
                    <a:lnTo>
                      <a:pt x="76" y="232"/>
                    </a:lnTo>
                    <a:lnTo>
                      <a:pt x="80" y="214"/>
                    </a:lnTo>
                    <a:lnTo>
                      <a:pt x="88" y="198"/>
                    </a:lnTo>
                    <a:lnTo>
                      <a:pt x="98" y="180"/>
                    </a:lnTo>
                    <a:lnTo>
                      <a:pt x="108" y="164"/>
                    </a:lnTo>
                    <a:lnTo>
                      <a:pt x="120" y="148"/>
                    </a:lnTo>
                    <a:lnTo>
                      <a:pt x="134" y="134"/>
                    </a:lnTo>
                    <a:lnTo>
                      <a:pt x="134" y="134"/>
                    </a:lnTo>
                    <a:lnTo>
                      <a:pt x="148" y="120"/>
                    </a:lnTo>
                    <a:lnTo>
                      <a:pt x="164" y="108"/>
                    </a:lnTo>
                    <a:lnTo>
                      <a:pt x="180" y="98"/>
                    </a:lnTo>
                    <a:lnTo>
                      <a:pt x="198" y="88"/>
                    </a:lnTo>
                    <a:lnTo>
                      <a:pt x="216" y="82"/>
                    </a:lnTo>
                    <a:lnTo>
                      <a:pt x="234" y="76"/>
                    </a:lnTo>
                    <a:lnTo>
                      <a:pt x="252" y="70"/>
                    </a:lnTo>
                    <a:lnTo>
                      <a:pt x="272" y="68"/>
                    </a:lnTo>
                    <a:lnTo>
                      <a:pt x="272" y="0"/>
                    </a:lnTo>
                    <a:lnTo>
                      <a:pt x="272" y="0"/>
                    </a:lnTo>
                    <a:lnTo>
                      <a:pt x="246" y="4"/>
                    </a:lnTo>
                    <a:lnTo>
                      <a:pt x="220" y="8"/>
                    </a:lnTo>
                    <a:lnTo>
                      <a:pt x="196" y="16"/>
                    </a:lnTo>
                    <a:lnTo>
                      <a:pt x="172" y="26"/>
                    </a:lnTo>
                    <a:lnTo>
                      <a:pt x="148" y="38"/>
                    </a:lnTo>
                    <a:lnTo>
                      <a:pt x="126" y="52"/>
                    </a:lnTo>
                    <a:lnTo>
                      <a:pt x="106" y="68"/>
                    </a:lnTo>
                    <a:lnTo>
                      <a:pt x="86" y="86"/>
                    </a:lnTo>
                    <a:lnTo>
                      <a:pt x="86" y="86"/>
                    </a:lnTo>
                    <a:lnTo>
                      <a:pt x="68" y="106"/>
                    </a:lnTo>
                    <a:lnTo>
                      <a:pt x="52" y="126"/>
                    </a:lnTo>
                    <a:lnTo>
                      <a:pt x="38" y="148"/>
                    </a:lnTo>
                    <a:lnTo>
                      <a:pt x="26" y="172"/>
                    </a:lnTo>
                    <a:lnTo>
                      <a:pt x="16" y="196"/>
                    </a:lnTo>
                    <a:lnTo>
                      <a:pt x="8" y="220"/>
                    </a:lnTo>
                    <a:lnTo>
                      <a:pt x="4" y="244"/>
                    </a:lnTo>
                    <a:lnTo>
                      <a:pt x="0" y="270"/>
                    </a:lnTo>
                    <a:lnTo>
                      <a:pt x="0" y="27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0844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/>
      <p:bldP spid="46" grpId="0" animBg="1"/>
      <p:bldP spid="47" grpId="0"/>
      <p:bldP spid="48" grpId="0" animBg="1"/>
      <p:bldP spid="49" grpId="0"/>
      <p:bldP spid="50" grpId="0" animBg="1"/>
      <p:bldP spid="5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圆角右箭头 35"/>
          <p:cNvSpPr/>
          <p:nvPr/>
        </p:nvSpPr>
        <p:spPr>
          <a:xfrm rot="10800000" flipH="1">
            <a:off x="1539408" y="2645296"/>
            <a:ext cx="536381" cy="519349"/>
          </a:xfrm>
          <a:prstGeom prst="bentArrow">
            <a:avLst/>
          </a:prstGeom>
          <a:gradFill flip="none" rotWithShape="1">
            <a:gsLst>
              <a:gs pos="100000">
                <a:schemeClr val="bg1">
                  <a:lumMod val="75000"/>
                  <a:shade val="30000"/>
                  <a:satMod val="115000"/>
                  <a:alpha val="0"/>
                </a:schemeClr>
              </a:gs>
              <a:gs pos="0">
                <a:schemeClr val="bg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" name="圆角右箭头 36"/>
          <p:cNvSpPr/>
          <p:nvPr/>
        </p:nvSpPr>
        <p:spPr>
          <a:xfrm rot="10800000" flipH="1">
            <a:off x="2315667" y="3683276"/>
            <a:ext cx="536381" cy="519349"/>
          </a:xfrm>
          <a:prstGeom prst="bentArrow">
            <a:avLst/>
          </a:prstGeom>
          <a:gradFill flip="none" rotWithShape="1">
            <a:gsLst>
              <a:gs pos="100000">
                <a:schemeClr val="bg1">
                  <a:lumMod val="75000"/>
                  <a:shade val="30000"/>
                  <a:satMod val="115000"/>
                  <a:alpha val="0"/>
                </a:schemeClr>
              </a:gs>
              <a:gs pos="0">
                <a:schemeClr val="bg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8" name="圆角右箭头 37"/>
          <p:cNvSpPr/>
          <p:nvPr/>
        </p:nvSpPr>
        <p:spPr>
          <a:xfrm rot="10800000" flipH="1">
            <a:off x="3108858" y="4721255"/>
            <a:ext cx="536381" cy="519349"/>
          </a:xfrm>
          <a:prstGeom prst="bentArrow">
            <a:avLst/>
          </a:prstGeom>
          <a:gradFill flip="none" rotWithShape="1">
            <a:gsLst>
              <a:gs pos="100000">
                <a:schemeClr val="bg1">
                  <a:lumMod val="75000"/>
                  <a:shade val="30000"/>
                  <a:satMod val="115000"/>
                  <a:alpha val="0"/>
                </a:schemeClr>
              </a:gs>
              <a:gs pos="0">
                <a:schemeClr val="bg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772224" y="1732997"/>
            <a:ext cx="5087903" cy="1003339"/>
          </a:xfrm>
          <a:prstGeom prst="rect">
            <a:avLst/>
          </a:prstGeom>
        </p:spPr>
        <p:txBody>
          <a:bodyPr wrap="square" lIns="121908" tIns="60954" rIns="121908" bIns="60954" anchor="ctr">
            <a:spAutoFit/>
          </a:bodyPr>
          <a:lstStyle/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，在此输入您的文字，在此输入您的文字，在此输入您的文字，在此输入您的文字，在此输入您的文字，在此输入您的文字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133251" y="4846661"/>
            <a:ext cx="5087903" cy="1003339"/>
          </a:xfrm>
          <a:prstGeom prst="rect">
            <a:avLst/>
          </a:prstGeom>
        </p:spPr>
        <p:txBody>
          <a:bodyPr wrap="square" lIns="121908" tIns="60954" rIns="121908" bIns="60954" anchor="ctr">
            <a:spAutoFit/>
          </a:bodyPr>
          <a:lstStyle/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，在此输入您的文字，在此输入您的文字，在此输入您的文字，在此输入您的文字，在此输入您的文字，在此输入您的文字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5346243" y="3808773"/>
            <a:ext cx="5087903" cy="1003339"/>
          </a:xfrm>
          <a:prstGeom prst="rect">
            <a:avLst/>
          </a:prstGeom>
        </p:spPr>
        <p:txBody>
          <a:bodyPr wrap="square" lIns="121908" tIns="60954" rIns="121908" bIns="60954" anchor="ctr">
            <a:spAutoFit/>
          </a:bodyPr>
          <a:lstStyle/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，在此输入您的文字，在此输入您的文字，在此输入您的文字，在此输入您的文字，在此输入您的文字，在此输入您的文字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559234" y="2770885"/>
            <a:ext cx="5087903" cy="1003339"/>
          </a:xfrm>
          <a:prstGeom prst="rect">
            <a:avLst/>
          </a:prstGeom>
        </p:spPr>
        <p:txBody>
          <a:bodyPr wrap="square" lIns="121908" tIns="60954" rIns="121908" bIns="60954" anchor="ctr">
            <a:spAutoFit/>
          </a:bodyPr>
          <a:lstStyle/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，在此输入您的文字，在此输入您的文字，在此输入您的文字，在此输入您的文字，在此输入您的文字，在此输入您的文字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六边形 42"/>
          <p:cNvSpPr/>
          <p:nvPr/>
        </p:nvSpPr>
        <p:spPr>
          <a:xfrm>
            <a:off x="1302064" y="1851924"/>
            <a:ext cx="2399688" cy="720000"/>
          </a:xfrm>
          <a:prstGeom prst="hexagon">
            <a:avLst/>
          </a:prstGeom>
          <a:solidFill>
            <a:schemeClr val="accent3"/>
          </a:solidFill>
          <a:ln w="28575">
            <a:solidFill>
              <a:srgbClr val="B7B7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</a:p>
        </p:txBody>
      </p:sp>
      <p:sp>
        <p:nvSpPr>
          <p:cNvPr id="76" name="六边形 75"/>
          <p:cNvSpPr/>
          <p:nvPr/>
        </p:nvSpPr>
        <p:spPr>
          <a:xfrm>
            <a:off x="2076897" y="2897392"/>
            <a:ext cx="2399688" cy="720000"/>
          </a:xfrm>
          <a:prstGeom prst="hexagon">
            <a:avLst/>
          </a:prstGeom>
          <a:solidFill>
            <a:schemeClr val="accent1"/>
          </a:solidFill>
          <a:ln w="28575">
            <a:solidFill>
              <a:srgbClr val="B7B7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</a:p>
        </p:txBody>
      </p:sp>
      <p:sp>
        <p:nvSpPr>
          <p:cNvPr id="77" name="六边形 76"/>
          <p:cNvSpPr/>
          <p:nvPr/>
        </p:nvSpPr>
        <p:spPr>
          <a:xfrm>
            <a:off x="2851729" y="3942860"/>
            <a:ext cx="2399688" cy="720000"/>
          </a:xfrm>
          <a:prstGeom prst="hexagon">
            <a:avLst/>
          </a:prstGeom>
          <a:solidFill>
            <a:schemeClr val="accent2"/>
          </a:solidFill>
          <a:ln w="28575">
            <a:solidFill>
              <a:srgbClr val="B7B7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</a:p>
        </p:txBody>
      </p:sp>
      <p:sp>
        <p:nvSpPr>
          <p:cNvPr id="78" name="六边形 77"/>
          <p:cNvSpPr/>
          <p:nvPr/>
        </p:nvSpPr>
        <p:spPr>
          <a:xfrm>
            <a:off x="3626560" y="4988329"/>
            <a:ext cx="2399688" cy="720000"/>
          </a:xfrm>
          <a:prstGeom prst="hexagon">
            <a:avLst/>
          </a:prstGeom>
          <a:solidFill>
            <a:schemeClr val="accent4"/>
          </a:solidFill>
          <a:ln w="28575">
            <a:solidFill>
              <a:srgbClr val="B7B7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49098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1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600"/>
                            </p:stCondLst>
                            <p:childTnLst>
                              <p:par>
                                <p:cTn id="4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100"/>
                            </p:stCondLst>
                            <p:childTnLst>
                              <p:par>
                                <p:cTn id="5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600"/>
                            </p:stCondLst>
                            <p:childTnLst>
                              <p:par>
                                <p:cTn id="5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  <p:bldP spid="39" grpId="0"/>
      <p:bldP spid="40" grpId="0"/>
      <p:bldP spid="41" grpId="0"/>
      <p:bldP spid="42" grpId="0"/>
      <p:bldP spid="43" grpId="0" animBg="1"/>
      <p:bldP spid="76" grpId="0" animBg="1"/>
      <p:bldP spid="77" grpId="0" animBg="1"/>
      <p:bldP spid="7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" t="10143" r="1686" b="7164"/>
          <a:stretch/>
        </p:blipFill>
        <p:spPr>
          <a:xfrm>
            <a:off x="2034582" y="824567"/>
            <a:ext cx="7122176" cy="3999021"/>
          </a:xfrm>
          <a:prstGeom prst="rect">
            <a:avLst/>
          </a:prstGeom>
        </p:spPr>
      </p:pic>
      <p:grpSp>
        <p:nvGrpSpPr>
          <p:cNvPr id="17" name="Group 4"/>
          <p:cNvGrpSpPr>
            <a:grpSpLocks noChangeAspect="1"/>
          </p:cNvGrpSpPr>
          <p:nvPr/>
        </p:nvGrpSpPr>
        <p:grpSpPr bwMode="auto">
          <a:xfrm rot="2107153">
            <a:off x="957268" y="628589"/>
            <a:ext cx="875392" cy="556073"/>
            <a:chOff x="4695" y="752"/>
            <a:chExt cx="880" cy="559"/>
          </a:xfrm>
          <a:solidFill>
            <a:schemeClr val="bg1"/>
          </a:solidFill>
        </p:grpSpPr>
        <p:sp>
          <p:nvSpPr>
            <p:cNvPr id="18" name="Freeform 8"/>
            <p:cNvSpPr>
              <a:spLocks/>
            </p:cNvSpPr>
            <p:nvPr/>
          </p:nvSpPr>
          <p:spPr bwMode="auto">
            <a:xfrm>
              <a:off x="4695" y="847"/>
              <a:ext cx="162" cy="464"/>
            </a:xfrm>
            <a:custGeom>
              <a:avLst/>
              <a:gdLst>
                <a:gd name="T0" fmla="*/ 4 w 68"/>
                <a:gd name="T1" fmla="*/ 11 h 196"/>
                <a:gd name="T2" fmla="*/ 52 w 68"/>
                <a:gd name="T3" fmla="*/ 189 h 196"/>
                <a:gd name="T4" fmla="*/ 67 w 68"/>
                <a:gd name="T5" fmla="*/ 185 h 196"/>
                <a:gd name="T6" fmla="*/ 18 w 68"/>
                <a:gd name="T7" fmla="*/ 5 h 196"/>
                <a:gd name="T8" fmla="*/ 4 w 68"/>
                <a:gd name="T9" fmla="*/ 1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196">
                  <a:moveTo>
                    <a:pt x="4" y="11"/>
                  </a:moveTo>
                  <a:cubicBezTo>
                    <a:pt x="35" y="65"/>
                    <a:pt x="39" y="130"/>
                    <a:pt x="52" y="189"/>
                  </a:cubicBezTo>
                  <a:cubicBezTo>
                    <a:pt x="53" y="196"/>
                    <a:pt x="68" y="192"/>
                    <a:pt x="67" y="185"/>
                  </a:cubicBezTo>
                  <a:cubicBezTo>
                    <a:pt x="53" y="124"/>
                    <a:pt x="49" y="60"/>
                    <a:pt x="18" y="5"/>
                  </a:cubicBezTo>
                  <a:cubicBezTo>
                    <a:pt x="15" y="0"/>
                    <a:pt x="0" y="5"/>
                    <a:pt x="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4752" y="979"/>
              <a:ext cx="304" cy="57"/>
            </a:xfrm>
            <a:custGeom>
              <a:avLst/>
              <a:gdLst>
                <a:gd name="T0" fmla="*/ 10 w 128"/>
                <a:gd name="T1" fmla="*/ 24 h 24"/>
                <a:gd name="T2" fmla="*/ 119 w 128"/>
                <a:gd name="T3" fmla="*/ 6 h 24"/>
                <a:gd name="T4" fmla="*/ 110 w 128"/>
                <a:gd name="T5" fmla="*/ 2 h 24"/>
                <a:gd name="T6" fmla="*/ 16 w 128"/>
                <a:gd name="T7" fmla="*/ 16 h 24"/>
                <a:gd name="T8" fmla="*/ 10 w 128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24">
                  <a:moveTo>
                    <a:pt x="10" y="24"/>
                  </a:moveTo>
                  <a:cubicBezTo>
                    <a:pt x="47" y="24"/>
                    <a:pt x="86" y="24"/>
                    <a:pt x="119" y="6"/>
                  </a:cubicBezTo>
                  <a:cubicBezTo>
                    <a:pt x="128" y="1"/>
                    <a:pt x="114" y="0"/>
                    <a:pt x="110" y="2"/>
                  </a:cubicBezTo>
                  <a:cubicBezTo>
                    <a:pt x="82" y="18"/>
                    <a:pt x="47" y="16"/>
                    <a:pt x="16" y="16"/>
                  </a:cubicBezTo>
                  <a:cubicBezTo>
                    <a:pt x="11" y="16"/>
                    <a:pt x="0" y="24"/>
                    <a:pt x="1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4892" y="821"/>
              <a:ext cx="185" cy="431"/>
            </a:xfrm>
            <a:custGeom>
              <a:avLst/>
              <a:gdLst>
                <a:gd name="T0" fmla="*/ 4 w 78"/>
                <a:gd name="T1" fmla="*/ 10 h 182"/>
                <a:gd name="T2" fmla="*/ 61 w 78"/>
                <a:gd name="T3" fmla="*/ 177 h 182"/>
                <a:gd name="T4" fmla="*/ 76 w 78"/>
                <a:gd name="T5" fmla="*/ 173 h 182"/>
                <a:gd name="T6" fmla="*/ 18 w 78"/>
                <a:gd name="T7" fmla="*/ 4 h 182"/>
                <a:gd name="T8" fmla="*/ 4 w 78"/>
                <a:gd name="T9" fmla="*/ 1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82">
                  <a:moveTo>
                    <a:pt x="4" y="10"/>
                  </a:moveTo>
                  <a:cubicBezTo>
                    <a:pt x="43" y="55"/>
                    <a:pt x="47" y="121"/>
                    <a:pt x="61" y="177"/>
                  </a:cubicBezTo>
                  <a:cubicBezTo>
                    <a:pt x="63" y="182"/>
                    <a:pt x="78" y="178"/>
                    <a:pt x="76" y="173"/>
                  </a:cubicBezTo>
                  <a:cubicBezTo>
                    <a:pt x="62" y="116"/>
                    <a:pt x="57" y="50"/>
                    <a:pt x="18" y="4"/>
                  </a:cubicBezTo>
                  <a:cubicBezTo>
                    <a:pt x="15" y="0"/>
                    <a:pt x="0" y="5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1"/>
            <p:cNvSpPr>
              <a:spLocks/>
            </p:cNvSpPr>
            <p:nvPr/>
          </p:nvSpPr>
          <p:spPr bwMode="auto">
            <a:xfrm>
              <a:off x="5044" y="811"/>
              <a:ext cx="355" cy="379"/>
            </a:xfrm>
            <a:custGeom>
              <a:avLst/>
              <a:gdLst>
                <a:gd name="T0" fmla="*/ 18 w 150"/>
                <a:gd name="T1" fmla="*/ 30 h 160"/>
                <a:gd name="T2" fmla="*/ 56 w 150"/>
                <a:gd name="T3" fmla="*/ 39 h 160"/>
                <a:gd name="T4" fmla="*/ 58 w 150"/>
                <a:gd name="T5" fmla="*/ 105 h 160"/>
                <a:gd name="T6" fmla="*/ 76 w 150"/>
                <a:gd name="T7" fmla="*/ 150 h 160"/>
                <a:gd name="T8" fmla="*/ 142 w 150"/>
                <a:gd name="T9" fmla="*/ 129 h 160"/>
                <a:gd name="T10" fmla="*/ 132 w 150"/>
                <a:gd name="T11" fmla="*/ 124 h 160"/>
                <a:gd name="T12" fmla="*/ 77 w 150"/>
                <a:gd name="T13" fmla="*/ 128 h 160"/>
                <a:gd name="T14" fmla="*/ 73 w 150"/>
                <a:gd name="T15" fmla="*/ 62 h 160"/>
                <a:gd name="T16" fmla="*/ 62 w 150"/>
                <a:gd name="T17" fmla="*/ 14 h 160"/>
                <a:gd name="T18" fmla="*/ 9 w 150"/>
                <a:gd name="T19" fmla="*/ 24 h 160"/>
                <a:gd name="T20" fmla="*/ 18 w 150"/>
                <a:gd name="T21" fmla="*/ 3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60">
                  <a:moveTo>
                    <a:pt x="18" y="30"/>
                  </a:moveTo>
                  <a:cubicBezTo>
                    <a:pt x="37" y="17"/>
                    <a:pt x="52" y="13"/>
                    <a:pt x="56" y="39"/>
                  </a:cubicBezTo>
                  <a:cubicBezTo>
                    <a:pt x="60" y="60"/>
                    <a:pt x="57" y="83"/>
                    <a:pt x="58" y="105"/>
                  </a:cubicBezTo>
                  <a:cubicBezTo>
                    <a:pt x="59" y="121"/>
                    <a:pt x="60" y="142"/>
                    <a:pt x="76" y="150"/>
                  </a:cubicBezTo>
                  <a:cubicBezTo>
                    <a:pt x="97" y="160"/>
                    <a:pt x="125" y="141"/>
                    <a:pt x="142" y="129"/>
                  </a:cubicBezTo>
                  <a:cubicBezTo>
                    <a:pt x="150" y="124"/>
                    <a:pt x="137" y="120"/>
                    <a:pt x="132" y="124"/>
                  </a:cubicBezTo>
                  <a:cubicBezTo>
                    <a:pt x="116" y="135"/>
                    <a:pt x="87" y="156"/>
                    <a:pt x="77" y="128"/>
                  </a:cubicBezTo>
                  <a:cubicBezTo>
                    <a:pt x="70" y="108"/>
                    <a:pt x="73" y="83"/>
                    <a:pt x="73" y="62"/>
                  </a:cubicBezTo>
                  <a:cubicBezTo>
                    <a:pt x="73" y="47"/>
                    <a:pt x="74" y="25"/>
                    <a:pt x="62" y="14"/>
                  </a:cubicBezTo>
                  <a:cubicBezTo>
                    <a:pt x="47" y="0"/>
                    <a:pt x="22" y="16"/>
                    <a:pt x="9" y="24"/>
                  </a:cubicBezTo>
                  <a:cubicBezTo>
                    <a:pt x="0" y="30"/>
                    <a:pt x="13" y="33"/>
                    <a:pt x="18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2"/>
            <p:cNvSpPr>
              <a:spLocks/>
            </p:cNvSpPr>
            <p:nvPr/>
          </p:nvSpPr>
          <p:spPr bwMode="auto">
            <a:xfrm>
              <a:off x="5347" y="752"/>
              <a:ext cx="228" cy="275"/>
            </a:xfrm>
            <a:custGeom>
              <a:avLst/>
              <a:gdLst>
                <a:gd name="T0" fmla="*/ 49 w 96"/>
                <a:gd name="T1" fmla="*/ 17 h 116"/>
                <a:gd name="T2" fmla="*/ 0 w 96"/>
                <a:gd name="T3" fmla="*/ 73 h 116"/>
                <a:gd name="T4" fmla="*/ 60 w 96"/>
                <a:gd name="T5" fmla="*/ 107 h 116"/>
                <a:gd name="T6" fmla="*/ 95 w 96"/>
                <a:gd name="T7" fmla="*/ 52 h 116"/>
                <a:gd name="T8" fmla="*/ 40 w 96"/>
                <a:gd name="T9" fmla="*/ 1 h 116"/>
                <a:gd name="T10" fmla="*/ 31 w 96"/>
                <a:gd name="T11" fmla="*/ 8 h 116"/>
                <a:gd name="T12" fmla="*/ 73 w 96"/>
                <a:gd name="T13" fmla="*/ 85 h 116"/>
                <a:gd name="T14" fmla="*/ 23 w 96"/>
                <a:gd name="T15" fmla="*/ 92 h 116"/>
                <a:gd name="T16" fmla="*/ 15 w 96"/>
                <a:gd name="T17" fmla="*/ 58 h 116"/>
                <a:gd name="T18" fmla="*/ 39 w 96"/>
                <a:gd name="T19" fmla="*/ 24 h 116"/>
                <a:gd name="T20" fmla="*/ 49 w 96"/>
                <a:gd name="T21" fmla="*/ 1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6" h="116">
                  <a:moveTo>
                    <a:pt x="49" y="17"/>
                  </a:moveTo>
                  <a:cubicBezTo>
                    <a:pt x="17" y="15"/>
                    <a:pt x="0" y="44"/>
                    <a:pt x="0" y="73"/>
                  </a:cubicBezTo>
                  <a:cubicBezTo>
                    <a:pt x="0" y="103"/>
                    <a:pt x="34" y="116"/>
                    <a:pt x="60" y="107"/>
                  </a:cubicBezTo>
                  <a:cubicBezTo>
                    <a:pt x="82" y="98"/>
                    <a:pt x="95" y="76"/>
                    <a:pt x="95" y="52"/>
                  </a:cubicBezTo>
                  <a:cubicBezTo>
                    <a:pt x="96" y="20"/>
                    <a:pt x="69" y="3"/>
                    <a:pt x="40" y="1"/>
                  </a:cubicBezTo>
                  <a:cubicBezTo>
                    <a:pt x="36" y="0"/>
                    <a:pt x="23" y="7"/>
                    <a:pt x="31" y="8"/>
                  </a:cubicBezTo>
                  <a:cubicBezTo>
                    <a:pt x="72" y="11"/>
                    <a:pt x="92" y="48"/>
                    <a:pt x="73" y="85"/>
                  </a:cubicBezTo>
                  <a:cubicBezTo>
                    <a:pt x="62" y="105"/>
                    <a:pt x="39" y="108"/>
                    <a:pt x="23" y="92"/>
                  </a:cubicBezTo>
                  <a:cubicBezTo>
                    <a:pt x="14" y="84"/>
                    <a:pt x="14" y="69"/>
                    <a:pt x="15" y="58"/>
                  </a:cubicBezTo>
                  <a:cubicBezTo>
                    <a:pt x="17" y="47"/>
                    <a:pt x="25" y="23"/>
                    <a:pt x="39" y="24"/>
                  </a:cubicBezTo>
                  <a:cubicBezTo>
                    <a:pt x="43" y="24"/>
                    <a:pt x="57" y="17"/>
                    <a:pt x="49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3" name="Group 15"/>
          <p:cNvGrpSpPr>
            <a:grpSpLocks noChangeAspect="1"/>
          </p:cNvGrpSpPr>
          <p:nvPr/>
        </p:nvGrpSpPr>
        <p:grpSpPr bwMode="auto">
          <a:xfrm rot="20784109">
            <a:off x="8331763" y="4772420"/>
            <a:ext cx="613188" cy="503065"/>
            <a:chOff x="2607" y="911"/>
            <a:chExt cx="490" cy="402"/>
          </a:xfrm>
          <a:solidFill>
            <a:schemeClr val="bg1"/>
          </a:solidFill>
        </p:grpSpPr>
        <p:sp>
          <p:nvSpPr>
            <p:cNvPr id="24" name="Freeform 16"/>
            <p:cNvSpPr>
              <a:spLocks/>
            </p:cNvSpPr>
            <p:nvPr/>
          </p:nvSpPr>
          <p:spPr bwMode="auto">
            <a:xfrm>
              <a:off x="2607" y="1000"/>
              <a:ext cx="245" cy="258"/>
            </a:xfrm>
            <a:custGeom>
              <a:avLst/>
              <a:gdLst>
                <a:gd name="T0" fmla="*/ 9 w 102"/>
                <a:gd name="T1" fmla="*/ 105 h 107"/>
                <a:gd name="T2" fmla="*/ 82 w 102"/>
                <a:gd name="T3" fmla="*/ 26 h 107"/>
                <a:gd name="T4" fmla="*/ 75 w 102"/>
                <a:gd name="T5" fmla="*/ 24 h 107"/>
                <a:gd name="T6" fmla="*/ 9 w 102"/>
                <a:gd name="T7" fmla="*/ 102 h 107"/>
                <a:gd name="T8" fmla="*/ 16 w 102"/>
                <a:gd name="T9" fmla="*/ 104 h 107"/>
                <a:gd name="T10" fmla="*/ 100 w 102"/>
                <a:gd name="T11" fmla="*/ 4 h 107"/>
                <a:gd name="T12" fmla="*/ 93 w 102"/>
                <a:gd name="T13" fmla="*/ 2 h 107"/>
                <a:gd name="T14" fmla="*/ 52 w 102"/>
                <a:gd name="T15" fmla="*/ 54 h 107"/>
                <a:gd name="T16" fmla="*/ 32 w 102"/>
                <a:gd name="T17" fmla="*/ 79 h 107"/>
                <a:gd name="T18" fmla="*/ 29 w 102"/>
                <a:gd name="T19" fmla="*/ 83 h 107"/>
                <a:gd name="T20" fmla="*/ 34 w 102"/>
                <a:gd name="T21" fmla="*/ 86 h 107"/>
                <a:gd name="T22" fmla="*/ 40 w 102"/>
                <a:gd name="T23" fmla="*/ 76 h 107"/>
                <a:gd name="T24" fmla="*/ 33 w 102"/>
                <a:gd name="T25" fmla="*/ 75 h 107"/>
                <a:gd name="T26" fmla="*/ 26 w 102"/>
                <a:gd name="T27" fmla="*/ 87 h 107"/>
                <a:gd name="T28" fmla="*/ 27 w 102"/>
                <a:gd name="T29" fmla="*/ 89 h 107"/>
                <a:gd name="T30" fmla="*/ 56 w 102"/>
                <a:gd name="T31" fmla="*/ 59 h 107"/>
                <a:gd name="T32" fmla="*/ 100 w 102"/>
                <a:gd name="T33" fmla="*/ 4 h 107"/>
                <a:gd name="T34" fmla="*/ 93 w 102"/>
                <a:gd name="T35" fmla="*/ 2 h 107"/>
                <a:gd name="T36" fmla="*/ 9 w 102"/>
                <a:gd name="T37" fmla="*/ 102 h 107"/>
                <a:gd name="T38" fmla="*/ 16 w 102"/>
                <a:gd name="T39" fmla="*/ 104 h 107"/>
                <a:gd name="T40" fmla="*/ 82 w 102"/>
                <a:gd name="T41" fmla="*/ 26 h 107"/>
                <a:gd name="T42" fmla="*/ 75 w 102"/>
                <a:gd name="T43" fmla="*/ 24 h 107"/>
                <a:gd name="T44" fmla="*/ 4 w 102"/>
                <a:gd name="T45" fmla="*/ 102 h 107"/>
                <a:gd name="T46" fmla="*/ 9 w 102"/>
                <a:gd name="T47" fmla="*/ 10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2" h="107">
                  <a:moveTo>
                    <a:pt x="9" y="105"/>
                  </a:moveTo>
                  <a:cubicBezTo>
                    <a:pt x="40" y="86"/>
                    <a:pt x="59" y="54"/>
                    <a:pt x="82" y="26"/>
                  </a:cubicBezTo>
                  <a:cubicBezTo>
                    <a:pt x="85" y="23"/>
                    <a:pt x="77" y="22"/>
                    <a:pt x="75" y="24"/>
                  </a:cubicBezTo>
                  <a:cubicBezTo>
                    <a:pt x="51" y="48"/>
                    <a:pt x="31" y="76"/>
                    <a:pt x="9" y="102"/>
                  </a:cubicBezTo>
                  <a:cubicBezTo>
                    <a:pt x="6" y="106"/>
                    <a:pt x="13" y="106"/>
                    <a:pt x="16" y="104"/>
                  </a:cubicBezTo>
                  <a:cubicBezTo>
                    <a:pt x="47" y="74"/>
                    <a:pt x="74" y="40"/>
                    <a:pt x="100" y="4"/>
                  </a:cubicBezTo>
                  <a:cubicBezTo>
                    <a:pt x="102" y="0"/>
                    <a:pt x="95" y="0"/>
                    <a:pt x="93" y="2"/>
                  </a:cubicBezTo>
                  <a:cubicBezTo>
                    <a:pt x="78" y="17"/>
                    <a:pt x="65" y="37"/>
                    <a:pt x="52" y="54"/>
                  </a:cubicBezTo>
                  <a:cubicBezTo>
                    <a:pt x="45" y="62"/>
                    <a:pt x="39" y="71"/>
                    <a:pt x="32" y="79"/>
                  </a:cubicBezTo>
                  <a:cubicBezTo>
                    <a:pt x="31" y="80"/>
                    <a:pt x="30" y="82"/>
                    <a:pt x="29" y="83"/>
                  </a:cubicBezTo>
                  <a:cubicBezTo>
                    <a:pt x="25" y="88"/>
                    <a:pt x="36" y="80"/>
                    <a:pt x="34" y="86"/>
                  </a:cubicBezTo>
                  <a:cubicBezTo>
                    <a:pt x="35" y="82"/>
                    <a:pt x="38" y="79"/>
                    <a:pt x="40" y="76"/>
                  </a:cubicBezTo>
                  <a:cubicBezTo>
                    <a:pt x="42" y="73"/>
                    <a:pt x="35" y="73"/>
                    <a:pt x="33" y="75"/>
                  </a:cubicBezTo>
                  <a:cubicBezTo>
                    <a:pt x="31" y="79"/>
                    <a:pt x="27" y="83"/>
                    <a:pt x="26" y="87"/>
                  </a:cubicBezTo>
                  <a:cubicBezTo>
                    <a:pt x="26" y="88"/>
                    <a:pt x="27" y="89"/>
                    <a:pt x="27" y="89"/>
                  </a:cubicBezTo>
                  <a:cubicBezTo>
                    <a:pt x="36" y="92"/>
                    <a:pt x="52" y="64"/>
                    <a:pt x="56" y="59"/>
                  </a:cubicBezTo>
                  <a:cubicBezTo>
                    <a:pt x="70" y="40"/>
                    <a:pt x="83" y="20"/>
                    <a:pt x="100" y="4"/>
                  </a:cubicBezTo>
                  <a:cubicBezTo>
                    <a:pt x="97" y="4"/>
                    <a:pt x="95" y="3"/>
                    <a:pt x="93" y="2"/>
                  </a:cubicBezTo>
                  <a:cubicBezTo>
                    <a:pt x="68" y="38"/>
                    <a:pt x="41" y="72"/>
                    <a:pt x="9" y="102"/>
                  </a:cubicBezTo>
                  <a:cubicBezTo>
                    <a:pt x="11" y="103"/>
                    <a:pt x="13" y="104"/>
                    <a:pt x="16" y="104"/>
                  </a:cubicBezTo>
                  <a:cubicBezTo>
                    <a:pt x="38" y="78"/>
                    <a:pt x="57" y="50"/>
                    <a:pt x="82" y="26"/>
                  </a:cubicBezTo>
                  <a:cubicBezTo>
                    <a:pt x="79" y="26"/>
                    <a:pt x="77" y="25"/>
                    <a:pt x="75" y="24"/>
                  </a:cubicBezTo>
                  <a:cubicBezTo>
                    <a:pt x="53" y="51"/>
                    <a:pt x="35" y="83"/>
                    <a:pt x="4" y="102"/>
                  </a:cubicBezTo>
                  <a:cubicBezTo>
                    <a:pt x="0" y="104"/>
                    <a:pt x="6" y="107"/>
                    <a:pt x="9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7"/>
            <p:cNvSpPr>
              <a:spLocks/>
            </p:cNvSpPr>
            <p:nvPr/>
          </p:nvSpPr>
          <p:spPr bwMode="auto">
            <a:xfrm>
              <a:off x="2799" y="998"/>
              <a:ext cx="106" cy="315"/>
            </a:xfrm>
            <a:custGeom>
              <a:avLst/>
              <a:gdLst>
                <a:gd name="T0" fmla="*/ 1 w 44"/>
                <a:gd name="T1" fmla="*/ 5 h 131"/>
                <a:gd name="T2" fmla="*/ 22 w 44"/>
                <a:gd name="T3" fmla="*/ 72 h 131"/>
                <a:gd name="T4" fmla="*/ 37 w 44"/>
                <a:gd name="T5" fmla="*/ 128 h 131"/>
                <a:gd name="T6" fmla="*/ 44 w 44"/>
                <a:gd name="T7" fmla="*/ 126 h 131"/>
                <a:gd name="T8" fmla="*/ 31 w 44"/>
                <a:gd name="T9" fmla="*/ 75 h 131"/>
                <a:gd name="T10" fmla="*/ 8 w 44"/>
                <a:gd name="T11" fmla="*/ 3 h 131"/>
                <a:gd name="T12" fmla="*/ 1 w 44"/>
                <a:gd name="T13" fmla="*/ 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31">
                  <a:moveTo>
                    <a:pt x="1" y="5"/>
                  </a:moveTo>
                  <a:cubicBezTo>
                    <a:pt x="9" y="27"/>
                    <a:pt x="16" y="50"/>
                    <a:pt x="22" y="72"/>
                  </a:cubicBezTo>
                  <a:cubicBezTo>
                    <a:pt x="28" y="90"/>
                    <a:pt x="36" y="109"/>
                    <a:pt x="37" y="128"/>
                  </a:cubicBezTo>
                  <a:cubicBezTo>
                    <a:pt x="37" y="131"/>
                    <a:pt x="44" y="129"/>
                    <a:pt x="44" y="126"/>
                  </a:cubicBezTo>
                  <a:cubicBezTo>
                    <a:pt x="43" y="109"/>
                    <a:pt x="36" y="91"/>
                    <a:pt x="31" y="75"/>
                  </a:cubicBezTo>
                  <a:cubicBezTo>
                    <a:pt x="24" y="51"/>
                    <a:pt x="17" y="27"/>
                    <a:pt x="8" y="3"/>
                  </a:cubicBezTo>
                  <a:cubicBezTo>
                    <a:pt x="7" y="0"/>
                    <a:pt x="0" y="2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auto">
            <a:xfrm>
              <a:off x="2682" y="1135"/>
              <a:ext cx="215" cy="70"/>
            </a:xfrm>
            <a:custGeom>
              <a:avLst/>
              <a:gdLst>
                <a:gd name="T0" fmla="*/ 5 w 90"/>
                <a:gd name="T1" fmla="*/ 6 h 29"/>
                <a:gd name="T2" fmla="*/ 81 w 90"/>
                <a:gd name="T3" fmla="*/ 27 h 29"/>
                <a:gd name="T4" fmla="*/ 86 w 90"/>
                <a:gd name="T5" fmla="*/ 23 h 29"/>
                <a:gd name="T6" fmla="*/ 6 w 90"/>
                <a:gd name="T7" fmla="*/ 0 h 29"/>
                <a:gd name="T8" fmla="*/ 5 w 90"/>
                <a:gd name="T9" fmla="*/ 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29">
                  <a:moveTo>
                    <a:pt x="5" y="6"/>
                  </a:moveTo>
                  <a:cubicBezTo>
                    <a:pt x="31" y="6"/>
                    <a:pt x="58" y="14"/>
                    <a:pt x="81" y="27"/>
                  </a:cubicBezTo>
                  <a:cubicBezTo>
                    <a:pt x="84" y="29"/>
                    <a:pt x="90" y="25"/>
                    <a:pt x="86" y="23"/>
                  </a:cubicBezTo>
                  <a:cubicBezTo>
                    <a:pt x="62" y="9"/>
                    <a:pt x="33" y="1"/>
                    <a:pt x="6" y="0"/>
                  </a:cubicBezTo>
                  <a:cubicBezTo>
                    <a:pt x="1" y="0"/>
                    <a:pt x="0" y="6"/>
                    <a:pt x="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9"/>
            <p:cNvSpPr>
              <a:spLocks/>
            </p:cNvSpPr>
            <p:nvPr/>
          </p:nvSpPr>
          <p:spPr bwMode="auto">
            <a:xfrm>
              <a:off x="2895" y="911"/>
              <a:ext cx="202" cy="210"/>
            </a:xfrm>
            <a:custGeom>
              <a:avLst/>
              <a:gdLst>
                <a:gd name="T0" fmla="*/ 9 w 84"/>
                <a:gd name="T1" fmla="*/ 19 h 87"/>
                <a:gd name="T2" fmla="*/ 25 w 84"/>
                <a:gd name="T3" fmla="*/ 9 h 87"/>
                <a:gd name="T4" fmla="*/ 57 w 84"/>
                <a:gd name="T5" fmla="*/ 25 h 87"/>
                <a:gd name="T6" fmla="*/ 61 w 84"/>
                <a:gd name="T7" fmla="*/ 21 h 87"/>
                <a:gd name="T8" fmla="*/ 27 w 84"/>
                <a:gd name="T9" fmla="*/ 40 h 87"/>
                <a:gd name="T10" fmla="*/ 27 w 84"/>
                <a:gd name="T11" fmla="*/ 42 h 87"/>
                <a:gd name="T12" fmla="*/ 75 w 84"/>
                <a:gd name="T13" fmla="*/ 75 h 87"/>
                <a:gd name="T14" fmla="*/ 79 w 84"/>
                <a:gd name="T15" fmla="*/ 71 h 87"/>
                <a:gd name="T16" fmla="*/ 37 w 84"/>
                <a:gd name="T17" fmla="*/ 83 h 87"/>
                <a:gd name="T18" fmla="*/ 36 w 84"/>
                <a:gd name="T19" fmla="*/ 87 h 87"/>
                <a:gd name="T20" fmla="*/ 78 w 84"/>
                <a:gd name="T21" fmla="*/ 76 h 87"/>
                <a:gd name="T22" fmla="*/ 81 w 84"/>
                <a:gd name="T23" fmla="*/ 72 h 87"/>
                <a:gd name="T24" fmla="*/ 48 w 84"/>
                <a:gd name="T25" fmla="*/ 46 h 87"/>
                <a:gd name="T26" fmla="*/ 41 w 84"/>
                <a:gd name="T27" fmla="*/ 41 h 87"/>
                <a:gd name="T28" fmla="*/ 39 w 84"/>
                <a:gd name="T29" fmla="*/ 37 h 87"/>
                <a:gd name="T30" fmla="*/ 60 w 84"/>
                <a:gd name="T31" fmla="*/ 26 h 87"/>
                <a:gd name="T32" fmla="*/ 64 w 84"/>
                <a:gd name="T33" fmla="*/ 22 h 87"/>
                <a:gd name="T34" fmla="*/ 34 w 84"/>
                <a:gd name="T35" fmla="*/ 2 h 87"/>
                <a:gd name="T36" fmla="*/ 4 w 84"/>
                <a:gd name="T37" fmla="*/ 17 h 87"/>
                <a:gd name="T38" fmla="*/ 9 w 84"/>
                <a:gd name="T39" fmla="*/ 19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87">
                  <a:moveTo>
                    <a:pt x="9" y="19"/>
                  </a:moveTo>
                  <a:cubicBezTo>
                    <a:pt x="14" y="16"/>
                    <a:pt x="19" y="12"/>
                    <a:pt x="25" y="9"/>
                  </a:cubicBezTo>
                  <a:cubicBezTo>
                    <a:pt x="38" y="1"/>
                    <a:pt x="50" y="15"/>
                    <a:pt x="57" y="25"/>
                  </a:cubicBezTo>
                  <a:cubicBezTo>
                    <a:pt x="58" y="24"/>
                    <a:pt x="60" y="23"/>
                    <a:pt x="61" y="21"/>
                  </a:cubicBezTo>
                  <a:cubicBezTo>
                    <a:pt x="49" y="23"/>
                    <a:pt x="36" y="32"/>
                    <a:pt x="27" y="40"/>
                  </a:cubicBezTo>
                  <a:cubicBezTo>
                    <a:pt x="27" y="40"/>
                    <a:pt x="26" y="42"/>
                    <a:pt x="27" y="42"/>
                  </a:cubicBezTo>
                  <a:cubicBezTo>
                    <a:pt x="46" y="49"/>
                    <a:pt x="58" y="66"/>
                    <a:pt x="75" y="75"/>
                  </a:cubicBezTo>
                  <a:cubicBezTo>
                    <a:pt x="77" y="74"/>
                    <a:pt x="78" y="73"/>
                    <a:pt x="79" y="71"/>
                  </a:cubicBezTo>
                  <a:cubicBezTo>
                    <a:pt x="64" y="72"/>
                    <a:pt x="52" y="81"/>
                    <a:pt x="37" y="83"/>
                  </a:cubicBezTo>
                  <a:cubicBezTo>
                    <a:pt x="33" y="83"/>
                    <a:pt x="31" y="87"/>
                    <a:pt x="36" y="87"/>
                  </a:cubicBezTo>
                  <a:cubicBezTo>
                    <a:pt x="51" y="86"/>
                    <a:pt x="63" y="77"/>
                    <a:pt x="78" y="76"/>
                  </a:cubicBezTo>
                  <a:cubicBezTo>
                    <a:pt x="79" y="76"/>
                    <a:pt x="84" y="73"/>
                    <a:pt x="81" y="72"/>
                  </a:cubicBezTo>
                  <a:cubicBezTo>
                    <a:pt x="69" y="65"/>
                    <a:pt x="59" y="54"/>
                    <a:pt x="48" y="46"/>
                  </a:cubicBezTo>
                  <a:cubicBezTo>
                    <a:pt x="45" y="44"/>
                    <a:pt x="43" y="43"/>
                    <a:pt x="41" y="41"/>
                  </a:cubicBezTo>
                  <a:cubicBezTo>
                    <a:pt x="36" y="39"/>
                    <a:pt x="33" y="41"/>
                    <a:pt x="39" y="37"/>
                  </a:cubicBezTo>
                  <a:cubicBezTo>
                    <a:pt x="45" y="32"/>
                    <a:pt x="53" y="27"/>
                    <a:pt x="60" y="26"/>
                  </a:cubicBezTo>
                  <a:cubicBezTo>
                    <a:pt x="61" y="26"/>
                    <a:pt x="65" y="24"/>
                    <a:pt x="64" y="22"/>
                  </a:cubicBezTo>
                  <a:cubicBezTo>
                    <a:pt x="57" y="13"/>
                    <a:pt x="47" y="0"/>
                    <a:pt x="34" y="2"/>
                  </a:cubicBezTo>
                  <a:cubicBezTo>
                    <a:pt x="22" y="3"/>
                    <a:pt x="14" y="11"/>
                    <a:pt x="4" y="17"/>
                  </a:cubicBezTo>
                  <a:cubicBezTo>
                    <a:pt x="0" y="19"/>
                    <a:pt x="6" y="21"/>
                    <a:pt x="9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8" name="Group 22"/>
          <p:cNvGrpSpPr>
            <a:grpSpLocks noChangeAspect="1"/>
          </p:cNvGrpSpPr>
          <p:nvPr/>
        </p:nvGrpSpPr>
        <p:grpSpPr bwMode="auto">
          <a:xfrm rot="20737309">
            <a:off x="4606929" y="3569987"/>
            <a:ext cx="2187081" cy="782135"/>
            <a:chOff x="3582" y="1042"/>
            <a:chExt cx="1661" cy="594"/>
          </a:xfrm>
          <a:solidFill>
            <a:schemeClr val="bg1"/>
          </a:solidFill>
        </p:grpSpPr>
        <p:sp>
          <p:nvSpPr>
            <p:cNvPr id="29" name="Freeform 42"/>
            <p:cNvSpPr>
              <a:spLocks/>
            </p:cNvSpPr>
            <p:nvPr/>
          </p:nvSpPr>
          <p:spPr bwMode="auto">
            <a:xfrm>
              <a:off x="3620" y="1042"/>
              <a:ext cx="881" cy="228"/>
            </a:xfrm>
            <a:custGeom>
              <a:avLst/>
              <a:gdLst>
                <a:gd name="T0" fmla="*/ 3 w 372"/>
                <a:gd name="T1" fmla="*/ 30 h 96"/>
                <a:gd name="T2" fmla="*/ 33 w 372"/>
                <a:gd name="T3" fmla="*/ 93 h 96"/>
                <a:gd name="T4" fmla="*/ 43 w 372"/>
                <a:gd name="T5" fmla="*/ 90 h 96"/>
                <a:gd name="T6" fmla="*/ 52 w 372"/>
                <a:gd name="T7" fmla="*/ 8 h 96"/>
                <a:gd name="T8" fmla="*/ 46 w 372"/>
                <a:gd name="T9" fmla="*/ 12 h 96"/>
                <a:gd name="T10" fmla="*/ 361 w 372"/>
                <a:gd name="T11" fmla="*/ 24 h 96"/>
                <a:gd name="T12" fmla="*/ 365 w 372"/>
                <a:gd name="T13" fmla="*/ 16 h 96"/>
                <a:gd name="T14" fmla="*/ 47 w 372"/>
                <a:gd name="T15" fmla="*/ 5 h 96"/>
                <a:gd name="T16" fmla="*/ 41 w 372"/>
                <a:gd name="T17" fmla="*/ 9 h 96"/>
                <a:gd name="T18" fmla="*/ 33 w 372"/>
                <a:gd name="T19" fmla="*/ 91 h 96"/>
                <a:gd name="T20" fmla="*/ 43 w 372"/>
                <a:gd name="T21" fmla="*/ 88 h 96"/>
                <a:gd name="T22" fmla="*/ 13 w 372"/>
                <a:gd name="T23" fmla="*/ 26 h 96"/>
                <a:gd name="T24" fmla="*/ 3 w 372"/>
                <a:gd name="T25" fmla="*/ 3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2" h="96">
                  <a:moveTo>
                    <a:pt x="3" y="30"/>
                  </a:moveTo>
                  <a:cubicBezTo>
                    <a:pt x="17" y="48"/>
                    <a:pt x="19" y="74"/>
                    <a:pt x="33" y="93"/>
                  </a:cubicBezTo>
                  <a:cubicBezTo>
                    <a:pt x="35" y="96"/>
                    <a:pt x="43" y="94"/>
                    <a:pt x="43" y="90"/>
                  </a:cubicBezTo>
                  <a:cubicBezTo>
                    <a:pt x="44" y="62"/>
                    <a:pt x="47" y="35"/>
                    <a:pt x="52" y="8"/>
                  </a:cubicBezTo>
                  <a:cubicBezTo>
                    <a:pt x="50" y="9"/>
                    <a:pt x="48" y="11"/>
                    <a:pt x="46" y="12"/>
                  </a:cubicBezTo>
                  <a:cubicBezTo>
                    <a:pt x="151" y="8"/>
                    <a:pt x="257" y="7"/>
                    <a:pt x="361" y="24"/>
                  </a:cubicBezTo>
                  <a:cubicBezTo>
                    <a:pt x="366" y="24"/>
                    <a:pt x="372" y="18"/>
                    <a:pt x="365" y="16"/>
                  </a:cubicBezTo>
                  <a:cubicBezTo>
                    <a:pt x="260" y="0"/>
                    <a:pt x="153" y="1"/>
                    <a:pt x="47" y="5"/>
                  </a:cubicBezTo>
                  <a:cubicBezTo>
                    <a:pt x="45" y="5"/>
                    <a:pt x="42" y="6"/>
                    <a:pt x="41" y="9"/>
                  </a:cubicBezTo>
                  <a:cubicBezTo>
                    <a:pt x="37" y="36"/>
                    <a:pt x="33" y="63"/>
                    <a:pt x="33" y="91"/>
                  </a:cubicBezTo>
                  <a:cubicBezTo>
                    <a:pt x="36" y="90"/>
                    <a:pt x="40" y="89"/>
                    <a:pt x="43" y="88"/>
                  </a:cubicBezTo>
                  <a:cubicBezTo>
                    <a:pt x="29" y="70"/>
                    <a:pt x="27" y="44"/>
                    <a:pt x="13" y="26"/>
                  </a:cubicBezTo>
                  <a:cubicBezTo>
                    <a:pt x="10" y="22"/>
                    <a:pt x="0" y="26"/>
                    <a:pt x="3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43"/>
            <p:cNvSpPr>
              <a:spLocks/>
            </p:cNvSpPr>
            <p:nvPr/>
          </p:nvSpPr>
          <p:spPr bwMode="auto">
            <a:xfrm>
              <a:off x="3788" y="1097"/>
              <a:ext cx="109" cy="173"/>
            </a:xfrm>
            <a:custGeom>
              <a:avLst/>
              <a:gdLst>
                <a:gd name="T0" fmla="*/ 11 w 46"/>
                <a:gd name="T1" fmla="*/ 55 h 73"/>
                <a:gd name="T2" fmla="*/ 24 w 46"/>
                <a:gd name="T3" fmla="*/ 4 h 73"/>
                <a:gd name="T4" fmla="*/ 14 w 46"/>
                <a:gd name="T5" fmla="*/ 6 h 73"/>
                <a:gd name="T6" fmla="*/ 35 w 46"/>
                <a:gd name="T7" fmla="*/ 69 h 73"/>
                <a:gd name="T8" fmla="*/ 46 w 46"/>
                <a:gd name="T9" fmla="*/ 66 h 73"/>
                <a:gd name="T10" fmla="*/ 24 w 46"/>
                <a:gd name="T11" fmla="*/ 3 h 73"/>
                <a:gd name="T12" fmla="*/ 14 w 46"/>
                <a:gd name="T13" fmla="*/ 5 h 73"/>
                <a:gd name="T14" fmla="*/ 1 w 46"/>
                <a:gd name="T15" fmla="*/ 56 h 73"/>
                <a:gd name="T16" fmla="*/ 11 w 46"/>
                <a:gd name="T17" fmla="*/ 5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73">
                  <a:moveTo>
                    <a:pt x="11" y="55"/>
                  </a:moveTo>
                  <a:cubicBezTo>
                    <a:pt x="16" y="38"/>
                    <a:pt x="20" y="21"/>
                    <a:pt x="24" y="4"/>
                  </a:cubicBezTo>
                  <a:cubicBezTo>
                    <a:pt x="21" y="5"/>
                    <a:pt x="17" y="6"/>
                    <a:pt x="14" y="6"/>
                  </a:cubicBezTo>
                  <a:cubicBezTo>
                    <a:pt x="23" y="25"/>
                    <a:pt x="34" y="48"/>
                    <a:pt x="35" y="69"/>
                  </a:cubicBezTo>
                  <a:cubicBezTo>
                    <a:pt x="36" y="73"/>
                    <a:pt x="46" y="70"/>
                    <a:pt x="46" y="66"/>
                  </a:cubicBezTo>
                  <a:cubicBezTo>
                    <a:pt x="45" y="45"/>
                    <a:pt x="34" y="22"/>
                    <a:pt x="24" y="3"/>
                  </a:cubicBezTo>
                  <a:cubicBezTo>
                    <a:pt x="22" y="0"/>
                    <a:pt x="15" y="2"/>
                    <a:pt x="14" y="5"/>
                  </a:cubicBezTo>
                  <a:cubicBezTo>
                    <a:pt x="9" y="22"/>
                    <a:pt x="5" y="40"/>
                    <a:pt x="1" y="56"/>
                  </a:cubicBezTo>
                  <a:cubicBezTo>
                    <a:pt x="0" y="61"/>
                    <a:pt x="10" y="59"/>
                    <a:pt x="11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44"/>
            <p:cNvSpPr>
              <a:spLocks/>
            </p:cNvSpPr>
            <p:nvPr/>
          </p:nvSpPr>
          <p:spPr bwMode="auto">
            <a:xfrm>
              <a:off x="3797" y="1201"/>
              <a:ext cx="86" cy="29"/>
            </a:xfrm>
            <a:custGeom>
              <a:avLst/>
              <a:gdLst>
                <a:gd name="T0" fmla="*/ 4 w 36"/>
                <a:gd name="T1" fmla="*/ 7 h 12"/>
                <a:gd name="T2" fmla="*/ 23 w 36"/>
                <a:gd name="T3" fmla="*/ 10 h 12"/>
                <a:gd name="T4" fmla="*/ 33 w 36"/>
                <a:gd name="T5" fmla="*/ 6 h 12"/>
                <a:gd name="T6" fmla="*/ 8 w 36"/>
                <a:gd name="T7" fmla="*/ 1 h 12"/>
                <a:gd name="T8" fmla="*/ 1 w 36"/>
                <a:gd name="T9" fmla="*/ 4 h 12"/>
                <a:gd name="T10" fmla="*/ 4 w 36"/>
                <a:gd name="T11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12">
                  <a:moveTo>
                    <a:pt x="4" y="7"/>
                  </a:moveTo>
                  <a:cubicBezTo>
                    <a:pt x="10" y="7"/>
                    <a:pt x="18" y="6"/>
                    <a:pt x="23" y="10"/>
                  </a:cubicBezTo>
                  <a:cubicBezTo>
                    <a:pt x="26" y="12"/>
                    <a:pt x="36" y="8"/>
                    <a:pt x="33" y="6"/>
                  </a:cubicBezTo>
                  <a:cubicBezTo>
                    <a:pt x="26" y="0"/>
                    <a:pt x="17" y="1"/>
                    <a:pt x="8" y="1"/>
                  </a:cubicBezTo>
                  <a:cubicBezTo>
                    <a:pt x="6" y="1"/>
                    <a:pt x="3" y="2"/>
                    <a:pt x="1" y="4"/>
                  </a:cubicBezTo>
                  <a:cubicBezTo>
                    <a:pt x="0" y="6"/>
                    <a:pt x="3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45"/>
            <p:cNvSpPr>
              <a:spLocks/>
            </p:cNvSpPr>
            <p:nvPr/>
          </p:nvSpPr>
          <p:spPr bwMode="auto">
            <a:xfrm>
              <a:off x="3932" y="1125"/>
              <a:ext cx="48" cy="171"/>
            </a:xfrm>
            <a:custGeom>
              <a:avLst/>
              <a:gdLst>
                <a:gd name="T0" fmla="*/ 0 w 20"/>
                <a:gd name="T1" fmla="*/ 6 h 72"/>
                <a:gd name="T2" fmla="*/ 9 w 20"/>
                <a:gd name="T3" fmla="*/ 69 h 72"/>
                <a:gd name="T4" fmla="*/ 20 w 20"/>
                <a:gd name="T5" fmla="*/ 66 h 72"/>
                <a:gd name="T6" fmla="*/ 11 w 20"/>
                <a:gd name="T7" fmla="*/ 3 h 72"/>
                <a:gd name="T8" fmla="*/ 0 w 20"/>
                <a:gd name="T9" fmla="*/ 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72">
                  <a:moveTo>
                    <a:pt x="0" y="6"/>
                  </a:moveTo>
                  <a:cubicBezTo>
                    <a:pt x="1" y="27"/>
                    <a:pt x="4" y="49"/>
                    <a:pt x="9" y="69"/>
                  </a:cubicBezTo>
                  <a:cubicBezTo>
                    <a:pt x="10" y="72"/>
                    <a:pt x="20" y="69"/>
                    <a:pt x="20" y="66"/>
                  </a:cubicBezTo>
                  <a:cubicBezTo>
                    <a:pt x="14" y="46"/>
                    <a:pt x="12" y="24"/>
                    <a:pt x="11" y="3"/>
                  </a:cubicBezTo>
                  <a:cubicBezTo>
                    <a:pt x="11" y="0"/>
                    <a:pt x="0" y="2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46"/>
            <p:cNvSpPr>
              <a:spLocks/>
            </p:cNvSpPr>
            <p:nvPr/>
          </p:nvSpPr>
          <p:spPr bwMode="auto">
            <a:xfrm>
              <a:off x="3925" y="1113"/>
              <a:ext cx="159" cy="162"/>
            </a:xfrm>
            <a:custGeom>
              <a:avLst/>
              <a:gdLst>
                <a:gd name="T0" fmla="*/ 11 w 67"/>
                <a:gd name="T1" fmla="*/ 12 h 68"/>
                <a:gd name="T2" fmla="*/ 39 w 67"/>
                <a:gd name="T3" fmla="*/ 12 h 68"/>
                <a:gd name="T4" fmla="*/ 39 w 67"/>
                <a:gd name="T5" fmla="*/ 8 h 68"/>
                <a:gd name="T6" fmla="*/ 26 w 67"/>
                <a:gd name="T7" fmla="*/ 24 h 68"/>
                <a:gd name="T8" fmla="*/ 26 w 67"/>
                <a:gd name="T9" fmla="*/ 28 h 68"/>
                <a:gd name="T10" fmla="*/ 56 w 67"/>
                <a:gd name="T11" fmla="*/ 59 h 68"/>
                <a:gd name="T12" fmla="*/ 60 w 67"/>
                <a:gd name="T13" fmla="*/ 53 h 68"/>
                <a:gd name="T14" fmla="*/ 9 w 67"/>
                <a:gd name="T15" fmla="*/ 61 h 68"/>
                <a:gd name="T16" fmla="*/ 8 w 67"/>
                <a:gd name="T17" fmla="*/ 68 h 68"/>
                <a:gd name="T18" fmla="*/ 61 w 67"/>
                <a:gd name="T19" fmla="*/ 60 h 68"/>
                <a:gd name="T20" fmla="*/ 66 w 67"/>
                <a:gd name="T21" fmla="*/ 54 h 68"/>
                <a:gd name="T22" fmla="*/ 34 w 67"/>
                <a:gd name="T23" fmla="*/ 22 h 68"/>
                <a:gd name="T24" fmla="*/ 35 w 67"/>
                <a:gd name="T25" fmla="*/ 27 h 68"/>
                <a:gd name="T26" fmla="*/ 48 w 67"/>
                <a:gd name="T27" fmla="*/ 11 h 68"/>
                <a:gd name="T28" fmla="*/ 47 w 67"/>
                <a:gd name="T29" fmla="*/ 7 h 68"/>
                <a:gd name="T30" fmla="*/ 6 w 67"/>
                <a:gd name="T31" fmla="*/ 7 h 68"/>
                <a:gd name="T32" fmla="*/ 11 w 67"/>
                <a:gd name="T33" fmla="*/ 1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" h="68">
                  <a:moveTo>
                    <a:pt x="11" y="12"/>
                  </a:moveTo>
                  <a:cubicBezTo>
                    <a:pt x="21" y="8"/>
                    <a:pt x="29" y="7"/>
                    <a:pt x="39" y="12"/>
                  </a:cubicBezTo>
                  <a:cubicBezTo>
                    <a:pt x="39" y="11"/>
                    <a:pt x="39" y="10"/>
                    <a:pt x="39" y="8"/>
                  </a:cubicBezTo>
                  <a:cubicBezTo>
                    <a:pt x="34" y="13"/>
                    <a:pt x="31" y="19"/>
                    <a:pt x="26" y="24"/>
                  </a:cubicBezTo>
                  <a:cubicBezTo>
                    <a:pt x="25" y="25"/>
                    <a:pt x="24" y="27"/>
                    <a:pt x="26" y="28"/>
                  </a:cubicBezTo>
                  <a:cubicBezTo>
                    <a:pt x="40" y="35"/>
                    <a:pt x="47" y="47"/>
                    <a:pt x="56" y="59"/>
                  </a:cubicBezTo>
                  <a:cubicBezTo>
                    <a:pt x="57" y="57"/>
                    <a:pt x="58" y="55"/>
                    <a:pt x="60" y="53"/>
                  </a:cubicBezTo>
                  <a:cubicBezTo>
                    <a:pt x="43" y="57"/>
                    <a:pt x="26" y="61"/>
                    <a:pt x="9" y="61"/>
                  </a:cubicBezTo>
                  <a:cubicBezTo>
                    <a:pt x="3" y="61"/>
                    <a:pt x="1" y="68"/>
                    <a:pt x="8" y="68"/>
                  </a:cubicBezTo>
                  <a:cubicBezTo>
                    <a:pt x="26" y="68"/>
                    <a:pt x="44" y="64"/>
                    <a:pt x="61" y="60"/>
                  </a:cubicBezTo>
                  <a:cubicBezTo>
                    <a:pt x="64" y="59"/>
                    <a:pt x="67" y="57"/>
                    <a:pt x="66" y="54"/>
                  </a:cubicBezTo>
                  <a:cubicBezTo>
                    <a:pt x="56" y="42"/>
                    <a:pt x="49" y="30"/>
                    <a:pt x="34" y="22"/>
                  </a:cubicBezTo>
                  <a:cubicBezTo>
                    <a:pt x="35" y="24"/>
                    <a:pt x="35" y="25"/>
                    <a:pt x="35" y="27"/>
                  </a:cubicBezTo>
                  <a:cubicBezTo>
                    <a:pt x="39" y="22"/>
                    <a:pt x="43" y="16"/>
                    <a:pt x="48" y="11"/>
                  </a:cubicBezTo>
                  <a:cubicBezTo>
                    <a:pt x="49" y="10"/>
                    <a:pt x="49" y="8"/>
                    <a:pt x="47" y="7"/>
                  </a:cubicBezTo>
                  <a:cubicBezTo>
                    <a:pt x="34" y="0"/>
                    <a:pt x="20" y="1"/>
                    <a:pt x="6" y="7"/>
                  </a:cubicBezTo>
                  <a:cubicBezTo>
                    <a:pt x="0" y="10"/>
                    <a:pt x="6" y="15"/>
                    <a:pt x="1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47"/>
            <p:cNvSpPr>
              <a:spLocks/>
            </p:cNvSpPr>
            <p:nvPr/>
          </p:nvSpPr>
          <p:spPr bwMode="auto">
            <a:xfrm>
              <a:off x="4079" y="1177"/>
              <a:ext cx="119" cy="22"/>
            </a:xfrm>
            <a:custGeom>
              <a:avLst/>
              <a:gdLst>
                <a:gd name="T0" fmla="*/ 5 w 50"/>
                <a:gd name="T1" fmla="*/ 4 h 9"/>
                <a:gd name="T2" fmla="*/ 38 w 50"/>
                <a:gd name="T3" fmla="*/ 8 h 9"/>
                <a:gd name="T4" fmla="*/ 45 w 50"/>
                <a:gd name="T5" fmla="*/ 7 h 9"/>
                <a:gd name="T6" fmla="*/ 48 w 50"/>
                <a:gd name="T7" fmla="*/ 4 h 9"/>
                <a:gd name="T8" fmla="*/ 12 w 50"/>
                <a:gd name="T9" fmla="*/ 0 h 9"/>
                <a:gd name="T10" fmla="*/ 5 w 50"/>
                <a:gd name="T11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9">
                  <a:moveTo>
                    <a:pt x="5" y="4"/>
                  </a:moveTo>
                  <a:cubicBezTo>
                    <a:pt x="16" y="4"/>
                    <a:pt x="28" y="4"/>
                    <a:pt x="38" y="8"/>
                  </a:cubicBezTo>
                  <a:cubicBezTo>
                    <a:pt x="40" y="9"/>
                    <a:pt x="43" y="8"/>
                    <a:pt x="45" y="7"/>
                  </a:cubicBezTo>
                  <a:cubicBezTo>
                    <a:pt x="45" y="7"/>
                    <a:pt x="50" y="5"/>
                    <a:pt x="48" y="4"/>
                  </a:cubicBezTo>
                  <a:cubicBezTo>
                    <a:pt x="37" y="0"/>
                    <a:pt x="24" y="0"/>
                    <a:pt x="12" y="0"/>
                  </a:cubicBezTo>
                  <a:cubicBezTo>
                    <a:pt x="10" y="0"/>
                    <a:pt x="0" y="4"/>
                    <a:pt x="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48"/>
            <p:cNvSpPr>
              <a:spLocks/>
            </p:cNvSpPr>
            <p:nvPr/>
          </p:nvSpPr>
          <p:spPr bwMode="auto">
            <a:xfrm>
              <a:off x="4129" y="1125"/>
              <a:ext cx="36" cy="126"/>
            </a:xfrm>
            <a:custGeom>
              <a:avLst/>
              <a:gdLst>
                <a:gd name="T0" fmla="*/ 0 w 15"/>
                <a:gd name="T1" fmla="*/ 6 h 53"/>
                <a:gd name="T2" fmla="*/ 4 w 15"/>
                <a:gd name="T3" fmla="*/ 49 h 53"/>
                <a:gd name="T4" fmla="*/ 15 w 15"/>
                <a:gd name="T5" fmla="*/ 46 h 53"/>
                <a:gd name="T6" fmla="*/ 10 w 15"/>
                <a:gd name="T7" fmla="*/ 3 h 53"/>
                <a:gd name="T8" fmla="*/ 0 w 15"/>
                <a:gd name="T9" fmla="*/ 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53">
                  <a:moveTo>
                    <a:pt x="0" y="6"/>
                  </a:moveTo>
                  <a:cubicBezTo>
                    <a:pt x="0" y="21"/>
                    <a:pt x="3" y="35"/>
                    <a:pt x="4" y="49"/>
                  </a:cubicBezTo>
                  <a:cubicBezTo>
                    <a:pt x="4" y="53"/>
                    <a:pt x="15" y="50"/>
                    <a:pt x="15" y="46"/>
                  </a:cubicBezTo>
                  <a:cubicBezTo>
                    <a:pt x="14" y="32"/>
                    <a:pt x="10" y="18"/>
                    <a:pt x="10" y="3"/>
                  </a:cubicBezTo>
                  <a:cubicBezTo>
                    <a:pt x="10" y="0"/>
                    <a:pt x="0" y="2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49"/>
            <p:cNvSpPr>
              <a:spLocks/>
            </p:cNvSpPr>
            <p:nvPr/>
          </p:nvSpPr>
          <p:spPr bwMode="auto">
            <a:xfrm>
              <a:off x="4248" y="1149"/>
              <a:ext cx="121" cy="138"/>
            </a:xfrm>
            <a:custGeom>
              <a:avLst/>
              <a:gdLst>
                <a:gd name="T0" fmla="*/ 43 w 51"/>
                <a:gd name="T1" fmla="*/ 3 h 58"/>
                <a:gd name="T2" fmla="*/ 4 w 51"/>
                <a:gd name="T3" fmla="*/ 34 h 58"/>
                <a:gd name="T4" fmla="*/ 6 w 51"/>
                <a:gd name="T5" fmla="*/ 52 h 58"/>
                <a:gd name="T6" fmla="*/ 39 w 51"/>
                <a:gd name="T7" fmla="*/ 48 h 58"/>
                <a:gd name="T8" fmla="*/ 35 w 51"/>
                <a:gd name="T9" fmla="*/ 43 h 58"/>
                <a:gd name="T10" fmla="*/ 14 w 51"/>
                <a:gd name="T11" fmla="*/ 46 h 58"/>
                <a:gd name="T12" fmla="*/ 16 w 51"/>
                <a:gd name="T13" fmla="*/ 32 h 58"/>
                <a:gd name="T14" fmla="*/ 28 w 51"/>
                <a:gd name="T15" fmla="*/ 16 h 58"/>
                <a:gd name="T16" fmla="*/ 40 w 51"/>
                <a:gd name="T17" fmla="*/ 10 h 58"/>
                <a:gd name="T18" fmla="*/ 43 w 51"/>
                <a:gd name="T19" fmla="*/ 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58">
                  <a:moveTo>
                    <a:pt x="43" y="3"/>
                  </a:moveTo>
                  <a:cubicBezTo>
                    <a:pt x="27" y="0"/>
                    <a:pt x="10" y="22"/>
                    <a:pt x="4" y="34"/>
                  </a:cubicBezTo>
                  <a:cubicBezTo>
                    <a:pt x="2" y="40"/>
                    <a:pt x="0" y="48"/>
                    <a:pt x="6" y="52"/>
                  </a:cubicBezTo>
                  <a:cubicBezTo>
                    <a:pt x="15" y="58"/>
                    <a:pt x="31" y="52"/>
                    <a:pt x="39" y="48"/>
                  </a:cubicBezTo>
                  <a:cubicBezTo>
                    <a:pt x="46" y="46"/>
                    <a:pt x="40" y="41"/>
                    <a:pt x="35" y="43"/>
                  </a:cubicBezTo>
                  <a:cubicBezTo>
                    <a:pt x="31" y="45"/>
                    <a:pt x="18" y="50"/>
                    <a:pt x="14" y="46"/>
                  </a:cubicBezTo>
                  <a:cubicBezTo>
                    <a:pt x="11" y="42"/>
                    <a:pt x="14" y="36"/>
                    <a:pt x="16" y="32"/>
                  </a:cubicBezTo>
                  <a:cubicBezTo>
                    <a:pt x="19" y="26"/>
                    <a:pt x="23" y="21"/>
                    <a:pt x="28" y="16"/>
                  </a:cubicBezTo>
                  <a:cubicBezTo>
                    <a:pt x="31" y="14"/>
                    <a:pt x="36" y="9"/>
                    <a:pt x="40" y="10"/>
                  </a:cubicBezTo>
                  <a:cubicBezTo>
                    <a:pt x="44" y="11"/>
                    <a:pt x="51" y="4"/>
                    <a:pt x="4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50"/>
            <p:cNvSpPr>
              <a:spLocks/>
            </p:cNvSpPr>
            <p:nvPr/>
          </p:nvSpPr>
          <p:spPr bwMode="auto">
            <a:xfrm>
              <a:off x="4406" y="1147"/>
              <a:ext cx="50" cy="140"/>
            </a:xfrm>
            <a:custGeom>
              <a:avLst/>
              <a:gdLst>
                <a:gd name="T0" fmla="*/ 9 w 21"/>
                <a:gd name="T1" fmla="*/ 3 h 59"/>
                <a:gd name="T2" fmla="*/ 3 w 21"/>
                <a:gd name="T3" fmla="*/ 22 h 59"/>
                <a:gd name="T4" fmla="*/ 0 w 21"/>
                <a:gd name="T5" fmla="*/ 56 h 59"/>
                <a:gd name="T6" fmla="*/ 10 w 21"/>
                <a:gd name="T7" fmla="*/ 53 h 59"/>
                <a:gd name="T8" fmla="*/ 13 w 21"/>
                <a:gd name="T9" fmla="*/ 24 h 59"/>
                <a:gd name="T10" fmla="*/ 18 w 21"/>
                <a:gd name="T11" fmla="*/ 3 h 59"/>
                <a:gd name="T12" fmla="*/ 9 w 21"/>
                <a:gd name="T13" fmla="*/ 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59">
                  <a:moveTo>
                    <a:pt x="9" y="3"/>
                  </a:moveTo>
                  <a:cubicBezTo>
                    <a:pt x="4" y="8"/>
                    <a:pt x="4" y="16"/>
                    <a:pt x="3" y="22"/>
                  </a:cubicBezTo>
                  <a:cubicBezTo>
                    <a:pt x="0" y="33"/>
                    <a:pt x="0" y="45"/>
                    <a:pt x="0" y="56"/>
                  </a:cubicBezTo>
                  <a:cubicBezTo>
                    <a:pt x="0" y="59"/>
                    <a:pt x="10" y="57"/>
                    <a:pt x="10" y="53"/>
                  </a:cubicBezTo>
                  <a:cubicBezTo>
                    <a:pt x="10" y="43"/>
                    <a:pt x="11" y="33"/>
                    <a:pt x="13" y="24"/>
                  </a:cubicBezTo>
                  <a:cubicBezTo>
                    <a:pt x="14" y="18"/>
                    <a:pt x="14" y="8"/>
                    <a:pt x="18" y="3"/>
                  </a:cubicBezTo>
                  <a:cubicBezTo>
                    <a:pt x="21" y="0"/>
                    <a:pt x="11" y="1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51"/>
            <p:cNvSpPr>
              <a:spLocks/>
            </p:cNvSpPr>
            <p:nvPr/>
          </p:nvSpPr>
          <p:spPr bwMode="auto">
            <a:xfrm>
              <a:off x="4397" y="1137"/>
              <a:ext cx="123" cy="145"/>
            </a:xfrm>
            <a:custGeom>
              <a:avLst/>
              <a:gdLst>
                <a:gd name="T0" fmla="*/ 6 w 52"/>
                <a:gd name="T1" fmla="*/ 6 h 61"/>
                <a:gd name="T2" fmla="*/ 38 w 52"/>
                <a:gd name="T3" fmla="*/ 31 h 61"/>
                <a:gd name="T4" fmla="*/ 11 w 52"/>
                <a:gd name="T5" fmla="*/ 56 h 61"/>
                <a:gd name="T6" fmla="*/ 7 w 52"/>
                <a:gd name="T7" fmla="*/ 61 h 61"/>
                <a:gd name="T8" fmla="*/ 50 w 52"/>
                <a:gd name="T9" fmla="*/ 36 h 61"/>
                <a:gd name="T10" fmla="*/ 12 w 52"/>
                <a:gd name="T11" fmla="*/ 1 h 61"/>
                <a:gd name="T12" fmla="*/ 6 w 52"/>
                <a:gd name="T13" fmla="*/ 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61">
                  <a:moveTo>
                    <a:pt x="6" y="6"/>
                  </a:moveTo>
                  <a:cubicBezTo>
                    <a:pt x="19" y="9"/>
                    <a:pt x="33" y="16"/>
                    <a:pt x="38" y="31"/>
                  </a:cubicBezTo>
                  <a:cubicBezTo>
                    <a:pt x="45" y="49"/>
                    <a:pt x="25" y="55"/>
                    <a:pt x="11" y="56"/>
                  </a:cubicBezTo>
                  <a:cubicBezTo>
                    <a:pt x="7" y="56"/>
                    <a:pt x="0" y="61"/>
                    <a:pt x="7" y="61"/>
                  </a:cubicBezTo>
                  <a:cubicBezTo>
                    <a:pt x="23" y="61"/>
                    <a:pt x="48" y="56"/>
                    <a:pt x="50" y="36"/>
                  </a:cubicBezTo>
                  <a:cubicBezTo>
                    <a:pt x="52" y="16"/>
                    <a:pt x="28" y="4"/>
                    <a:pt x="12" y="1"/>
                  </a:cubicBezTo>
                  <a:cubicBezTo>
                    <a:pt x="9" y="0"/>
                    <a:pt x="0" y="5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52"/>
            <p:cNvSpPr>
              <a:spLocks/>
            </p:cNvSpPr>
            <p:nvPr/>
          </p:nvSpPr>
          <p:spPr bwMode="auto">
            <a:xfrm>
              <a:off x="3582" y="1363"/>
              <a:ext cx="1045" cy="19"/>
            </a:xfrm>
            <a:custGeom>
              <a:avLst/>
              <a:gdLst>
                <a:gd name="T0" fmla="*/ 7 w 441"/>
                <a:gd name="T1" fmla="*/ 8 h 8"/>
                <a:gd name="T2" fmla="*/ 433 w 441"/>
                <a:gd name="T3" fmla="*/ 8 h 8"/>
                <a:gd name="T4" fmla="*/ 434 w 441"/>
                <a:gd name="T5" fmla="*/ 0 h 8"/>
                <a:gd name="T6" fmla="*/ 8 w 441"/>
                <a:gd name="T7" fmla="*/ 0 h 8"/>
                <a:gd name="T8" fmla="*/ 7 w 441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1" h="8">
                  <a:moveTo>
                    <a:pt x="7" y="8"/>
                  </a:moveTo>
                  <a:cubicBezTo>
                    <a:pt x="149" y="8"/>
                    <a:pt x="291" y="8"/>
                    <a:pt x="433" y="8"/>
                  </a:cubicBezTo>
                  <a:cubicBezTo>
                    <a:pt x="439" y="8"/>
                    <a:pt x="441" y="0"/>
                    <a:pt x="434" y="0"/>
                  </a:cubicBezTo>
                  <a:cubicBezTo>
                    <a:pt x="292" y="0"/>
                    <a:pt x="150" y="0"/>
                    <a:pt x="8" y="0"/>
                  </a:cubicBezTo>
                  <a:cubicBezTo>
                    <a:pt x="1" y="0"/>
                    <a:pt x="0" y="8"/>
                    <a:pt x="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53"/>
            <p:cNvSpPr>
              <a:spLocks/>
            </p:cNvSpPr>
            <p:nvPr/>
          </p:nvSpPr>
          <p:spPr bwMode="auto">
            <a:xfrm>
              <a:off x="4032" y="1455"/>
              <a:ext cx="173" cy="181"/>
            </a:xfrm>
            <a:custGeom>
              <a:avLst/>
              <a:gdLst>
                <a:gd name="T0" fmla="*/ 11 w 73"/>
                <a:gd name="T1" fmla="*/ 21 h 76"/>
                <a:gd name="T2" fmla="*/ 42 w 73"/>
                <a:gd name="T3" fmla="*/ 22 h 76"/>
                <a:gd name="T4" fmla="*/ 16 w 73"/>
                <a:gd name="T5" fmla="*/ 61 h 76"/>
                <a:gd name="T6" fmla="*/ 16 w 73"/>
                <a:gd name="T7" fmla="*/ 63 h 76"/>
                <a:gd name="T8" fmla="*/ 61 w 73"/>
                <a:gd name="T9" fmla="*/ 76 h 76"/>
                <a:gd name="T10" fmla="*/ 65 w 73"/>
                <a:gd name="T11" fmla="*/ 71 h 76"/>
                <a:gd name="T12" fmla="*/ 42 w 73"/>
                <a:gd name="T13" fmla="*/ 69 h 76"/>
                <a:gd name="T14" fmla="*/ 31 w 73"/>
                <a:gd name="T15" fmla="*/ 63 h 76"/>
                <a:gd name="T16" fmla="*/ 34 w 73"/>
                <a:gd name="T17" fmla="*/ 53 h 76"/>
                <a:gd name="T18" fmla="*/ 53 w 73"/>
                <a:gd name="T19" fmla="*/ 21 h 76"/>
                <a:gd name="T20" fmla="*/ 7 w 73"/>
                <a:gd name="T21" fmla="*/ 17 h 76"/>
                <a:gd name="T22" fmla="*/ 11 w 73"/>
                <a:gd name="T23" fmla="*/ 2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3" h="76">
                  <a:moveTo>
                    <a:pt x="11" y="21"/>
                  </a:moveTo>
                  <a:cubicBezTo>
                    <a:pt x="18" y="18"/>
                    <a:pt x="40" y="8"/>
                    <a:pt x="42" y="22"/>
                  </a:cubicBezTo>
                  <a:cubicBezTo>
                    <a:pt x="44" y="35"/>
                    <a:pt x="25" y="53"/>
                    <a:pt x="16" y="61"/>
                  </a:cubicBezTo>
                  <a:cubicBezTo>
                    <a:pt x="16" y="62"/>
                    <a:pt x="16" y="63"/>
                    <a:pt x="16" y="63"/>
                  </a:cubicBezTo>
                  <a:cubicBezTo>
                    <a:pt x="29" y="75"/>
                    <a:pt x="44" y="76"/>
                    <a:pt x="61" y="76"/>
                  </a:cubicBezTo>
                  <a:cubicBezTo>
                    <a:pt x="65" y="76"/>
                    <a:pt x="73" y="71"/>
                    <a:pt x="65" y="71"/>
                  </a:cubicBezTo>
                  <a:cubicBezTo>
                    <a:pt x="58" y="71"/>
                    <a:pt x="50" y="71"/>
                    <a:pt x="42" y="69"/>
                  </a:cubicBezTo>
                  <a:cubicBezTo>
                    <a:pt x="38" y="68"/>
                    <a:pt x="34" y="66"/>
                    <a:pt x="31" y="63"/>
                  </a:cubicBezTo>
                  <a:cubicBezTo>
                    <a:pt x="26" y="60"/>
                    <a:pt x="31" y="56"/>
                    <a:pt x="34" y="53"/>
                  </a:cubicBezTo>
                  <a:cubicBezTo>
                    <a:pt x="42" y="44"/>
                    <a:pt x="52" y="33"/>
                    <a:pt x="53" y="21"/>
                  </a:cubicBezTo>
                  <a:cubicBezTo>
                    <a:pt x="54" y="0"/>
                    <a:pt x="15" y="14"/>
                    <a:pt x="7" y="17"/>
                  </a:cubicBezTo>
                  <a:cubicBezTo>
                    <a:pt x="0" y="20"/>
                    <a:pt x="7" y="23"/>
                    <a:pt x="11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54"/>
            <p:cNvSpPr>
              <a:spLocks/>
            </p:cNvSpPr>
            <p:nvPr/>
          </p:nvSpPr>
          <p:spPr bwMode="auto">
            <a:xfrm>
              <a:off x="4693" y="1279"/>
              <a:ext cx="90" cy="50"/>
            </a:xfrm>
            <a:custGeom>
              <a:avLst/>
              <a:gdLst>
                <a:gd name="T0" fmla="*/ 4 w 38"/>
                <a:gd name="T1" fmla="*/ 7 h 21"/>
                <a:gd name="T2" fmla="*/ 16 w 38"/>
                <a:gd name="T3" fmla="*/ 8 h 21"/>
                <a:gd name="T4" fmla="*/ 25 w 38"/>
                <a:gd name="T5" fmla="*/ 17 h 21"/>
                <a:gd name="T6" fmla="*/ 36 w 38"/>
                <a:gd name="T7" fmla="*/ 14 h 21"/>
                <a:gd name="T8" fmla="*/ 25 w 38"/>
                <a:gd name="T9" fmla="*/ 2 h 21"/>
                <a:gd name="T10" fmla="*/ 8 w 38"/>
                <a:gd name="T11" fmla="*/ 0 h 21"/>
                <a:gd name="T12" fmla="*/ 1 w 38"/>
                <a:gd name="T13" fmla="*/ 3 h 21"/>
                <a:gd name="T14" fmla="*/ 4 w 38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21">
                  <a:moveTo>
                    <a:pt x="4" y="7"/>
                  </a:moveTo>
                  <a:cubicBezTo>
                    <a:pt x="8" y="7"/>
                    <a:pt x="12" y="7"/>
                    <a:pt x="16" y="8"/>
                  </a:cubicBezTo>
                  <a:cubicBezTo>
                    <a:pt x="20" y="9"/>
                    <a:pt x="23" y="13"/>
                    <a:pt x="25" y="17"/>
                  </a:cubicBezTo>
                  <a:cubicBezTo>
                    <a:pt x="27" y="21"/>
                    <a:pt x="38" y="18"/>
                    <a:pt x="36" y="14"/>
                  </a:cubicBezTo>
                  <a:cubicBezTo>
                    <a:pt x="33" y="9"/>
                    <a:pt x="30" y="5"/>
                    <a:pt x="25" y="2"/>
                  </a:cubicBezTo>
                  <a:cubicBezTo>
                    <a:pt x="20" y="0"/>
                    <a:pt x="14" y="0"/>
                    <a:pt x="8" y="0"/>
                  </a:cubicBezTo>
                  <a:cubicBezTo>
                    <a:pt x="6" y="0"/>
                    <a:pt x="3" y="1"/>
                    <a:pt x="1" y="3"/>
                  </a:cubicBezTo>
                  <a:cubicBezTo>
                    <a:pt x="0" y="5"/>
                    <a:pt x="2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55"/>
            <p:cNvSpPr>
              <a:spLocks/>
            </p:cNvSpPr>
            <p:nvPr/>
          </p:nvSpPr>
          <p:spPr bwMode="auto">
            <a:xfrm>
              <a:off x="4707" y="1351"/>
              <a:ext cx="117" cy="16"/>
            </a:xfrm>
            <a:custGeom>
              <a:avLst/>
              <a:gdLst>
                <a:gd name="T0" fmla="*/ 4 w 49"/>
                <a:gd name="T1" fmla="*/ 7 h 7"/>
                <a:gd name="T2" fmla="*/ 40 w 49"/>
                <a:gd name="T3" fmla="*/ 7 h 7"/>
                <a:gd name="T4" fmla="*/ 47 w 49"/>
                <a:gd name="T5" fmla="*/ 4 h 7"/>
                <a:gd name="T6" fmla="*/ 44 w 49"/>
                <a:gd name="T7" fmla="*/ 0 h 7"/>
                <a:gd name="T8" fmla="*/ 8 w 49"/>
                <a:gd name="T9" fmla="*/ 0 h 7"/>
                <a:gd name="T10" fmla="*/ 1 w 49"/>
                <a:gd name="T11" fmla="*/ 3 h 7"/>
                <a:gd name="T12" fmla="*/ 4 w 49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7">
                  <a:moveTo>
                    <a:pt x="4" y="7"/>
                  </a:moveTo>
                  <a:cubicBezTo>
                    <a:pt x="16" y="7"/>
                    <a:pt x="28" y="7"/>
                    <a:pt x="40" y="7"/>
                  </a:cubicBezTo>
                  <a:cubicBezTo>
                    <a:pt x="43" y="7"/>
                    <a:pt x="46" y="6"/>
                    <a:pt x="47" y="4"/>
                  </a:cubicBezTo>
                  <a:cubicBezTo>
                    <a:pt x="49" y="1"/>
                    <a:pt x="46" y="0"/>
                    <a:pt x="44" y="0"/>
                  </a:cubicBezTo>
                  <a:cubicBezTo>
                    <a:pt x="32" y="0"/>
                    <a:pt x="20" y="0"/>
                    <a:pt x="8" y="0"/>
                  </a:cubicBezTo>
                  <a:cubicBezTo>
                    <a:pt x="6" y="0"/>
                    <a:pt x="3" y="1"/>
                    <a:pt x="1" y="3"/>
                  </a:cubicBezTo>
                  <a:cubicBezTo>
                    <a:pt x="0" y="5"/>
                    <a:pt x="2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56"/>
            <p:cNvSpPr>
              <a:spLocks/>
            </p:cNvSpPr>
            <p:nvPr/>
          </p:nvSpPr>
          <p:spPr bwMode="auto">
            <a:xfrm>
              <a:off x="4923" y="1173"/>
              <a:ext cx="40" cy="285"/>
            </a:xfrm>
            <a:custGeom>
              <a:avLst/>
              <a:gdLst>
                <a:gd name="T0" fmla="*/ 0 w 17"/>
                <a:gd name="T1" fmla="*/ 7 h 120"/>
                <a:gd name="T2" fmla="*/ 6 w 17"/>
                <a:gd name="T3" fmla="*/ 115 h 120"/>
                <a:gd name="T4" fmla="*/ 17 w 17"/>
                <a:gd name="T5" fmla="*/ 114 h 120"/>
                <a:gd name="T6" fmla="*/ 11 w 17"/>
                <a:gd name="T7" fmla="*/ 6 h 120"/>
                <a:gd name="T8" fmla="*/ 0 w 17"/>
                <a:gd name="T9" fmla="*/ 7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20">
                  <a:moveTo>
                    <a:pt x="0" y="7"/>
                  </a:moveTo>
                  <a:cubicBezTo>
                    <a:pt x="0" y="43"/>
                    <a:pt x="6" y="79"/>
                    <a:pt x="6" y="115"/>
                  </a:cubicBezTo>
                  <a:cubicBezTo>
                    <a:pt x="6" y="120"/>
                    <a:pt x="17" y="119"/>
                    <a:pt x="17" y="114"/>
                  </a:cubicBezTo>
                  <a:cubicBezTo>
                    <a:pt x="16" y="78"/>
                    <a:pt x="11" y="42"/>
                    <a:pt x="11" y="6"/>
                  </a:cubicBezTo>
                  <a:cubicBezTo>
                    <a:pt x="11" y="0"/>
                    <a:pt x="0" y="2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57"/>
            <p:cNvSpPr>
              <a:spLocks/>
            </p:cNvSpPr>
            <p:nvPr/>
          </p:nvSpPr>
          <p:spPr bwMode="auto">
            <a:xfrm>
              <a:off x="4928" y="1275"/>
              <a:ext cx="201" cy="35"/>
            </a:xfrm>
            <a:custGeom>
              <a:avLst/>
              <a:gdLst>
                <a:gd name="T0" fmla="*/ 11 w 85"/>
                <a:gd name="T1" fmla="*/ 13 h 15"/>
                <a:gd name="T2" fmla="*/ 73 w 85"/>
                <a:gd name="T3" fmla="*/ 8 h 15"/>
                <a:gd name="T4" fmla="*/ 77 w 85"/>
                <a:gd name="T5" fmla="*/ 2 h 15"/>
                <a:gd name="T6" fmla="*/ 7 w 85"/>
                <a:gd name="T7" fmla="*/ 9 h 15"/>
                <a:gd name="T8" fmla="*/ 11 w 85"/>
                <a:gd name="T9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5">
                  <a:moveTo>
                    <a:pt x="11" y="13"/>
                  </a:moveTo>
                  <a:cubicBezTo>
                    <a:pt x="29" y="5"/>
                    <a:pt x="54" y="8"/>
                    <a:pt x="73" y="8"/>
                  </a:cubicBezTo>
                  <a:cubicBezTo>
                    <a:pt x="77" y="8"/>
                    <a:pt x="85" y="2"/>
                    <a:pt x="77" y="2"/>
                  </a:cubicBezTo>
                  <a:cubicBezTo>
                    <a:pt x="55" y="2"/>
                    <a:pt x="28" y="0"/>
                    <a:pt x="7" y="9"/>
                  </a:cubicBezTo>
                  <a:cubicBezTo>
                    <a:pt x="0" y="12"/>
                    <a:pt x="7" y="15"/>
                    <a:pt x="1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58"/>
            <p:cNvSpPr>
              <a:spLocks/>
            </p:cNvSpPr>
            <p:nvPr/>
          </p:nvSpPr>
          <p:spPr bwMode="auto">
            <a:xfrm>
              <a:off x="5080" y="1175"/>
              <a:ext cx="26" cy="283"/>
            </a:xfrm>
            <a:custGeom>
              <a:avLst/>
              <a:gdLst>
                <a:gd name="T0" fmla="*/ 0 w 11"/>
                <a:gd name="T1" fmla="*/ 6 h 119"/>
                <a:gd name="T2" fmla="*/ 0 w 11"/>
                <a:gd name="T3" fmla="*/ 114 h 119"/>
                <a:gd name="T4" fmla="*/ 11 w 11"/>
                <a:gd name="T5" fmla="*/ 113 h 119"/>
                <a:gd name="T6" fmla="*/ 11 w 11"/>
                <a:gd name="T7" fmla="*/ 5 h 119"/>
                <a:gd name="T8" fmla="*/ 0 w 11"/>
                <a:gd name="T9" fmla="*/ 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9">
                  <a:moveTo>
                    <a:pt x="0" y="6"/>
                  </a:moveTo>
                  <a:cubicBezTo>
                    <a:pt x="0" y="42"/>
                    <a:pt x="0" y="78"/>
                    <a:pt x="0" y="114"/>
                  </a:cubicBezTo>
                  <a:cubicBezTo>
                    <a:pt x="0" y="119"/>
                    <a:pt x="11" y="116"/>
                    <a:pt x="11" y="113"/>
                  </a:cubicBezTo>
                  <a:cubicBezTo>
                    <a:pt x="11" y="77"/>
                    <a:pt x="11" y="41"/>
                    <a:pt x="11" y="5"/>
                  </a:cubicBezTo>
                  <a:cubicBezTo>
                    <a:pt x="11" y="0"/>
                    <a:pt x="0" y="2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59"/>
            <p:cNvSpPr>
              <a:spLocks/>
            </p:cNvSpPr>
            <p:nvPr/>
          </p:nvSpPr>
          <p:spPr bwMode="auto">
            <a:xfrm>
              <a:off x="5098" y="1118"/>
              <a:ext cx="145" cy="123"/>
            </a:xfrm>
            <a:custGeom>
              <a:avLst/>
              <a:gdLst>
                <a:gd name="T0" fmla="*/ 6 w 61"/>
                <a:gd name="T1" fmla="*/ 9 h 52"/>
                <a:gd name="T2" fmla="*/ 30 w 61"/>
                <a:gd name="T3" fmla="*/ 15 h 52"/>
                <a:gd name="T4" fmla="*/ 29 w 61"/>
                <a:gd name="T5" fmla="*/ 10 h 52"/>
                <a:gd name="T6" fmla="*/ 17 w 61"/>
                <a:gd name="T7" fmla="*/ 34 h 52"/>
                <a:gd name="T8" fmla="*/ 17 w 61"/>
                <a:gd name="T9" fmla="*/ 38 h 52"/>
                <a:gd name="T10" fmla="*/ 48 w 61"/>
                <a:gd name="T11" fmla="*/ 51 h 52"/>
                <a:gd name="T12" fmla="*/ 54 w 61"/>
                <a:gd name="T13" fmla="*/ 44 h 52"/>
                <a:gd name="T14" fmla="*/ 25 w 61"/>
                <a:gd name="T15" fmla="*/ 32 h 52"/>
                <a:gd name="T16" fmla="*/ 26 w 61"/>
                <a:gd name="T17" fmla="*/ 37 h 52"/>
                <a:gd name="T18" fmla="*/ 38 w 61"/>
                <a:gd name="T19" fmla="*/ 13 h 52"/>
                <a:gd name="T20" fmla="*/ 36 w 61"/>
                <a:gd name="T21" fmla="*/ 8 h 52"/>
                <a:gd name="T22" fmla="*/ 12 w 61"/>
                <a:gd name="T23" fmla="*/ 2 h 52"/>
                <a:gd name="T24" fmla="*/ 6 w 61"/>
                <a:gd name="T25" fmla="*/ 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" h="52">
                  <a:moveTo>
                    <a:pt x="6" y="9"/>
                  </a:moveTo>
                  <a:cubicBezTo>
                    <a:pt x="14" y="12"/>
                    <a:pt x="22" y="11"/>
                    <a:pt x="30" y="15"/>
                  </a:cubicBezTo>
                  <a:cubicBezTo>
                    <a:pt x="30" y="13"/>
                    <a:pt x="29" y="11"/>
                    <a:pt x="29" y="10"/>
                  </a:cubicBezTo>
                  <a:cubicBezTo>
                    <a:pt x="23" y="17"/>
                    <a:pt x="23" y="27"/>
                    <a:pt x="17" y="34"/>
                  </a:cubicBezTo>
                  <a:cubicBezTo>
                    <a:pt x="16" y="35"/>
                    <a:pt x="16" y="37"/>
                    <a:pt x="17" y="38"/>
                  </a:cubicBezTo>
                  <a:cubicBezTo>
                    <a:pt x="25" y="45"/>
                    <a:pt x="38" y="48"/>
                    <a:pt x="48" y="51"/>
                  </a:cubicBezTo>
                  <a:cubicBezTo>
                    <a:pt x="53" y="52"/>
                    <a:pt x="61" y="45"/>
                    <a:pt x="54" y="44"/>
                  </a:cubicBezTo>
                  <a:cubicBezTo>
                    <a:pt x="45" y="41"/>
                    <a:pt x="33" y="39"/>
                    <a:pt x="25" y="32"/>
                  </a:cubicBezTo>
                  <a:cubicBezTo>
                    <a:pt x="26" y="34"/>
                    <a:pt x="26" y="35"/>
                    <a:pt x="26" y="37"/>
                  </a:cubicBezTo>
                  <a:cubicBezTo>
                    <a:pt x="32" y="30"/>
                    <a:pt x="32" y="20"/>
                    <a:pt x="38" y="13"/>
                  </a:cubicBezTo>
                  <a:cubicBezTo>
                    <a:pt x="39" y="11"/>
                    <a:pt x="39" y="9"/>
                    <a:pt x="36" y="8"/>
                  </a:cubicBezTo>
                  <a:cubicBezTo>
                    <a:pt x="28" y="4"/>
                    <a:pt x="20" y="5"/>
                    <a:pt x="12" y="2"/>
                  </a:cubicBezTo>
                  <a:cubicBezTo>
                    <a:pt x="8" y="0"/>
                    <a:pt x="0" y="6"/>
                    <a:pt x="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47" name="图片 4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376" y="2780554"/>
            <a:ext cx="1575383" cy="1926915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313" y="660450"/>
            <a:ext cx="1340090" cy="1262777"/>
          </a:xfrm>
          <a:prstGeom prst="rect">
            <a:avLst/>
          </a:prstGeom>
        </p:spPr>
      </p:pic>
      <p:sp>
        <p:nvSpPr>
          <p:cNvPr id="49" name="文本框 48"/>
          <p:cNvSpPr txBox="1"/>
          <p:nvPr/>
        </p:nvSpPr>
        <p:spPr>
          <a:xfrm>
            <a:off x="3695499" y="2052622"/>
            <a:ext cx="37171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 smtClean="0">
                <a:solidFill>
                  <a:schemeClr val="bg1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教学分析</a:t>
            </a:r>
            <a:endParaRPr lang="zh-CN" altLang="en-US" sz="6600" dirty="0">
              <a:solidFill>
                <a:schemeClr val="bg1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909" y="4182521"/>
            <a:ext cx="8794363" cy="273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54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 rot="2700000">
            <a:off x="5968495" y="2739162"/>
            <a:ext cx="237760" cy="2127268"/>
            <a:chOff x="7249133" y="2091685"/>
            <a:chExt cx="178320" cy="1595659"/>
          </a:xfrm>
          <a:solidFill>
            <a:schemeClr val="bg1">
              <a:lumMod val="65000"/>
            </a:schemeClr>
          </a:solidFill>
        </p:grpSpPr>
        <p:grpSp>
          <p:nvGrpSpPr>
            <p:cNvPr id="36" name="组合 35"/>
            <p:cNvGrpSpPr/>
            <p:nvPr/>
          </p:nvGrpSpPr>
          <p:grpSpPr>
            <a:xfrm flipV="1">
              <a:off x="7249133" y="2799110"/>
              <a:ext cx="178320" cy="888234"/>
              <a:chOff x="7249133" y="2091685"/>
              <a:chExt cx="178320" cy="888234"/>
            </a:xfrm>
            <a:grpFill/>
          </p:grpSpPr>
          <p:sp>
            <p:nvSpPr>
              <p:cNvPr id="40" name="Freeform 5"/>
              <p:cNvSpPr>
                <a:spLocks noEditPoints="1"/>
              </p:cNvSpPr>
              <p:nvPr/>
            </p:nvSpPr>
            <p:spPr bwMode="auto">
              <a:xfrm>
                <a:off x="7249133" y="2800758"/>
                <a:ext cx="178320" cy="179161"/>
              </a:xfrm>
              <a:custGeom>
                <a:avLst/>
                <a:gdLst>
                  <a:gd name="T0" fmla="*/ 107 w 212"/>
                  <a:gd name="T1" fmla="*/ 213 h 213"/>
                  <a:gd name="T2" fmla="*/ 84 w 212"/>
                  <a:gd name="T3" fmla="*/ 210 h 213"/>
                  <a:gd name="T4" fmla="*/ 64 w 212"/>
                  <a:gd name="T5" fmla="*/ 205 h 213"/>
                  <a:gd name="T6" fmla="*/ 47 w 212"/>
                  <a:gd name="T7" fmla="*/ 195 h 213"/>
                  <a:gd name="T8" fmla="*/ 31 w 212"/>
                  <a:gd name="T9" fmla="*/ 182 h 213"/>
                  <a:gd name="T10" fmla="*/ 17 w 212"/>
                  <a:gd name="T11" fmla="*/ 166 h 213"/>
                  <a:gd name="T12" fmla="*/ 8 w 212"/>
                  <a:gd name="T13" fmla="*/ 148 h 213"/>
                  <a:gd name="T14" fmla="*/ 2 w 212"/>
                  <a:gd name="T15" fmla="*/ 128 h 213"/>
                  <a:gd name="T16" fmla="*/ 0 w 212"/>
                  <a:gd name="T17" fmla="*/ 106 h 213"/>
                  <a:gd name="T18" fmla="*/ 0 w 212"/>
                  <a:gd name="T19" fmla="*/ 95 h 213"/>
                  <a:gd name="T20" fmla="*/ 4 w 212"/>
                  <a:gd name="T21" fmla="*/ 74 h 213"/>
                  <a:gd name="T22" fmla="*/ 13 w 212"/>
                  <a:gd name="T23" fmla="*/ 55 h 213"/>
                  <a:gd name="T24" fmla="*/ 24 w 212"/>
                  <a:gd name="T25" fmla="*/ 39 h 213"/>
                  <a:gd name="T26" fmla="*/ 39 w 212"/>
                  <a:gd name="T27" fmla="*/ 24 h 213"/>
                  <a:gd name="T28" fmla="*/ 55 w 212"/>
                  <a:gd name="T29" fmla="*/ 13 h 213"/>
                  <a:gd name="T30" fmla="*/ 75 w 212"/>
                  <a:gd name="T31" fmla="*/ 5 h 213"/>
                  <a:gd name="T32" fmla="*/ 95 w 212"/>
                  <a:gd name="T33" fmla="*/ 0 h 213"/>
                  <a:gd name="T34" fmla="*/ 107 w 212"/>
                  <a:gd name="T35" fmla="*/ 0 h 213"/>
                  <a:gd name="T36" fmla="*/ 128 w 212"/>
                  <a:gd name="T37" fmla="*/ 3 h 213"/>
                  <a:gd name="T38" fmla="*/ 148 w 212"/>
                  <a:gd name="T39" fmla="*/ 9 h 213"/>
                  <a:gd name="T40" fmla="*/ 165 w 212"/>
                  <a:gd name="T41" fmla="*/ 18 h 213"/>
                  <a:gd name="T42" fmla="*/ 182 w 212"/>
                  <a:gd name="T43" fmla="*/ 31 h 213"/>
                  <a:gd name="T44" fmla="*/ 195 w 212"/>
                  <a:gd name="T45" fmla="*/ 47 h 213"/>
                  <a:gd name="T46" fmla="*/ 204 w 212"/>
                  <a:gd name="T47" fmla="*/ 65 h 213"/>
                  <a:gd name="T48" fmla="*/ 211 w 212"/>
                  <a:gd name="T49" fmla="*/ 85 h 213"/>
                  <a:gd name="T50" fmla="*/ 212 w 212"/>
                  <a:gd name="T51" fmla="*/ 106 h 213"/>
                  <a:gd name="T52" fmla="*/ 212 w 212"/>
                  <a:gd name="T53" fmla="*/ 118 h 213"/>
                  <a:gd name="T54" fmla="*/ 208 w 212"/>
                  <a:gd name="T55" fmla="*/ 138 h 213"/>
                  <a:gd name="T56" fmla="*/ 199 w 212"/>
                  <a:gd name="T57" fmla="*/ 158 h 213"/>
                  <a:gd name="T58" fmla="*/ 189 w 212"/>
                  <a:gd name="T59" fmla="*/ 174 h 213"/>
                  <a:gd name="T60" fmla="*/ 173 w 212"/>
                  <a:gd name="T61" fmla="*/ 188 h 213"/>
                  <a:gd name="T62" fmla="*/ 157 w 212"/>
                  <a:gd name="T63" fmla="*/ 200 h 213"/>
                  <a:gd name="T64" fmla="*/ 138 w 212"/>
                  <a:gd name="T65" fmla="*/ 208 h 213"/>
                  <a:gd name="T66" fmla="*/ 117 w 212"/>
                  <a:gd name="T67" fmla="*/ 213 h 213"/>
                  <a:gd name="T68" fmla="*/ 107 w 212"/>
                  <a:gd name="T69" fmla="*/ 213 h 213"/>
                  <a:gd name="T70" fmla="*/ 107 w 212"/>
                  <a:gd name="T71" fmla="*/ 47 h 213"/>
                  <a:gd name="T72" fmla="*/ 83 w 212"/>
                  <a:gd name="T73" fmla="*/ 52 h 213"/>
                  <a:gd name="T74" fmla="*/ 64 w 212"/>
                  <a:gd name="T75" fmla="*/ 65 h 213"/>
                  <a:gd name="T76" fmla="*/ 51 w 212"/>
                  <a:gd name="T77" fmla="*/ 84 h 213"/>
                  <a:gd name="T78" fmla="*/ 47 w 212"/>
                  <a:gd name="T79" fmla="*/ 106 h 213"/>
                  <a:gd name="T80" fmla="*/ 48 w 212"/>
                  <a:gd name="T81" fmla="*/ 119 h 213"/>
                  <a:gd name="T82" fmla="*/ 57 w 212"/>
                  <a:gd name="T83" fmla="*/ 140 h 213"/>
                  <a:gd name="T84" fmla="*/ 73 w 212"/>
                  <a:gd name="T85" fmla="*/ 155 h 213"/>
                  <a:gd name="T86" fmla="*/ 94 w 212"/>
                  <a:gd name="T87" fmla="*/ 165 h 213"/>
                  <a:gd name="T88" fmla="*/ 107 w 212"/>
                  <a:gd name="T89" fmla="*/ 166 h 213"/>
                  <a:gd name="T90" fmla="*/ 129 w 212"/>
                  <a:gd name="T91" fmla="*/ 161 h 213"/>
                  <a:gd name="T92" fmla="*/ 149 w 212"/>
                  <a:gd name="T93" fmla="*/ 148 h 213"/>
                  <a:gd name="T94" fmla="*/ 161 w 212"/>
                  <a:gd name="T95" fmla="*/ 129 h 213"/>
                  <a:gd name="T96" fmla="*/ 165 w 212"/>
                  <a:gd name="T97" fmla="*/ 106 h 213"/>
                  <a:gd name="T98" fmla="*/ 164 w 212"/>
                  <a:gd name="T99" fmla="*/ 94 h 213"/>
                  <a:gd name="T100" fmla="*/ 156 w 212"/>
                  <a:gd name="T101" fmla="*/ 73 h 213"/>
                  <a:gd name="T102" fmla="*/ 139 w 212"/>
                  <a:gd name="T103" fmla="*/ 57 h 213"/>
                  <a:gd name="T104" fmla="*/ 118 w 212"/>
                  <a:gd name="T105" fmla="*/ 48 h 213"/>
                  <a:gd name="T106" fmla="*/ 107 w 212"/>
                  <a:gd name="T107" fmla="*/ 47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12" h="213">
                    <a:moveTo>
                      <a:pt x="107" y="213"/>
                    </a:moveTo>
                    <a:lnTo>
                      <a:pt x="107" y="213"/>
                    </a:lnTo>
                    <a:lnTo>
                      <a:pt x="95" y="213"/>
                    </a:lnTo>
                    <a:lnTo>
                      <a:pt x="84" y="210"/>
                    </a:lnTo>
                    <a:lnTo>
                      <a:pt x="75" y="208"/>
                    </a:lnTo>
                    <a:lnTo>
                      <a:pt x="64" y="205"/>
                    </a:lnTo>
                    <a:lnTo>
                      <a:pt x="55" y="200"/>
                    </a:lnTo>
                    <a:lnTo>
                      <a:pt x="47" y="195"/>
                    </a:lnTo>
                    <a:lnTo>
                      <a:pt x="39" y="188"/>
                    </a:lnTo>
                    <a:lnTo>
                      <a:pt x="31" y="182"/>
                    </a:lnTo>
                    <a:lnTo>
                      <a:pt x="24" y="174"/>
                    </a:lnTo>
                    <a:lnTo>
                      <a:pt x="17" y="166"/>
                    </a:lnTo>
                    <a:lnTo>
                      <a:pt x="13" y="158"/>
                    </a:lnTo>
                    <a:lnTo>
                      <a:pt x="8" y="148"/>
                    </a:lnTo>
                    <a:lnTo>
                      <a:pt x="4" y="138"/>
                    </a:lnTo>
                    <a:lnTo>
                      <a:pt x="2" y="128"/>
                    </a:lnTo>
                    <a:lnTo>
                      <a:pt x="0" y="118"/>
                    </a:lnTo>
                    <a:lnTo>
                      <a:pt x="0" y="106"/>
                    </a:lnTo>
                    <a:lnTo>
                      <a:pt x="0" y="106"/>
                    </a:lnTo>
                    <a:lnTo>
                      <a:pt x="0" y="95"/>
                    </a:lnTo>
                    <a:lnTo>
                      <a:pt x="2" y="85"/>
                    </a:lnTo>
                    <a:lnTo>
                      <a:pt x="4" y="74"/>
                    </a:lnTo>
                    <a:lnTo>
                      <a:pt x="8" y="65"/>
                    </a:lnTo>
                    <a:lnTo>
                      <a:pt x="13" y="55"/>
                    </a:lnTo>
                    <a:lnTo>
                      <a:pt x="17" y="47"/>
                    </a:lnTo>
                    <a:lnTo>
                      <a:pt x="24" y="39"/>
                    </a:lnTo>
                    <a:lnTo>
                      <a:pt x="31" y="31"/>
                    </a:lnTo>
                    <a:lnTo>
                      <a:pt x="39" y="24"/>
                    </a:lnTo>
                    <a:lnTo>
                      <a:pt x="47" y="18"/>
                    </a:lnTo>
                    <a:lnTo>
                      <a:pt x="55" y="13"/>
                    </a:lnTo>
                    <a:lnTo>
                      <a:pt x="64" y="9"/>
                    </a:lnTo>
                    <a:lnTo>
                      <a:pt x="75" y="5"/>
                    </a:lnTo>
                    <a:lnTo>
                      <a:pt x="84" y="3"/>
                    </a:lnTo>
                    <a:lnTo>
                      <a:pt x="95" y="0"/>
                    </a:lnTo>
                    <a:lnTo>
                      <a:pt x="107" y="0"/>
                    </a:lnTo>
                    <a:lnTo>
                      <a:pt x="107" y="0"/>
                    </a:lnTo>
                    <a:lnTo>
                      <a:pt x="117" y="0"/>
                    </a:lnTo>
                    <a:lnTo>
                      <a:pt x="128" y="3"/>
                    </a:lnTo>
                    <a:lnTo>
                      <a:pt x="138" y="5"/>
                    </a:lnTo>
                    <a:lnTo>
                      <a:pt x="148" y="9"/>
                    </a:lnTo>
                    <a:lnTo>
                      <a:pt x="157" y="13"/>
                    </a:lnTo>
                    <a:lnTo>
                      <a:pt x="165" y="18"/>
                    </a:lnTo>
                    <a:lnTo>
                      <a:pt x="173" y="24"/>
                    </a:lnTo>
                    <a:lnTo>
                      <a:pt x="182" y="31"/>
                    </a:lnTo>
                    <a:lnTo>
                      <a:pt x="189" y="39"/>
                    </a:lnTo>
                    <a:lnTo>
                      <a:pt x="195" y="47"/>
                    </a:lnTo>
                    <a:lnTo>
                      <a:pt x="199" y="55"/>
                    </a:lnTo>
                    <a:lnTo>
                      <a:pt x="204" y="65"/>
                    </a:lnTo>
                    <a:lnTo>
                      <a:pt x="208" y="74"/>
                    </a:lnTo>
                    <a:lnTo>
                      <a:pt x="211" y="85"/>
                    </a:lnTo>
                    <a:lnTo>
                      <a:pt x="212" y="95"/>
                    </a:lnTo>
                    <a:lnTo>
                      <a:pt x="212" y="106"/>
                    </a:lnTo>
                    <a:lnTo>
                      <a:pt x="212" y="106"/>
                    </a:lnTo>
                    <a:lnTo>
                      <a:pt x="212" y="118"/>
                    </a:lnTo>
                    <a:lnTo>
                      <a:pt x="211" y="128"/>
                    </a:lnTo>
                    <a:lnTo>
                      <a:pt x="208" y="138"/>
                    </a:lnTo>
                    <a:lnTo>
                      <a:pt x="204" y="148"/>
                    </a:lnTo>
                    <a:lnTo>
                      <a:pt x="199" y="158"/>
                    </a:lnTo>
                    <a:lnTo>
                      <a:pt x="195" y="166"/>
                    </a:lnTo>
                    <a:lnTo>
                      <a:pt x="189" y="174"/>
                    </a:lnTo>
                    <a:lnTo>
                      <a:pt x="182" y="182"/>
                    </a:lnTo>
                    <a:lnTo>
                      <a:pt x="173" y="188"/>
                    </a:lnTo>
                    <a:lnTo>
                      <a:pt x="165" y="195"/>
                    </a:lnTo>
                    <a:lnTo>
                      <a:pt x="157" y="200"/>
                    </a:lnTo>
                    <a:lnTo>
                      <a:pt x="148" y="205"/>
                    </a:lnTo>
                    <a:lnTo>
                      <a:pt x="138" y="208"/>
                    </a:lnTo>
                    <a:lnTo>
                      <a:pt x="128" y="210"/>
                    </a:lnTo>
                    <a:lnTo>
                      <a:pt x="117" y="213"/>
                    </a:lnTo>
                    <a:lnTo>
                      <a:pt x="107" y="213"/>
                    </a:lnTo>
                    <a:lnTo>
                      <a:pt x="107" y="213"/>
                    </a:lnTo>
                    <a:close/>
                    <a:moveTo>
                      <a:pt x="107" y="47"/>
                    </a:moveTo>
                    <a:lnTo>
                      <a:pt x="107" y="47"/>
                    </a:lnTo>
                    <a:lnTo>
                      <a:pt x="94" y="48"/>
                    </a:lnTo>
                    <a:lnTo>
                      <a:pt x="83" y="52"/>
                    </a:lnTo>
                    <a:lnTo>
                      <a:pt x="73" y="57"/>
                    </a:lnTo>
                    <a:lnTo>
                      <a:pt x="64" y="65"/>
                    </a:lnTo>
                    <a:lnTo>
                      <a:pt x="57" y="73"/>
                    </a:lnTo>
                    <a:lnTo>
                      <a:pt x="51" y="84"/>
                    </a:lnTo>
                    <a:lnTo>
                      <a:pt x="48" y="94"/>
                    </a:lnTo>
                    <a:lnTo>
                      <a:pt x="47" y="106"/>
                    </a:lnTo>
                    <a:lnTo>
                      <a:pt x="47" y="106"/>
                    </a:lnTo>
                    <a:lnTo>
                      <a:pt x="48" y="119"/>
                    </a:lnTo>
                    <a:lnTo>
                      <a:pt x="51" y="129"/>
                    </a:lnTo>
                    <a:lnTo>
                      <a:pt x="57" y="140"/>
                    </a:lnTo>
                    <a:lnTo>
                      <a:pt x="64" y="148"/>
                    </a:lnTo>
                    <a:lnTo>
                      <a:pt x="73" y="155"/>
                    </a:lnTo>
                    <a:lnTo>
                      <a:pt x="83" y="161"/>
                    </a:lnTo>
                    <a:lnTo>
                      <a:pt x="94" y="165"/>
                    </a:lnTo>
                    <a:lnTo>
                      <a:pt x="107" y="166"/>
                    </a:lnTo>
                    <a:lnTo>
                      <a:pt x="107" y="166"/>
                    </a:lnTo>
                    <a:lnTo>
                      <a:pt x="118" y="165"/>
                    </a:lnTo>
                    <a:lnTo>
                      <a:pt x="129" y="161"/>
                    </a:lnTo>
                    <a:lnTo>
                      <a:pt x="139" y="155"/>
                    </a:lnTo>
                    <a:lnTo>
                      <a:pt x="149" y="148"/>
                    </a:lnTo>
                    <a:lnTo>
                      <a:pt x="156" y="140"/>
                    </a:lnTo>
                    <a:lnTo>
                      <a:pt x="161" y="129"/>
                    </a:lnTo>
                    <a:lnTo>
                      <a:pt x="164" y="119"/>
                    </a:lnTo>
                    <a:lnTo>
                      <a:pt x="165" y="106"/>
                    </a:lnTo>
                    <a:lnTo>
                      <a:pt x="165" y="106"/>
                    </a:lnTo>
                    <a:lnTo>
                      <a:pt x="164" y="94"/>
                    </a:lnTo>
                    <a:lnTo>
                      <a:pt x="161" y="84"/>
                    </a:lnTo>
                    <a:lnTo>
                      <a:pt x="156" y="73"/>
                    </a:lnTo>
                    <a:lnTo>
                      <a:pt x="149" y="65"/>
                    </a:lnTo>
                    <a:lnTo>
                      <a:pt x="139" y="57"/>
                    </a:lnTo>
                    <a:lnTo>
                      <a:pt x="129" y="52"/>
                    </a:lnTo>
                    <a:lnTo>
                      <a:pt x="118" y="48"/>
                    </a:lnTo>
                    <a:lnTo>
                      <a:pt x="107" y="47"/>
                    </a:lnTo>
                    <a:lnTo>
                      <a:pt x="107" y="4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1" name="Freeform 6"/>
              <p:cNvSpPr>
                <a:spLocks/>
              </p:cNvSpPr>
              <p:nvPr/>
            </p:nvSpPr>
            <p:spPr bwMode="auto">
              <a:xfrm>
                <a:off x="7314741" y="2091685"/>
                <a:ext cx="47944" cy="737671"/>
              </a:xfrm>
              <a:custGeom>
                <a:avLst/>
                <a:gdLst>
                  <a:gd name="T0" fmla="*/ 57 w 57"/>
                  <a:gd name="T1" fmla="*/ 877 h 877"/>
                  <a:gd name="T2" fmla="*/ 0 w 57"/>
                  <a:gd name="T3" fmla="*/ 877 h 877"/>
                  <a:gd name="T4" fmla="*/ 0 w 57"/>
                  <a:gd name="T5" fmla="*/ 877 h 877"/>
                  <a:gd name="T6" fmla="*/ 0 w 57"/>
                  <a:gd name="T7" fmla="*/ 701 h 877"/>
                  <a:gd name="T8" fmla="*/ 3 w 57"/>
                  <a:gd name="T9" fmla="*/ 536 h 877"/>
                  <a:gd name="T10" fmla="*/ 5 w 57"/>
                  <a:gd name="T11" fmla="*/ 387 h 877"/>
                  <a:gd name="T12" fmla="*/ 9 w 57"/>
                  <a:gd name="T13" fmla="*/ 258 h 877"/>
                  <a:gd name="T14" fmla="*/ 12 w 57"/>
                  <a:gd name="T15" fmla="*/ 150 h 877"/>
                  <a:gd name="T16" fmla="*/ 17 w 57"/>
                  <a:gd name="T17" fmla="*/ 69 h 877"/>
                  <a:gd name="T18" fmla="*/ 20 w 57"/>
                  <a:gd name="T19" fmla="*/ 39 h 877"/>
                  <a:gd name="T20" fmla="*/ 23 w 57"/>
                  <a:gd name="T21" fmla="*/ 18 h 877"/>
                  <a:gd name="T22" fmla="*/ 25 w 57"/>
                  <a:gd name="T23" fmla="*/ 5 h 877"/>
                  <a:gd name="T24" fmla="*/ 26 w 57"/>
                  <a:gd name="T25" fmla="*/ 2 h 877"/>
                  <a:gd name="T26" fmla="*/ 29 w 57"/>
                  <a:gd name="T27" fmla="*/ 0 h 877"/>
                  <a:gd name="T28" fmla="*/ 29 w 57"/>
                  <a:gd name="T29" fmla="*/ 0 h 877"/>
                  <a:gd name="T30" fmla="*/ 30 w 57"/>
                  <a:gd name="T31" fmla="*/ 2 h 877"/>
                  <a:gd name="T32" fmla="*/ 31 w 57"/>
                  <a:gd name="T33" fmla="*/ 5 h 877"/>
                  <a:gd name="T34" fmla="*/ 34 w 57"/>
                  <a:gd name="T35" fmla="*/ 18 h 877"/>
                  <a:gd name="T36" fmla="*/ 37 w 57"/>
                  <a:gd name="T37" fmla="*/ 39 h 877"/>
                  <a:gd name="T38" fmla="*/ 39 w 57"/>
                  <a:gd name="T39" fmla="*/ 69 h 877"/>
                  <a:gd name="T40" fmla="*/ 44 w 57"/>
                  <a:gd name="T41" fmla="*/ 150 h 877"/>
                  <a:gd name="T42" fmla="*/ 49 w 57"/>
                  <a:gd name="T43" fmla="*/ 258 h 877"/>
                  <a:gd name="T44" fmla="*/ 52 w 57"/>
                  <a:gd name="T45" fmla="*/ 387 h 877"/>
                  <a:gd name="T46" fmla="*/ 54 w 57"/>
                  <a:gd name="T47" fmla="*/ 536 h 877"/>
                  <a:gd name="T48" fmla="*/ 56 w 57"/>
                  <a:gd name="T49" fmla="*/ 701 h 877"/>
                  <a:gd name="T50" fmla="*/ 57 w 57"/>
                  <a:gd name="T51" fmla="*/ 877 h 877"/>
                  <a:gd name="T52" fmla="*/ 57 w 57"/>
                  <a:gd name="T53" fmla="*/ 877 h 8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7" h="877">
                    <a:moveTo>
                      <a:pt x="57" y="877"/>
                    </a:moveTo>
                    <a:lnTo>
                      <a:pt x="0" y="877"/>
                    </a:lnTo>
                    <a:lnTo>
                      <a:pt x="0" y="877"/>
                    </a:lnTo>
                    <a:lnTo>
                      <a:pt x="0" y="701"/>
                    </a:lnTo>
                    <a:lnTo>
                      <a:pt x="3" y="536"/>
                    </a:lnTo>
                    <a:lnTo>
                      <a:pt x="5" y="387"/>
                    </a:lnTo>
                    <a:lnTo>
                      <a:pt x="9" y="258"/>
                    </a:lnTo>
                    <a:lnTo>
                      <a:pt x="12" y="150"/>
                    </a:lnTo>
                    <a:lnTo>
                      <a:pt x="17" y="69"/>
                    </a:lnTo>
                    <a:lnTo>
                      <a:pt x="20" y="39"/>
                    </a:lnTo>
                    <a:lnTo>
                      <a:pt x="23" y="18"/>
                    </a:lnTo>
                    <a:lnTo>
                      <a:pt x="25" y="5"/>
                    </a:lnTo>
                    <a:lnTo>
                      <a:pt x="26" y="2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30" y="2"/>
                    </a:lnTo>
                    <a:lnTo>
                      <a:pt x="31" y="5"/>
                    </a:lnTo>
                    <a:lnTo>
                      <a:pt x="34" y="18"/>
                    </a:lnTo>
                    <a:lnTo>
                      <a:pt x="37" y="39"/>
                    </a:lnTo>
                    <a:lnTo>
                      <a:pt x="39" y="69"/>
                    </a:lnTo>
                    <a:lnTo>
                      <a:pt x="44" y="150"/>
                    </a:lnTo>
                    <a:lnTo>
                      <a:pt x="49" y="258"/>
                    </a:lnTo>
                    <a:lnTo>
                      <a:pt x="52" y="387"/>
                    </a:lnTo>
                    <a:lnTo>
                      <a:pt x="54" y="536"/>
                    </a:lnTo>
                    <a:lnTo>
                      <a:pt x="56" y="701"/>
                    </a:lnTo>
                    <a:lnTo>
                      <a:pt x="57" y="877"/>
                    </a:lnTo>
                    <a:lnTo>
                      <a:pt x="57" y="877"/>
                    </a:ln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7249133" y="2091685"/>
              <a:ext cx="178320" cy="888234"/>
              <a:chOff x="7249133" y="2091685"/>
              <a:chExt cx="178320" cy="888234"/>
            </a:xfrm>
            <a:grpFill/>
          </p:grpSpPr>
          <p:sp>
            <p:nvSpPr>
              <p:cNvPr id="38" name="Freeform 5"/>
              <p:cNvSpPr>
                <a:spLocks noEditPoints="1"/>
              </p:cNvSpPr>
              <p:nvPr/>
            </p:nvSpPr>
            <p:spPr bwMode="auto">
              <a:xfrm>
                <a:off x="7249133" y="2800758"/>
                <a:ext cx="178320" cy="179161"/>
              </a:xfrm>
              <a:custGeom>
                <a:avLst/>
                <a:gdLst>
                  <a:gd name="T0" fmla="*/ 107 w 212"/>
                  <a:gd name="T1" fmla="*/ 213 h 213"/>
                  <a:gd name="T2" fmla="*/ 84 w 212"/>
                  <a:gd name="T3" fmla="*/ 210 h 213"/>
                  <a:gd name="T4" fmla="*/ 64 w 212"/>
                  <a:gd name="T5" fmla="*/ 205 h 213"/>
                  <a:gd name="T6" fmla="*/ 47 w 212"/>
                  <a:gd name="T7" fmla="*/ 195 h 213"/>
                  <a:gd name="T8" fmla="*/ 31 w 212"/>
                  <a:gd name="T9" fmla="*/ 182 h 213"/>
                  <a:gd name="T10" fmla="*/ 17 w 212"/>
                  <a:gd name="T11" fmla="*/ 166 h 213"/>
                  <a:gd name="T12" fmla="*/ 8 w 212"/>
                  <a:gd name="T13" fmla="*/ 148 h 213"/>
                  <a:gd name="T14" fmla="*/ 2 w 212"/>
                  <a:gd name="T15" fmla="*/ 128 h 213"/>
                  <a:gd name="T16" fmla="*/ 0 w 212"/>
                  <a:gd name="T17" fmla="*/ 106 h 213"/>
                  <a:gd name="T18" fmla="*/ 0 w 212"/>
                  <a:gd name="T19" fmla="*/ 95 h 213"/>
                  <a:gd name="T20" fmla="*/ 4 w 212"/>
                  <a:gd name="T21" fmla="*/ 74 h 213"/>
                  <a:gd name="T22" fmla="*/ 13 w 212"/>
                  <a:gd name="T23" fmla="*/ 55 h 213"/>
                  <a:gd name="T24" fmla="*/ 24 w 212"/>
                  <a:gd name="T25" fmla="*/ 39 h 213"/>
                  <a:gd name="T26" fmla="*/ 39 w 212"/>
                  <a:gd name="T27" fmla="*/ 24 h 213"/>
                  <a:gd name="T28" fmla="*/ 55 w 212"/>
                  <a:gd name="T29" fmla="*/ 13 h 213"/>
                  <a:gd name="T30" fmla="*/ 75 w 212"/>
                  <a:gd name="T31" fmla="*/ 5 h 213"/>
                  <a:gd name="T32" fmla="*/ 95 w 212"/>
                  <a:gd name="T33" fmla="*/ 0 h 213"/>
                  <a:gd name="T34" fmla="*/ 107 w 212"/>
                  <a:gd name="T35" fmla="*/ 0 h 213"/>
                  <a:gd name="T36" fmla="*/ 128 w 212"/>
                  <a:gd name="T37" fmla="*/ 3 h 213"/>
                  <a:gd name="T38" fmla="*/ 148 w 212"/>
                  <a:gd name="T39" fmla="*/ 9 h 213"/>
                  <a:gd name="T40" fmla="*/ 165 w 212"/>
                  <a:gd name="T41" fmla="*/ 18 h 213"/>
                  <a:gd name="T42" fmla="*/ 182 w 212"/>
                  <a:gd name="T43" fmla="*/ 31 h 213"/>
                  <a:gd name="T44" fmla="*/ 195 w 212"/>
                  <a:gd name="T45" fmla="*/ 47 h 213"/>
                  <a:gd name="T46" fmla="*/ 204 w 212"/>
                  <a:gd name="T47" fmla="*/ 65 h 213"/>
                  <a:gd name="T48" fmla="*/ 211 w 212"/>
                  <a:gd name="T49" fmla="*/ 85 h 213"/>
                  <a:gd name="T50" fmla="*/ 212 w 212"/>
                  <a:gd name="T51" fmla="*/ 106 h 213"/>
                  <a:gd name="T52" fmla="*/ 212 w 212"/>
                  <a:gd name="T53" fmla="*/ 118 h 213"/>
                  <a:gd name="T54" fmla="*/ 208 w 212"/>
                  <a:gd name="T55" fmla="*/ 138 h 213"/>
                  <a:gd name="T56" fmla="*/ 199 w 212"/>
                  <a:gd name="T57" fmla="*/ 158 h 213"/>
                  <a:gd name="T58" fmla="*/ 189 w 212"/>
                  <a:gd name="T59" fmla="*/ 174 h 213"/>
                  <a:gd name="T60" fmla="*/ 173 w 212"/>
                  <a:gd name="T61" fmla="*/ 188 h 213"/>
                  <a:gd name="T62" fmla="*/ 157 w 212"/>
                  <a:gd name="T63" fmla="*/ 200 h 213"/>
                  <a:gd name="T64" fmla="*/ 138 w 212"/>
                  <a:gd name="T65" fmla="*/ 208 h 213"/>
                  <a:gd name="T66" fmla="*/ 117 w 212"/>
                  <a:gd name="T67" fmla="*/ 213 h 213"/>
                  <a:gd name="T68" fmla="*/ 107 w 212"/>
                  <a:gd name="T69" fmla="*/ 213 h 213"/>
                  <a:gd name="T70" fmla="*/ 107 w 212"/>
                  <a:gd name="T71" fmla="*/ 47 h 213"/>
                  <a:gd name="T72" fmla="*/ 83 w 212"/>
                  <a:gd name="T73" fmla="*/ 52 h 213"/>
                  <a:gd name="T74" fmla="*/ 64 w 212"/>
                  <a:gd name="T75" fmla="*/ 65 h 213"/>
                  <a:gd name="T76" fmla="*/ 51 w 212"/>
                  <a:gd name="T77" fmla="*/ 84 h 213"/>
                  <a:gd name="T78" fmla="*/ 47 w 212"/>
                  <a:gd name="T79" fmla="*/ 106 h 213"/>
                  <a:gd name="T80" fmla="*/ 48 w 212"/>
                  <a:gd name="T81" fmla="*/ 119 h 213"/>
                  <a:gd name="T82" fmla="*/ 57 w 212"/>
                  <a:gd name="T83" fmla="*/ 140 h 213"/>
                  <a:gd name="T84" fmla="*/ 73 w 212"/>
                  <a:gd name="T85" fmla="*/ 155 h 213"/>
                  <a:gd name="T86" fmla="*/ 94 w 212"/>
                  <a:gd name="T87" fmla="*/ 165 h 213"/>
                  <a:gd name="T88" fmla="*/ 107 w 212"/>
                  <a:gd name="T89" fmla="*/ 166 h 213"/>
                  <a:gd name="T90" fmla="*/ 129 w 212"/>
                  <a:gd name="T91" fmla="*/ 161 h 213"/>
                  <a:gd name="T92" fmla="*/ 149 w 212"/>
                  <a:gd name="T93" fmla="*/ 148 h 213"/>
                  <a:gd name="T94" fmla="*/ 161 w 212"/>
                  <a:gd name="T95" fmla="*/ 129 h 213"/>
                  <a:gd name="T96" fmla="*/ 165 w 212"/>
                  <a:gd name="T97" fmla="*/ 106 h 213"/>
                  <a:gd name="T98" fmla="*/ 164 w 212"/>
                  <a:gd name="T99" fmla="*/ 94 h 213"/>
                  <a:gd name="T100" fmla="*/ 156 w 212"/>
                  <a:gd name="T101" fmla="*/ 73 h 213"/>
                  <a:gd name="T102" fmla="*/ 139 w 212"/>
                  <a:gd name="T103" fmla="*/ 57 h 213"/>
                  <a:gd name="T104" fmla="*/ 118 w 212"/>
                  <a:gd name="T105" fmla="*/ 48 h 213"/>
                  <a:gd name="T106" fmla="*/ 107 w 212"/>
                  <a:gd name="T107" fmla="*/ 47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12" h="213">
                    <a:moveTo>
                      <a:pt x="107" y="213"/>
                    </a:moveTo>
                    <a:lnTo>
                      <a:pt x="107" y="213"/>
                    </a:lnTo>
                    <a:lnTo>
                      <a:pt x="95" y="213"/>
                    </a:lnTo>
                    <a:lnTo>
                      <a:pt x="84" y="210"/>
                    </a:lnTo>
                    <a:lnTo>
                      <a:pt x="75" y="208"/>
                    </a:lnTo>
                    <a:lnTo>
                      <a:pt x="64" y="205"/>
                    </a:lnTo>
                    <a:lnTo>
                      <a:pt x="55" y="200"/>
                    </a:lnTo>
                    <a:lnTo>
                      <a:pt x="47" y="195"/>
                    </a:lnTo>
                    <a:lnTo>
                      <a:pt x="39" y="188"/>
                    </a:lnTo>
                    <a:lnTo>
                      <a:pt x="31" y="182"/>
                    </a:lnTo>
                    <a:lnTo>
                      <a:pt x="24" y="174"/>
                    </a:lnTo>
                    <a:lnTo>
                      <a:pt x="17" y="166"/>
                    </a:lnTo>
                    <a:lnTo>
                      <a:pt x="13" y="158"/>
                    </a:lnTo>
                    <a:lnTo>
                      <a:pt x="8" y="148"/>
                    </a:lnTo>
                    <a:lnTo>
                      <a:pt x="4" y="138"/>
                    </a:lnTo>
                    <a:lnTo>
                      <a:pt x="2" y="128"/>
                    </a:lnTo>
                    <a:lnTo>
                      <a:pt x="0" y="118"/>
                    </a:lnTo>
                    <a:lnTo>
                      <a:pt x="0" y="106"/>
                    </a:lnTo>
                    <a:lnTo>
                      <a:pt x="0" y="106"/>
                    </a:lnTo>
                    <a:lnTo>
                      <a:pt x="0" y="95"/>
                    </a:lnTo>
                    <a:lnTo>
                      <a:pt x="2" y="85"/>
                    </a:lnTo>
                    <a:lnTo>
                      <a:pt x="4" y="74"/>
                    </a:lnTo>
                    <a:lnTo>
                      <a:pt x="8" y="65"/>
                    </a:lnTo>
                    <a:lnTo>
                      <a:pt x="13" y="55"/>
                    </a:lnTo>
                    <a:lnTo>
                      <a:pt x="17" y="47"/>
                    </a:lnTo>
                    <a:lnTo>
                      <a:pt x="24" y="39"/>
                    </a:lnTo>
                    <a:lnTo>
                      <a:pt x="31" y="31"/>
                    </a:lnTo>
                    <a:lnTo>
                      <a:pt x="39" y="24"/>
                    </a:lnTo>
                    <a:lnTo>
                      <a:pt x="47" y="18"/>
                    </a:lnTo>
                    <a:lnTo>
                      <a:pt x="55" y="13"/>
                    </a:lnTo>
                    <a:lnTo>
                      <a:pt x="64" y="9"/>
                    </a:lnTo>
                    <a:lnTo>
                      <a:pt x="75" y="5"/>
                    </a:lnTo>
                    <a:lnTo>
                      <a:pt x="84" y="3"/>
                    </a:lnTo>
                    <a:lnTo>
                      <a:pt x="95" y="0"/>
                    </a:lnTo>
                    <a:lnTo>
                      <a:pt x="107" y="0"/>
                    </a:lnTo>
                    <a:lnTo>
                      <a:pt x="107" y="0"/>
                    </a:lnTo>
                    <a:lnTo>
                      <a:pt x="117" y="0"/>
                    </a:lnTo>
                    <a:lnTo>
                      <a:pt x="128" y="3"/>
                    </a:lnTo>
                    <a:lnTo>
                      <a:pt x="138" y="5"/>
                    </a:lnTo>
                    <a:lnTo>
                      <a:pt x="148" y="9"/>
                    </a:lnTo>
                    <a:lnTo>
                      <a:pt x="157" y="13"/>
                    </a:lnTo>
                    <a:lnTo>
                      <a:pt x="165" y="18"/>
                    </a:lnTo>
                    <a:lnTo>
                      <a:pt x="173" y="24"/>
                    </a:lnTo>
                    <a:lnTo>
                      <a:pt x="182" y="31"/>
                    </a:lnTo>
                    <a:lnTo>
                      <a:pt x="189" y="39"/>
                    </a:lnTo>
                    <a:lnTo>
                      <a:pt x="195" y="47"/>
                    </a:lnTo>
                    <a:lnTo>
                      <a:pt x="199" y="55"/>
                    </a:lnTo>
                    <a:lnTo>
                      <a:pt x="204" y="65"/>
                    </a:lnTo>
                    <a:lnTo>
                      <a:pt x="208" y="74"/>
                    </a:lnTo>
                    <a:lnTo>
                      <a:pt x="211" y="85"/>
                    </a:lnTo>
                    <a:lnTo>
                      <a:pt x="212" y="95"/>
                    </a:lnTo>
                    <a:lnTo>
                      <a:pt x="212" y="106"/>
                    </a:lnTo>
                    <a:lnTo>
                      <a:pt x="212" y="106"/>
                    </a:lnTo>
                    <a:lnTo>
                      <a:pt x="212" y="118"/>
                    </a:lnTo>
                    <a:lnTo>
                      <a:pt x="211" y="128"/>
                    </a:lnTo>
                    <a:lnTo>
                      <a:pt x="208" y="138"/>
                    </a:lnTo>
                    <a:lnTo>
                      <a:pt x="204" y="148"/>
                    </a:lnTo>
                    <a:lnTo>
                      <a:pt x="199" y="158"/>
                    </a:lnTo>
                    <a:lnTo>
                      <a:pt x="195" y="166"/>
                    </a:lnTo>
                    <a:lnTo>
                      <a:pt x="189" y="174"/>
                    </a:lnTo>
                    <a:lnTo>
                      <a:pt x="182" y="182"/>
                    </a:lnTo>
                    <a:lnTo>
                      <a:pt x="173" y="188"/>
                    </a:lnTo>
                    <a:lnTo>
                      <a:pt x="165" y="195"/>
                    </a:lnTo>
                    <a:lnTo>
                      <a:pt x="157" y="200"/>
                    </a:lnTo>
                    <a:lnTo>
                      <a:pt x="148" y="205"/>
                    </a:lnTo>
                    <a:lnTo>
                      <a:pt x="138" y="208"/>
                    </a:lnTo>
                    <a:lnTo>
                      <a:pt x="128" y="210"/>
                    </a:lnTo>
                    <a:lnTo>
                      <a:pt x="117" y="213"/>
                    </a:lnTo>
                    <a:lnTo>
                      <a:pt x="107" y="213"/>
                    </a:lnTo>
                    <a:lnTo>
                      <a:pt x="107" y="213"/>
                    </a:lnTo>
                    <a:close/>
                    <a:moveTo>
                      <a:pt x="107" y="47"/>
                    </a:moveTo>
                    <a:lnTo>
                      <a:pt x="107" y="47"/>
                    </a:lnTo>
                    <a:lnTo>
                      <a:pt x="94" y="48"/>
                    </a:lnTo>
                    <a:lnTo>
                      <a:pt x="83" y="52"/>
                    </a:lnTo>
                    <a:lnTo>
                      <a:pt x="73" y="57"/>
                    </a:lnTo>
                    <a:lnTo>
                      <a:pt x="64" y="65"/>
                    </a:lnTo>
                    <a:lnTo>
                      <a:pt x="57" y="73"/>
                    </a:lnTo>
                    <a:lnTo>
                      <a:pt x="51" y="84"/>
                    </a:lnTo>
                    <a:lnTo>
                      <a:pt x="48" y="94"/>
                    </a:lnTo>
                    <a:lnTo>
                      <a:pt x="47" y="106"/>
                    </a:lnTo>
                    <a:lnTo>
                      <a:pt x="47" y="106"/>
                    </a:lnTo>
                    <a:lnTo>
                      <a:pt x="48" y="119"/>
                    </a:lnTo>
                    <a:lnTo>
                      <a:pt x="51" y="129"/>
                    </a:lnTo>
                    <a:lnTo>
                      <a:pt x="57" y="140"/>
                    </a:lnTo>
                    <a:lnTo>
                      <a:pt x="64" y="148"/>
                    </a:lnTo>
                    <a:lnTo>
                      <a:pt x="73" y="155"/>
                    </a:lnTo>
                    <a:lnTo>
                      <a:pt x="83" y="161"/>
                    </a:lnTo>
                    <a:lnTo>
                      <a:pt x="94" y="165"/>
                    </a:lnTo>
                    <a:lnTo>
                      <a:pt x="107" y="166"/>
                    </a:lnTo>
                    <a:lnTo>
                      <a:pt x="107" y="166"/>
                    </a:lnTo>
                    <a:lnTo>
                      <a:pt x="118" y="165"/>
                    </a:lnTo>
                    <a:lnTo>
                      <a:pt x="129" y="161"/>
                    </a:lnTo>
                    <a:lnTo>
                      <a:pt x="139" y="155"/>
                    </a:lnTo>
                    <a:lnTo>
                      <a:pt x="149" y="148"/>
                    </a:lnTo>
                    <a:lnTo>
                      <a:pt x="156" y="140"/>
                    </a:lnTo>
                    <a:lnTo>
                      <a:pt x="161" y="129"/>
                    </a:lnTo>
                    <a:lnTo>
                      <a:pt x="164" y="119"/>
                    </a:lnTo>
                    <a:lnTo>
                      <a:pt x="165" y="106"/>
                    </a:lnTo>
                    <a:lnTo>
                      <a:pt x="165" y="106"/>
                    </a:lnTo>
                    <a:lnTo>
                      <a:pt x="164" y="94"/>
                    </a:lnTo>
                    <a:lnTo>
                      <a:pt x="161" y="84"/>
                    </a:lnTo>
                    <a:lnTo>
                      <a:pt x="156" y="73"/>
                    </a:lnTo>
                    <a:lnTo>
                      <a:pt x="149" y="65"/>
                    </a:lnTo>
                    <a:lnTo>
                      <a:pt x="139" y="57"/>
                    </a:lnTo>
                    <a:lnTo>
                      <a:pt x="129" y="52"/>
                    </a:lnTo>
                    <a:lnTo>
                      <a:pt x="118" y="48"/>
                    </a:lnTo>
                    <a:lnTo>
                      <a:pt x="107" y="47"/>
                    </a:lnTo>
                    <a:lnTo>
                      <a:pt x="107" y="4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9" name="Freeform 6"/>
              <p:cNvSpPr>
                <a:spLocks/>
              </p:cNvSpPr>
              <p:nvPr/>
            </p:nvSpPr>
            <p:spPr bwMode="auto">
              <a:xfrm>
                <a:off x="7314741" y="2091685"/>
                <a:ext cx="47944" cy="737671"/>
              </a:xfrm>
              <a:custGeom>
                <a:avLst/>
                <a:gdLst>
                  <a:gd name="T0" fmla="*/ 57 w 57"/>
                  <a:gd name="T1" fmla="*/ 877 h 877"/>
                  <a:gd name="T2" fmla="*/ 0 w 57"/>
                  <a:gd name="T3" fmla="*/ 877 h 877"/>
                  <a:gd name="T4" fmla="*/ 0 w 57"/>
                  <a:gd name="T5" fmla="*/ 877 h 877"/>
                  <a:gd name="T6" fmla="*/ 0 w 57"/>
                  <a:gd name="T7" fmla="*/ 701 h 877"/>
                  <a:gd name="T8" fmla="*/ 3 w 57"/>
                  <a:gd name="T9" fmla="*/ 536 h 877"/>
                  <a:gd name="T10" fmla="*/ 5 w 57"/>
                  <a:gd name="T11" fmla="*/ 387 h 877"/>
                  <a:gd name="T12" fmla="*/ 9 w 57"/>
                  <a:gd name="T13" fmla="*/ 258 h 877"/>
                  <a:gd name="T14" fmla="*/ 12 w 57"/>
                  <a:gd name="T15" fmla="*/ 150 h 877"/>
                  <a:gd name="T16" fmla="*/ 17 w 57"/>
                  <a:gd name="T17" fmla="*/ 69 h 877"/>
                  <a:gd name="T18" fmla="*/ 20 w 57"/>
                  <a:gd name="T19" fmla="*/ 39 h 877"/>
                  <a:gd name="T20" fmla="*/ 23 w 57"/>
                  <a:gd name="T21" fmla="*/ 18 h 877"/>
                  <a:gd name="T22" fmla="*/ 25 w 57"/>
                  <a:gd name="T23" fmla="*/ 5 h 877"/>
                  <a:gd name="T24" fmla="*/ 26 w 57"/>
                  <a:gd name="T25" fmla="*/ 2 h 877"/>
                  <a:gd name="T26" fmla="*/ 29 w 57"/>
                  <a:gd name="T27" fmla="*/ 0 h 877"/>
                  <a:gd name="T28" fmla="*/ 29 w 57"/>
                  <a:gd name="T29" fmla="*/ 0 h 877"/>
                  <a:gd name="T30" fmla="*/ 30 w 57"/>
                  <a:gd name="T31" fmla="*/ 2 h 877"/>
                  <a:gd name="T32" fmla="*/ 31 w 57"/>
                  <a:gd name="T33" fmla="*/ 5 h 877"/>
                  <a:gd name="T34" fmla="*/ 34 w 57"/>
                  <a:gd name="T35" fmla="*/ 18 h 877"/>
                  <a:gd name="T36" fmla="*/ 37 w 57"/>
                  <a:gd name="T37" fmla="*/ 39 h 877"/>
                  <a:gd name="T38" fmla="*/ 39 w 57"/>
                  <a:gd name="T39" fmla="*/ 69 h 877"/>
                  <a:gd name="T40" fmla="*/ 44 w 57"/>
                  <a:gd name="T41" fmla="*/ 150 h 877"/>
                  <a:gd name="T42" fmla="*/ 49 w 57"/>
                  <a:gd name="T43" fmla="*/ 258 h 877"/>
                  <a:gd name="T44" fmla="*/ 52 w 57"/>
                  <a:gd name="T45" fmla="*/ 387 h 877"/>
                  <a:gd name="T46" fmla="*/ 54 w 57"/>
                  <a:gd name="T47" fmla="*/ 536 h 877"/>
                  <a:gd name="T48" fmla="*/ 56 w 57"/>
                  <a:gd name="T49" fmla="*/ 701 h 877"/>
                  <a:gd name="T50" fmla="*/ 57 w 57"/>
                  <a:gd name="T51" fmla="*/ 877 h 877"/>
                  <a:gd name="T52" fmla="*/ 57 w 57"/>
                  <a:gd name="T53" fmla="*/ 877 h 8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7" h="877">
                    <a:moveTo>
                      <a:pt x="57" y="877"/>
                    </a:moveTo>
                    <a:lnTo>
                      <a:pt x="0" y="877"/>
                    </a:lnTo>
                    <a:lnTo>
                      <a:pt x="0" y="877"/>
                    </a:lnTo>
                    <a:lnTo>
                      <a:pt x="0" y="701"/>
                    </a:lnTo>
                    <a:lnTo>
                      <a:pt x="3" y="536"/>
                    </a:lnTo>
                    <a:lnTo>
                      <a:pt x="5" y="387"/>
                    </a:lnTo>
                    <a:lnTo>
                      <a:pt x="9" y="258"/>
                    </a:lnTo>
                    <a:lnTo>
                      <a:pt x="12" y="150"/>
                    </a:lnTo>
                    <a:lnTo>
                      <a:pt x="17" y="69"/>
                    </a:lnTo>
                    <a:lnTo>
                      <a:pt x="20" y="39"/>
                    </a:lnTo>
                    <a:lnTo>
                      <a:pt x="23" y="18"/>
                    </a:lnTo>
                    <a:lnTo>
                      <a:pt x="25" y="5"/>
                    </a:lnTo>
                    <a:lnTo>
                      <a:pt x="26" y="2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30" y="2"/>
                    </a:lnTo>
                    <a:lnTo>
                      <a:pt x="31" y="5"/>
                    </a:lnTo>
                    <a:lnTo>
                      <a:pt x="34" y="18"/>
                    </a:lnTo>
                    <a:lnTo>
                      <a:pt x="37" y="39"/>
                    </a:lnTo>
                    <a:lnTo>
                      <a:pt x="39" y="69"/>
                    </a:lnTo>
                    <a:lnTo>
                      <a:pt x="44" y="150"/>
                    </a:lnTo>
                    <a:lnTo>
                      <a:pt x="49" y="258"/>
                    </a:lnTo>
                    <a:lnTo>
                      <a:pt x="52" y="387"/>
                    </a:lnTo>
                    <a:lnTo>
                      <a:pt x="54" y="536"/>
                    </a:lnTo>
                    <a:lnTo>
                      <a:pt x="56" y="701"/>
                    </a:lnTo>
                    <a:lnTo>
                      <a:pt x="57" y="877"/>
                    </a:lnTo>
                    <a:lnTo>
                      <a:pt x="57" y="87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4415426" y="1842021"/>
            <a:ext cx="3343898" cy="3633683"/>
            <a:chOff x="6084168" y="1419622"/>
            <a:chExt cx="2508250" cy="2725262"/>
          </a:xfrm>
          <a:solidFill>
            <a:srgbClr val="354963"/>
          </a:solidFill>
        </p:grpSpPr>
        <p:sp>
          <p:nvSpPr>
            <p:cNvPr id="43" name="Freeform 7"/>
            <p:cNvSpPr>
              <a:spLocks noEditPoints="1"/>
            </p:cNvSpPr>
            <p:nvPr/>
          </p:nvSpPr>
          <p:spPr bwMode="auto">
            <a:xfrm>
              <a:off x="6084168" y="1419622"/>
              <a:ext cx="2508250" cy="2725262"/>
            </a:xfrm>
            <a:custGeom>
              <a:avLst/>
              <a:gdLst>
                <a:gd name="T0" fmla="*/ 2612 w 2982"/>
                <a:gd name="T1" fmla="*/ 654 h 3240"/>
                <a:gd name="T2" fmla="*/ 2694 w 2982"/>
                <a:gd name="T3" fmla="*/ 572 h 3240"/>
                <a:gd name="T4" fmla="*/ 2517 w 2982"/>
                <a:gd name="T5" fmla="*/ 393 h 3240"/>
                <a:gd name="T6" fmla="*/ 2435 w 2982"/>
                <a:gd name="T7" fmla="*/ 477 h 3240"/>
                <a:gd name="T8" fmla="*/ 2285 w 2982"/>
                <a:gd name="T9" fmla="*/ 486 h 3240"/>
                <a:gd name="T10" fmla="*/ 1764 w 2982"/>
                <a:gd name="T11" fmla="*/ 282 h 3240"/>
                <a:gd name="T12" fmla="*/ 1685 w 2982"/>
                <a:gd name="T13" fmla="*/ 194 h 3240"/>
                <a:gd name="T14" fmla="*/ 1685 w 2982"/>
                <a:gd name="T15" fmla="*/ 13 h 3240"/>
                <a:gd name="T16" fmla="*/ 1298 w 2982"/>
                <a:gd name="T17" fmla="*/ 13 h 3240"/>
                <a:gd name="T18" fmla="*/ 1298 w 2982"/>
                <a:gd name="T19" fmla="*/ 194 h 3240"/>
                <a:gd name="T20" fmla="*/ 1218 w 2982"/>
                <a:gd name="T21" fmla="*/ 282 h 3240"/>
                <a:gd name="T22" fmla="*/ 697 w 2982"/>
                <a:gd name="T23" fmla="*/ 486 h 3240"/>
                <a:gd name="T24" fmla="*/ 548 w 2982"/>
                <a:gd name="T25" fmla="*/ 477 h 3240"/>
                <a:gd name="T26" fmla="*/ 465 w 2982"/>
                <a:gd name="T27" fmla="*/ 393 h 3240"/>
                <a:gd name="T28" fmla="*/ 288 w 2982"/>
                <a:gd name="T29" fmla="*/ 572 h 3240"/>
                <a:gd name="T30" fmla="*/ 371 w 2982"/>
                <a:gd name="T31" fmla="*/ 654 h 3240"/>
                <a:gd name="T32" fmla="*/ 411 w 2982"/>
                <a:gd name="T33" fmla="*/ 721 h 3240"/>
                <a:gd name="T34" fmla="*/ 192 w 2982"/>
                <a:gd name="T35" fmla="*/ 1014 h 3240"/>
                <a:gd name="T36" fmla="*/ 54 w 2982"/>
                <a:gd name="T37" fmla="*/ 1349 h 3240"/>
                <a:gd name="T38" fmla="*/ 1 w 2982"/>
                <a:gd name="T39" fmla="*/ 1712 h 3240"/>
                <a:gd name="T40" fmla="*/ 29 w 2982"/>
                <a:gd name="T41" fmla="*/ 2041 h 3240"/>
                <a:gd name="T42" fmla="*/ 143 w 2982"/>
                <a:gd name="T43" fmla="*/ 2385 h 3240"/>
                <a:gd name="T44" fmla="*/ 338 w 2982"/>
                <a:gd name="T45" fmla="*/ 2693 h 3240"/>
                <a:gd name="T46" fmla="*/ 576 w 2982"/>
                <a:gd name="T47" fmla="*/ 2925 h 3240"/>
                <a:gd name="T48" fmla="*/ 887 w 2982"/>
                <a:gd name="T49" fmla="*/ 3112 h 3240"/>
                <a:gd name="T50" fmla="*/ 1235 w 2982"/>
                <a:gd name="T51" fmla="*/ 3218 h 3240"/>
                <a:gd name="T52" fmla="*/ 1566 w 2982"/>
                <a:gd name="T53" fmla="*/ 3238 h 3240"/>
                <a:gd name="T54" fmla="*/ 1926 w 2982"/>
                <a:gd name="T55" fmla="*/ 3175 h 3240"/>
                <a:gd name="T56" fmla="*/ 2257 w 2982"/>
                <a:gd name="T57" fmla="*/ 3029 h 3240"/>
                <a:gd name="T58" fmla="*/ 2545 w 2982"/>
                <a:gd name="T59" fmla="*/ 2803 h 3240"/>
                <a:gd name="T60" fmla="*/ 2752 w 2982"/>
                <a:gd name="T61" fmla="*/ 2545 h 3240"/>
                <a:gd name="T62" fmla="*/ 2907 w 2982"/>
                <a:gd name="T63" fmla="*/ 2218 h 3240"/>
                <a:gd name="T64" fmla="*/ 2977 w 2982"/>
                <a:gd name="T65" fmla="*/ 1859 h 3240"/>
                <a:gd name="T66" fmla="*/ 2966 w 2982"/>
                <a:gd name="T67" fmla="*/ 1527 h 3240"/>
                <a:gd name="T68" fmla="*/ 2869 w 2982"/>
                <a:gd name="T69" fmla="*/ 1177 h 3240"/>
                <a:gd name="T70" fmla="*/ 2690 w 2982"/>
                <a:gd name="T71" fmla="*/ 862 h 3240"/>
                <a:gd name="T72" fmla="*/ 1459 w 2982"/>
                <a:gd name="T73" fmla="*/ 3004 h 3240"/>
                <a:gd name="T74" fmla="*/ 1148 w 2982"/>
                <a:gd name="T75" fmla="*/ 2957 h 3240"/>
                <a:gd name="T76" fmla="*/ 866 w 2982"/>
                <a:gd name="T77" fmla="*/ 2839 h 3240"/>
                <a:gd name="T78" fmla="*/ 626 w 2982"/>
                <a:gd name="T79" fmla="*/ 2658 h 3240"/>
                <a:gd name="T80" fmla="*/ 433 w 2982"/>
                <a:gd name="T81" fmla="*/ 2425 h 3240"/>
                <a:gd name="T82" fmla="*/ 302 w 2982"/>
                <a:gd name="T83" fmla="*/ 2151 h 3240"/>
                <a:gd name="T84" fmla="*/ 239 w 2982"/>
                <a:gd name="T85" fmla="*/ 1845 h 3240"/>
                <a:gd name="T86" fmla="*/ 250 w 2982"/>
                <a:gd name="T87" fmla="*/ 1558 h 3240"/>
                <a:gd name="T88" fmla="*/ 334 w 2982"/>
                <a:gd name="T89" fmla="*/ 1260 h 3240"/>
                <a:gd name="T90" fmla="*/ 485 w 2982"/>
                <a:gd name="T91" fmla="*/ 997 h 3240"/>
                <a:gd name="T92" fmla="*/ 692 w 2982"/>
                <a:gd name="T93" fmla="*/ 779 h 3240"/>
                <a:gd name="T94" fmla="*/ 947 w 2982"/>
                <a:gd name="T95" fmla="*/ 616 h 3240"/>
                <a:gd name="T96" fmla="*/ 1238 w 2982"/>
                <a:gd name="T97" fmla="*/ 518 h 3240"/>
                <a:gd name="T98" fmla="*/ 1523 w 2982"/>
                <a:gd name="T99" fmla="*/ 493 h 3240"/>
                <a:gd name="T100" fmla="*/ 1834 w 2982"/>
                <a:gd name="T101" fmla="*/ 540 h 3240"/>
                <a:gd name="T102" fmla="*/ 2116 w 2982"/>
                <a:gd name="T103" fmla="*/ 659 h 3240"/>
                <a:gd name="T104" fmla="*/ 2358 w 2982"/>
                <a:gd name="T105" fmla="*/ 839 h 3240"/>
                <a:gd name="T106" fmla="*/ 2549 w 2982"/>
                <a:gd name="T107" fmla="*/ 1072 h 3240"/>
                <a:gd name="T108" fmla="*/ 2682 w 2982"/>
                <a:gd name="T109" fmla="*/ 1346 h 3240"/>
                <a:gd name="T110" fmla="*/ 2744 w 2982"/>
                <a:gd name="T111" fmla="*/ 1652 h 3240"/>
                <a:gd name="T112" fmla="*/ 2733 w 2982"/>
                <a:gd name="T113" fmla="*/ 1939 h 3240"/>
                <a:gd name="T114" fmla="*/ 2649 w 2982"/>
                <a:gd name="T115" fmla="*/ 2237 h 3240"/>
                <a:gd name="T116" fmla="*/ 2497 w 2982"/>
                <a:gd name="T117" fmla="*/ 2499 h 3240"/>
                <a:gd name="T118" fmla="*/ 2290 w 2982"/>
                <a:gd name="T119" fmla="*/ 2718 h 3240"/>
                <a:gd name="T120" fmla="*/ 2035 w 2982"/>
                <a:gd name="T121" fmla="*/ 2881 h 3240"/>
                <a:gd name="T122" fmla="*/ 1744 w 2982"/>
                <a:gd name="T123" fmla="*/ 2979 h 3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82" h="3240">
                  <a:moveTo>
                    <a:pt x="2545" y="694"/>
                  </a:moveTo>
                  <a:lnTo>
                    <a:pt x="2545" y="694"/>
                  </a:lnTo>
                  <a:lnTo>
                    <a:pt x="2508" y="659"/>
                  </a:lnTo>
                  <a:lnTo>
                    <a:pt x="2562" y="615"/>
                  </a:lnTo>
                  <a:lnTo>
                    <a:pt x="2592" y="646"/>
                  </a:lnTo>
                  <a:lnTo>
                    <a:pt x="2592" y="646"/>
                  </a:lnTo>
                  <a:lnTo>
                    <a:pt x="2596" y="649"/>
                  </a:lnTo>
                  <a:lnTo>
                    <a:pt x="2602" y="652"/>
                  </a:lnTo>
                  <a:lnTo>
                    <a:pt x="2606" y="654"/>
                  </a:lnTo>
                  <a:lnTo>
                    <a:pt x="2612" y="654"/>
                  </a:lnTo>
                  <a:lnTo>
                    <a:pt x="2617" y="654"/>
                  </a:lnTo>
                  <a:lnTo>
                    <a:pt x="2623" y="652"/>
                  </a:lnTo>
                  <a:lnTo>
                    <a:pt x="2628" y="649"/>
                  </a:lnTo>
                  <a:lnTo>
                    <a:pt x="2632" y="646"/>
                  </a:lnTo>
                  <a:lnTo>
                    <a:pt x="2686" y="590"/>
                  </a:lnTo>
                  <a:lnTo>
                    <a:pt x="2686" y="590"/>
                  </a:lnTo>
                  <a:lnTo>
                    <a:pt x="2690" y="587"/>
                  </a:lnTo>
                  <a:lnTo>
                    <a:pt x="2693" y="582"/>
                  </a:lnTo>
                  <a:lnTo>
                    <a:pt x="2694" y="576"/>
                  </a:lnTo>
                  <a:lnTo>
                    <a:pt x="2694" y="572"/>
                  </a:lnTo>
                  <a:lnTo>
                    <a:pt x="2694" y="566"/>
                  </a:lnTo>
                  <a:lnTo>
                    <a:pt x="2693" y="560"/>
                  </a:lnTo>
                  <a:lnTo>
                    <a:pt x="2690" y="555"/>
                  </a:lnTo>
                  <a:lnTo>
                    <a:pt x="2686" y="552"/>
                  </a:lnTo>
                  <a:lnTo>
                    <a:pt x="2537" y="401"/>
                  </a:lnTo>
                  <a:lnTo>
                    <a:pt x="2537" y="401"/>
                  </a:lnTo>
                  <a:lnTo>
                    <a:pt x="2533" y="398"/>
                  </a:lnTo>
                  <a:lnTo>
                    <a:pt x="2528" y="396"/>
                  </a:lnTo>
                  <a:lnTo>
                    <a:pt x="2523" y="394"/>
                  </a:lnTo>
                  <a:lnTo>
                    <a:pt x="2517" y="393"/>
                  </a:lnTo>
                  <a:lnTo>
                    <a:pt x="2513" y="394"/>
                  </a:lnTo>
                  <a:lnTo>
                    <a:pt x="2507" y="396"/>
                  </a:lnTo>
                  <a:lnTo>
                    <a:pt x="2502" y="398"/>
                  </a:lnTo>
                  <a:lnTo>
                    <a:pt x="2497" y="401"/>
                  </a:lnTo>
                  <a:lnTo>
                    <a:pt x="2443" y="457"/>
                  </a:lnTo>
                  <a:lnTo>
                    <a:pt x="2443" y="457"/>
                  </a:lnTo>
                  <a:lnTo>
                    <a:pt x="2439" y="461"/>
                  </a:lnTo>
                  <a:lnTo>
                    <a:pt x="2436" y="466"/>
                  </a:lnTo>
                  <a:lnTo>
                    <a:pt x="2435" y="471"/>
                  </a:lnTo>
                  <a:lnTo>
                    <a:pt x="2435" y="477"/>
                  </a:lnTo>
                  <a:lnTo>
                    <a:pt x="2435" y="482"/>
                  </a:lnTo>
                  <a:lnTo>
                    <a:pt x="2436" y="487"/>
                  </a:lnTo>
                  <a:lnTo>
                    <a:pt x="2439" y="492"/>
                  </a:lnTo>
                  <a:lnTo>
                    <a:pt x="2443" y="497"/>
                  </a:lnTo>
                  <a:lnTo>
                    <a:pt x="2473" y="526"/>
                  </a:lnTo>
                  <a:lnTo>
                    <a:pt x="2423" y="585"/>
                  </a:lnTo>
                  <a:lnTo>
                    <a:pt x="2423" y="585"/>
                  </a:lnTo>
                  <a:lnTo>
                    <a:pt x="2379" y="551"/>
                  </a:lnTo>
                  <a:lnTo>
                    <a:pt x="2333" y="517"/>
                  </a:lnTo>
                  <a:lnTo>
                    <a:pt x="2285" y="486"/>
                  </a:lnTo>
                  <a:lnTo>
                    <a:pt x="2237" y="457"/>
                  </a:lnTo>
                  <a:lnTo>
                    <a:pt x="2188" y="430"/>
                  </a:lnTo>
                  <a:lnTo>
                    <a:pt x="2137" y="404"/>
                  </a:lnTo>
                  <a:lnTo>
                    <a:pt x="2087" y="380"/>
                  </a:lnTo>
                  <a:lnTo>
                    <a:pt x="2035" y="359"/>
                  </a:lnTo>
                  <a:lnTo>
                    <a:pt x="1982" y="339"/>
                  </a:lnTo>
                  <a:lnTo>
                    <a:pt x="1928" y="322"/>
                  </a:lnTo>
                  <a:lnTo>
                    <a:pt x="1874" y="306"/>
                  </a:lnTo>
                  <a:lnTo>
                    <a:pt x="1819" y="293"/>
                  </a:lnTo>
                  <a:lnTo>
                    <a:pt x="1764" y="282"/>
                  </a:lnTo>
                  <a:lnTo>
                    <a:pt x="1708" y="274"/>
                  </a:lnTo>
                  <a:lnTo>
                    <a:pt x="1651" y="265"/>
                  </a:lnTo>
                  <a:lnTo>
                    <a:pt x="1595" y="261"/>
                  </a:lnTo>
                  <a:lnTo>
                    <a:pt x="1595" y="207"/>
                  </a:lnTo>
                  <a:lnTo>
                    <a:pt x="1655" y="207"/>
                  </a:lnTo>
                  <a:lnTo>
                    <a:pt x="1655" y="207"/>
                  </a:lnTo>
                  <a:lnTo>
                    <a:pt x="1663" y="205"/>
                  </a:lnTo>
                  <a:lnTo>
                    <a:pt x="1671" y="203"/>
                  </a:lnTo>
                  <a:lnTo>
                    <a:pt x="1678" y="198"/>
                  </a:lnTo>
                  <a:lnTo>
                    <a:pt x="1685" y="194"/>
                  </a:lnTo>
                  <a:lnTo>
                    <a:pt x="1690" y="187"/>
                  </a:lnTo>
                  <a:lnTo>
                    <a:pt x="1695" y="180"/>
                  </a:lnTo>
                  <a:lnTo>
                    <a:pt x="1697" y="171"/>
                  </a:lnTo>
                  <a:lnTo>
                    <a:pt x="1698" y="163"/>
                  </a:lnTo>
                  <a:lnTo>
                    <a:pt x="1698" y="43"/>
                  </a:lnTo>
                  <a:lnTo>
                    <a:pt x="1698" y="43"/>
                  </a:lnTo>
                  <a:lnTo>
                    <a:pt x="1697" y="34"/>
                  </a:lnTo>
                  <a:lnTo>
                    <a:pt x="1695" y="26"/>
                  </a:lnTo>
                  <a:lnTo>
                    <a:pt x="1690" y="19"/>
                  </a:lnTo>
                  <a:lnTo>
                    <a:pt x="1685" y="13"/>
                  </a:lnTo>
                  <a:lnTo>
                    <a:pt x="1678" y="7"/>
                  </a:lnTo>
                  <a:lnTo>
                    <a:pt x="1671" y="4"/>
                  </a:lnTo>
                  <a:lnTo>
                    <a:pt x="1663" y="1"/>
                  </a:lnTo>
                  <a:lnTo>
                    <a:pt x="1655" y="0"/>
                  </a:lnTo>
                  <a:lnTo>
                    <a:pt x="1328" y="0"/>
                  </a:lnTo>
                  <a:lnTo>
                    <a:pt x="1328" y="0"/>
                  </a:lnTo>
                  <a:lnTo>
                    <a:pt x="1319" y="1"/>
                  </a:lnTo>
                  <a:lnTo>
                    <a:pt x="1311" y="4"/>
                  </a:lnTo>
                  <a:lnTo>
                    <a:pt x="1304" y="7"/>
                  </a:lnTo>
                  <a:lnTo>
                    <a:pt x="1298" y="13"/>
                  </a:lnTo>
                  <a:lnTo>
                    <a:pt x="1292" y="19"/>
                  </a:lnTo>
                  <a:lnTo>
                    <a:pt x="1289" y="26"/>
                  </a:lnTo>
                  <a:lnTo>
                    <a:pt x="1285" y="34"/>
                  </a:lnTo>
                  <a:lnTo>
                    <a:pt x="1285" y="43"/>
                  </a:lnTo>
                  <a:lnTo>
                    <a:pt x="1285" y="163"/>
                  </a:lnTo>
                  <a:lnTo>
                    <a:pt x="1285" y="163"/>
                  </a:lnTo>
                  <a:lnTo>
                    <a:pt x="1285" y="171"/>
                  </a:lnTo>
                  <a:lnTo>
                    <a:pt x="1289" y="180"/>
                  </a:lnTo>
                  <a:lnTo>
                    <a:pt x="1292" y="187"/>
                  </a:lnTo>
                  <a:lnTo>
                    <a:pt x="1298" y="194"/>
                  </a:lnTo>
                  <a:lnTo>
                    <a:pt x="1304" y="198"/>
                  </a:lnTo>
                  <a:lnTo>
                    <a:pt x="1311" y="203"/>
                  </a:lnTo>
                  <a:lnTo>
                    <a:pt x="1319" y="205"/>
                  </a:lnTo>
                  <a:lnTo>
                    <a:pt x="1328" y="207"/>
                  </a:lnTo>
                  <a:lnTo>
                    <a:pt x="1388" y="207"/>
                  </a:lnTo>
                  <a:lnTo>
                    <a:pt x="1388" y="261"/>
                  </a:lnTo>
                  <a:lnTo>
                    <a:pt x="1388" y="261"/>
                  </a:lnTo>
                  <a:lnTo>
                    <a:pt x="1331" y="265"/>
                  </a:lnTo>
                  <a:lnTo>
                    <a:pt x="1274" y="274"/>
                  </a:lnTo>
                  <a:lnTo>
                    <a:pt x="1218" y="282"/>
                  </a:lnTo>
                  <a:lnTo>
                    <a:pt x="1163" y="293"/>
                  </a:lnTo>
                  <a:lnTo>
                    <a:pt x="1108" y="306"/>
                  </a:lnTo>
                  <a:lnTo>
                    <a:pt x="1054" y="322"/>
                  </a:lnTo>
                  <a:lnTo>
                    <a:pt x="1001" y="339"/>
                  </a:lnTo>
                  <a:lnTo>
                    <a:pt x="948" y="359"/>
                  </a:lnTo>
                  <a:lnTo>
                    <a:pt x="895" y="380"/>
                  </a:lnTo>
                  <a:lnTo>
                    <a:pt x="845" y="404"/>
                  </a:lnTo>
                  <a:lnTo>
                    <a:pt x="794" y="430"/>
                  </a:lnTo>
                  <a:lnTo>
                    <a:pt x="745" y="457"/>
                  </a:lnTo>
                  <a:lnTo>
                    <a:pt x="697" y="486"/>
                  </a:lnTo>
                  <a:lnTo>
                    <a:pt x="650" y="517"/>
                  </a:lnTo>
                  <a:lnTo>
                    <a:pt x="604" y="551"/>
                  </a:lnTo>
                  <a:lnTo>
                    <a:pt x="559" y="585"/>
                  </a:lnTo>
                  <a:lnTo>
                    <a:pt x="509" y="526"/>
                  </a:lnTo>
                  <a:lnTo>
                    <a:pt x="540" y="497"/>
                  </a:lnTo>
                  <a:lnTo>
                    <a:pt x="540" y="497"/>
                  </a:lnTo>
                  <a:lnTo>
                    <a:pt x="543" y="492"/>
                  </a:lnTo>
                  <a:lnTo>
                    <a:pt x="546" y="487"/>
                  </a:lnTo>
                  <a:lnTo>
                    <a:pt x="547" y="482"/>
                  </a:lnTo>
                  <a:lnTo>
                    <a:pt x="548" y="477"/>
                  </a:lnTo>
                  <a:lnTo>
                    <a:pt x="547" y="471"/>
                  </a:lnTo>
                  <a:lnTo>
                    <a:pt x="546" y="466"/>
                  </a:lnTo>
                  <a:lnTo>
                    <a:pt x="543" y="461"/>
                  </a:lnTo>
                  <a:lnTo>
                    <a:pt x="540" y="457"/>
                  </a:lnTo>
                  <a:lnTo>
                    <a:pt x="485" y="401"/>
                  </a:lnTo>
                  <a:lnTo>
                    <a:pt x="485" y="401"/>
                  </a:lnTo>
                  <a:lnTo>
                    <a:pt x="480" y="398"/>
                  </a:lnTo>
                  <a:lnTo>
                    <a:pt x="475" y="396"/>
                  </a:lnTo>
                  <a:lnTo>
                    <a:pt x="471" y="394"/>
                  </a:lnTo>
                  <a:lnTo>
                    <a:pt x="465" y="393"/>
                  </a:lnTo>
                  <a:lnTo>
                    <a:pt x="460" y="394"/>
                  </a:lnTo>
                  <a:lnTo>
                    <a:pt x="454" y="396"/>
                  </a:lnTo>
                  <a:lnTo>
                    <a:pt x="449" y="398"/>
                  </a:lnTo>
                  <a:lnTo>
                    <a:pt x="445" y="401"/>
                  </a:lnTo>
                  <a:lnTo>
                    <a:pt x="296" y="552"/>
                  </a:lnTo>
                  <a:lnTo>
                    <a:pt x="296" y="552"/>
                  </a:lnTo>
                  <a:lnTo>
                    <a:pt x="292" y="555"/>
                  </a:lnTo>
                  <a:lnTo>
                    <a:pt x="290" y="560"/>
                  </a:lnTo>
                  <a:lnTo>
                    <a:pt x="289" y="566"/>
                  </a:lnTo>
                  <a:lnTo>
                    <a:pt x="288" y="572"/>
                  </a:lnTo>
                  <a:lnTo>
                    <a:pt x="289" y="576"/>
                  </a:lnTo>
                  <a:lnTo>
                    <a:pt x="290" y="582"/>
                  </a:lnTo>
                  <a:lnTo>
                    <a:pt x="292" y="587"/>
                  </a:lnTo>
                  <a:lnTo>
                    <a:pt x="296" y="590"/>
                  </a:lnTo>
                  <a:lnTo>
                    <a:pt x="351" y="646"/>
                  </a:lnTo>
                  <a:lnTo>
                    <a:pt x="351" y="646"/>
                  </a:lnTo>
                  <a:lnTo>
                    <a:pt x="354" y="649"/>
                  </a:lnTo>
                  <a:lnTo>
                    <a:pt x="360" y="652"/>
                  </a:lnTo>
                  <a:lnTo>
                    <a:pt x="365" y="654"/>
                  </a:lnTo>
                  <a:lnTo>
                    <a:pt x="371" y="654"/>
                  </a:lnTo>
                  <a:lnTo>
                    <a:pt x="376" y="654"/>
                  </a:lnTo>
                  <a:lnTo>
                    <a:pt x="381" y="652"/>
                  </a:lnTo>
                  <a:lnTo>
                    <a:pt x="386" y="649"/>
                  </a:lnTo>
                  <a:lnTo>
                    <a:pt x="391" y="646"/>
                  </a:lnTo>
                  <a:lnTo>
                    <a:pt x="421" y="615"/>
                  </a:lnTo>
                  <a:lnTo>
                    <a:pt x="474" y="659"/>
                  </a:lnTo>
                  <a:lnTo>
                    <a:pt x="474" y="659"/>
                  </a:lnTo>
                  <a:lnTo>
                    <a:pt x="438" y="694"/>
                  </a:lnTo>
                  <a:lnTo>
                    <a:pt x="438" y="694"/>
                  </a:lnTo>
                  <a:lnTo>
                    <a:pt x="411" y="721"/>
                  </a:lnTo>
                  <a:lnTo>
                    <a:pt x="386" y="748"/>
                  </a:lnTo>
                  <a:lnTo>
                    <a:pt x="361" y="776"/>
                  </a:lnTo>
                  <a:lnTo>
                    <a:pt x="338" y="804"/>
                  </a:lnTo>
                  <a:lnTo>
                    <a:pt x="315" y="832"/>
                  </a:lnTo>
                  <a:lnTo>
                    <a:pt x="292" y="862"/>
                  </a:lnTo>
                  <a:lnTo>
                    <a:pt x="271" y="891"/>
                  </a:lnTo>
                  <a:lnTo>
                    <a:pt x="250" y="922"/>
                  </a:lnTo>
                  <a:lnTo>
                    <a:pt x="230" y="952"/>
                  </a:lnTo>
                  <a:lnTo>
                    <a:pt x="211" y="984"/>
                  </a:lnTo>
                  <a:lnTo>
                    <a:pt x="192" y="1014"/>
                  </a:lnTo>
                  <a:lnTo>
                    <a:pt x="175" y="1046"/>
                  </a:lnTo>
                  <a:lnTo>
                    <a:pt x="158" y="1079"/>
                  </a:lnTo>
                  <a:lnTo>
                    <a:pt x="143" y="1112"/>
                  </a:lnTo>
                  <a:lnTo>
                    <a:pt x="128" y="1145"/>
                  </a:lnTo>
                  <a:lnTo>
                    <a:pt x="114" y="1177"/>
                  </a:lnTo>
                  <a:lnTo>
                    <a:pt x="100" y="1211"/>
                  </a:lnTo>
                  <a:lnTo>
                    <a:pt x="87" y="1246"/>
                  </a:lnTo>
                  <a:lnTo>
                    <a:pt x="75" y="1280"/>
                  </a:lnTo>
                  <a:lnTo>
                    <a:pt x="65" y="1314"/>
                  </a:lnTo>
                  <a:lnTo>
                    <a:pt x="54" y="1349"/>
                  </a:lnTo>
                  <a:lnTo>
                    <a:pt x="45" y="1384"/>
                  </a:lnTo>
                  <a:lnTo>
                    <a:pt x="36" y="1419"/>
                  </a:lnTo>
                  <a:lnTo>
                    <a:pt x="29" y="1456"/>
                  </a:lnTo>
                  <a:lnTo>
                    <a:pt x="22" y="1491"/>
                  </a:lnTo>
                  <a:lnTo>
                    <a:pt x="16" y="1527"/>
                  </a:lnTo>
                  <a:lnTo>
                    <a:pt x="12" y="1564"/>
                  </a:lnTo>
                  <a:lnTo>
                    <a:pt x="8" y="1600"/>
                  </a:lnTo>
                  <a:lnTo>
                    <a:pt x="5" y="1638"/>
                  </a:lnTo>
                  <a:lnTo>
                    <a:pt x="2" y="1674"/>
                  </a:lnTo>
                  <a:lnTo>
                    <a:pt x="1" y="1712"/>
                  </a:lnTo>
                  <a:lnTo>
                    <a:pt x="0" y="1748"/>
                  </a:lnTo>
                  <a:lnTo>
                    <a:pt x="0" y="1748"/>
                  </a:lnTo>
                  <a:lnTo>
                    <a:pt x="1" y="1786"/>
                  </a:lnTo>
                  <a:lnTo>
                    <a:pt x="2" y="1823"/>
                  </a:lnTo>
                  <a:lnTo>
                    <a:pt x="5" y="1859"/>
                  </a:lnTo>
                  <a:lnTo>
                    <a:pt x="8" y="1897"/>
                  </a:lnTo>
                  <a:lnTo>
                    <a:pt x="12" y="1933"/>
                  </a:lnTo>
                  <a:lnTo>
                    <a:pt x="16" y="1970"/>
                  </a:lnTo>
                  <a:lnTo>
                    <a:pt x="22" y="2006"/>
                  </a:lnTo>
                  <a:lnTo>
                    <a:pt x="29" y="2041"/>
                  </a:lnTo>
                  <a:lnTo>
                    <a:pt x="36" y="2078"/>
                  </a:lnTo>
                  <a:lnTo>
                    <a:pt x="45" y="2113"/>
                  </a:lnTo>
                  <a:lnTo>
                    <a:pt x="54" y="2148"/>
                  </a:lnTo>
                  <a:lnTo>
                    <a:pt x="65" y="2182"/>
                  </a:lnTo>
                  <a:lnTo>
                    <a:pt x="75" y="2218"/>
                  </a:lnTo>
                  <a:lnTo>
                    <a:pt x="87" y="2252"/>
                  </a:lnTo>
                  <a:lnTo>
                    <a:pt x="100" y="2286"/>
                  </a:lnTo>
                  <a:lnTo>
                    <a:pt x="114" y="2320"/>
                  </a:lnTo>
                  <a:lnTo>
                    <a:pt x="128" y="2353"/>
                  </a:lnTo>
                  <a:lnTo>
                    <a:pt x="143" y="2385"/>
                  </a:lnTo>
                  <a:lnTo>
                    <a:pt x="158" y="2418"/>
                  </a:lnTo>
                  <a:lnTo>
                    <a:pt x="175" y="2450"/>
                  </a:lnTo>
                  <a:lnTo>
                    <a:pt x="192" y="2483"/>
                  </a:lnTo>
                  <a:lnTo>
                    <a:pt x="211" y="2513"/>
                  </a:lnTo>
                  <a:lnTo>
                    <a:pt x="230" y="2545"/>
                  </a:lnTo>
                  <a:lnTo>
                    <a:pt x="250" y="2576"/>
                  </a:lnTo>
                  <a:lnTo>
                    <a:pt x="271" y="2605"/>
                  </a:lnTo>
                  <a:lnTo>
                    <a:pt x="292" y="2635"/>
                  </a:lnTo>
                  <a:lnTo>
                    <a:pt x="315" y="2665"/>
                  </a:lnTo>
                  <a:lnTo>
                    <a:pt x="338" y="2693"/>
                  </a:lnTo>
                  <a:lnTo>
                    <a:pt x="361" y="2721"/>
                  </a:lnTo>
                  <a:lnTo>
                    <a:pt x="386" y="2749"/>
                  </a:lnTo>
                  <a:lnTo>
                    <a:pt x="411" y="2776"/>
                  </a:lnTo>
                  <a:lnTo>
                    <a:pt x="438" y="2803"/>
                  </a:lnTo>
                  <a:lnTo>
                    <a:pt x="438" y="2803"/>
                  </a:lnTo>
                  <a:lnTo>
                    <a:pt x="464" y="2829"/>
                  </a:lnTo>
                  <a:lnTo>
                    <a:pt x="491" y="2854"/>
                  </a:lnTo>
                  <a:lnTo>
                    <a:pt x="519" y="2878"/>
                  </a:lnTo>
                  <a:lnTo>
                    <a:pt x="547" y="2902"/>
                  </a:lnTo>
                  <a:lnTo>
                    <a:pt x="576" y="2925"/>
                  </a:lnTo>
                  <a:lnTo>
                    <a:pt x="604" y="2948"/>
                  </a:lnTo>
                  <a:lnTo>
                    <a:pt x="635" y="2969"/>
                  </a:lnTo>
                  <a:lnTo>
                    <a:pt x="664" y="2990"/>
                  </a:lnTo>
                  <a:lnTo>
                    <a:pt x="695" y="3010"/>
                  </a:lnTo>
                  <a:lnTo>
                    <a:pt x="726" y="3029"/>
                  </a:lnTo>
                  <a:lnTo>
                    <a:pt x="758" y="3047"/>
                  </a:lnTo>
                  <a:lnTo>
                    <a:pt x="790" y="3065"/>
                  </a:lnTo>
                  <a:lnTo>
                    <a:pt x="821" y="3082"/>
                  </a:lnTo>
                  <a:lnTo>
                    <a:pt x="854" y="3098"/>
                  </a:lnTo>
                  <a:lnTo>
                    <a:pt x="887" y="3112"/>
                  </a:lnTo>
                  <a:lnTo>
                    <a:pt x="920" y="3127"/>
                  </a:lnTo>
                  <a:lnTo>
                    <a:pt x="954" y="3140"/>
                  </a:lnTo>
                  <a:lnTo>
                    <a:pt x="988" y="3153"/>
                  </a:lnTo>
                  <a:lnTo>
                    <a:pt x="1022" y="3165"/>
                  </a:lnTo>
                  <a:lnTo>
                    <a:pt x="1057" y="3175"/>
                  </a:lnTo>
                  <a:lnTo>
                    <a:pt x="1091" y="3186"/>
                  </a:lnTo>
                  <a:lnTo>
                    <a:pt x="1127" y="3195"/>
                  </a:lnTo>
                  <a:lnTo>
                    <a:pt x="1163" y="3204"/>
                  </a:lnTo>
                  <a:lnTo>
                    <a:pt x="1198" y="3211"/>
                  </a:lnTo>
                  <a:lnTo>
                    <a:pt x="1235" y="3218"/>
                  </a:lnTo>
                  <a:lnTo>
                    <a:pt x="1270" y="3224"/>
                  </a:lnTo>
                  <a:lnTo>
                    <a:pt x="1306" y="3228"/>
                  </a:lnTo>
                  <a:lnTo>
                    <a:pt x="1344" y="3233"/>
                  </a:lnTo>
                  <a:lnTo>
                    <a:pt x="1380" y="3235"/>
                  </a:lnTo>
                  <a:lnTo>
                    <a:pt x="1416" y="3238"/>
                  </a:lnTo>
                  <a:lnTo>
                    <a:pt x="1454" y="3239"/>
                  </a:lnTo>
                  <a:lnTo>
                    <a:pt x="1492" y="3240"/>
                  </a:lnTo>
                  <a:lnTo>
                    <a:pt x="1492" y="3240"/>
                  </a:lnTo>
                  <a:lnTo>
                    <a:pt x="1528" y="3239"/>
                  </a:lnTo>
                  <a:lnTo>
                    <a:pt x="1566" y="3238"/>
                  </a:lnTo>
                  <a:lnTo>
                    <a:pt x="1603" y="3235"/>
                  </a:lnTo>
                  <a:lnTo>
                    <a:pt x="1639" y="3233"/>
                  </a:lnTo>
                  <a:lnTo>
                    <a:pt x="1676" y="3228"/>
                  </a:lnTo>
                  <a:lnTo>
                    <a:pt x="1712" y="3224"/>
                  </a:lnTo>
                  <a:lnTo>
                    <a:pt x="1749" y="3218"/>
                  </a:lnTo>
                  <a:lnTo>
                    <a:pt x="1784" y="3211"/>
                  </a:lnTo>
                  <a:lnTo>
                    <a:pt x="1820" y="3204"/>
                  </a:lnTo>
                  <a:lnTo>
                    <a:pt x="1855" y="3195"/>
                  </a:lnTo>
                  <a:lnTo>
                    <a:pt x="1891" y="3186"/>
                  </a:lnTo>
                  <a:lnTo>
                    <a:pt x="1926" y="3175"/>
                  </a:lnTo>
                  <a:lnTo>
                    <a:pt x="1960" y="3165"/>
                  </a:lnTo>
                  <a:lnTo>
                    <a:pt x="1994" y="3153"/>
                  </a:lnTo>
                  <a:lnTo>
                    <a:pt x="2028" y="3140"/>
                  </a:lnTo>
                  <a:lnTo>
                    <a:pt x="2062" y="3127"/>
                  </a:lnTo>
                  <a:lnTo>
                    <a:pt x="2095" y="3112"/>
                  </a:lnTo>
                  <a:lnTo>
                    <a:pt x="2129" y="3098"/>
                  </a:lnTo>
                  <a:lnTo>
                    <a:pt x="2161" y="3082"/>
                  </a:lnTo>
                  <a:lnTo>
                    <a:pt x="2193" y="3065"/>
                  </a:lnTo>
                  <a:lnTo>
                    <a:pt x="2225" y="3047"/>
                  </a:lnTo>
                  <a:lnTo>
                    <a:pt x="2257" y="3029"/>
                  </a:lnTo>
                  <a:lnTo>
                    <a:pt x="2287" y="3010"/>
                  </a:lnTo>
                  <a:lnTo>
                    <a:pt x="2318" y="2990"/>
                  </a:lnTo>
                  <a:lnTo>
                    <a:pt x="2348" y="2969"/>
                  </a:lnTo>
                  <a:lnTo>
                    <a:pt x="2378" y="2948"/>
                  </a:lnTo>
                  <a:lnTo>
                    <a:pt x="2407" y="2925"/>
                  </a:lnTo>
                  <a:lnTo>
                    <a:pt x="2435" y="2902"/>
                  </a:lnTo>
                  <a:lnTo>
                    <a:pt x="2463" y="2878"/>
                  </a:lnTo>
                  <a:lnTo>
                    <a:pt x="2491" y="2854"/>
                  </a:lnTo>
                  <a:lnTo>
                    <a:pt x="2518" y="2829"/>
                  </a:lnTo>
                  <a:lnTo>
                    <a:pt x="2545" y="2803"/>
                  </a:lnTo>
                  <a:lnTo>
                    <a:pt x="2545" y="2803"/>
                  </a:lnTo>
                  <a:lnTo>
                    <a:pt x="2571" y="2776"/>
                  </a:lnTo>
                  <a:lnTo>
                    <a:pt x="2597" y="2749"/>
                  </a:lnTo>
                  <a:lnTo>
                    <a:pt x="2621" y="2721"/>
                  </a:lnTo>
                  <a:lnTo>
                    <a:pt x="2645" y="2693"/>
                  </a:lnTo>
                  <a:lnTo>
                    <a:pt x="2667" y="2665"/>
                  </a:lnTo>
                  <a:lnTo>
                    <a:pt x="2690" y="2635"/>
                  </a:lnTo>
                  <a:lnTo>
                    <a:pt x="2712" y="2605"/>
                  </a:lnTo>
                  <a:lnTo>
                    <a:pt x="2732" y="2576"/>
                  </a:lnTo>
                  <a:lnTo>
                    <a:pt x="2752" y="2545"/>
                  </a:lnTo>
                  <a:lnTo>
                    <a:pt x="2771" y="2513"/>
                  </a:lnTo>
                  <a:lnTo>
                    <a:pt x="2790" y="2483"/>
                  </a:lnTo>
                  <a:lnTo>
                    <a:pt x="2807" y="2450"/>
                  </a:lnTo>
                  <a:lnTo>
                    <a:pt x="2824" y="2418"/>
                  </a:lnTo>
                  <a:lnTo>
                    <a:pt x="2840" y="2385"/>
                  </a:lnTo>
                  <a:lnTo>
                    <a:pt x="2855" y="2353"/>
                  </a:lnTo>
                  <a:lnTo>
                    <a:pt x="2869" y="2320"/>
                  </a:lnTo>
                  <a:lnTo>
                    <a:pt x="2882" y="2286"/>
                  </a:lnTo>
                  <a:lnTo>
                    <a:pt x="2895" y="2252"/>
                  </a:lnTo>
                  <a:lnTo>
                    <a:pt x="2907" y="2218"/>
                  </a:lnTo>
                  <a:lnTo>
                    <a:pt x="2917" y="2182"/>
                  </a:lnTo>
                  <a:lnTo>
                    <a:pt x="2928" y="2148"/>
                  </a:lnTo>
                  <a:lnTo>
                    <a:pt x="2937" y="2113"/>
                  </a:lnTo>
                  <a:lnTo>
                    <a:pt x="2946" y="2078"/>
                  </a:lnTo>
                  <a:lnTo>
                    <a:pt x="2954" y="2041"/>
                  </a:lnTo>
                  <a:lnTo>
                    <a:pt x="2960" y="2006"/>
                  </a:lnTo>
                  <a:lnTo>
                    <a:pt x="2966" y="1970"/>
                  </a:lnTo>
                  <a:lnTo>
                    <a:pt x="2970" y="1933"/>
                  </a:lnTo>
                  <a:lnTo>
                    <a:pt x="2975" y="1897"/>
                  </a:lnTo>
                  <a:lnTo>
                    <a:pt x="2977" y="1859"/>
                  </a:lnTo>
                  <a:lnTo>
                    <a:pt x="2980" y="1823"/>
                  </a:lnTo>
                  <a:lnTo>
                    <a:pt x="2982" y="1786"/>
                  </a:lnTo>
                  <a:lnTo>
                    <a:pt x="2982" y="1748"/>
                  </a:lnTo>
                  <a:lnTo>
                    <a:pt x="2982" y="1748"/>
                  </a:lnTo>
                  <a:lnTo>
                    <a:pt x="2982" y="1712"/>
                  </a:lnTo>
                  <a:lnTo>
                    <a:pt x="2980" y="1674"/>
                  </a:lnTo>
                  <a:lnTo>
                    <a:pt x="2977" y="1638"/>
                  </a:lnTo>
                  <a:lnTo>
                    <a:pt x="2975" y="1600"/>
                  </a:lnTo>
                  <a:lnTo>
                    <a:pt x="2970" y="1564"/>
                  </a:lnTo>
                  <a:lnTo>
                    <a:pt x="2966" y="1527"/>
                  </a:lnTo>
                  <a:lnTo>
                    <a:pt x="2960" y="1491"/>
                  </a:lnTo>
                  <a:lnTo>
                    <a:pt x="2954" y="1456"/>
                  </a:lnTo>
                  <a:lnTo>
                    <a:pt x="2946" y="1419"/>
                  </a:lnTo>
                  <a:lnTo>
                    <a:pt x="2937" y="1384"/>
                  </a:lnTo>
                  <a:lnTo>
                    <a:pt x="2928" y="1349"/>
                  </a:lnTo>
                  <a:lnTo>
                    <a:pt x="2917" y="1314"/>
                  </a:lnTo>
                  <a:lnTo>
                    <a:pt x="2907" y="1280"/>
                  </a:lnTo>
                  <a:lnTo>
                    <a:pt x="2895" y="1246"/>
                  </a:lnTo>
                  <a:lnTo>
                    <a:pt x="2882" y="1211"/>
                  </a:lnTo>
                  <a:lnTo>
                    <a:pt x="2869" y="1177"/>
                  </a:lnTo>
                  <a:lnTo>
                    <a:pt x="2855" y="1145"/>
                  </a:lnTo>
                  <a:lnTo>
                    <a:pt x="2840" y="1112"/>
                  </a:lnTo>
                  <a:lnTo>
                    <a:pt x="2824" y="1079"/>
                  </a:lnTo>
                  <a:lnTo>
                    <a:pt x="2807" y="1046"/>
                  </a:lnTo>
                  <a:lnTo>
                    <a:pt x="2790" y="1014"/>
                  </a:lnTo>
                  <a:lnTo>
                    <a:pt x="2771" y="984"/>
                  </a:lnTo>
                  <a:lnTo>
                    <a:pt x="2752" y="952"/>
                  </a:lnTo>
                  <a:lnTo>
                    <a:pt x="2732" y="922"/>
                  </a:lnTo>
                  <a:lnTo>
                    <a:pt x="2712" y="891"/>
                  </a:lnTo>
                  <a:lnTo>
                    <a:pt x="2690" y="862"/>
                  </a:lnTo>
                  <a:lnTo>
                    <a:pt x="2667" y="832"/>
                  </a:lnTo>
                  <a:lnTo>
                    <a:pt x="2645" y="804"/>
                  </a:lnTo>
                  <a:lnTo>
                    <a:pt x="2621" y="776"/>
                  </a:lnTo>
                  <a:lnTo>
                    <a:pt x="2597" y="748"/>
                  </a:lnTo>
                  <a:lnTo>
                    <a:pt x="2571" y="721"/>
                  </a:lnTo>
                  <a:lnTo>
                    <a:pt x="2545" y="694"/>
                  </a:lnTo>
                  <a:lnTo>
                    <a:pt x="2545" y="694"/>
                  </a:lnTo>
                  <a:close/>
                  <a:moveTo>
                    <a:pt x="1492" y="3005"/>
                  </a:moveTo>
                  <a:lnTo>
                    <a:pt x="1492" y="3005"/>
                  </a:lnTo>
                  <a:lnTo>
                    <a:pt x="1459" y="3004"/>
                  </a:lnTo>
                  <a:lnTo>
                    <a:pt x="1427" y="3003"/>
                  </a:lnTo>
                  <a:lnTo>
                    <a:pt x="1394" y="3002"/>
                  </a:lnTo>
                  <a:lnTo>
                    <a:pt x="1362" y="2998"/>
                  </a:lnTo>
                  <a:lnTo>
                    <a:pt x="1332" y="2995"/>
                  </a:lnTo>
                  <a:lnTo>
                    <a:pt x="1300" y="2990"/>
                  </a:lnTo>
                  <a:lnTo>
                    <a:pt x="1269" y="2985"/>
                  </a:lnTo>
                  <a:lnTo>
                    <a:pt x="1238" y="2979"/>
                  </a:lnTo>
                  <a:lnTo>
                    <a:pt x="1208" y="2972"/>
                  </a:lnTo>
                  <a:lnTo>
                    <a:pt x="1178" y="2965"/>
                  </a:lnTo>
                  <a:lnTo>
                    <a:pt x="1148" y="2957"/>
                  </a:lnTo>
                  <a:lnTo>
                    <a:pt x="1118" y="2948"/>
                  </a:lnTo>
                  <a:lnTo>
                    <a:pt x="1089" y="2938"/>
                  </a:lnTo>
                  <a:lnTo>
                    <a:pt x="1060" y="2929"/>
                  </a:lnTo>
                  <a:lnTo>
                    <a:pt x="1032" y="2917"/>
                  </a:lnTo>
                  <a:lnTo>
                    <a:pt x="1003" y="2905"/>
                  </a:lnTo>
                  <a:lnTo>
                    <a:pt x="975" y="2894"/>
                  </a:lnTo>
                  <a:lnTo>
                    <a:pt x="947" y="2881"/>
                  </a:lnTo>
                  <a:lnTo>
                    <a:pt x="920" y="2867"/>
                  </a:lnTo>
                  <a:lnTo>
                    <a:pt x="893" y="2853"/>
                  </a:lnTo>
                  <a:lnTo>
                    <a:pt x="866" y="2839"/>
                  </a:lnTo>
                  <a:lnTo>
                    <a:pt x="840" y="2822"/>
                  </a:lnTo>
                  <a:lnTo>
                    <a:pt x="814" y="2807"/>
                  </a:lnTo>
                  <a:lnTo>
                    <a:pt x="790" y="2790"/>
                  </a:lnTo>
                  <a:lnTo>
                    <a:pt x="765" y="2773"/>
                  </a:lnTo>
                  <a:lnTo>
                    <a:pt x="741" y="2755"/>
                  </a:lnTo>
                  <a:lnTo>
                    <a:pt x="716" y="2736"/>
                  </a:lnTo>
                  <a:lnTo>
                    <a:pt x="692" y="2718"/>
                  </a:lnTo>
                  <a:lnTo>
                    <a:pt x="670" y="2698"/>
                  </a:lnTo>
                  <a:lnTo>
                    <a:pt x="647" y="2678"/>
                  </a:lnTo>
                  <a:lnTo>
                    <a:pt x="626" y="2658"/>
                  </a:lnTo>
                  <a:lnTo>
                    <a:pt x="603" y="2637"/>
                  </a:lnTo>
                  <a:lnTo>
                    <a:pt x="582" y="2614"/>
                  </a:lnTo>
                  <a:lnTo>
                    <a:pt x="562" y="2593"/>
                  </a:lnTo>
                  <a:lnTo>
                    <a:pt x="542" y="2570"/>
                  </a:lnTo>
                  <a:lnTo>
                    <a:pt x="522" y="2547"/>
                  </a:lnTo>
                  <a:lnTo>
                    <a:pt x="503" y="2524"/>
                  </a:lnTo>
                  <a:lnTo>
                    <a:pt x="485" y="2499"/>
                  </a:lnTo>
                  <a:lnTo>
                    <a:pt x="467" y="2476"/>
                  </a:lnTo>
                  <a:lnTo>
                    <a:pt x="449" y="2450"/>
                  </a:lnTo>
                  <a:lnTo>
                    <a:pt x="433" y="2425"/>
                  </a:lnTo>
                  <a:lnTo>
                    <a:pt x="418" y="2399"/>
                  </a:lnTo>
                  <a:lnTo>
                    <a:pt x="401" y="2374"/>
                  </a:lnTo>
                  <a:lnTo>
                    <a:pt x="387" y="2347"/>
                  </a:lnTo>
                  <a:lnTo>
                    <a:pt x="373" y="2320"/>
                  </a:lnTo>
                  <a:lnTo>
                    <a:pt x="359" y="2293"/>
                  </a:lnTo>
                  <a:lnTo>
                    <a:pt x="346" y="2264"/>
                  </a:lnTo>
                  <a:lnTo>
                    <a:pt x="334" y="2237"/>
                  </a:lnTo>
                  <a:lnTo>
                    <a:pt x="323" y="2208"/>
                  </a:lnTo>
                  <a:lnTo>
                    <a:pt x="312" y="2180"/>
                  </a:lnTo>
                  <a:lnTo>
                    <a:pt x="302" y="2151"/>
                  </a:lnTo>
                  <a:lnTo>
                    <a:pt x="292" y="2121"/>
                  </a:lnTo>
                  <a:lnTo>
                    <a:pt x="283" y="2092"/>
                  </a:lnTo>
                  <a:lnTo>
                    <a:pt x="275" y="2063"/>
                  </a:lnTo>
                  <a:lnTo>
                    <a:pt x="268" y="2032"/>
                  </a:lnTo>
                  <a:lnTo>
                    <a:pt x="261" y="2002"/>
                  </a:lnTo>
                  <a:lnTo>
                    <a:pt x="255" y="1971"/>
                  </a:lnTo>
                  <a:lnTo>
                    <a:pt x="250" y="1939"/>
                  </a:lnTo>
                  <a:lnTo>
                    <a:pt x="245" y="1909"/>
                  </a:lnTo>
                  <a:lnTo>
                    <a:pt x="242" y="1877"/>
                  </a:lnTo>
                  <a:lnTo>
                    <a:pt x="239" y="1845"/>
                  </a:lnTo>
                  <a:lnTo>
                    <a:pt x="237" y="1813"/>
                  </a:lnTo>
                  <a:lnTo>
                    <a:pt x="236" y="1781"/>
                  </a:lnTo>
                  <a:lnTo>
                    <a:pt x="235" y="1748"/>
                  </a:lnTo>
                  <a:lnTo>
                    <a:pt x="235" y="1748"/>
                  </a:lnTo>
                  <a:lnTo>
                    <a:pt x="236" y="1716"/>
                  </a:lnTo>
                  <a:lnTo>
                    <a:pt x="237" y="1683"/>
                  </a:lnTo>
                  <a:lnTo>
                    <a:pt x="239" y="1652"/>
                  </a:lnTo>
                  <a:lnTo>
                    <a:pt x="242" y="1620"/>
                  </a:lnTo>
                  <a:lnTo>
                    <a:pt x="245" y="1588"/>
                  </a:lnTo>
                  <a:lnTo>
                    <a:pt x="250" y="1558"/>
                  </a:lnTo>
                  <a:lnTo>
                    <a:pt x="255" y="1526"/>
                  </a:lnTo>
                  <a:lnTo>
                    <a:pt x="261" y="1496"/>
                  </a:lnTo>
                  <a:lnTo>
                    <a:pt x="268" y="1465"/>
                  </a:lnTo>
                  <a:lnTo>
                    <a:pt x="275" y="1435"/>
                  </a:lnTo>
                  <a:lnTo>
                    <a:pt x="283" y="1405"/>
                  </a:lnTo>
                  <a:lnTo>
                    <a:pt x="292" y="1376"/>
                  </a:lnTo>
                  <a:lnTo>
                    <a:pt x="302" y="1346"/>
                  </a:lnTo>
                  <a:lnTo>
                    <a:pt x="312" y="1317"/>
                  </a:lnTo>
                  <a:lnTo>
                    <a:pt x="323" y="1288"/>
                  </a:lnTo>
                  <a:lnTo>
                    <a:pt x="334" y="1260"/>
                  </a:lnTo>
                  <a:lnTo>
                    <a:pt x="346" y="1231"/>
                  </a:lnTo>
                  <a:lnTo>
                    <a:pt x="359" y="1204"/>
                  </a:lnTo>
                  <a:lnTo>
                    <a:pt x="373" y="1177"/>
                  </a:lnTo>
                  <a:lnTo>
                    <a:pt x="387" y="1150"/>
                  </a:lnTo>
                  <a:lnTo>
                    <a:pt x="401" y="1123"/>
                  </a:lnTo>
                  <a:lnTo>
                    <a:pt x="418" y="1098"/>
                  </a:lnTo>
                  <a:lnTo>
                    <a:pt x="433" y="1072"/>
                  </a:lnTo>
                  <a:lnTo>
                    <a:pt x="449" y="1046"/>
                  </a:lnTo>
                  <a:lnTo>
                    <a:pt x="467" y="1021"/>
                  </a:lnTo>
                  <a:lnTo>
                    <a:pt x="485" y="997"/>
                  </a:lnTo>
                  <a:lnTo>
                    <a:pt x="503" y="973"/>
                  </a:lnTo>
                  <a:lnTo>
                    <a:pt x="522" y="950"/>
                  </a:lnTo>
                  <a:lnTo>
                    <a:pt x="542" y="926"/>
                  </a:lnTo>
                  <a:lnTo>
                    <a:pt x="562" y="904"/>
                  </a:lnTo>
                  <a:lnTo>
                    <a:pt x="582" y="882"/>
                  </a:lnTo>
                  <a:lnTo>
                    <a:pt x="603" y="860"/>
                  </a:lnTo>
                  <a:lnTo>
                    <a:pt x="626" y="839"/>
                  </a:lnTo>
                  <a:lnTo>
                    <a:pt x="647" y="819"/>
                  </a:lnTo>
                  <a:lnTo>
                    <a:pt x="670" y="798"/>
                  </a:lnTo>
                  <a:lnTo>
                    <a:pt x="692" y="779"/>
                  </a:lnTo>
                  <a:lnTo>
                    <a:pt x="716" y="761"/>
                  </a:lnTo>
                  <a:lnTo>
                    <a:pt x="741" y="742"/>
                  </a:lnTo>
                  <a:lnTo>
                    <a:pt x="765" y="724"/>
                  </a:lnTo>
                  <a:lnTo>
                    <a:pt x="790" y="707"/>
                  </a:lnTo>
                  <a:lnTo>
                    <a:pt x="814" y="690"/>
                  </a:lnTo>
                  <a:lnTo>
                    <a:pt x="840" y="674"/>
                  </a:lnTo>
                  <a:lnTo>
                    <a:pt x="866" y="659"/>
                  </a:lnTo>
                  <a:lnTo>
                    <a:pt x="893" y="644"/>
                  </a:lnTo>
                  <a:lnTo>
                    <a:pt x="920" y="629"/>
                  </a:lnTo>
                  <a:lnTo>
                    <a:pt x="947" y="616"/>
                  </a:lnTo>
                  <a:lnTo>
                    <a:pt x="975" y="603"/>
                  </a:lnTo>
                  <a:lnTo>
                    <a:pt x="1003" y="590"/>
                  </a:lnTo>
                  <a:lnTo>
                    <a:pt x="1032" y="580"/>
                  </a:lnTo>
                  <a:lnTo>
                    <a:pt x="1060" y="568"/>
                  </a:lnTo>
                  <a:lnTo>
                    <a:pt x="1089" y="559"/>
                  </a:lnTo>
                  <a:lnTo>
                    <a:pt x="1118" y="548"/>
                  </a:lnTo>
                  <a:lnTo>
                    <a:pt x="1148" y="540"/>
                  </a:lnTo>
                  <a:lnTo>
                    <a:pt x="1178" y="532"/>
                  </a:lnTo>
                  <a:lnTo>
                    <a:pt x="1208" y="525"/>
                  </a:lnTo>
                  <a:lnTo>
                    <a:pt x="1238" y="518"/>
                  </a:lnTo>
                  <a:lnTo>
                    <a:pt x="1269" y="512"/>
                  </a:lnTo>
                  <a:lnTo>
                    <a:pt x="1300" y="507"/>
                  </a:lnTo>
                  <a:lnTo>
                    <a:pt x="1332" y="502"/>
                  </a:lnTo>
                  <a:lnTo>
                    <a:pt x="1362" y="499"/>
                  </a:lnTo>
                  <a:lnTo>
                    <a:pt x="1394" y="495"/>
                  </a:lnTo>
                  <a:lnTo>
                    <a:pt x="1427" y="494"/>
                  </a:lnTo>
                  <a:lnTo>
                    <a:pt x="1459" y="493"/>
                  </a:lnTo>
                  <a:lnTo>
                    <a:pt x="1492" y="492"/>
                  </a:lnTo>
                  <a:lnTo>
                    <a:pt x="1492" y="492"/>
                  </a:lnTo>
                  <a:lnTo>
                    <a:pt x="1523" y="493"/>
                  </a:lnTo>
                  <a:lnTo>
                    <a:pt x="1556" y="494"/>
                  </a:lnTo>
                  <a:lnTo>
                    <a:pt x="1588" y="495"/>
                  </a:lnTo>
                  <a:lnTo>
                    <a:pt x="1620" y="499"/>
                  </a:lnTo>
                  <a:lnTo>
                    <a:pt x="1651" y="502"/>
                  </a:lnTo>
                  <a:lnTo>
                    <a:pt x="1682" y="507"/>
                  </a:lnTo>
                  <a:lnTo>
                    <a:pt x="1713" y="512"/>
                  </a:lnTo>
                  <a:lnTo>
                    <a:pt x="1744" y="518"/>
                  </a:lnTo>
                  <a:lnTo>
                    <a:pt x="1774" y="525"/>
                  </a:lnTo>
                  <a:lnTo>
                    <a:pt x="1805" y="532"/>
                  </a:lnTo>
                  <a:lnTo>
                    <a:pt x="1834" y="540"/>
                  </a:lnTo>
                  <a:lnTo>
                    <a:pt x="1865" y="548"/>
                  </a:lnTo>
                  <a:lnTo>
                    <a:pt x="1894" y="559"/>
                  </a:lnTo>
                  <a:lnTo>
                    <a:pt x="1922" y="568"/>
                  </a:lnTo>
                  <a:lnTo>
                    <a:pt x="1952" y="580"/>
                  </a:lnTo>
                  <a:lnTo>
                    <a:pt x="1980" y="590"/>
                  </a:lnTo>
                  <a:lnTo>
                    <a:pt x="2008" y="603"/>
                  </a:lnTo>
                  <a:lnTo>
                    <a:pt x="2035" y="616"/>
                  </a:lnTo>
                  <a:lnTo>
                    <a:pt x="2063" y="629"/>
                  </a:lnTo>
                  <a:lnTo>
                    <a:pt x="2089" y="644"/>
                  </a:lnTo>
                  <a:lnTo>
                    <a:pt x="2116" y="659"/>
                  </a:lnTo>
                  <a:lnTo>
                    <a:pt x="2142" y="674"/>
                  </a:lnTo>
                  <a:lnTo>
                    <a:pt x="2168" y="690"/>
                  </a:lnTo>
                  <a:lnTo>
                    <a:pt x="2193" y="707"/>
                  </a:lnTo>
                  <a:lnTo>
                    <a:pt x="2218" y="724"/>
                  </a:lnTo>
                  <a:lnTo>
                    <a:pt x="2243" y="742"/>
                  </a:lnTo>
                  <a:lnTo>
                    <a:pt x="2266" y="761"/>
                  </a:lnTo>
                  <a:lnTo>
                    <a:pt x="2290" y="779"/>
                  </a:lnTo>
                  <a:lnTo>
                    <a:pt x="2313" y="798"/>
                  </a:lnTo>
                  <a:lnTo>
                    <a:pt x="2335" y="819"/>
                  </a:lnTo>
                  <a:lnTo>
                    <a:pt x="2358" y="839"/>
                  </a:lnTo>
                  <a:lnTo>
                    <a:pt x="2379" y="860"/>
                  </a:lnTo>
                  <a:lnTo>
                    <a:pt x="2400" y="882"/>
                  </a:lnTo>
                  <a:lnTo>
                    <a:pt x="2421" y="904"/>
                  </a:lnTo>
                  <a:lnTo>
                    <a:pt x="2441" y="926"/>
                  </a:lnTo>
                  <a:lnTo>
                    <a:pt x="2460" y="950"/>
                  </a:lnTo>
                  <a:lnTo>
                    <a:pt x="2479" y="973"/>
                  </a:lnTo>
                  <a:lnTo>
                    <a:pt x="2497" y="997"/>
                  </a:lnTo>
                  <a:lnTo>
                    <a:pt x="2515" y="1021"/>
                  </a:lnTo>
                  <a:lnTo>
                    <a:pt x="2533" y="1046"/>
                  </a:lnTo>
                  <a:lnTo>
                    <a:pt x="2549" y="1072"/>
                  </a:lnTo>
                  <a:lnTo>
                    <a:pt x="2565" y="1098"/>
                  </a:lnTo>
                  <a:lnTo>
                    <a:pt x="2581" y="1123"/>
                  </a:lnTo>
                  <a:lnTo>
                    <a:pt x="2596" y="1150"/>
                  </a:lnTo>
                  <a:lnTo>
                    <a:pt x="2610" y="1177"/>
                  </a:lnTo>
                  <a:lnTo>
                    <a:pt x="2623" y="1204"/>
                  </a:lnTo>
                  <a:lnTo>
                    <a:pt x="2636" y="1231"/>
                  </a:lnTo>
                  <a:lnTo>
                    <a:pt x="2649" y="1260"/>
                  </a:lnTo>
                  <a:lnTo>
                    <a:pt x="2660" y="1288"/>
                  </a:lnTo>
                  <a:lnTo>
                    <a:pt x="2671" y="1317"/>
                  </a:lnTo>
                  <a:lnTo>
                    <a:pt x="2682" y="1346"/>
                  </a:lnTo>
                  <a:lnTo>
                    <a:pt x="2691" y="1376"/>
                  </a:lnTo>
                  <a:lnTo>
                    <a:pt x="2699" y="1405"/>
                  </a:lnTo>
                  <a:lnTo>
                    <a:pt x="2707" y="1435"/>
                  </a:lnTo>
                  <a:lnTo>
                    <a:pt x="2714" y="1465"/>
                  </a:lnTo>
                  <a:lnTo>
                    <a:pt x="2721" y="1496"/>
                  </a:lnTo>
                  <a:lnTo>
                    <a:pt x="2727" y="1526"/>
                  </a:lnTo>
                  <a:lnTo>
                    <a:pt x="2733" y="1558"/>
                  </a:lnTo>
                  <a:lnTo>
                    <a:pt x="2737" y="1588"/>
                  </a:lnTo>
                  <a:lnTo>
                    <a:pt x="2740" y="1620"/>
                  </a:lnTo>
                  <a:lnTo>
                    <a:pt x="2744" y="1652"/>
                  </a:lnTo>
                  <a:lnTo>
                    <a:pt x="2746" y="1683"/>
                  </a:lnTo>
                  <a:lnTo>
                    <a:pt x="2747" y="1716"/>
                  </a:lnTo>
                  <a:lnTo>
                    <a:pt x="2747" y="1748"/>
                  </a:lnTo>
                  <a:lnTo>
                    <a:pt x="2747" y="1748"/>
                  </a:lnTo>
                  <a:lnTo>
                    <a:pt x="2747" y="1781"/>
                  </a:lnTo>
                  <a:lnTo>
                    <a:pt x="2746" y="1813"/>
                  </a:lnTo>
                  <a:lnTo>
                    <a:pt x="2744" y="1845"/>
                  </a:lnTo>
                  <a:lnTo>
                    <a:pt x="2740" y="1877"/>
                  </a:lnTo>
                  <a:lnTo>
                    <a:pt x="2737" y="1909"/>
                  </a:lnTo>
                  <a:lnTo>
                    <a:pt x="2733" y="1939"/>
                  </a:lnTo>
                  <a:lnTo>
                    <a:pt x="2727" y="1971"/>
                  </a:lnTo>
                  <a:lnTo>
                    <a:pt x="2721" y="2002"/>
                  </a:lnTo>
                  <a:lnTo>
                    <a:pt x="2714" y="2032"/>
                  </a:lnTo>
                  <a:lnTo>
                    <a:pt x="2707" y="2063"/>
                  </a:lnTo>
                  <a:lnTo>
                    <a:pt x="2699" y="2092"/>
                  </a:lnTo>
                  <a:lnTo>
                    <a:pt x="2691" y="2121"/>
                  </a:lnTo>
                  <a:lnTo>
                    <a:pt x="2682" y="2151"/>
                  </a:lnTo>
                  <a:lnTo>
                    <a:pt x="2671" y="2180"/>
                  </a:lnTo>
                  <a:lnTo>
                    <a:pt x="2660" y="2208"/>
                  </a:lnTo>
                  <a:lnTo>
                    <a:pt x="2649" y="2237"/>
                  </a:lnTo>
                  <a:lnTo>
                    <a:pt x="2636" y="2264"/>
                  </a:lnTo>
                  <a:lnTo>
                    <a:pt x="2623" y="2293"/>
                  </a:lnTo>
                  <a:lnTo>
                    <a:pt x="2610" y="2320"/>
                  </a:lnTo>
                  <a:lnTo>
                    <a:pt x="2596" y="2347"/>
                  </a:lnTo>
                  <a:lnTo>
                    <a:pt x="2581" y="2374"/>
                  </a:lnTo>
                  <a:lnTo>
                    <a:pt x="2565" y="2399"/>
                  </a:lnTo>
                  <a:lnTo>
                    <a:pt x="2549" y="2425"/>
                  </a:lnTo>
                  <a:lnTo>
                    <a:pt x="2533" y="2450"/>
                  </a:lnTo>
                  <a:lnTo>
                    <a:pt x="2515" y="2476"/>
                  </a:lnTo>
                  <a:lnTo>
                    <a:pt x="2497" y="2499"/>
                  </a:lnTo>
                  <a:lnTo>
                    <a:pt x="2479" y="2524"/>
                  </a:lnTo>
                  <a:lnTo>
                    <a:pt x="2460" y="2547"/>
                  </a:lnTo>
                  <a:lnTo>
                    <a:pt x="2441" y="2570"/>
                  </a:lnTo>
                  <a:lnTo>
                    <a:pt x="2421" y="2593"/>
                  </a:lnTo>
                  <a:lnTo>
                    <a:pt x="2400" y="2614"/>
                  </a:lnTo>
                  <a:lnTo>
                    <a:pt x="2379" y="2637"/>
                  </a:lnTo>
                  <a:lnTo>
                    <a:pt x="2358" y="2658"/>
                  </a:lnTo>
                  <a:lnTo>
                    <a:pt x="2335" y="2678"/>
                  </a:lnTo>
                  <a:lnTo>
                    <a:pt x="2313" y="2698"/>
                  </a:lnTo>
                  <a:lnTo>
                    <a:pt x="2290" y="2718"/>
                  </a:lnTo>
                  <a:lnTo>
                    <a:pt x="2266" y="2736"/>
                  </a:lnTo>
                  <a:lnTo>
                    <a:pt x="2243" y="2755"/>
                  </a:lnTo>
                  <a:lnTo>
                    <a:pt x="2218" y="2773"/>
                  </a:lnTo>
                  <a:lnTo>
                    <a:pt x="2193" y="2790"/>
                  </a:lnTo>
                  <a:lnTo>
                    <a:pt x="2168" y="2807"/>
                  </a:lnTo>
                  <a:lnTo>
                    <a:pt x="2142" y="2822"/>
                  </a:lnTo>
                  <a:lnTo>
                    <a:pt x="2116" y="2839"/>
                  </a:lnTo>
                  <a:lnTo>
                    <a:pt x="2089" y="2853"/>
                  </a:lnTo>
                  <a:lnTo>
                    <a:pt x="2063" y="2867"/>
                  </a:lnTo>
                  <a:lnTo>
                    <a:pt x="2035" y="2881"/>
                  </a:lnTo>
                  <a:lnTo>
                    <a:pt x="2008" y="2894"/>
                  </a:lnTo>
                  <a:lnTo>
                    <a:pt x="1980" y="2905"/>
                  </a:lnTo>
                  <a:lnTo>
                    <a:pt x="1952" y="2917"/>
                  </a:lnTo>
                  <a:lnTo>
                    <a:pt x="1922" y="2929"/>
                  </a:lnTo>
                  <a:lnTo>
                    <a:pt x="1894" y="2938"/>
                  </a:lnTo>
                  <a:lnTo>
                    <a:pt x="1865" y="2948"/>
                  </a:lnTo>
                  <a:lnTo>
                    <a:pt x="1834" y="2957"/>
                  </a:lnTo>
                  <a:lnTo>
                    <a:pt x="1805" y="2965"/>
                  </a:lnTo>
                  <a:lnTo>
                    <a:pt x="1774" y="2972"/>
                  </a:lnTo>
                  <a:lnTo>
                    <a:pt x="1744" y="2979"/>
                  </a:lnTo>
                  <a:lnTo>
                    <a:pt x="1713" y="2985"/>
                  </a:lnTo>
                  <a:lnTo>
                    <a:pt x="1682" y="2990"/>
                  </a:lnTo>
                  <a:lnTo>
                    <a:pt x="1651" y="2995"/>
                  </a:lnTo>
                  <a:lnTo>
                    <a:pt x="1620" y="2998"/>
                  </a:lnTo>
                  <a:lnTo>
                    <a:pt x="1588" y="3002"/>
                  </a:lnTo>
                  <a:lnTo>
                    <a:pt x="1556" y="3003"/>
                  </a:lnTo>
                  <a:lnTo>
                    <a:pt x="1523" y="3004"/>
                  </a:lnTo>
                  <a:lnTo>
                    <a:pt x="1492" y="3005"/>
                  </a:lnTo>
                  <a:lnTo>
                    <a:pt x="1492" y="3005"/>
                  </a:lnTo>
                  <a:close/>
                </a:path>
              </a:pathLst>
            </a:custGeom>
            <a:solidFill>
              <a:schemeClr val="accent4"/>
            </a:solidFill>
            <a:ln w="28575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4" name="Freeform 8"/>
            <p:cNvSpPr>
              <a:spLocks/>
            </p:cNvSpPr>
            <p:nvPr/>
          </p:nvSpPr>
          <p:spPr bwMode="auto">
            <a:xfrm>
              <a:off x="7265115" y="1866262"/>
              <a:ext cx="148039" cy="74019"/>
            </a:xfrm>
            <a:custGeom>
              <a:avLst/>
              <a:gdLst>
                <a:gd name="T0" fmla="*/ 88 w 176"/>
                <a:gd name="T1" fmla="*/ 88 h 88"/>
                <a:gd name="T2" fmla="*/ 176 w 176"/>
                <a:gd name="T3" fmla="*/ 0 h 88"/>
                <a:gd name="T4" fmla="*/ 0 w 176"/>
                <a:gd name="T5" fmla="*/ 0 h 88"/>
                <a:gd name="T6" fmla="*/ 88 w 176"/>
                <a:gd name="T7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6" h="88">
                  <a:moveTo>
                    <a:pt x="88" y="88"/>
                  </a:moveTo>
                  <a:lnTo>
                    <a:pt x="176" y="0"/>
                  </a:lnTo>
                  <a:lnTo>
                    <a:pt x="0" y="0"/>
                  </a:lnTo>
                  <a:lnTo>
                    <a:pt x="88" y="8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5" name="Freeform 9"/>
            <p:cNvSpPr>
              <a:spLocks/>
            </p:cNvSpPr>
            <p:nvPr/>
          </p:nvSpPr>
          <p:spPr bwMode="auto">
            <a:xfrm>
              <a:off x="7265115" y="3839554"/>
              <a:ext cx="148039" cy="74019"/>
            </a:xfrm>
            <a:custGeom>
              <a:avLst/>
              <a:gdLst>
                <a:gd name="T0" fmla="*/ 0 w 176"/>
                <a:gd name="T1" fmla="*/ 88 h 88"/>
                <a:gd name="T2" fmla="*/ 176 w 176"/>
                <a:gd name="T3" fmla="*/ 88 h 88"/>
                <a:gd name="T4" fmla="*/ 88 w 176"/>
                <a:gd name="T5" fmla="*/ 0 h 88"/>
                <a:gd name="T6" fmla="*/ 0 w 176"/>
                <a:gd name="T7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6" h="88">
                  <a:moveTo>
                    <a:pt x="0" y="88"/>
                  </a:moveTo>
                  <a:lnTo>
                    <a:pt x="176" y="88"/>
                  </a:lnTo>
                  <a:lnTo>
                    <a:pt x="88" y="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6" name="Freeform 10"/>
            <p:cNvSpPr>
              <a:spLocks/>
            </p:cNvSpPr>
            <p:nvPr/>
          </p:nvSpPr>
          <p:spPr bwMode="auto">
            <a:xfrm>
              <a:off x="8288770" y="2815898"/>
              <a:ext cx="74019" cy="148039"/>
            </a:xfrm>
            <a:custGeom>
              <a:avLst/>
              <a:gdLst>
                <a:gd name="T0" fmla="*/ 0 w 88"/>
                <a:gd name="T1" fmla="*/ 88 h 176"/>
                <a:gd name="T2" fmla="*/ 88 w 88"/>
                <a:gd name="T3" fmla="*/ 176 h 176"/>
                <a:gd name="T4" fmla="*/ 88 w 88"/>
                <a:gd name="T5" fmla="*/ 0 h 176"/>
                <a:gd name="T6" fmla="*/ 0 w 88"/>
                <a:gd name="T7" fmla="*/ 88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176">
                  <a:moveTo>
                    <a:pt x="0" y="88"/>
                  </a:moveTo>
                  <a:lnTo>
                    <a:pt x="88" y="176"/>
                  </a:lnTo>
                  <a:lnTo>
                    <a:pt x="88" y="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7" name="Freeform 11"/>
            <p:cNvSpPr>
              <a:spLocks/>
            </p:cNvSpPr>
            <p:nvPr/>
          </p:nvSpPr>
          <p:spPr bwMode="auto">
            <a:xfrm>
              <a:off x="6315479" y="2815898"/>
              <a:ext cx="74019" cy="148039"/>
            </a:xfrm>
            <a:custGeom>
              <a:avLst/>
              <a:gdLst>
                <a:gd name="T0" fmla="*/ 0 w 88"/>
                <a:gd name="T1" fmla="*/ 176 h 176"/>
                <a:gd name="T2" fmla="*/ 88 w 88"/>
                <a:gd name="T3" fmla="*/ 88 h 176"/>
                <a:gd name="T4" fmla="*/ 0 w 88"/>
                <a:gd name="T5" fmla="*/ 0 h 176"/>
                <a:gd name="T6" fmla="*/ 0 w 88"/>
                <a:gd name="T7" fmla="*/ 17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176">
                  <a:moveTo>
                    <a:pt x="0" y="176"/>
                  </a:moveTo>
                  <a:lnTo>
                    <a:pt x="88" y="88"/>
                  </a:lnTo>
                  <a:lnTo>
                    <a:pt x="0" y="0"/>
                  </a:lnTo>
                  <a:lnTo>
                    <a:pt x="0" y="17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48" name="矩形 47"/>
          <p:cNvSpPr/>
          <p:nvPr/>
        </p:nvSpPr>
        <p:spPr>
          <a:xfrm>
            <a:off x="5452507" y="4503994"/>
            <a:ext cx="1271977" cy="328295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pPr algn="ctr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在此输入文字</a:t>
            </a:r>
          </a:p>
        </p:txBody>
      </p:sp>
      <p:sp>
        <p:nvSpPr>
          <p:cNvPr id="49" name="矩形 48"/>
          <p:cNvSpPr/>
          <p:nvPr/>
        </p:nvSpPr>
        <p:spPr>
          <a:xfrm>
            <a:off x="1073937" y="1667529"/>
            <a:ext cx="2879945" cy="1908716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13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en-US" altLang="zh-CN" sz="13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在此输入您的文字，在此输入您的文字，在此输入您的文字，在此输入您的文字，在此输入您的文字，在此输入您的文字，在此输入您的文字，在此输入您的文字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</a:t>
            </a:r>
          </a:p>
        </p:txBody>
      </p:sp>
      <p:sp>
        <p:nvSpPr>
          <p:cNvPr id="50" name="矩形 49"/>
          <p:cNvSpPr/>
          <p:nvPr/>
        </p:nvSpPr>
        <p:spPr>
          <a:xfrm>
            <a:off x="1073937" y="3897316"/>
            <a:ext cx="2879945" cy="1908716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13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en-US" altLang="zh-CN" sz="13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在此输入您的文字，在此输入您的文字，在此输入您的文字，在此输入您的文字，在此输入您的文字，在此输入您的文字，在此输入您的文字，在此输入您的文字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</a:t>
            </a:r>
          </a:p>
        </p:txBody>
      </p:sp>
      <p:sp>
        <p:nvSpPr>
          <p:cNvPr id="51" name="等腰三角形 50"/>
          <p:cNvSpPr/>
          <p:nvPr/>
        </p:nvSpPr>
        <p:spPr>
          <a:xfrm rot="5400000">
            <a:off x="938190" y="1809072"/>
            <a:ext cx="240000" cy="143981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2" name="等腰三角形 51"/>
          <p:cNvSpPr/>
          <p:nvPr/>
        </p:nvSpPr>
        <p:spPr>
          <a:xfrm rot="5400000">
            <a:off x="938190" y="4030425"/>
            <a:ext cx="240000" cy="143981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8224975" y="1667529"/>
            <a:ext cx="2879945" cy="1908716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r">
              <a:lnSpc>
                <a:spcPct val="130000"/>
              </a:lnSpc>
              <a:spcAft>
                <a:spcPts val="800"/>
              </a:spcAft>
            </a:pPr>
            <a:r>
              <a:rPr lang="zh-CN" altLang="en-US" sz="13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en-US" altLang="zh-CN" sz="13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在此输入您的文字，在此输入您的文字，在此输入您的文字，在此输入您的文字，在此输入您的文字，在此输入您的文字，在此输入您的文字，在此输入您的文字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</a:t>
            </a:r>
          </a:p>
        </p:txBody>
      </p:sp>
      <p:sp>
        <p:nvSpPr>
          <p:cNvPr id="54" name="矩形 53"/>
          <p:cNvSpPr/>
          <p:nvPr/>
        </p:nvSpPr>
        <p:spPr>
          <a:xfrm>
            <a:off x="8224975" y="3897316"/>
            <a:ext cx="2879945" cy="1908716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r">
              <a:lnSpc>
                <a:spcPct val="130000"/>
              </a:lnSpc>
              <a:spcAft>
                <a:spcPts val="800"/>
              </a:spcAft>
            </a:pPr>
            <a:r>
              <a:rPr lang="zh-CN" altLang="en-US" sz="13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en-US" altLang="zh-CN" sz="13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在此输入您的文字，在此输入您的文字，在此输入您的文字，在此输入您的文字，在此输入您的文字，在此输入您的文字，在此输入您的文字，在此输入您的文字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</a:t>
            </a:r>
          </a:p>
        </p:txBody>
      </p:sp>
      <p:sp>
        <p:nvSpPr>
          <p:cNvPr id="55" name="等腰三角形 54"/>
          <p:cNvSpPr/>
          <p:nvPr/>
        </p:nvSpPr>
        <p:spPr>
          <a:xfrm rot="16200000">
            <a:off x="10994443" y="1809072"/>
            <a:ext cx="240000" cy="14398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6" name="等腰三角形 55"/>
          <p:cNvSpPr/>
          <p:nvPr/>
        </p:nvSpPr>
        <p:spPr>
          <a:xfrm rot="16200000">
            <a:off x="10994443" y="4030425"/>
            <a:ext cx="240000" cy="143981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00183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5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5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850"/>
                            </p:stCondLst>
                            <p:childTnLst>
                              <p:par>
                                <p:cTn id="5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15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450"/>
                            </p:stCondLst>
                            <p:childTnLst>
                              <p:par>
                                <p:cTn id="6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750"/>
                            </p:stCondLst>
                            <p:childTnLst>
                              <p:par>
                                <p:cTn id="7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050"/>
                            </p:stCondLst>
                            <p:childTnLst>
                              <p:par>
                                <p:cTn id="8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350"/>
                            </p:stCondLst>
                            <p:childTnLst>
                              <p:par>
                                <p:cTn id="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0" grpId="0"/>
      <p:bldP spid="51" grpId="0" animBg="1"/>
      <p:bldP spid="52" grpId="0" animBg="1"/>
      <p:bldP spid="53" grpId="0"/>
      <p:bldP spid="54" grpId="0"/>
      <p:bldP spid="55" grpId="0" animBg="1"/>
      <p:bldP spid="5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" name="组合 100"/>
          <p:cNvGrpSpPr/>
          <p:nvPr/>
        </p:nvGrpSpPr>
        <p:grpSpPr>
          <a:xfrm>
            <a:off x="7847592" y="3183938"/>
            <a:ext cx="1408234" cy="1214153"/>
            <a:chOff x="3981149" y="2503275"/>
            <a:chExt cx="1056313" cy="910615"/>
          </a:xfrm>
        </p:grpSpPr>
        <p:sp>
          <p:nvSpPr>
            <p:cNvPr id="102" name="六边形 101"/>
            <p:cNvSpPr/>
            <p:nvPr/>
          </p:nvSpPr>
          <p:spPr>
            <a:xfrm>
              <a:off x="3981149" y="2503275"/>
              <a:ext cx="1056313" cy="910615"/>
            </a:xfrm>
            <a:prstGeom prst="hexagon">
              <a:avLst/>
            </a:prstGeom>
            <a:solidFill>
              <a:schemeClr val="accent2"/>
            </a:solidFill>
            <a:ln w="28575">
              <a:solidFill>
                <a:srgbClr val="D1D1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103" name="组合 102"/>
            <p:cNvGrpSpPr/>
            <p:nvPr/>
          </p:nvGrpSpPr>
          <p:grpSpPr>
            <a:xfrm>
              <a:off x="4282859" y="2732136"/>
              <a:ext cx="452892" cy="452892"/>
              <a:chOff x="2409825" y="6532563"/>
              <a:chExt cx="885825" cy="885825"/>
            </a:xfrm>
            <a:solidFill>
              <a:schemeClr val="bg1"/>
            </a:solidFill>
          </p:grpSpPr>
          <p:sp>
            <p:nvSpPr>
              <p:cNvPr id="104" name="Freeform 8"/>
              <p:cNvSpPr>
                <a:spLocks noEditPoints="1"/>
              </p:cNvSpPr>
              <p:nvPr/>
            </p:nvSpPr>
            <p:spPr bwMode="auto">
              <a:xfrm>
                <a:off x="2724150" y="6846888"/>
                <a:ext cx="257175" cy="257175"/>
              </a:xfrm>
              <a:custGeom>
                <a:avLst/>
                <a:gdLst>
                  <a:gd name="T0" fmla="*/ 146 w 324"/>
                  <a:gd name="T1" fmla="*/ 0 h 324"/>
                  <a:gd name="T2" fmla="*/ 99 w 324"/>
                  <a:gd name="T3" fmla="*/ 13 h 324"/>
                  <a:gd name="T4" fmla="*/ 59 w 324"/>
                  <a:gd name="T5" fmla="*/ 36 h 324"/>
                  <a:gd name="T6" fmla="*/ 29 w 324"/>
                  <a:gd name="T7" fmla="*/ 72 h 324"/>
                  <a:gd name="T8" fmla="*/ 7 w 324"/>
                  <a:gd name="T9" fmla="*/ 113 h 324"/>
                  <a:gd name="T10" fmla="*/ 0 w 324"/>
                  <a:gd name="T11" fmla="*/ 162 h 324"/>
                  <a:gd name="T12" fmla="*/ 4 w 324"/>
                  <a:gd name="T13" fmla="*/ 194 h 324"/>
                  <a:gd name="T14" fmla="*/ 20 w 324"/>
                  <a:gd name="T15" fmla="*/ 239 h 324"/>
                  <a:gd name="T16" fmla="*/ 49 w 324"/>
                  <a:gd name="T17" fmla="*/ 275 h 324"/>
                  <a:gd name="T18" fmla="*/ 85 w 324"/>
                  <a:gd name="T19" fmla="*/ 304 h 324"/>
                  <a:gd name="T20" fmla="*/ 130 w 324"/>
                  <a:gd name="T21" fmla="*/ 320 h 324"/>
                  <a:gd name="T22" fmla="*/ 162 w 324"/>
                  <a:gd name="T23" fmla="*/ 324 h 324"/>
                  <a:gd name="T24" fmla="*/ 211 w 324"/>
                  <a:gd name="T25" fmla="*/ 317 h 324"/>
                  <a:gd name="T26" fmla="*/ 252 w 324"/>
                  <a:gd name="T27" fmla="*/ 295 h 324"/>
                  <a:gd name="T28" fmla="*/ 286 w 324"/>
                  <a:gd name="T29" fmla="*/ 265 h 324"/>
                  <a:gd name="T30" fmla="*/ 311 w 324"/>
                  <a:gd name="T31" fmla="*/ 225 h 324"/>
                  <a:gd name="T32" fmla="*/ 324 w 324"/>
                  <a:gd name="T33" fmla="*/ 178 h 324"/>
                  <a:gd name="T34" fmla="*/ 324 w 324"/>
                  <a:gd name="T35" fmla="*/ 146 h 324"/>
                  <a:gd name="T36" fmla="*/ 311 w 324"/>
                  <a:gd name="T37" fmla="*/ 99 h 324"/>
                  <a:gd name="T38" fmla="*/ 286 w 324"/>
                  <a:gd name="T39" fmla="*/ 60 h 324"/>
                  <a:gd name="T40" fmla="*/ 252 w 324"/>
                  <a:gd name="T41" fmla="*/ 27 h 324"/>
                  <a:gd name="T42" fmla="*/ 211 w 324"/>
                  <a:gd name="T43" fmla="*/ 7 h 324"/>
                  <a:gd name="T44" fmla="*/ 162 w 324"/>
                  <a:gd name="T45" fmla="*/ 0 h 324"/>
                  <a:gd name="T46" fmla="*/ 162 w 324"/>
                  <a:gd name="T47" fmla="*/ 277 h 324"/>
                  <a:gd name="T48" fmla="*/ 128 w 324"/>
                  <a:gd name="T49" fmla="*/ 272 h 324"/>
                  <a:gd name="T50" fmla="*/ 97 w 324"/>
                  <a:gd name="T51" fmla="*/ 257 h 324"/>
                  <a:gd name="T52" fmla="*/ 61 w 324"/>
                  <a:gd name="T53" fmla="*/ 216 h 324"/>
                  <a:gd name="T54" fmla="*/ 50 w 324"/>
                  <a:gd name="T55" fmla="*/ 185 h 324"/>
                  <a:gd name="T56" fmla="*/ 47 w 324"/>
                  <a:gd name="T57" fmla="*/ 162 h 324"/>
                  <a:gd name="T58" fmla="*/ 52 w 324"/>
                  <a:gd name="T59" fmla="*/ 128 h 324"/>
                  <a:gd name="T60" fmla="*/ 67 w 324"/>
                  <a:gd name="T61" fmla="*/ 97 h 324"/>
                  <a:gd name="T62" fmla="*/ 108 w 324"/>
                  <a:gd name="T63" fmla="*/ 61 h 324"/>
                  <a:gd name="T64" fmla="*/ 139 w 324"/>
                  <a:gd name="T65" fmla="*/ 49 h 324"/>
                  <a:gd name="T66" fmla="*/ 162 w 324"/>
                  <a:gd name="T67" fmla="*/ 47 h 324"/>
                  <a:gd name="T68" fmla="*/ 196 w 324"/>
                  <a:gd name="T69" fmla="*/ 52 h 324"/>
                  <a:gd name="T70" fmla="*/ 227 w 324"/>
                  <a:gd name="T71" fmla="*/ 67 h 324"/>
                  <a:gd name="T72" fmla="*/ 263 w 324"/>
                  <a:gd name="T73" fmla="*/ 106 h 324"/>
                  <a:gd name="T74" fmla="*/ 275 w 324"/>
                  <a:gd name="T75" fmla="*/ 139 h 324"/>
                  <a:gd name="T76" fmla="*/ 277 w 324"/>
                  <a:gd name="T77" fmla="*/ 162 h 324"/>
                  <a:gd name="T78" fmla="*/ 272 w 324"/>
                  <a:gd name="T79" fmla="*/ 196 h 324"/>
                  <a:gd name="T80" fmla="*/ 257 w 324"/>
                  <a:gd name="T81" fmla="*/ 227 h 324"/>
                  <a:gd name="T82" fmla="*/ 216 w 324"/>
                  <a:gd name="T83" fmla="*/ 263 h 324"/>
                  <a:gd name="T84" fmla="*/ 185 w 324"/>
                  <a:gd name="T85" fmla="*/ 274 h 324"/>
                  <a:gd name="T86" fmla="*/ 162 w 324"/>
                  <a:gd name="T87" fmla="*/ 277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24" h="324">
                    <a:moveTo>
                      <a:pt x="162" y="0"/>
                    </a:moveTo>
                    <a:lnTo>
                      <a:pt x="162" y="0"/>
                    </a:lnTo>
                    <a:lnTo>
                      <a:pt x="146" y="0"/>
                    </a:lnTo>
                    <a:lnTo>
                      <a:pt x="130" y="4"/>
                    </a:lnTo>
                    <a:lnTo>
                      <a:pt x="113" y="7"/>
                    </a:lnTo>
                    <a:lnTo>
                      <a:pt x="99" y="13"/>
                    </a:lnTo>
                    <a:lnTo>
                      <a:pt x="85" y="20"/>
                    </a:lnTo>
                    <a:lnTo>
                      <a:pt x="72" y="27"/>
                    </a:lnTo>
                    <a:lnTo>
                      <a:pt x="59" y="36"/>
                    </a:lnTo>
                    <a:lnTo>
                      <a:pt x="49" y="47"/>
                    </a:lnTo>
                    <a:lnTo>
                      <a:pt x="38" y="60"/>
                    </a:lnTo>
                    <a:lnTo>
                      <a:pt x="29" y="72"/>
                    </a:lnTo>
                    <a:lnTo>
                      <a:pt x="20" y="85"/>
                    </a:lnTo>
                    <a:lnTo>
                      <a:pt x="13" y="99"/>
                    </a:lnTo>
                    <a:lnTo>
                      <a:pt x="7" y="113"/>
                    </a:lnTo>
                    <a:lnTo>
                      <a:pt x="4" y="130"/>
                    </a:lnTo>
                    <a:lnTo>
                      <a:pt x="2" y="146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2" y="178"/>
                    </a:lnTo>
                    <a:lnTo>
                      <a:pt x="4" y="194"/>
                    </a:lnTo>
                    <a:lnTo>
                      <a:pt x="7" y="211"/>
                    </a:lnTo>
                    <a:lnTo>
                      <a:pt x="13" y="225"/>
                    </a:lnTo>
                    <a:lnTo>
                      <a:pt x="20" y="239"/>
                    </a:lnTo>
                    <a:lnTo>
                      <a:pt x="29" y="252"/>
                    </a:lnTo>
                    <a:lnTo>
                      <a:pt x="38" y="265"/>
                    </a:lnTo>
                    <a:lnTo>
                      <a:pt x="49" y="275"/>
                    </a:lnTo>
                    <a:lnTo>
                      <a:pt x="59" y="286"/>
                    </a:lnTo>
                    <a:lnTo>
                      <a:pt x="72" y="295"/>
                    </a:lnTo>
                    <a:lnTo>
                      <a:pt x="85" y="304"/>
                    </a:lnTo>
                    <a:lnTo>
                      <a:pt x="99" y="311"/>
                    </a:lnTo>
                    <a:lnTo>
                      <a:pt x="113" y="317"/>
                    </a:lnTo>
                    <a:lnTo>
                      <a:pt x="130" y="320"/>
                    </a:lnTo>
                    <a:lnTo>
                      <a:pt x="146" y="322"/>
                    </a:lnTo>
                    <a:lnTo>
                      <a:pt x="162" y="324"/>
                    </a:lnTo>
                    <a:lnTo>
                      <a:pt x="162" y="324"/>
                    </a:lnTo>
                    <a:lnTo>
                      <a:pt x="178" y="322"/>
                    </a:lnTo>
                    <a:lnTo>
                      <a:pt x="194" y="320"/>
                    </a:lnTo>
                    <a:lnTo>
                      <a:pt x="211" y="317"/>
                    </a:lnTo>
                    <a:lnTo>
                      <a:pt x="225" y="311"/>
                    </a:lnTo>
                    <a:lnTo>
                      <a:pt x="239" y="304"/>
                    </a:lnTo>
                    <a:lnTo>
                      <a:pt x="252" y="295"/>
                    </a:lnTo>
                    <a:lnTo>
                      <a:pt x="265" y="286"/>
                    </a:lnTo>
                    <a:lnTo>
                      <a:pt x="277" y="275"/>
                    </a:lnTo>
                    <a:lnTo>
                      <a:pt x="286" y="265"/>
                    </a:lnTo>
                    <a:lnTo>
                      <a:pt x="297" y="252"/>
                    </a:lnTo>
                    <a:lnTo>
                      <a:pt x="304" y="239"/>
                    </a:lnTo>
                    <a:lnTo>
                      <a:pt x="311" y="225"/>
                    </a:lnTo>
                    <a:lnTo>
                      <a:pt x="317" y="211"/>
                    </a:lnTo>
                    <a:lnTo>
                      <a:pt x="320" y="194"/>
                    </a:lnTo>
                    <a:lnTo>
                      <a:pt x="324" y="178"/>
                    </a:lnTo>
                    <a:lnTo>
                      <a:pt x="324" y="162"/>
                    </a:lnTo>
                    <a:lnTo>
                      <a:pt x="324" y="162"/>
                    </a:lnTo>
                    <a:lnTo>
                      <a:pt x="324" y="146"/>
                    </a:lnTo>
                    <a:lnTo>
                      <a:pt x="320" y="130"/>
                    </a:lnTo>
                    <a:lnTo>
                      <a:pt x="317" y="113"/>
                    </a:lnTo>
                    <a:lnTo>
                      <a:pt x="311" y="99"/>
                    </a:lnTo>
                    <a:lnTo>
                      <a:pt x="304" y="85"/>
                    </a:lnTo>
                    <a:lnTo>
                      <a:pt x="297" y="72"/>
                    </a:lnTo>
                    <a:lnTo>
                      <a:pt x="286" y="60"/>
                    </a:lnTo>
                    <a:lnTo>
                      <a:pt x="277" y="47"/>
                    </a:lnTo>
                    <a:lnTo>
                      <a:pt x="265" y="36"/>
                    </a:lnTo>
                    <a:lnTo>
                      <a:pt x="252" y="27"/>
                    </a:lnTo>
                    <a:lnTo>
                      <a:pt x="239" y="20"/>
                    </a:lnTo>
                    <a:lnTo>
                      <a:pt x="225" y="13"/>
                    </a:lnTo>
                    <a:lnTo>
                      <a:pt x="211" y="7"/>
                    </a:lnTo>
                    <a:lnTo>
                      <a:pt x="194" y="4"/>
                    </a:lnTo>
                    <a:lnTo>
                      <a:pt x="178" y="0"/>
                    </a:lnTo>
                    <a:lnTo>
                      <a:pt x="162" y="0"/>
                    </a:lnTo>
                    <a:lnTo>
                      <a:pt x="162" y="0"/>
                    </a:lnTo>
                    <a:close/>
                    <a:moveTo>
                      <a:pt x="162" y="277"/>
                    </a:moveTo>
                    <a:lnTo>
                      <a:pt x="162" y="277"/>
                    </a:lnTo>
                    <a:lnTo>
                      <a:pt x="151" y="275"/>
                    </a:lnTo>
                    <a:lnTo>
                      <a:pt x="139" y="274"/>
                    </a:lnTo>
                    <a:lnTo>
                      <a:pt x="128" y="272"/>
                    </a:lnTo>
                    <a:lnTo>
                      <a:pt x="117" y="268"/>
                    </a:lnTo>
                    <a:lnTo>
                      <a:pt x="108" y="263"/>
                    </a:lnTo>
                    <a:lnTo>
                      <a:pt x="97" y="257"/>
                    </a:lnTo>
                    <a:lnTo>
                      <a:pt x="81" y="243"/>
                    </a:lnTo>
                    <a:lnTo>
                      <a:pt x="67" y="227"/>
                    </a:lnTo>
                    <a:lnTo>
                      <a:pt x="61" y="216"/>
                    </a:lnTo>
                    <a:lnTo>
                      <a:pt x="56" y="207"/>
                    </a:lnTo>
                    <a:lnTo>
                      <a:pt x="52" y="196"/>
                    </a:lnTo>
                    <a:lnTo>
                      <a:pt x="50" y="185"/>
                    </a:lnTo>
                    <a:lnTo>
                      <a:pt x="49" y="173"/>
                    </a:lnTo>
                    <a:lnTo>
                      <a:pt x="47" y="162"/>
                    </a:lnTo>
                    <a:lnTo>
                      <a:pt x="47" y="162"/>
                    </a:lnTo>
                    <a:lnTo>
                      <a:pt x="49" y="149"/>
                    </a:lnTo>
                    <a:lnTo>
                      <a:pt x="50" y="139"/>
                    </a:lnTo>
                    <a:lnTo>
                      <a:pt x="52" y="128"/>
                    </a:lnTo>
                    <a:lnTo>
                      <a:pt x="56" y="117"/>
                    </a:lnTo>
                    <a:lnTo>
                      <a:pt x="61" y="106"/>
                    </a:lnTo>
                    <a:lnTo>
                      <a:pt x="67" y="97"/>
                    </a:lnTo>
                    <a:lnTo>
                      <a:pt x="81" y="81"/>
                    </a:lnTo>
                    <a:lnTo>
                      <a:pt x="97" y="67"/>
                    </a:lnTo>
                    <a:lnTo>
                      <a:pt x="108" y="61"/>
                    </a:lnTo>
                    <a:lnTo>
                      <a:pt x="117" y="56"/>
                    </a:lnTo>
                    <a:lnTo>
                      <a:pt x="128" y="52"/>
                    </a:lnTo>
                    <a:lnTo>
                      <a:pt x="139" y="49"/>
                    </a:lnTo>
                    <a:lnTo>
                      <a:pt x="151" y="47"/>
                    </a:lnTo>
                    <a:lnTo>
                      <a:pt x="162" y="47"/>
                    </a:lnTo>
                    <a:lnTo>
                      <a:pt x="162" y="47"/>
                    </a:lnTo>
                    <a:lnTo>
                      <a:pt x="175" y="47"/>
                    </a:lnTo>
                    <a:lnTo>
                      <a:pt x="185" y="49"/>
                    </a:lnTo>
                    <a:lnTo>
                      <a:pt x="196" y="52"/>
                    </a:lnTo>
                    <a:lnTo>
                      <a:pt x="207" y="56"/>
                    </a:lnTo>
                    <a:lnTo>
                      <a:pt x="216" y="61"/>
                    </a:lnTo>
                    <a:lnTo>
                      <a:pt x="227" y="67"/>
                    </a:lnTo>
                    <a:lnTo>
                      <a:pt x="243" y="81"/>
                    </a:lnTo>
                    <a:lnTo>
                      <a:pt x="257" y="97"/>
                    </a:lnTo>
                    <a:lnTo>
                      <a:pt x="263" y="106"/>
                    </a:lnTo>
                    <a:lnTo>
                      <a:pt x="268" y="117"/>
                    </a:lnTo>
                    <a:lnTo>
                      <a:pt x="272" y="128"/>
                    </a:lnTo>
                    <a:lnTo>
                      <a:pt x="275" y="139"/>
                    </a:lnTo>
                    <a:lnTo>
                      <a:pt x="277" y="149"/>
                    </a:lnTo>
                    <a:lnTo>
                      <a:pt x="277" y="162"/>
                    </a:lnTo>
                    <a:lnTo>
                      <a:pt x="277" y="162"/>
                    </a:lnTo>
                    <a:lnTo>
                      <a:pt x="277" y="173"/>
                    </a:lnTo>
                    <a:lnTo>
                      <a:pt x="275" y="185"/>
                    </a:lnTo>
                    <a:lnTo>
                      <a:pt x="272" y="196"/>
                    </a:lnTo>
                    <a:lnTo>
                      <a:pt x="268" y="207"/>
                    </a:lnTo>
                    <a:lnTo>
                      <a:pt x="263" y="216"/>
                    </a:lnTo>
                    <a:lnTo>
                      <a:pt x="257" y="227"/>
                    </a:lnTo>
                    <a:lnTo>
                      <a:pt x="243" y="243"/>
                    </a:lnTo>
                    <a:lnTo>
                      <a:pt x="227" y="257"/>
                    </a:lnTo>
                    <a:lnTo>
                      <a:pt x="216" y="263"/>
                    </a:lnTo>
                    <a:lnTo>
                      <a:pt x="207" y="268"/>
                    </a:lnTo>
                    <a:lnTo>
                      <a:pt x="196" y="272"/>
                    </a:lnTo>
                    <a:lnTo>
                      <a:pt x="185" y="274"/>
                    </a:lnTo>
                    <a:lnTo>
                      <a:pt x="175" y="275"/>
                    </a:lnTo>
                    <a:lnTo>
                      <a:pt x="162" y="277"/>
                    </a:lnTo>
                    <a:lnTo>
                      <a:pt x="162" y="2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05" name="Freeform 9"/>
              <p:cNvSpPr>
                <a:spLocks noEditPoints="1"/>
              </p:cNvSpPr>
              <p:nvPr/>
            </p:nvSpPr>
            <p:spPr bwMode="auto">
              <a:xfrm>
                <a:off x="2409825" y="6532563"/>
                <a:ext cx="885825" cy="885825"/>
              </a:xfrm>
              <a:custGeom>
                <a:avLst/>
                <a:gdLst>
                  <a:gd name="T0" fmla="*/ 992 w 1116"/>
                  <a:gd name="T1" fmla="*/ 294 h 1116"/>
                  <a:gd name="T2" fmla="*/ 954 w 1116"/>
                  <a:gd name="T3" fmla="*/ 162 h 1116"/>
                  <a:gd name="T4" fmla="*/ 866 w 1116"/>
                  <a:gd name="T5" fmla="*/ 121 h 1116"/>
                  <a:gd name="T6" fmla="*/ 779 w 1116"/>
                  <a:gd name="T7" fmla="*/ 141 h 1116"/>
                  <a:gd name="T8" fmla="*/ 646 w 1116"/>
                  <a:gd name="T9" fmla="*/ 29 h 1116"/>
                  <a:gd name="T10" fmla="*/ 511 w 1116"/>
                  <a:gd name="T11" fmla="*/ 7 h 1116"/>
                  <a:gd name="T12" fmla="*/ 418 w 1116"/>
                  <a:gd name="T13" fmla="*/ 106 h 1116"/>
                  <a:gd name="T14" fmla="*/ 266 w 1116"/>
                  <a:gd name="T15" fmla="*/ 121 h 1116"/>
                  <a:gd name="T16" fmla="*/ 185 w 1116"/>
                  <a:gd name="T17" fmla="*/ 144 h 1116"/>
                  <a:gd name="T18" fmla="*/ 122 w 1116"/>
                  <a:gd name="T19" fmla="*/ 247 h 1116"/>
                  <a:gd name="T20" fmla="*/ 106 w 1116"/>
                  <a:gd name="T21" fmla="*/ 418 h 1116"/>
                  <a:gd name="T22" fmla="*/ 7 w 1116"/>
                  <a:gd name="T23" fmla="*/ 509 h 1116"/>
                  <a:gd name="T24" fmla="*/ 31 w 1116"/>
                  <a:gd name="T25" fmla="*/ 646 h 1116"/>
                  <a:gd name="T26" fmla="*/ 140 w 1116"/>
                  <a:gd name="T27" fmla="*/ 778 h 1116"/>
                  <a:gd name="T28" fmla="*/ 135 w 1116"/>
                  <a:gd name="T29" fmla="*/ 913 h 1116"/>
                  <a:gd name="T30" fmla="*/ 211 w 1116"/>
                  <a:gd name="T31" fmla="*/ 985 h 1116"/>
                  <a:gd name="T32" fmla="*/ 302 w 1116"/>
                  <a:gd name="T33" fmla="*/ 990 h 1116"/>
                  <a:gd name="T34" fmla="*/ 427 w 1116"/>
                  <a:gd name="T35" fmla="*/ 1031 h 1116"/>
                  <a:gd name="T36" fmla="*/ 558 w 1116"/>
                  <a:gd name="T37" fmla="*/ 1116 h 1116"/>
                  <a:gd name="T38" fmla="*/ 679 w 1116"/>
                  <a:gd name="T39" fmla="*/ 1051 h 1116"/>
                  <a:gd name="T40" fmla="*/ 796 w 1116"/>
                  <a:gd name="T41" fmla="*/ 985 h 1116"/>
                  <a:gd name="T42" fmla="*/ 866 w 1116"/>
                  <a:gd name="T43" fmla="*/ 994 h 1116"/>
                  <a:gd name="T44" fmla="*/ 954 w 1116"/>
                  <a:gd name="T45" fmla="*/ 952 h 1116"/>
                  <a:gd name="T46" fmla="*/ 992 w 1116"/>
                  <a:gd name="T47" fmla="*/ 823 h 1116"/>
                  <a:gd name="T48" fmla="*/ 1031 w 1116"/>
                  <a:gd name="T49" fmla="*/ 689 h 1116"/>
                  <a:gd name="T50" fmla="*/ 1116 w 1116"/>
                  <a:gd name="T51" fmla="*/ 558 h 1116"/>
                  <a:gd name="T52" fmla="*/ 1053 w 1116"/>
                  <a:gd name="T53" fmla="*/ 438 h 1116"/>
                  <a:gd name="T54" fmla="*/ 927 w 1116"/>
                  <a:gd name="T55" fmla="*/ 644 h 1116"/>
                  <a:gd name="T56" fmla="*/ 887 w 1116"/>
                  <a:gd name="T57" fmla="*/ 815 h 1116"/>
                  <a:gd name="T58" fmla="*/ 893 w 1116"/>
                  <a:gd name="T59" fmla="*/ 878 h 1116"/>
                  <a:gd name="T60" fmla="*/ 851 w 1116"/>
                  <a:gd name="T61" fmla="*/ 902 h 1116"/>
                  <a:gd name="T62" fmla="*/ 758 w 1116"/>
                  <a:gd name="T63" fmla="*/ 880 h 1116"/>
                  <a:gd name="T64" fmla="*/ 608 w 1116"/>
                  <a:gd name="T65" fmla="*/ 972 h 1116"/>
                  <a:gd name="T66" fmla="*/ 578 w 1116"/>
                  <a:gd name="T67" fmla="*/ 1019 h 1116"/>
                  <a:gd name="T68" fmla="*/ 522 w 1116"/>
                  <a:gd name="T69" fmla="*/ 1008 h 1116"/>
                  <a:gd name="T70" fmla="*/ 472 w 1116"/>
                  <a:gd name="T71" fmla="*/ 927 h 1116"/>
                  <a:gd name="T72" fmla="*/ 301 w 1116"/>
                  <a:gd name="T73" fmla="*/ 886 h 1116"/>
                  <a:gd name="T74" fmla="*/ 238 w 1116"/>
                  <a:gd name="T75" fmla="*/ 893 h 1116"/>
                  <a:gd name="T76" fmla="*/ 216 w 1116"/>
                  <a:gd name="T77" fmla="*/ 841 h 1116"/>
                  <a:gd name="T78" fmla="*/ 221 w 1116"/>
                  <a:gd name="T79" fmla="*/ 731 h 1116"/>
                  <a:gd name="T80" fmla="*/ 133 w 1116"/>
                  <a:gd name="T81" fmla="*/ 607 h 1116"/>
                  <a:gd name="T82" fmla="*/ 94 w 1116"/>
                  <a:gd name="T83" fmla="*/ 558 h 1116"/>
                  <a:gd name="T84" fmla="*/ 124 w 1116"/>
                  <a:gd name="T85" fmla="*/ 511 h 1116"/>
                  <a:gd name="T86" fmla="*/ 209 w 1116"/>
                  <a:gd name="T87" fmla="*/ 412 h 1116"/>
                  <a:gd name="T88" fmla="*/ 218 w 1116"/>
                  <a:gd name="T89" fmla="*/ 285 h 1116"/>
                  <a:gd name="T90" fmla="*/ 230 w 1116"/>
                  <a:gd name="T91" fmla="*/ 229 h 1116"/>
                  <a:gd name="T92" fmla="*/ 293 w 1116"/>
                  <a:gd name="T93" fmla="*/ 223 h 1116"/>
                  <a:gd name="T94" fmla="*/ 441 w 1116"/>
                  <a:gd name="T95" fmla="*/ 198 h 1116"/>
                  <a:gd name="T96" fmla="*/ 517 w 1116"/>
                  <a:gd name="T97" fmla="*/ 115 h 1116"/>
                  <a:gd name="T98" fmla="*/ 569 w 1116"/>
                  <a:gd name="T99" fmla="*/ 94 h 1116"/>
                  <a:gd name="T100" fmla="*/ 608 w 1116"/>
                  <a:gd name="T101" fmla="*/ 144 h 1116"/>
                  <a:gd name="T102" fmla="*/ 758 w 1116"/>
                  <a:gd name="T103" fmla="*/ 236 h 1116"/>
                  <a:gd name="T104" fmla="*/ 851 w 1116"/>
                  <a:gd name="T105" fmla="*/ 214 h 1116"/>
                  <a:gd name="T106" fmla="*/ 898 w 1116"/>
                  <a:gd name="T107" fmla="*/ 247 h 1116"/>
                  <a:gd name="T108" fmla="*/ 860 w 1116"/>
                  <a:gd name="T109" fmla="*/ 328 h 1116"/>
                  <a:gd name="T110" fmla="*/ 936 w 1116"/>
                  <a:gd name="T111" fmla="*/ 508 h 1116"/>
                  <a:gd name="T112" fmla="*/ 1013 w 1116"/>
                  <a:gd name="T113" fmla="*/ 529 h 1116"/>
                  <a:gd name="T114" fmla="*/ 1013 w 1116"/>
                  <a:gd name="T115" fmla="*/ 587 h 1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116" h="1116">
                    <a:moveTo>
                      <a:pt x="1010" y="418"/>
                    </a:moveTo>
                    <a:lnTo>
                      <a:pt x="1010" y="418"/>
                    </a:lnTo>
                    <a:lnTo>
                      <a:pt x="995" y="376"/>
                    </a:lnTo>
                    <a:lnTo>
                      <a:pt x="976" y="337"/>
                    </a:lnTo>
                    <a:lnTo>
                      <a:pt x="976" y="337"/>
                    </a:lnTo>
                    <a:lnTo>
                      <a:pt x="986" y="315"/>
                    </a:lnTo>
                    <a:lnTo>
                      <a:pt x="992" y="294"/>
                    </a:lnTo>
                    <a:lnTo>
                      <a:pt x="995" y="270"/>
                    </a:lnTo>
                    <a:lnTo>
                      <a:pt x="994" y="247"/>
                    </a:lnTo>
                    <a:lnTo>
                      <a:pt x="990" y="223"/>
                    </a:lnTo>
                    <a:lnTo>
                      <a:pt x="981" y="202"/>
                    </a:lnTo>
                    <a:lnTo>
                      <a:pt x="968" y="182"/>
                    </a:lnTo>
                    <a:lnTo>
                      <a:pt x="954" y="162"/>
                    </a:lnTo>
                    <a:lnTo>
                      <a:pt x="954" y="162"/>
                    </a:lnTo>
                    <a:lnTo>
                      <a:pt x="943" y="153"/>
                    </a:lnTo>
                    <a:lnTo>
                      <a:pt x="931" y="144"/>
                    </a:lnTo>
                    <a:lnTo>
                      <a:pt x="920" y="137"/>
                    </a:lnTo>
                    <a:lnTo>
                      <a:pt x="905" y="132"/>
                    </a:lnTo>
                    <a:lnTo>
                      <a:pt x="893" y="126"/>
                    </a:lnTo>
                    <a:lnTo>
                      <a:pt x="878" y="123"/>
                    </a:lnTo>
                    <a:lnTo>
                      <a:pt x="866" y="121"/>
                    </a:lnTo>
                    <a:lnTo>
                      <a:pt x="851" y="121"/>
                    </a:lnTo>
                    <a:lnTo>
                      <a:pt x="851" y="121"/>
                    </a:lnTo>
                    <a:lnTo>
                      <a:pt x="832" y="123"/>
                    </a:lnTo>
                    <a:lnTo>
                      <a:pt x="814" y="126"/>
                    </a:lnTo>
                    <a:lnTo>
                      <a:pt x="796" y="132"/>
                    </a:lnTo>
                    <a:lnTo>
                      <a:pt x="779" y="141"/>
                    </a:lnTo>
                    <a:lnTo>
                      <a:pt x="779" y="141"/>
                    </a:lnTo>
                    <a:lnTo>
                      <a:pt x="740" y="121"/>
                    </a:lnTo>
                    <a:lnTo>
                      <a:pt x="698" y="106"/>
                    </a:lnTo>
                    <a:lnTo>
                      <a:pt x="698" y="106"/>
                    </a:lnTo>
                    <a:lnTo>
                      <a:pt x="689" y="85"/>
                    </a:lnTo>
                    <a:lnTo>
                      <a:pt x="679" y="63"/>
                    </a:lnTo>
                    <a:lnTo>
                      <a:pt x="664" y="45"/>
                    </a:lnTo>
                    <a:lnTo>
                      <a:pt x="646" y="29"/>
                    </a:lnTo>
                    <a:lnTo>
                      <a:pt x="626" y="16"/>
                    </a:lnTo>
                    <a:lnTo>
                      <a:pt x="607" y="7"/>
                    </a:lnTo>
                    <a:lnTo>
                      <a:pt x="583" y="2"/>
                    </a:lnTo>
                    <a:lnTo>
                      <a:pt x="558" y="0"/>
                    </a:lnTo>
                    <a:lnTo>
                      <a:pt x="558" y="0"/>
                    </a:lnTo>
                    <a:lnTo>
                      <a:pt x="535" y="2"/>
                    </a:lnTo>
                    <a:lnTo>
                      <a:pt x="511" y="7"/>
                    </a:lnTo>
                    <a:lnTo>
                      <a:pt x="490" y="16"/>
                    </a:lnTo>
                    <a:lnTo>
                      <a:pt x="470" y="29"/>
                    </a:lnTo>
                    <a:lnTo>
                      <a:pt x="452" y="45"/>
                    </a:lnTo>
                    <a:lnTo>
                      <a:pt x="437" y="63"/>
                    </a:lnTo>
                    <a:lnTo>
                      <a:pt x="427" y="85"/>
                    </a:lnTo>
                    <a:lnTo>
                      <a:pt x="418" y="106"/>
                    </a:lnTo>
                    <a:lnTo>
                      <a:pt x="418" y="106"/>
                    </a:lnTo>
                    <a:lnTo>
                      <a:pt x="378" y="121"/>
                    </a:lnTo>
                    <a:lnTo>
                      <a:pt x="338" y="141"/>
                    </a:lnTo>
                    <a:lnTo>
                      <a:pt x="338" y="141"/>
                    </a:lnTo>
                    <a:lnTo>
                      <a:pt x="320" y="132"/>
                    </a:lnTo>
                    <a:lnTo>
                      <a:pt x="302" y="126"/>
                    </a:lnTo>
                    <a:lnTo>
                      <a:pt x="284" y="123"/>
                    </a:lnTo>
                    <a:lnTo>
                      <a:pt x="266" y="121"/>
                    </a:lnTo>
                    <a:lnTo>
                      <a:pt x="266" y="121"/>
                    </a:lnTo>
                    <a:lnTo>
                      <a:pt x="252" y="121"/>
                    </a:lnTo>
                    <a:lnTo>
                      <a:pt x="238" y="123"/>
                    </a:lnTo>
                    <a:lnTo>
                      <a:pt x="223" y="126"/>
                    </a:lnTo>
                    <a:lnTo>
                      <a:pt x="211" y="132"/>
                    </a:lnTo>
                    <a:lnTo>
                      <a:pt x="198" y="137"/>
                    </a:lnTo>
                    <a:lnTo>
                      <a:pt x="185" y="144"/>
                    </a:lnTo>
                    <a:lnTo>
                      <a:pt x="175" y="153"/>
                    </a:lnTo>
                    <a:lnTo>
                      <a:pt x="164" y="162"/>
                    </a:lnTo>
                    <a:lnTo>
                      <a:pt x="164" y="162"/>
                    </a:lnTo>
                    <a:lnTo>
                      <a:pt x="148" y="182"/>
                    </a:lnTo>
                    <a:lnTo>
                      <a:pt x="135" y="202"/>
                    </a:lnTo>
                    <a:lnTo>
                      <a:pt x="126" y="223"/>
                    </a:lnTo>
                    <a:lnTo>
                      <a:pt x="122" y="247"/>
                    </a:lnTo>
                    <a:lnTo>
                      <a:pt x="121" y="270"/>
                    </a:lnTo>
                    <a:lnTo>
                      <a:pt x="124" y="294"/>
                    </a:lnTo>
                    <a:lnTo>
                      <a:pt x="130" y="315"/>
                    </a:lnTo>
                    <a:lnTo>
                      <a:pt x="140" y="337"/>
                    </a:lnTo>
                    <a:lnTo>
                      <a:pt x="140" y="337"/>
                    </a:lnTo>
                    <a:lnTo>
                      <a:pt x="121" y="376"/>
                    </a:lnTo>
                    <a:lnTo>
                      <a:pt x="106" y="418"/>
                    </a:lnTo>
                    <a:lnTo>
                      <a:pt x="106" y="418"/>
                    </a:lnTo>
                    <a:lnTo>
                      <a:pt x="85" y="427"/>
                    </a:lnTo>
                    <a:lnTo>
                      <a:pt x="65" y="438"/>
                    </a:lnTo>
                    <a:lnTo>
                      <a:pt x="45" y="452"/>
                    </a:lnTo>
                    <a:lnTo>
                      <a:pt x="31" y="470"/>
                    </a:lnTo>
                    <a:lnTo>
                      <a:pt x="18" y="488"/>
                    </a:lnTo>
                    <a:lnTo>
                      <a:pt x="7" y="509"/>
                    </a:lnTo>
                    <a:lnTo>
                      <a:pt x="2" y="533"/>
                    </a:lnTo>
                    <a:lnTo>
                      <a:pt x="0" y="558"/>
                    </a:lnTo>
                    <a:lnTo>
                      <a:pt x="0" y="558"/>
                    </a:lnTo>
                    <a:lnTo>
                      <a:pt x="2" y="581"/>
                    </a:lnTo>
                    <a:lnTo>
                      <a:pt x="7" y="605"/>
                    </a:lnTo>
                    <a:lnTo>
                      <a:pt x="18" y="626"/>
                    </a:lnTo>
                    <a:lnTo>
                      <a:pt x="31" y="646"/>
                    </a:lnTo>
                    <a:lnTo>
                      <a:pt x="45" y="664"/>
                    </a:lnTo>
                    <a:lnTo>
                      <a:pt x="65" y="679"/>
                    </a:lnTo>
                    <a:lnTo>
                      <a:pt x="85" y="689"/>
                    </a:lnTo>
                    <a:lnTo>
                      <a:pt x="106" y="697"/>
                    </a:lnTo>
                    <a:lnTo>
                      <a:pt x="106" y="697"/>
                    </a:lnTo>
                    <a:lnTo>
                      <a:pt x="121" y="738"/>
                    </a:lnTo>
                    <a:lnTo>
                      <a:pt x="140" y="778"/>
                    </a:lnTo>
                    <a:lnTo>
                      <a:pt x="140" y="778"/>
                    </a:lnTo>
                    <a:lnTo>
                      <a:pt x="130" y="799"/>
                    </a:lnTo>
                    <a:lnTo>
                      <a:pt x="124" y="823"/>
                    </a:lnTo>
                    <a:lnTo>
                      <a:pt x="121" y="846"/>
                    </a:lnTo>
                    <a:lnTo>
                      <a:pt x="122" y="869"/>
                    </a:lnTo>
                    <a:lnTo>
                      <a:pt x="126" y="891"/>
                    </a:lnTo>
                    <a:lnTo>
                      <a:pt x="135" y="913"/>
                    </a:lnTo>
                    <a:lnTo>
                      <a:pt x="148" y="934"/>
                    </a:lnTo>
                    <a:lnTo>
                      <a:pt x="164" y="952"/>
                    </a:lnTo>
                    <a:lnTo>
                      <a:pt x="164" y="952"/>
                    </a:lnTo>
                    <a:lnTo>
                      <a:pt x="175" y="963"/>
                    </a:lnTo>
                    <a:lnTo>
                      <a:pt x="185" y="970"/>
                    </a:lnTo>
                    <a:lnTo>
                      <a:pt x="198" y="977"/>
                    </a:lnTo>
                    <a:lnTo>
                      <a:pt x="211" y="985"/>
                    </a:lnTo>
                    <a:lnTo>
                      <a:pt x="223" y="988"/>
                    </a:lnTo>
                    <a:lnTo>
                      <a:pt x="238" y="992"/>
                    </a:lnTo>
                    <a:lnTo>
                      <a:pt x="252" y="994"/>
                    </a:lnTo>
                    <a:lnTo>
                      <a:pt x="266" y="995"/>
                    </a:lnTo>
                    <a:lnTo>
                      <a:pt x="266" y="995"/>
                    </a:lnTo>
                    <a:lnTo>
                      <a:pt x="284" y="994"/>
                    </a:lnTo>
                    <a:lnTo>
                      <a:pt x="302" y="990"/>
                    </a:lnTo>
                    <a:lnTo>
                      <a:pt x="320" y="985"/>
                    </a:lnTo>
                    <a:lnTo>
                      <a:pt x="338" y="976"/>
                    </a:lnTo>
                    <a:lnTo>
                      <a:pt x="338" y="976"/>
                    </a:lnTo>
                    <a:lnTo>
                      <a:pt x="378" y="994"/>
                    </a:lnTo>
                    <a:lnTo>
                      <a:pt x="418" y="1010"/>
                    </a:lnTo>
                    <a:lnTo>
                      <a:pt x="418" y="1010"/>
                    </a:lnTo>
                    <a:lnTo>
                      <a:pt x="427" y="1031"/>
                    </a:lnTo>
                    <a:lnTo>
                      <a:pt x="437" y="1051"/>
                    </a:lnTo>
                    <a:lnTo>
                      <a:pt x="452" y="1071"/>
                    </a:lnTo>
                    <a:lnTo>
                      <a:pt x="470" y="1085"/>
                    </a:lnTo>
                    <a:lnTo>
                      <a:pt x="490" y="1098"/>
                    </a:lnTo>
                    <a:lnTo>
                      <a:pt x="511" y="1109"/>
                    </a:lnTo>
                    <a:lnTo>
                      <a:pt x="535" y="1114"/>
                    </a:lnTo>
                    <a:lnTo>
                      <a:pt x="558" y="1116"/>
                    </a:lnTo>
                    <a:lnTo>
                      <a:pt x="558" y="1116"/>
                    </a:lnTo>
                    <a:lnTo>
                      <a:pt x="583" y="1114"/>
                    </a:lnTo>
                    <a:lnTo>
                      <a:pt x="607" y="1109"/>
                    </a:lnTo>
                    <a:lnTo>
                      <a:pt x="626" y="1098"/>
                    </a:lnTo>
                    <a:lnTo>
                      <a:pt x="646" y="1085"/>
                    </a:lnTo>
                    <a:lnTo>
                      <a:pt x="664" y="1071"/>
                    </a:lnTo>
                    <a:lnTo>
                      <a:pt x="679" y="1051"/>
                    </a:lnTo>
                    <a:lnTo>
                      <a:pt x="689" y="1031"/>
                    </a:lnTo>
                    <a:lnTo>
                      <a:pt x="698" y="1010"/>
                    </a:lnTo>
                    <a:lnTo>
                      <a:pt x="698" y="1010"/>
                    </a:lnTo>
                    <a:lnTo>
                      <a:pt x="740" y="994"/>
                    </a:lnTo>
                    <a:lnTo>
                      <a:pt x="779" y="976"/>
                    </a:lnTo>
                    <a:lnTo>
                      <a:pt x="779" y="976"/>
                    </a:lnTo>
                    <a:lnTo>
                      <a:pt x="796" y="985"/>
                    </a:lnTo>
                    <a:lnTo>
                      <a:pt x="814" y="990"/>
                    </a:lnTo>
                    <a:lnTo>
                      <a:pt x="832" y="994"/>
                    </a:lnTo>
                    <a:lnTo>
                      <a:pt x="851" y="995"/>
                    </a:lnTo>
                    <a:lnTo>
                      <a:pt x="851" y="995"/>
                    </a:lnTo>
                    <a:lnTo>
                      <a:pt x="851" y="995"/>
                    </a:lnTo>
                    <a:lnTo>
                      <a:pt x="851" y="995"/>
                    </a:lnTo>
                    <a:lnTo>
                      <a:pt x="866" y="994"/>
                    </a:lnTo>
                    <a:lnTo>
                      <a:pt x="878" y="992"/>
                    </a:lnTo>
                    <a:lnTo>
                      <a:pt x="893" y="988"/>
                    </a:lnTo>
                    <a:lnTo>
                      <a:pt x="905" y="985"/>
                    </a:lnTo>
                    <a:lnTo>
                      <a:pt x="920" y="977"/>
                    </a:lnTo>
                    <a:lnTo>
                      <a:pt x="931" y="970"/>
                    </a:lnTo>
                    <a:lnTo>
                      <a:pt x="943" y="963"/>
                    </a:lnTo>
                    <a:lnTo>
                      <a:pt x="954" y="952"/>
                    </a:lnTo>
                    <a:lnTo>
                      <a:pt x="954" y="952"/>
                    </a:lnTo>
                    <a:lnTo>
                      <a:pt x="968" y="934"/>
                    </a:lnTo>
                    <a:lnTo>
                      <a:pt x="981" y="913"/>
                    </a:lnTo>
                    <a:lnTo>
                      <a:pt x="990" y="891"/>
                    </a:lnTo>
                    <a:lnTo>
                      <a:pt x="994" y="869"/>
                    </a:lnTo>
                    <a:lnTo>
                      <a:pt x="995" y="846"/>
                    </a:lnTo>
                    <a:lnTo>
                      <a:pt x="992" y="823"/>
                    </a:lnTo>
                    <a:lnTo>
                      <a:pt x="986" y="799"/>
                    </a:lnTo>
                    <a:lnTo>
                      <a:pt x="976" y="778"/>
                    </a:lnTo>
                    <a:lnTo>
                      <a:pt x="976" y="778"/>
                    </a:lnTo>
                    <a:lnTo>
                      <a:pt x="995" y="738"/>
                    </a:lnTo>
                    <a:lnTo>
                      <a:pt x="1010" y="697"/>
                    </a:lnTo>
                    <a:lnTo>
                      <a:pt x="1010" y="697"/>
                    </a:lnTo>
                    <a:lnTo>
                      <a:pt x="1031" y="689"/>
                    </a:lnTo>
                    <a:lnTo>
                      <a:pt x="1053" y="679"/>
                    </a:lnTo>
                    <a:lnTo>
                      <a:pt x="1071" y="664"/>
                    </a:lnTo>
                    <a:lnTo>
                      <a:pt x="1085" y="646"/>
                    </a:lnTo>
                    <a:lnTo>
                      <a:pt x="1100" y="626"/>
                    </a:lnTo>
                    <a:lnTo>
                      <a:pt x="1109" y="605"/>
                    </a:lnTo>
                    <a:lnTo>
                      <a:pt x="1114" y="581"/>
                    </a:lnTo>
                    <a:lnTo>
                      <a:pt x="1116" y="558"/>
                    </a:lnTo>
                    <a:lnTo>
                      <a:pt x="1116" y="558"/>
                    </a:lnTo>
                    <a:lnTo>
                      <a:pt x="1114" y="533"/>
                    </a:lnTo>
                    <a:lnTo>
                      <a:pt x="1109" y="509"/>
                    </a:lnTo>
                    <a:lnTo>
                      <a:pt x="1100" y="488"/>
                    </a:lnTo>
                    <a:lnTo>
                      <a:pt x="1085" y="470"/>
                    </a:lnTo>
                    <a:lnTo>
                      <a:pt x="1071" y="452"/>
                    </a:lnTo>
                    <a:lnTo>
                      <a:pt x="1053" y="438"/>
                    </a:lnTo>
                    <a:lnTo>
                      <a:pt x="1031" y="427"/>
                    </a:lnTo>
                    <a:lnTo>
                      <a:pt x="1010" y="418"/>
                    </a:lnTo>
                    <a:lnTo>
                      <a:pt x="1010" y="418"/>
                    </a:lnTo>
                    <a:close/>
                    <a:moveTo>
                      <a:pt x="972" y="608"/>
                    </a:moveTo>
                    <a:lnTo>
                      <a:pt x="936" y="608"/>
                    </a:lnTo>
                    <a:lnTo>
                      <a:pt x="927" y="644"/>
                    </a:lnTo>
                    <a:lnTo>
                      <a:pt x="927" y="644"/>
                    </a:lnTo>
                    <a:lnTo>
                      <a:pt x="918" y="675"/>
                    </a:lnTo>
                    <a:lnTo>
                      <a:pt x="907" y="702"/>
                    </a:lnTo>
                    <a:lnTo>
                      <a:pt x="895" y="731"/>
                    </a:lnTo>
                    <a:lnTo>
                      <a:pt x="880" y="756"/>
                    </a:lnTo>
                    <a:lnTo>
                      <a:pt x="860" y="788"/>
                    </a:lnTo>
                    <a:lnTo>
                      <a:pt x="887" y="815"/>
                    </a:lnTo>
                    <a:lnTo>
                      <a:pt x="887" y="815"/>
                    </a:lnTo>
                    <a:lnTo>
                      <a:pt x="893" y="823"/>
                    </a:lnTo>
                    <a:lnTo>
                      <a:pt x="898" y="832"/>
                    </a:lnTo>
                    <a:lnTo>
                      <a:pt x="900" y="841"/>
                    </a:lnTo>
                    <a:lnTo>
                      <a:pt x="902" y="850"/>
                    </a:lnTo>
                    <a:lnTo>
                      <a:pt x="900" y="860"/>
                    </a:lnTo>
                    <a:lnTo>
                      <a:pt x="898" y="869"/>
                    </a:lnTo>
                    <a:lnTo>
                      <a:pt x="893" y="878"/>
                    </a:lnTo>
                    <a:lnTo>
                      <a:pt x="887" y="886"/>
                    </a:lnTo>
                    <a:lnTo>
                      <a:pt x="887" y="886"/>
                    </a:lnTo>
                    <a:lnTo>
                      <a:pt x="878" y="893"/>
                    </a:lnTo>
                    <a:lnTo>
                      <a:pt x="869" y="896"/>
                    </a:lnTo>
                    <a:lnTo>
                      <a:pt x="860" y="900"/>
                    </a:lnTo>
                    <a:lnTo>
                      <a:pt x="851" y="902"/>
                    </a:lnTo>
                    <a:lnTo>
                      <a:pt x="851" y="902"/>
                    </a:lnTo>
                    <a:lnTo>
                      <a:pt x="851" y="902"/>
                    </a:lnTo>
                    <a:lnTo>
                      <a:pt x="841" y="900"/>
                    </a:lnTo>
                    <a:lnTo>
                      <a:pt x="832" y="896"/>
                    </a:lnTo>
                    <a:lnTo>
                      <a:pt x="823" y="893"/>
                    </a:lnTo>
                    <a:lnTo>
                      <a:pt x="815" y="886"/>
                    </a:lnTo>
                    <a:lnTo>
                      <a:pt x="788" y="860"/>
                    </a:lnTo>
                    <a:lnTo>
                      <a:pt x="758" y="880"/>
                    </a:lnTo>
                    <a:lnTo>
                      <a:pt x="758" y="880"/>
                    </a:lnTo>
                    <a:lnTo>
                      <a:pt x="731" y="895"/>
                    </a:lnTo>
                    <a:lnTo>
                      <a:pt x="704" y="907"/>
                    </a:lnTo>
                    <a:lnTo>
                      <a:pt x="675" y="918"/>
                    </a:lnTo>
                    <a:lnTo>
                      <a:pt x="644" y="927"/>
                    </a:lnTo>
                    <a:lnTo>
                      <a:pt x="608" y="934"/>
                    </a:lnTo>
                    <a:lnTo>
                      <a:pt x="608" y="972"/>
                    </a:lnTo>
                    <a:lnTo>
                      <a:pt x="608" y="972"/>
                    </a:lnTo>
                    <a:lnTo>
                      <a:pt x="608" y="983"/>
                    </a:lnTo>
                    <a:lnTo>
                      <a:pt x="605" y="992"/>
                    </a:lnTo>
                    <a:lnTo>
                      <a:pt x="599" y="1001"/>
                    </a:lnTo>
                    <a:lnTo>
                      <a:pt x="594" y="1008"/>
                    </a:lnTo>
                    <a:lnTo>
                      <a:pt x="587" y="1013"/>
                    </a:lnTo>
                    <a:lnTo>
                      <a:pt x="578" y="1019"/>
                    </a:lnTo>
                    <a:lnTo>
                      <a:pt x="569" y="1021"/>
                    </a:lnTo>
                    <a:lnTo>
                      <a:pt x="558" y="1022"/>
                    </a:lnTo>
                    <a:lnTo>
                      <a:pt x="558" y="1022"/>
                    </a:lnTo>
                    <a:lnTo>
                      <a:pt x="547" y="1021"/>
                    </a:lnTo>
                    <a:lnTo>
                      <a:pt x="538" y="1019"/>
                    </a:lnTo>
                    <a:lnTo>
                      <a:pt x="529" y="1013"/>
                    </a:lnTo>
                    <a:lnTo>
                      <a:pt x="522" y="1008"/>
                    </a:lnTo>
                    <a:lnTo>
                      <a:pt x="517" y="1001"/>
                    </a:lnTo>
                    <a:lnTo>
                      <a:pt x="511" y="992"/>
                    </a:lnTo>
                    <a:lnTo>
                      <a:pt x="509" y="983"/>
                    </a:lnTo>
                    <a:lnTo>
                      <a:pt x="508" y="972"/>
                    </a:lnTo>
                    <a:lnTo>
                      <a:pt x="508" y="934"/>
                    </a:lnTo>
                    <a:lnTo>
                      <a:pt x="472" y="927"/>
                    </a:lnTo>
                    <a:lnTo>
                      <a:pt x="472" y="927"/>
                    </a:lnTo>
                    <a:lnTo>
                      <a:pt x="441" y="918"/>
                    </a:lnTo>
                    <a:lnTo>
                      <a:pt x="414" y="907"/>
                    </a:lnTo>
                    <a:lnTo>
                      <a:pt x="385" y="895"/>
                    </a:lnTo>
                    <a:lnTo>
                      <a:pt x="358" y="880"/>
                    </a:lnTo>
                    <a:lnTo>
                      <a:pt x="328" y="860"/>
                    </a:lnTo>
                    <a:lnTo>
                      <a:pt x="301" y="886"/>
                    </a:lnTo>
                    <a:lnTo>
                      <a:pt x="301" y="886"/>
                    </a:lnTo>
                    <a:lnTo>
                      <a:pt x="293" y="893"/>
                    </a:lnTo>
                    <a:lnTo>
                      <a:pt x="284" y="896"/>
                    </a:lnTo>
                    <a:lnTo>
                      <a:pt x="275" y="900"/>
                    </a:lnTo>
                    <a:lnTo>
                      <a:pt x="265" y="900"/>
                    </a:lnTo>
                    <a:lnTo>
                      <a:pt x="256" y="900"/>
                    </a:lnTo>
                    <a:lnTo>
                      <a:pt x="247" y="896"/>
                    </a:lnTo>
                    <a:lnTo>
                      <a:pt x="238" y="893"/>
                    </a:lnTo>
                    <a:lnTo>
                      <a:pt x="230" y="886"/>
                    </a:lnTo>
                    <a:lnTo>
                      <a:pt x="230" y="886"/>
                    </a:lnTo>
                    <a:lnTo>
                      <a:pt x="223" y="878"/>
                    </a:lnTo>
                    <a:lnTo>
                      <a:pt x="218" y="869"/>
                    </a:lnTo>
                    <a:lnTo>
                      <a:pt x="216" y="860"/>
                    </a:lnTo>
                    <a:lnTo>
                      <a:pt x="214" y="850"/>
                    </a:lnTo>
                    <a:lnTo>
                      <a:pt x="216" y="841"/>
                    </a:lnTo>
                    <a:lnTo>
                      <a:pt x="218" y="832"/>
                    </a:lnTo>
                    <a:lnTo>
                      <a:pt x="223" y="823"/>
                    </a:lnTo>
                    <a:lnTo>
                      <a:pt x="230" y="815"/>
                    </a:lnTo>
                    <a:lnTo>
                      <a:pt x="256" y="788"/>
                    </a:lnTo>
                    <a:lnTo>
                      <a:pt x="236" y="756"/>
                    </a:lnTo>
                    <a:lnTo>
                      <a:pt x="236" y="756"/>
                    </a:lnTo>
                    <a:lnTo>
                      <a:pt x="221" y="731"/>
                    </a:lnTo>
                    <a:lnTo>
                      <a:pt x="209" y="702"/>
                    </a:lnTo>
                    <a:lnTo>
                      <a:pt x="198" y="675"/>
                    </a:lnTo>
                    <a:lnTo>
                      <a:pt x="189" y="644"/>
                    </a:lnTo>
                    <a:lnTo>
                      <a:pt x="182" y="608"/>
                    </a:lnTo>
                    <a:lnTo>
                      <a:pt x="144" y="608"/>
                    </a:lnTo>
                    <a:lnTo>
                      <a:pt x="144" y="608"/>
                    </a:lnTo>
                    <a:lnTo>
                      <a:pt x="133" y="607"/>
                    </a:lnTo>
                    <a:lnTo>
                      <a:pt x="124" y="605"/>
                    </a:lnTo>
                    <a:lnTo>
                      <a:pt x="115" y="599"/>
                    </a:lnTo>
                    <a:lnTo>
                      <a:pt x="108" y="594"/>
                    </a:lnTo>
                    <a:lnTo>
                      <a:pt x="103" y="587"/>
                    </a:lnTo>
                    <a:lnTo>
                      <a:pt x="97" y="578"/>
                    </a:lnTo>
                    <a:lnTo>
                      <a:pt x="95" y="567"/>
                    </a:lnTo>
                    <a:lnTo>
                      <a:pt x="94" y="558"/>
                    </a:lnTo>
                    <a:lnTo>
                      <a:pt x="94" y="558"/>
                    </a:lnTo>
                    <a:lnTo>
                      <a:pt x="95" y="547"/>
                    </a:lnTo>
                    <a:lnTo>
                      <a:pt x="97" y="538"/>
                    </a:lnTo>
                    <a:lnTo>
                      <a:pt x="103" y="529"/>
                    </a:lnTo>
                    <a:lnTo>
                      <a:pt x="108" y="522"/>
                    </a:lnTo>
                    <a:lnTo>
                      <a:pt x="115" y="517"/>
                    </a:lnTo>
                    <a:lnTo>
                      <a:pt x="124" y="511"/>
                    </a:lnTo>
                    <a:lnTo>
                      <a:pt x="133" y="508"/>
                    </a:lnTo>
                    <a:lnTo>
                      <a:pt x="144" y="508"/>
                    </a:lnTo>
                    <a:lnTo>
                      <a:pt x="182" y="508"/>
                    </a:lnTo>
                    <a:lnTo>
                      <a:pt x="189" y="472"/>
                    </a:lnTo>
                    <a:lnTo>
                      <a:pt x="189" y="472"/>
                    </a:lnTo>
                    <a:lnTo>
                      <a:pt x="198" y="441"/>
                    </a:lnTo>
                    <a:lnTo>
                      <a:pt x="209" y="412"/>
                    </a:lnTo>
                    <a:lnTo>
                      <a:pt x="221" y="385"/>
                    </a:lnTo>
                    <a:lnTo>
                      <a:pt x="236" y="358"/>
                    </a:lnTo>
                    <a:lnTo>
                      <a:pt x="256" y="328"/>
                    </a:lnTo>
                    <a:lnTo>
                      <a:pt x="230" y="301"/>
                    </a:lnTo>
                    <a:lnTo>
                      <a:pt x="230" y="301"/>
                    </a:lnTo>
                    <a:lnTo>
                      <a:pt x="223" y="294"/>
                    </a:lnTo>
                    <a:lnTo>
                      <a:pt x="218" y="285"/>
                    </a:lnTo>
                    <a:lnTo>
                      <a:pt x="216" y="276"/>
                    </a:lnTo>
                    <a:lnTo>
                      <a:pt x="214" y="265"/>
                    </a:lnTo>
                    <a:lnTo>
                      <a:pt x="216" y="256"/>
                    </a:lnTo>
                    <a:lnTo>
                      <a:pt x="218" y="247"/>
                    </a:lnTo>
                    <a:lnTo>
                      <a:pt x="223" y="238"/>
                    </a:lnTo>
                    <a:lnTo>
                      <a:pt x="230" y="229"/>
                    </a:lnTo>
                    <a:lnTo>
                      <a:pt x="230" y="229"/>
                    </a:lnTo>
                    <a:lnTo>
                      <a:pt x="238" y="223"/>
                    </a:lnTo>
                    <a:lnTo>
                      <a:pt x="247" y="218"/>
                    </a:lnTo>
                    <a:lnTo>
                      <a:pt x="256" y="216"/>
                    </a:lnTo>
                    <a:lnTo>
                      <a:pt x="265" y="214"/>
                    </a:lnTo>
                    <a:lnTo>
                      <a:pt x="275" y="216"/>
                    </a:lnTo>
                    <a:lnTo>
                      <a:pt x="284" y="218"/>
                    </a:lnTo>
                    <a:lnTo>
                      <a:pt x="293" y="223"/>
                    </a:lnTo>
                    <a:lnTo>
                      <a:pt x="301" y="229"/>
                    </a:lnTo>
                    <a:lnTo>
                      <a:pt x="328" y="256"/>
                    </a:lnTo>
                    <a:lnTo>
                      <a:pt x="358" y="236"/>
                    </a:lnTo>
                    <a:lnTo>
                      <a:pt x="358" y="236"/>
                    </a:lnTo>
                    <a:lnTo>
                      <a:pt x="385" y="222"/>
                    </a:lnTo>
                    <a:lnTo>
                      <a:pt x="414" y="209"/>
                    </a:lnTo>
                    <a:lnTo>
                      <a:pt x="441" y="198"/>
                    </a:lnTo>
                    <a:lnTo>
                      <a:pt x="472" y="189"/>
                    </a:lnTo>
                    <a:lnTo>
                      <a:pt x="508" y="180"/>
                    </a:lnTo>
                    <a:lnTo>
                      <a:pt x="508" y="144"/>
                    </a:lnTo>
                    <a:lnTo>
                      <a:pt x="508" y="144"/>
                    </a:lnTo>
                    <a:lnTo>
                      <a:pt x="509" y="133"/>
                    </a:lnTo>
                    <a:lnTo>
                      <a:pt x="511" y="124"/>
                    </a:lnTo>
                    <a:lnTo>
                      <a:pt x="517" y="115"/>
                    </a:lnTo>
                    <a:lnTo>
                      <a:pt x="522" y="108"/>
                    </a:lnTo>
                    <a:lnTo>
                      <a:pt x="529" y="103"/>
                    </a:lnTo>
                    <a:lnTo>
                      <a:pt x="538" y="97"/>
                    </a:lnTo>
                    <a:lnTo>
                      <a:pt x="547" y="94"/>
                    </a:lnTo>
                    <a:lnTo>
                      <a:pt x="558" y="94"/>
                    </a:lnTo>
                    <a:lnTo>
                      <a:pt x="558" y="94"/>
                    </a:lnTo>
                    <a:lnTo>
                      <a:pt x="569" y="94"/>
                    </a:lnTo>
                    <a:lnTo>
                      <a:pt x="578" y="97"/>
                    </a:lnTo>
                    <a:lnTo>
                      <a:pt x="587" y="103"/>
                    </a:lnTo>
                    <a:lnTo>
                      <a:pt x="594" y="108"/>
                    </a:lnTo>
                    <a:lnTo>
                      <a:pt x="599" y="115"/>
                    </a:lnTo>
                    <a:lnTo>
                      <a:pt x="605" y="124"/>
                    </a:lnTo>
                    <a:lnTo>
                      <a:pt x="608" y="133"/>
                    </a:lnTo>
                    <a:lnTo>
                      <a:pt x="608" y="144"/>
                    </a:lnTo>
                    <a:lnTo>
                      <a:pt x="608" y="180"/>
                    </a:lnTo>
                    <a:lnTo>
                      <a:pt x="644" y="189"/>
                    </a:lnTo>
                    <a:lnTo>
                      <a:pt x="644" y="189"/>
                    </a:lnTo>
                    <a:lnTo>
                      <a:pt x="675" y="198"/>
                    </a:lnTo>
                    <a:lnTo>
                      <a:pt x="704" y="209"/>
                    </a:lnTo>
                    <a:lnTo>
                      <a:pt x="731" y="222"/>
                    </a:lnTo>
                    <a:lnTo>
                      <a:pt x="758" y="236"/>
                    </a:lnTo>
                    <a:lnTo>
                      <a:pt x="788" y="256"/>
                    </a:lnTo>
                    <a:lnTo>
                      <a:pt x="815" y="229"/>
                    </a:lnTo>
                    <a:lnTo>
                      <a:pt x="815" y="229"/>
                    </a:lnTo>
                    <a:lnTo>
                      <a:pt x="823" y="223"/>
                    </a:lnTo>
                    <a:lnTo>
                      <a:pt x="832" y="218"/>
                    </a:lnTo>
                    <a:lnTo>
                      <a:pt x="841" y="216"/>
                    </a:lnTo>
                    <a:lnTo>
                      <a:pt x="851" y="214"/>
                    </a:lnTo>
                    <a:lnTo>
                      <a:pt x="860" y="216"/>
                    </a:lnTo>
                    <a:lnTo>
                      <a:pt x="869" y="218"/>
                    </a:lnTo>
                    <a:lnTo>
                      <a:pt x="878" y="223"/>
                    </a:lnTo>
                    <a:lnTo>
                      <a:pt x="887" y="229"/>
                    </a:lnTo>
                    <a:lnTo>
                      <a:pt x="887" y="229"/>
                    </a:lnTo>
                    <a:lnTo>
                      <a:pt x="893" y="238"/>
                    </a:lnTo>
                    <a:lnTo>
                      <a:pt x="898" y="247"/>
                    </a:lnTo>
                    <a:lnTo>
                      <a:pt x="900" y="256"/>
                    </a:lnTo>
                    <a:lnTo>
                      <a:pt x="902" y="265"/>
                    </a:lnTo>
                    <a:lnTo>
                      <a:pt x="900" y="276"/>
                    </a:lnTo>
                    <a:lnTo>
                      <a:pt x="898" y="285"/>
                    </a:lnTo>
                    <a:lnTo>
                      <a:pt x="893" y="294"/>
                    </a:lnTo>
                    <a:lnTo>
                      <a:pt x="887" y="301"/>
                    </a:lnTo>
                    <a:lnTo>
                      <a:pt x="860" y="328"/>
                    </a:lnTo>
                    <a:lnTo>
                      <a:pt x="880" y="358"/>
                    </a:lnTo>
                    <a:lnTo>
                      <a:pt x="880" y="358"/>
                    </a:lnTo>
                    <a:lnTo>
                      <a:pt x="895" y="385"/>
                    </a:lnTo>
                    <a:lnTo>
                      <a:pt x="907" y="412"/>
                    </a:lnTo>
                    <a:lnTo>
                      <a:pt x="918" y="441"/>
                    </a:lnTo>
                    <a:lnTo>
                      <a:pt x="927" y="472"/>
                    </a:lnTo>
                    <a:lnTo>
                      <a:pt x="936" y="508"/>
                    </a:lnTo>
                    <a:lnTo>
                      <a:pt x="972" y="508"/>
                    </a:lnTo>
                    <a:lnTo>
                      <a:pt x="972" y="508"/>
                    </a:lnTo>
                    <a:lnTo>
                      <a:pt x="983" y="508"/>
                    </a:lnTo>
                    <a:lnTo>
                      <a:pt x="992" y="511"/>
                    </a:lnTo>
                    <a:lnTo>
                      <a:pt x="1001" y="517"/>
                    </a:lnTo>
                    <a:lnTo>
                      <a:pt x="1008" y="522"/>
                    </a:lnTo>
                    <a:lnTo>
                      <a:pt x="1013" y="529"/>
                    </a:lnTo>
                    <a:lnTo>
                      <a:pt x="1019" y="538"/>
                    </a:lnTo>
                    <a:lnTo>
                      <a:pt x="1022" y="547"/>
                    </a:lnTo>
                    <a:lnTo>
                      <a:pt x="1022" y="558"/>
                    </a:lnTo>
                    <a:lnTo>
                      <a:pt x="1022" y="558"/>
                    </a:lnTo>
                    <a:lnTo>
                      <a:pt x="1022" y="567"/>
                    </a:lnTo>
                    <a:lnTo>
                      <a:pt x="1019" y="578"/>
                    </a:lnTo>
                    <a:lnTo>
                      <a:pt x="1013" y="587"/>
                    </a:lnTo>
                    <a:lnTo>
                      <a:pt x="1008" y="594"/>
                    </a:lnTo>
                    <a:lnTo>
                      <a:pt x="1001" y="599"/>
                    </a:lnTo>
                    <a:lnTo>
                      <a:pt x="992" y="605"/>
                    </a:lnTo>
                    <a:lnTo>
                      <a:pt x="983" y="607"/>
                    </a:lnTo>
                    <a:lnTo>
                      <a:pt x="972" y="608"/>
                    </a:lnTo>
                    <a:lnTo>
                      <a:pt x="972" y="60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06" name="Freeform 10"/>
              <p:cNvSpPr>
                <a:spLocks/>
              </p:cNvSpPr>
              <p:nvPr/>
            </p:nvSpPr>
            <p:spPr bwMode="auto">
              <a:xfrm>
                <a:off x="2852738" y="6713538"/>
                <a:ext cx="261938" cy="261938"/>
              </a:xfrm>
              <a:custGeom>
                <a:avLst/>
                <a:gdLst>
                  <a:gd name="T0" fmla="*/ 0 w 329"/>
                  <a:gd name="T1" fmla="*/ 0 h 329"/>
                  <a:gd name="T2" fmla="*/ 0 w 329"/>
                  <a:gd name="T3" fmla="*/ 47 h 329"/>
                  <a:gd name="T4" fmla="*/ 0 w 329"/>
                  <a:gd name="T5" fmla="*/ 47 h 329"/>
                  <a:gd name="T6" fmla="*/ 29 w 329"/>
                  <a:gd name="T7" fmla="*/ 48 h 329"/>
                  <a:gd name="T8" fmla="*/ 58 w 329"/>
                  <a:gd name="T9" fmla="*/ 52 h 329"/>
                  <a:gd name="T10" fmla="*/ 85 w 329"/>
                  <a:gd name="T11" fmla="*/ 59 h 329"/>
                  <a:gd name="T12" fmla="*/ 110 w 329"/>
                  <a:gd name="T13" fmla="*/ 70 h 329"/>
                  <a:gd name="T14" fmla="*/ 135 w 329"/>
                  <a:gd name="T15" fmla="*/ 81 h 329"/>
                  <a:gd name="T16" fmla="*/ 158 w 329"/>
                  <a:gd name="T17" fmla="*/ 95 h 329"/>
                  <a:gd name="T18" fmla="*/ 180 w 329"/>
                  <a:gd name="T19" fmla="*/ 111 h 329"/>
                  <a:gd name="T20" fmla="*/ 200 w 329"/>
                  <a:gd name="T21" fmla="*/ 129 h 329"/>
                  <a:gd name="T22" fmla="*/ 218 w 329"/>
                  <a:gd name="T23" fmla="*/ 149 h 329"/>
                  <a:gd name="T24" fmla="*/ 234 w 329"/>
                  <a:gd name="T25" fmla="*/ 171 h 329"/>
                  <a:gd name="T26" fmla="*/ 248 w 329"/>
                  <a:gd name="T27" fmla="*/ 194 h 329"/>
                  <a:gd name="T28" fmla="*/ 259 w 329"/>
                  <a:gd name="T29" fmla="*/ 219 h 329"/>
                  <a:gd name="T30" fmla="*/ 270 w 329"/>
                  <a:gd name="T31" fmla="*/ 244 h 329"/>
                  <a:gd name="T32" fmla="*/ 277 w 329"/>
                  <a:gd name="T33" fmla="*/ 271 h 329"/>
                  <a:gd name="T34" fmla="*/ 281 w 329"/>
                  <a:gd name="T35" fmla="*/ 300 h 329"/>
                  <a:gd name="T36" fmla="*/ 283 w 329"/>
                  <a:gd name="T37" fmla="*/ 329 h 329"/>
                  <a:gd name="T38" fmla="*/ 329 w 329"/>
                  <a:gd name="T39" fmla="*/ 329 h 329"/>
                  <a:gd name="T40" fmla="*/ 329 w 329"/>
                  <a:gd name="T41" fmla="*/ 329 h 329"/>
                  <a:gd name="T42" fmla="*/ 328 w 329"/>
                  <a:gd name="T43" fmla="*/ 295 h 329"/>
                  <a:gd name="T44" fmla="*/ 322 w 329"/>
                  <a:gd name="T45" fmla="*/ 262 h 329"/>
                  <a:gd name="T46" fmla="*/ 315 w 329"/>
                  <a:gd name="T47" fmla="*/ 232 h 329"/>
                  <a:gd name="T48" fmla="*/ 304 w 329"/>
                  <a:gd name="T49" fmla="*/ 201 h 329"/>
                  <a:gd name="T50" fmla="*/ 290 w 329"/>
                  <a:gd name="T51" fmla="*/ 173 h 329"/>
                  <a:gd name="T52" fmla="*/ 274 w 329"/>
                  <a:gd name="T53" fmla="*/ 146 h 329"/>
                  <a:gd name="T54" fmla="*/ 254 w 329"/>
                  <a:gd name="T55" fmla="*/ 120 h 329"/>
                  <a:gd name="T56" fmla="*/ 232 w 329"/>
                  <a:gd name="T57" fmla="*/ 97 h 329"/>
                  <a:gd name="T58" fmla="*/ 209 w 329"/>
                  <a:gd name="T59" fmla="*/ 75 h 329"/>
                  <a:gd name="T60" fmla="*/ 184 w 329"/>
                  <a:gd name="T61" fmla="*/ 56 h 329"/>
                  <a:gd name="T62" fmla="*/ 157 w 329"/>
                  <a:gd name="T63" fmla="*/ 39 h 329"/>
                  <a:gd name="T64" fmla="*/ 128 w 329"/>
                  <a:gd name="T65" fmla="*/ 25 h 329"/>
                  <a:gd name="T66" fmla="*/ 97 w 329"/>
                  <a:gd name="T67" fmla="*/ 14 h 329"/>
                  <a:gd name="T68" fmla="*/ 67 w 329"/>
                  <a:gd name="T69" fmla="*/ 7 h 329"/>
                  <a:gd name="T70" fmla="*/ 34 w 329"/>
                  <a:gd name="T71" fmla="*/ 2 h 329"/>
                  <a:gd name="T72" fmla="*/ 0 w 329"/>
                  <a:gd name="T73" fmla="*/ 0 h 329"/>
                  <a:gd name="T74" fmla="*/ 0 w 329"/>
                  <a:gd name="T75" fmla="*/ 0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29" h="329">
                    <a:moveTo>
                      <a:pt x="0" y="0"/>
                    </a:moveTo>
                    <a:lnTo>
                      <a:pt x="0" y="47"/>
                    </a:lnTo>
                    <a:lnTo>
                      <a:pt x="0" y="47"/>
                    </a:lnTo>
                    <a:lnTo>
                      <a:pt x="29" y="48"/>
                    </a:lnTo>
                    <a:lnTo>
                      <a:pt x="58" y="52"/>
                    </a:lnTo>
                    <a:lnTo>
                      <a:pt x="85" y="59"/>
                    </a:lnTo>
                    <a:lnTo>
                      <a:pt x="110" y="70"/>
                    </a:lnTo>
                    <a:lnTo>
                      <a:pt x="135" y="81"/>
                    </a:lnTo>
                    <a:lnTo>
                      <a:pt x="158" y="95"/>
                    </a:lnTo>
                    <a:lnTo>
                      <a:pt x="180" y="111"/>
                    </a:lnTo>
                    <a:lnTo>
                      <a:pt x="200" y="129"/>
                    </a:lnTo>
                    <a:lnTo>
                      <a:pt x="218" y="149"/>
                    </a:lnTo>
                    <a:lnTo>
                      <a:pt x="234" y="171"/>
                    </a:lnTo>
                    <a:lnTo>
                      <a:pt x="248" y="194"/>
                    </a:lnTo>
                    <a:lnTo>
                      <a:pt x="259" y="219"/>
                    </a:lnTo>
                    <a:lnTo>
                      <a:pt x="270" y="244"/>
                    </a:lnTo>
                    <a:lnTo>
                      <a:pt x="277" y="271"/>
                    </a:lnTo>
                    <a:lnTo>
                      <a:pt x="281" y="300"/>
                    </a:lnTo>
                    <a:lnTo>
                      <a:pt x="283" y="329"/>
                    </a:lnTo>
                    <a:lnTo>
                      <a:pt x="329" y="329"/>
                    </a:lnTo>
                    <a:lnTo>
                      <a:pt x="329" y="329"/>
                    </a:lnTo>
                    <a:lnTo>
                      <a:pt x="328" y="295"/>
                    </a:lnTo>
                    <a:lnTo>
                      <a:pt x="322" y="262"/>
                    </a:lnTo>
                    <a:lnTo>
                      <a:pt x="315" y="232"/>
                    </a:lnTo>
                    <a:lnTo>
                      <a:pt x="304" y="201"/>
                    </a:lnTo>
                    <a:lnTo>
                      <a:pt x="290" y="173"/>
                    </a:lnTo>
                    <a:lnTo>
                      <a:pt x="274" y="146"/>
                    </a:lnTo>
                    <a:lnTo>
                      <a:pt x="254" y="120"/>
                    </a:lnTo>
                    <a:lnTo>
                      <a:pt x="232" y="97"/>
                    </a:lnTo>
                    <a:lnTo>
                      <a:pt x="209" y="75"/>
                    </a:lnTo>
                    <a:lnTo>
                      <a:pt x="184" y="56"/>
                    </a:lnTo>
                    <a:lnTo>
                      <a:pt x="157" y="39"/>
                    </a:lnTo>
                    <a:lnTo>
                      <a:pt x="128" y="25"/>
                    </a:lnTo>
                    <a:lnTo>
                      <a:pt x="97" y="14"/>
                    </a:lnTo>
                    <a:lnTo>
                      <a:pt x="67" y="7"/>
                    </a:lnTo>
                    <a:lnTo>
                      <a:pt x="34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07" name="Freeform 11"/>
              <p:cNvSpPr>
                <a:spLocks/>
              </p:cNvSpPr>
              <p:nvPr/>
            </p:nvSpPr>
            <p:spPr bwMode="auto">
              <a:xfrm>
                <a:off x="2590800" y="6975476"/>
                <a:ext cx="53975" cy="103188"/>
              </a:xfrm>
              <a:custGeom>
                <a:avLst/>
                <a:gdLst>
                  <a:gd name="T0" fmla="*/ 46 w 68"/>
                  <a:gd name="T1" fmla="*/ 0 h 130"/>
                  <a:gd name="T2" fmla="*/ 0 w 68"/>
                  <a:gd name="T3" fmla="*/ 0 h 130"/>
                  <a:gd name="T4" fmla="*/ 0 w 68"/>
                  <a:gd name="T5" fmla="*/ 0 h 130"/>
                  <a:gd name="T6" fmla="*/ 1 w 68"/>
                  <a:gd name="T7" fmla="*/ 34 h 130"/>
                  <a:gd name="T8" fmla="*/ 7 w 68"/>
                  <a:gd name="T9" fmla="*/ 67 h 130"/>
                  <a:gd name="T10" fmla="*/ 16 w 68"/>
                  <a:gd name="T11" fmla="*/ 99 h 130"/>
                  <a:gd name="T12" fmla="*/ 27 w 68"/>
                  <a:gd name="T13" fmla="*/ 130 h 130"/>
                  <a:gd name="T14" fmla="*/ 68 w 68"/>
                  <a:gd name="T15" fmla="*/ 106 h 130"/>
                  <a:gd name="T16" fmla="*/ 68 w 68"/>
                  <a:gd name="T17" fmla="*/ 106 h 130"/>
                  <a:gd name="T18" fmla="*/ 59 w 68"/>
                  <a:gd name="T19" fmla="*/ 81 h 130"/>
                  <a:gd name="T20" fmla="*/ 52 w 68"/>
                  <a:gd name="T21" fmla="*/ 56 h 130"/>
                  <a:gd name="T22" fmla="*/ 48 w 68"/>
                  <a:gd name="T23" fmla="*/ 27 h 130"/>
                  <a:gd name="T24" fmla="*/ 46 w 68"/>
                  <a:gd name="T25" fmla="*/ 0 h 130"/>
                  <a:gd name="T26" fmla="*/ 46 w 68"/>
                  <a:gd name="T27" fmla="*/ 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8" h="130">
                    <a:moveTo>
                      <a:pt x="46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" y="34"/>
                    </a:lnTo>
                    <a:lnTo>
                      <a:pt x="7" y="67"/>
                    </a:lnTo>
                    <a:lnTo>
                      <a:pt x="16" y="99"/>
                    </a:lnTo>
                    <a:lnTo>
                      <a:pt x="27" y="130"/>
                    </a:lnTo>
                    <a:lnTo>
                      <a:pt x="68" y="106"/>
                    </a:lnTo>
                    <a:lnTo>
                      <a:pt x="68" y="106"/>
                    </a:lnTo>
                    <a:lnTo>
                      <a:pt x="59" y="81"/>
                    </a:lnTo>
                    <a:lnTo>
                      <a:pt x="52" y="56"/>
                    </a:lnTo>
                    <a:lnTo>
                      <a:pt x="48" y="27"/>
                    </a:lnTo>
                    <a:lnTo>
                      <a:pt x="46" y="0"/>
                    </a:lnTo>
                    <a:lnTo>
                      <a:pt x="4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08" name="Freeform 12"/>
              <p:cNvSpPr>
                <a:spLocks/>
              </p:cNvSpPr>
              <p:nvPr/>
            </p:nvSpPr>
            <p:spPr bwMode="auto">
              <a:xfrm>
                <a:off x="2638425" y="7105651"/>
                <a:ext cx="214313" cy="131763"/>
              </a:xfrm>
              <a:custGeom>
                <a:avLst/>
                <a:gdLst>
                  <a:gd name="T0" fmla="*/ 41 w 270"/>
                  <a:gd name="T1" fmla="*/ 0 h 165"/>
                  <a:gd name="T2" fmla="*/ 0 w 270"/>
                  <a:gd name="T3" fmla="*/ 23 h 165"/>
                  <a:gd name="T4" fmla="*/ 0 w 270"/>
                  <a:gd name="T5" fmla="*/ 23 h 165"/>
                  <a:gd name="T6" fmla="*/ 11 w 270"/>
                  <a:gd name="T7" fmla="*/ 38 h 165"/>
                  <a:gd name="T8" fmla="*/ 23 w 270"/>
                  <a:gd name="T9" fmla="*/ 54 h 165"/>
                  <a:gd name="T10" fmla="*/ 38 w 270"/>
                  <a:gd name="T11" fmla="*/ 68 h 165"/>
                  <a:gd name="T12" fmla="*/ 52 w 270"/>
                  <a:gd name="T13" fmla="*/ 81 h 165"/>
                  <a:gd name="T14" fmla="*/ 67 w 270"/>
                  <a:gd name="T15" fmla="*/ 93 h 165"/>
                  <a:gd name="T16" fmla="*/ 81 w 270"/>
                  <a:gd name="T17" fmla="*/ 106 h 165"/>
                  <a:gd name="T18" fmla="*/ 99 w 270"/>
                  <a:gd name="T19" fmla="*/ 117 h 165"/>
                  <a:gd name="T20" fmla="*/ 115 w 270"/>
                  <a:gd name="T21" fmla="*/ 126 h 165"/>
                  <a:gd name="T22" fmla="*/ 133 w 270"/>
                  <a:gd name="T23" fmla="*/ 135 h 165"/>
                  <a:gd name="T24" fmla="*/ 151 w 270"/>
                  <a:gd name="T25" fmla="*/ 142 h 165"/>
                  <a:gd name="T26" fmla="*/ 169 w 270"/>
                  <a:gd name="T27" fmla="*/ 149 h 165"/>
                  <a:gd name="T28" fmla="*/ 189 w 270"/>
                  <a:gd name="T29" fmla="*/ 155 h 165"/>
                  <a:gd name="T30" fmla="*/ 209 w 270"/>
                  <a:gd name="T31" fmla="*/ 158 h 165"/>
                  <a:gd name="T32" fmla="*/ 229 w 270"/>
                  <a:gd name="T33" fmla="*/ 162 h 165"/>
                  <a:gd name="T34" fmla="*/ 250 w 270"/>
                  <a:gd name="T35" fmla="*/ 164 h 165"/>
                  <a:gd name="T36" fmla="*/ 270 w 270"/>
                  <a:gd name="T37" fmla="*/ 165 h 165"/>
                  <a:gd name="T38" fmla="*/ 270 w 270"/>
                  <a:gd name="T39" fmla="*/ 119 h 165"/>
                  <a:gd name="T40" fmla="*/ 270 w 270"/>
                  <a:gd name="T41" fmla="*/ 119 h 165"/>
                  <a:gd name="T42" fmla="*/ 252 w 270"/>
                  <a:gd name="T43" fmla="*/ 117 h 165"/>
                  <a:gd name="T44" fmla="*/ 236 w 270"/>
                  <a:gd name="T45" fmla="*/ 115 h 165"/>
                  <a:gd name="T46" fmla="*/ 202 w 270"/>
                  <a:gd name="T47" fmla="*/ 110 h 165"/>
                  <a:gd name="T48" fmla="*/ 169 w 270"/>
                  <a:gd name="T49" fmla="*/ 99 h 165"/>
                  <a:gd name="T50" fmla="*/ 140 w 270"/>
                  <a:gd name="T51" fmla="*/ 86 h 165"/>
                  <a:gd name="T52" fmla="*/ 112 w 270"/>
                  <a:gd name="T53" fmla="*/ 68 h 165"/>
                  <a:gd name="T54" fmla="*/ 86 w 270"/>
                  <a:gd name="T55" fmla="*/ 48 h 165"/>
                  <a:gd name="T56" fmla="*/ 63 w 270"/>
                  <a:gd name="T57" fmla="*/ 25 h 165"/>
                  <a:gd name="T58" fmla="*/ 41 w 270"/>
                  <a:gd name="T59" fmla="*/ 0 h 165"/>
                  <a:gd name="T60" fmla="*/ 41 w 270"/>
                  <a:gd name="T61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70" h="165">
                    <a:moveTo>
                      <a:pt x="41" y="0"/>
                    </a:moveTo>
                    <a:lnTo>
                      <a:pt x="0" y="23"/>
                    </a:lnTo>
                    <a:lnTo>
                      <a:pt x="0" y="23"/>
                    </a:lnTo>
                    <a:lnTo>
                      <a:pt x="11" y="38"/>
                    </a:lnTo>
                    <a:lnTo>
                      <a:pt x="23" y="54"/>
                    </a:lnTo>
                    <a:lnTo>
                      <a:pt x="38" y="68"/>
                    </a:lnTo>
                    <a:lnTo>
                      <a:pt x="52" y="81"/>
                    </a:lnTo>
                    <a:lnTo>
                      <a:pt x="67" y="93"/>
                    </a:lnTo>
                    <a:lnTo>
                      <a:pt x="81" y="106"/>
                    </a:lnTo>
                    <a:lnTo>
                      <a:pt x="99" y="117"/>
                    </a:lnTo>
                    <a:lnTo>
                      <a:pt x="115" y="126"/>
                    </a:lnTo>
                    <a:lnTo>
                      <a:pt x="133" y="135"/>
                    </a:lnTo>
                    <a:lnTo>
                      <a:pt x="151" y="142"/>
                    </a:lnTo>
                    <a:lnTo>
                      <a:pt x="169" y="149"/>
                    </a:lnTo>
                    <a:lnTo>
                      <a:pt x="189" y="155"/>
                    </a:lnTo>
                    <a:lnTo>
                      <a:pt x="209" y="158"/>
                    </a:lnTo>
                    <a:lnTo>
                      <a:pt x="229" y="162"/>
                    </a:lnTo>
                    <a:lnTo>
                      <a:pt x="250" y="164"/>
                    </a:lnTo>
                    <a:lnTo>
                      <a:pt x="270" y="165"/>
                    </a:lnTo>
                    <a:lnTo>
                      <a:pt x="270" y="119"/>
                    </a:lnTo>
                    <a:lnTo>
                      <a:pt x="270" y="119"/>
                    </a:lnTo>
                    <a:lnTo>
                      <a:pt x="252" y="117"/>
                    </a:lnTo>
                    <a:lnTo>
                      <a:pt x="236" y="115"/>
                    </a:lnTo>
                    <a:lnTo>
                      <a:pt x="202" y="110"/>
                    </a:lnTo>
                    <a:lnTo>
                      <a:pt x="169" y="99"/>
                    </a:lnTo>
                    <a:lnTo>
                      <a:pt x="140" y="86"/>
                    </a:lnTo>
                    <a:lnTo>
                      <a:pt x="112" y="68"/>
                    </a:lnTo>
                    <a:lnTo>
                      <a:pt x="86" y="48"/>
                    </a:lnTo>
                    <a:lnTo>
                      <a:pt x="63" y="25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109" name="组合 108"/>
          <p:cNvGrpSpPr/>
          <p:nvPr/>
        </p:nvGrpSpPr>
        <p:grpSpPr>
          <a:xfrm>
            <a:off x="2936175" y="3183689"/>
            <a:ext cx="1408234" cy="1214153"/>
            <a:chOff x="3981149" y="3532880"/>
            <a:chExt cx="1056313" cy="910615"/>
          </a:xfrm>
        </p:grpSpPr>
        <p:sp>
          <p:nvSpPr>
            <p:cNvPr id="110" name="六边形 109"/>
            <p:cNvSpPr/>
            <p:nvPr/>
          </p:nvSpPr>
          <p:spPr>
            <a:xfrm>
              <a:off x="3981149" y="3532880"/>
              <a:ext cx="1056313" cy="910615"/>
            </a:xfrm>
            <a:prstGeom prst="hexagon">
              <a:avLst/>
            </a:prstGeom>
            <a:solidFill>
              <a:schemeClr val="accent2"/>
            </a:solidFill>
            <a:ln w="28575">
              <a:solidFill>
                <a:srgbClr val="D1D1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111" name="组合 110"/>
            <p:cNvGrpSpPr/>
            <p:nvPr/>
          </p:nvGrpSpPr>
          <p:grpSpPr>
            <a:xfrm>
              <a:off x="4283215" y="3762471"/>
              <a:ext cx="452181" cy="451432"/>
              <a:chOff x="2887663" y="5335588"/>
              <a:chExt cx="957262" cy="955676"/>
            </a:xfrm>
            <a:solidFill>
              <a:schemeClr val="bg1"/>
            </a:solidFill>
          </p:grpSpPr>
          <p:sp>
            <p:nvSpPr>
              <p:cNvPr id="112" name="Freeform 5"/>
              <p:cNvSpPr>
                <a:spLocks noEditPoints="1"/>
              </p:cNvSpPr>
              <p:nvPr/>
            </p:nvSpPr>
            <p:spPr bwMode="auto">
              <a:xfrm>
                <a:off x="2887663" y="5335588"/>
                <a:ext cx="723900" cy="722313"/>
              </a:xfrm>
              <a:custGeom>
                <a:avLst/>
                <a:gdLst>
                  <a:gd name="T0" fmla="*/ 761 w 911"/>
                  <a:gd name="T1" fmla="*/ 119 h 911"/>
                  <a:gd name="T2" fmla="*/ 705 w 911"/>
                  <a:gd name="T3" fmla="*/ 76 h 911"/>
                  <a:gd name="T4" fmla="*/ 648 w 911"/>
                  <a:gd name="T5" fmla="*/ 43 h 911"/>
                  <a:gd name="T6" fmla="*/ 585 w 911"/>
                  <a:gd name="T7" fmla="*/ 20 h 911"/>
                  <a:gd name="T8" fmla="*/ 455 w 911"/>
                  <a:gd name="T9" fmla="*/ 0 h 911"/>
                  <a:gd name="T10" fmla="*/ 326 w 911"/>
                  <a:gd name="T11" fmla="*/ 20 h 911"/>
                  <a:gd name="T12" fmla="*/ 265 w 911"/>
                  <a:gd name="T13" fmla="*/ 43 h 911"/>
                  <a:gd name="T14" fmla="*/ 205 w 911"/>
                  <a:gd name="T15" fmla="*/ 76 h 911"/>
                  <a:gd name="T16" fmla="*/ 151 w 911"/>
                  <a:gd name="T17" fmla="*/ 119 h 911"/>
                  <a:gd name="T18" fmla="*/ 117 w 911"/>
                  <a:gd name="T19" fmla="*/ 151 h 911"/>
                  <a:gd name="T20" fmla="*/ 76 w 911"/>
                  <a:gd name="T21" fmla="*/ 205 h 911"/>
                  <a:gd name="T22" fmla="*/ 43 w 911"/>
                  <a:gd name="T23" fmla="*/ 265 h 911"/>
                  <a:gd name="T24" fmla="*/ 20 w 911"/>
                  <a:gd name="T25" fmla="*/ 326 h 911"/>
                  <a:gd name="T26" fmla="*/ 0 w 911"/>
                  <a:gd name="T27" fmla="*/ 455 h 911"/>
                  <a:gd name="T28" fmla="*/ 20 w 911"/>
                  <a:gd name="T29" fmla="*/ 587 h 911"/>
                  <a:gd name="T30" fmla="*/ 43 w 911"/>
                  <a:gd name="T31" fmla="*/ 648 h 911"/>
                  <a:gd name="T32" fmla="*/ 76 w 911"/>
                  <a:gd name="T33" fmla="*/ 707 h 911"/>
                  <a:gd name="T34" fmla="*/ 117 w 911"/>
                  <a:gd name="T35" fmla="*/ 761 h 911"/>
                  <a:gd name="T36" fmla="*/ 151 w 911"/>
                  <a:gd name="T37" fmla="*/ 794 h 911"/>
                  <a:gd name="T38" fmla="*/ 205 w 911"/>
                  <a:gd name="T39" fmla="*/ 837 h 911"/>
                  <a:gd name="T40" fmla="*/ 265 w 911"/>
                  <a:gd name="T41" fmla="*/ 869 h 911"/>
                  <a:gd name="T42" fmla="*/ 326 w 911"/>
                  <a:gd name="T43" fmla="*/ 893 h 911"/>
                  <a:gd name="T44" fmla="*/ 455 w 911"/>
                  <a:gd name="T45" fmla="*/ 911 h 911"/>
                  <a:gd name="T46" fmla="*/ 585 w 911"/>
                  <a:gd name="T47" fmla="*/ 893 h 911"/>
                  <a:gd name="T48" fmla="*/ 648 w 911"/>
                  <a:gd name="T49" fmla="*/ 869 h 911"/>
                  <a:gd name="T50" fmla="*/ 705 w 911"/>
                  <a:gd name="T51" fmla="*/ 837 h 911"/>
                  <a:gd name="T52" fmla="*/ 761 w 911"/>
                  <a:gd name="T53" fmla="*/ 794 h 911"/>
                  <a:gd name="T54" fmla="*/ 794 w 911"/>
                  <a:gd name="T55" fmla="*/ 761 h 911"/>
                  <a:gd name="T56" fmla="*/ 835 w 911"/>
                  <a:gd name="T57" fmla="*/ 707 h 911"/>
                  <a:gd name="T58" fmla="*/ 869 w 911"/>
                  <a:gd name="T59" fmla="*/ 648 h 911"/>
                  <a:gd name="T60" fmla="*/ 893 w 911"/>
                  <a:gd name="T61" fmla="*/ 587 h 911"/>
                  <a:gd name="T62" fmla="*/ 911 w 911"/>
                  <a:gd name="T63" fmla="*/ 455 h 911"/>
                  <a:gd name="T64" fmla="*/ 893 w 911"/>
                  <a:gd name="T65" fmla="*/ 326 h 911"/>
                  <a:gd name="T66" fmla="*/ 869 w 911"/>
                  <a:gd name="T67" fmla="*/ 265 h 911"/>
                  <a:gd name="T68" fmla="*/ 835 w 911"/>
                  <a:gd name="T69" fmla="*/ 205 h 911"/>
                  <a:gd name="T70" fmla="*/ 794 w 911"/>
                  <a:gd name="T71" fmla="*/ 151 h 911"/>
                  <a:gd name="T72" fmla="*/ 220 w 911"/>
                  <a:gd name="T73" fmla="*/ 693 h 911"/>
                  <a:gd name="T74" fmla="*/ 176 w 911"/>
                  <a:gd name="T75" fmla="*/ 639 h 911"/>
                  <a:gd name="T76" fmla="*/ 135 w 911"/>
                  <a:gd name="T77" fmla="*/ 551 h 911"/>
                  <a:gd name="T78" fmla="*/ 122 w 911"/>
                  <a:gd name="T79" fmla="*/ 455 h 911"/>
                  <a:gd name="T80" fmla="*/ 135 w 911"/>
                  <a:gd name="T81" fmla="*/ 362 h 911"/>
                  <a:gd name="T82" fmla="*/ 176 w 911"/>
                  <a:gd name="T83" fmla="*/ 272 h 911"/>
                  <a:gd name="T84" fmla="*/ 220 w 911"/>
                  <a:gd name="T85" fmla="*/ 220 h 911"/>
                  <a:gd name="T86" fmla="*/ 301 w 911"/>
                  <a:gd name="T87" fmla="*/ 160 h 911"/>
                  <a:gd name="T88" fmla="*/ 392 w 911"/>
                  <a:gd name="T89" fmla="*/ 130 h 911"/>
                  <a:gd name="T90" fmla="*/ 488 w 911"/>
                  <a:gd name="T91" fmla="*/ 124 h 911"/>
                  <a:gd name="T92" fmla="*/ 581 w 911"/>
                  <a:gd name="T93" fmla="*/ 148 h 911"/>
                  <a:gd name="T94" fmla="*/ 666 w 911"/>
                  <a:gd name="T95" fmla="*/ 198 h 911"/>
                  <a:gd name="T96" fmla="*/ 714 w 911"/>
                  <a:gd name="T97" fmla="*/ 245 h 911"/>
                  <a:gd name="T98" fmla="*/ 765 w 911"/>
                  <a:gd name="T99" fmla="*/ 331 h 911"/>
                  <a:gd name="T100" fmla="*/ 788 w 911"/>
                  <a:gd name="T101" fmla="*/ 425 h 911"/>
                  <a:gd name="T102" fmla="*/ 783 w 911"/>
                  <a:gd name="T103" fmla="*/ 520 h 911"/>
                  <a:gd name="T104" fmla="*/ 750 w 911"/>
                  <a:gd name="T105" fmla="*/ 612 h 911"/>
                  <a:gd name="T106" fmla="*/ 691 w 911"/>
                  <a:gd name="T107" fmla="*/ 693 h 911"/>
                  <a:gd name="T108" fmla="*/ 639 w 911"/>
                  <a:gd name="T109" fmla="*/ 734 h 911"/>
                  <a:gd name="T110" fmla="*/ 551 w 911"/>
                  <a:gd name="T111" fmla="*/ 776 h 911"/>
                  <a:gd name="T112" fmla="*/ 455 w 911"/>
                  <a:gd name="T113" fmla="*/ 790 h 911"/>
                  <a:gd name="T114" fmla="*/ 360 w 911"/>
                  <a:gd name="T115" fmla="*/ 776 h 911"/>
                  <a:gd name="T116" fmla="*/ 272 w 911"/>
                  <a:gd name="T117" fmla="*/ 734 h 911"/>
                  <a:gd name="T118" fmla="*/ 220 w 911"/>
                  <a:gd name="T119" fmla="*/ 693 h 9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11" h="911">
                    <a:moveTo>
                      <a:pt x="777" y="133"/>
                    </a:moveTo>
                    <a:lnTo>
                      <a:pt x="777" y="133"/>
                    </a:lnTo>
                    <a:lnTo>
                      <a:pt x="761" y="119"/>
                    </a:lnTo>
                    <a:lnTo>
                      <a:pt x="743" y="103"/>
                    </a:lnTo>
                    <a:lnTo>
                      <a:pt x="725" y="88"/>
                    </a:lnTo>
                    <a:lnTo>
                      <a:pt x="705" y="76"/>
                    </a:lnTo>
                    <a:lnTo>
                      <a:pt x="687" y="63"/>
                    </a:lnTo>
                    <a:lnTo>
                      <a:pt x="668" y="52"/>
                    </a:lnTo>
                    <a:lnTo>
                      <a:pt x="648" y="43"/>
                    </a:lnTo>
                    <a:lnTo>
                      <a:pt x="626" y="34"/>
                    </a:lnTo>
                    <a:lnTo>
                      <a:pt x="607" y="27"/>
                    </a:lnTo>
                    <a:lnTo>
                      <a:pt x="585" y="20"/>
                    </a:lnTo>
                    <a:lnTo>
                      <a:pt x="544" y="9"/>
                    </a:lnTo>
                    <a:lnTo>
                      <a:pt x="499" y="4"/>
                    </a:lnTo>
                    <a:lnTo>
                      <a:pt x="455" y="0"/>
                    </a:lnTo>
                    <a:lnTo>
                      <a:pt x="412" y="4"/>
                    </a:lnTo>
                    <a:lnTo>
                      <a:pt x="369" y="9"/>
                    </a:lnTo>
                    <a:lnTo>
                      <a:pt x="326" y="20"/>
                    </a:lnTo>
                    <a:lnTo>
                      <a:pt x="304" y="27"/>
                    </a:lnTo>
                    <a:lnTo>
                      <a:pt x="284" y="34"/>
                    </a:lnTo>
                    <a:lnTo>
                      <a:pt x="265" y="43"/>
                    </a:lnTo>
                    <a:lnTo>
                      <a:pt x="243" y="52"/>
                    </a:lnTo>
                    <a:lnTo>
                      <a:pt x="225" y="63"/>
                    </a:lnTo>
                    <a:lnTo>
                      <a:pt x="205" y="76"/>
                    </a:lnTo>
                    <a:lnTo>
                      <a:pt x="187" y="88"/>
                    </a:lnTo>
                    <a:lnTo>
                      <a:pt x="167" y="103"/>
                    </a:lnTo>
                    <a:lnTo>
                      <a:pt x="151" y="119"/>
                    </a:lnTo>
                    <a:lnTo>
                      <a:pt x="133" y="133"/>
                    </a:lnTo>
                    <a:lnTo>
                      <a:pt x="133" y="133"/>
                    </a:lnTo>
                    <a:lnTo>
                      <a:pt x="117" y="151"/>
                    </a:lnTo>
                    <a:lnTo>
                      <a:pt x="103" y="169"/>
                    </a:lnTo>
                    <a:lnTo>
                      <a:pt x="88" y="187"/>
                    </a:lnTo>
                    <a:lnTo>
                      <a:pt x="76" y="205"/>
                    </a:lnTo>
                    <a:lnTo>
                      <a:pt x="63" y="225"/>
                    </a:lnTo>
                    <a:lnTo>
                      <a:pt x="52" y="245"/>
                    </a:lnTo>
                    <a:lnTo>
                      <a:pt x="43" y="265"/>
                    </a:lnTo>
                    <a:lnTo>
                      <a:pt x="34" y="284"/>
                    </a:lnTo>
                    <a:lnTo>
                      <a:pt x="25" y="306"/>
                    </a:lnTo>
                    <a:lnTo>
                      <a:pt x="20" y="326"/>
                    </a:lnTo>
                    <a:lnTo>
                      <a:pt x="9" y="369"/>
                    </a:lnTo>
                    <a:lnTo>
                      <a:pt x="2" y="412"/>
                    </a:lnTo>
                    <a:lnTo>
                      <a:pt x="0" y="455"/>
                    </a:lnTo>
                    <a:lnTo>
                      <a:pt x="2" y="500"/>
                    </a:lnTo>
                    <a:lnTo>
                      <a:pt x="9" y="544"/>
                    </a:lnTo>
                    <a:lnTo>
                      <a:pt x="20" y="587"/>
                    </a:lnTo>
                    <a:lnTo>
                      <a:pt x="25" y="607"/>
                    </a:lnTo>
                    <a:lnTo>
                      <a:pt x="34" y="628"/>
                    </a:lnTo>
                    <a:lnTo>
                      <a:pt x="43" y="648"/>
                    </a:lnTo>
                    <a:lnTo>
                      <a:pt x="52" y="668"/>
                    </a:lnTo>
                    <a:lnTo>
                      <a:pt x="63" y="687"/>
                    </a:lnTo>
                    <a:lnTo>
                      <a:pt x="76" y="707"/>
                    </a:lnTo>
                    <a:lnTo>
                      <a:pt x="88" y="725"/>
                    </a:lnTo>
                    <a:lnTo>
                      <a:pt x="103" y="743"/>
                    </a:lnTo>
                    <a:lnTo>
                      <a:pt x="117" y="761"/>
                    </a:lnTo>
                    <a:lnTo>
                      <a:pt x="133" y="777"/>
                    </a:lnTo>
                    <a:lnTo>
                      <a:pt x="133" y="777"/>
                    </a:lnTo>
                    <a:lnTo>
                      <a:pt x="151" y="794"/>
                    </a:lnTo>
                    <a:lnTo>
                      <a:pt x="167" y="810"/>
                    </a:lnTo>
                    <a:lnTo>
                      <a:pt x="187" y="824"/>
                    </a:lnTo>
                    <a:lnTo>
                      <a:pt x="205" y="837"/>
                    </a:lnTo>
                    <a:lnTo>
                      <a:pt x="225" y="848"/>
                    </a:lnTo>
                    <a:lnTo>
                      <a:pt x="243" y="858"/>
                    </a:lnTo>
                    <a:lnTo>
                      <a:pt x="265" y="869"/>
                    </a:lnTo>
                    <a:lnTo>
                      <a:pt x="284" y="878"/>
                    </a:lnTo>
                    <a:lnTo>
                      <a:pt x="304" y="885"/>
                    </a:lnTo>
                    <a:lnTo>
                      <a:pt x="326" y="893"/>
                    </a:lnTo>
                    <a:lnTo>
                      <a:pt x="369" y="903"/>
                    </a:lnTo>
                    <a:lnTo>
                      <a:pt x="412" y="909"/>
                    </a:lnTo>
                    <a:lnTo>
                      <a:pt x="455" y="911"/>
                    </a:lnTo>
                    <a:lnTo>
                      <a:pt x="499" y="909"/>
                    </a:lnTo>
                    <a:lnTo>
                      <a:pt x="544" y="903"/>
                    </a:lnTo>
                    <a:lnTo>
                      <a:pt x="585" y="893"/>
                    </a:lnTo>
                    <a:lnTo>
                      <a:pt x="607" y="885"/>
                    </a:lnTo>
                    <a:lnTo>
                      <a:pt x="626" y="878"/>
                    </a:lnTo>
                    <a:lnTo>
                      <a:pt x="648" y="869"/>
                    </a:lnTo>
                    <a:lnTo>
                      <a:pt x="668" y="858"/>
                    </a:lnTo>
                    <a:lnTo>
                      <a:pt x="687" y="848"/>
                    </a:lnTo>
                    <a:lnTo>
                      <a:pt x="705" y="837"/>
                    </a:lnTo>
                    <a:lnTo>
                      <a:pt x="725" y="824"/>
                    </a:lnTo>
                    <a:lnTo>
                      <a:pt x="743" y="810"/>
                    </a:lnTo>
                    <a:lnTo>
                      <a:pt x="761" y="794"/>
                    </a:lnTo>
                    <a:lnTo>
                      <a:pt x="777" y="777"/>
                    </a:lnTo>
                    <a:lnTo>
                      <a:pt x="777" y="777"/>
                    </a:lnTo>
                    <a:lnTo>
                      <a:pt x="794" y="761"/>
                    </a:lnTo>
                    <a:lnTo>
                      <a:pt x="808" y="743"/>
                    </a:lnTo>
                    <a:lnTo>
                      <a:pt x="822" y="725"/>
                    </a:lnTo>
                    <a:lnTo>
                      <a:pt x="835" y="707"/>
                    </a:lnTo>
                    <a:lnTo>
                      <a:pt x="848" y="687"/>
                    </a:lnTo>
                    <a:lnTo>
                      <a:pt x="858" y="668"/>
                    </a:lnTo>
                    <a:lnTo>
                      <a:pt x="869" y="648"/>
                    </a:lnTo>
                    <a:lnTo>
                      <a:pt x="878" y="628"/>
                    </a:lnTo>
                    <a:lnTo>
                      <a:pt x="885" y="607"/>
                    </a:lnTo>
                    <a:lnTo>
                      <a:pt x="893" y="587"/>
                    </a:lnTo>
                    <a:lnTo>
                      <a:pt x="902" y="544"/>
                    </a:lnTo>
                    <a:lnTo>
                      <a:pt x="909" y="500"/>
                    </a:lnTo>
                    <a:lnTo>
                      <a:pt x="911" y="455"/>
                    </a:lnTo>
                    <a:lnTo>
                      <a:pt x="909" y="412"/>
                    </a:lnTo>
                    <a:lnTo>
                      <a:pt x="902" y="369"/>
                    </a:lnTo>
                    <a:lnTo>
                      <a:pt x="893" y="326"/>
                    </a:lnTo>
                    <a:lnTo>
                      <a:pt x="885" y="306"/>
                    </a:lnTo>
                    <a:lnTo>
                      <a:pt x="878" y="284"/>
                    </a:lnTo>
                    <a:lnTo>
                      <a:pt x="869" y="265"/>
                    </a:lnTo>
                    <a:lnTo>
                      <a:pt x="858" y="245"/>
                    </a:lnTo>
                    <a:lnTo>
                      <a:pt x="848" y="225"/>
                    </a:lnTo>
                    <a:lnTo>
                      <a:pt x="835" y="205"/>
                    </a:lnTo>
                    <a:lnTo>
                      <a:pt x="822" y="187"/>
                    </a:lnTo>
                    <a:lnTo>
                      <a:pt x="808" y="169"/>
                    </a:lnTo>
                    <a:lnTo>
                      <a:pt x="794" y="151"/>
                    </a:lnTo>
                    <a:lnTo>
                      <a:pt x="777" y="133"/>
                    </a:lnTo>
                    <a:lnTo>
                      <a:pt x="777" y="133"/>
                    </a:lnTo>
                    <a:close/>
                    <a:moveTo>
                      <a:pt x="220" y="693"/>
                    </a:moveTo>
                    <a:lnTo>
                      <a:pt x="220" y="693"/>
                    </a:lnTo>
                    <a:lnTo>
                      <a:pt x="196" y="666"/>
                    </a:lnTo>
                    <a:lnTo>
                      <a:pt x="176" y="639"/>
                    </a:lnTo>
                    <a:lnTo>
                      <a:pt x="160" y="612"/>
                    </a:lnTo>
                    <a:lnTo>
                      <a:pt x="146" y="581"/>
                    </a:lnTo>
                    <a:lnTo>
                      <a:pt x="135" y="551"/>
                    </a:lnTo>
                    <a:lnTo>
                      <a:pt x="128" y="520"/>
                    </a:lnTo>
                    <a:lnTo>
                      <a:pt x="124" y="488"/>
                    </a:lnTo>
                    <a:lnTo>
                      <a:pt x="122" y="455"/>
                    </a:lnTo>
                    <a:lnTo>
                      <a:pt x="124" y="425"/>
                    </a:lnTo>
                    <a:lnTo>
                      <a:pt x="128" y="392"/>
                    </a:lnTo>
                    <a:lnTo>
                      <a:pt x="135" y="362"/>
                    </a:lnTo>
                    <a:lnTo>
                      <a:pt x="146" y="331"/>
                    </a:lnTo>
                    <a:lnTo>
                      <a:pt x="160" y="301"/>
                    </a:lnTo>
                    <a:lnTo>
                      <a:pt x="176" y="272"/>
                    </a:lnTo>
                    <a:lnTo>
                      <a:pt x="196" y="245"/>
                    </a:lnTo>
                    <a:lnTo>
                      <a:pt x="220" y="220"/>
                    </a:lnTo>
                    <a:lnTo>
                      <a:pt x="220" y="220"/>
                    </a:lnTo>
                    <a:lnTo>
                      <a:pt x="245" y="198"/>
                    </a:lnTo>
                    <a:lnTo>
                      <a:pt x="272" y="178"/>
                    </a:lnTo>
                    <a:lnTo>
                      <a:pt x="301" y="160"/>
                    </a:lnTo>
                    <a:lnTo>
                      <a:pt x="329" y="148"/>
                    </a:lnTo>
                    <a:lnTo>
                      <a:pt x="360" y="137"/>
                    </a:lnTo>
                    <a:lnTo>
                      <a:pt x="392" y="130"/>
                    </a:lnTo>
                    <a:lnTo>
                      <a:pt x="423" y="124"/>
                    </a:lnTo>
                    <a:lnTo>
                      <a:pt x="455" y="122"/>
                    </a:lnTo>
                    <a:lnTo>
                      <a:pt x="488" y="124"/>
                    </a:lnTo>
                    <a:lnTo>
                      <a:pt x="520" y="130"/>
                    </a:lnTo>
                    <a:lnTo>
                      <a:pt x="551" y="137"/>
                    </a:lnTo>
                    <a:lnTo>
                      <a:pt x="581" y="148"/>
                    </a:lnTo>
                    <a:lnTo>
                      <a:pt x="610" y="160"/>
                    </a:lnTo>
                    <a:lnTo>
                      <a:pt x="639" y="178"/>
                    </a:lnTo>
                    <a:lnTo>
                      <a:pt x="666" y="198"/>
                    </a:lnTo>
                    <a:lnTo>
                      <a:pt x="691" y="220"/>
                    </a:lnTo>
                    <a:lnTo>
                      <a:pt x="691" y="220"/>
                    </a:lnTo>
                    <a:lnTo>
                      <a:pt x="714" y="245"/>
                    </a:lnTo>
                    <a:lnTo>
                      <a:pt x="734" y="272"/>
                    </a:lnTo>
                    <a:lnTo>
                      <a:pt x="750" y="301"/>
                    </a:lnTo>
                    <a:lnTo>
                      <a:pt x="765" y="331"/>
                    </a:lnTo>
                    <a:lnTo>
                      <a:pt x="776" y="362"/>
                    </a:lnTo>
                    <a:lnTo>
                      <a:pt x="783" y="392"/>
                    </a:lnTo>
                    <a:lnTo>
                      <a:pt x="788" y="425"/>
                    </a:lnTo>
                    <a:lnTo>
                      <a:pt x="788" y="455"/>
                    </a:lnTo>
                    <a:lnTo>
                      <a:pt x="788" y="488"/>
                    </a:lnTo>
                    <a:lnTo>
                      <a:pt x="783" y="520"/>
                    </a:lnTo>
                    <a:lnTo>
                      <a:pt x="776" y="551"/>
                    </a:lnTo>
                    <a:lnTo>
                      <a:pt x="765" y="581"/>
                    </a:lnTo>
                    <a:lnTo>
                      <a:pt x="750" y="612"/>
                    </a:lnTo>
                    <a:lnTo>
                      <a:pt x="734" y="639"/>
                    </a:lnTo>
                    <a:lnTo>
                      <a:pt x="714" y="666"/>
                    </a:lnTo>
                    <a:lnTo>
                      <a:pt x="691" y="693"/>
                    </a:lnTo>
                    <a:lnTo>
                      <a:pt x="691" y="693"/>
                    </a:lnTo>
                    <a:lnTo>
                      <a:pt x="666" y="714"/>
                    </a:lnTo>
                    <a:lnTo>
                      <a:pt x="639" y="734"/>
                    </a:lnTo>
                    <a:lnTo>
                      <a:pt x="610" y="752"/>
                    </a:lnTo>
                    <a:lnTo>
                      <a:pt x="581" y="765"/>
                    </a:lnTo>
                    <a:lnTo>
                      <a:pt x="551" y="776"/>
                    </a:lnTo>
                    <a:lnTo>
                      <a:pt x="520" y="783"/>
                    </a:lnTo>
                    <a:lnTo>
                      <a:pt x="488" y="788"/>
                    </a:lnTo>
                    <a:lnTo>
                      <a:pt x="455" y="790"/>
                    </a:lnTo>
                    <a:lnTo>
                      <a:pt x="423" y="788"/>
                    </a:lnTo>
                    <a:lnTo>
                      <a:pt x="392" y="783"/>
                    </a:lnTo>
                    <a:lnTo>
                      <a:pt x="360" y="776"/>
                    </a:lnTo>
                    <a:lnTo>
                      <a:pt x="329" y="765"/>
                    </a:lnTo>
                    <a:lnTo>
                      <a:pt x="301" y="752"/>
                    </a:lnTo>
                    <a:lnTo>
                      <a:pt x="272" y="734"/>
                    </a:lnTo>
                    <a:lnTo>
                      <a:pt x="245" y="714"/>
                    </a:lnTo>
                    <a:lnTo>
                      <a:pt x="220" y="693"/>
                    </a:lnTo>
                    <a:lnTo>
                      <a:pt x="220" y="6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13" name="Freeform 6"/>
              <p:cNvSpPr>
                <a:spLocks/>
              </p:cNvSpPr>
              <p:nvPr/>
            </p:nvSpPr>
            <p:spPr bwMode="auto">
              <a:xfrm>
                <a:off x="3479800" y="5927726"/>
                <a:ext cx="365125" cy="363538"/>
              </a:xfrm>
              <a:custGeom>
                <a:avLst/>
                <a:gdLst>
                  <a:gd name="T0" fmla="*/ 427 w 459"/>
                  <a:gd name="T1" fmla="*/ 277 h 459"/>
                  <a:gd name="T2" fmla="*/ 151 w 459"/>
                  <a:gd name="T3" fmla="*/ 0 h 459"/>
                  <a:gd name="T4" fmla="*/ 151 w 459"/>
                  <a:gd name="T5" fmla="*/ 0 h 459"/>
                  <a:gd name="T6" fmla="*/ 135 w 459"/>
                  <a:gd name="T7" fmla="*/ 22 h 459"/>
                  <a:gd name="T8" fmla="*/ 119 w 459"/>
                  <a:gd name="T9" fmla="*/ 43 h 459"/>
                  <a:gd name="T10" fmla="*/ 101 w 459"/>
                  <a:gd name="T11" fmla="*/ 63 h 459"/>
                  <a:gd name="T12" fmla="*/ 83 w 459"/>
                  <a:gd name="T13" fmla="*/ 83 h 459"/>
                  <a:gd name="T14" fmla="*/ 83 w 459"/>
                  <a:gd name="T15" fmla="*/ 83 h 459"/>
                  <a:gd name="T16" fmla="*/ 63 w 459"/>
                  <a:gd name="T17" fmla="*/ 103 h 459"/>
                  <a:gd name="T18" fmla="*/ 43 w 459"/>
                  <a:gd name="T19" fmla="*/ 119 h 459"/>
                  <a:gd name="T20" fmla="*/ 22 w 459"/>
                  <a:gd name="T21" fmla="*/ 135 h 459"/>
                  <a:gd name="T22" fmla="*/ 0 w 459"/>
                  <a:gd name="T23" fmla="*/ 151 h 459"/>
                  <a:gd name="T24" fmla="*/ 277 w 459"/>
                  <a:gd name="T25" fmla="*/ 428 h 459"/>
                  <a:gd name="T26" fmla="*/ 277 w 459"/>
                  <a:gd name="T27" fmla="*/ 428 h 459"/>
                  <a:gd name="T28" fmla="*/ 284 w 459"/>
                  <a:gd name="T29" fmla="*/ 436 h 459"/>
                  <a:gd name="T30" fmla="*/ 293 w 459"/>
                  <a:gd name="T31" fmla="*/ 441 h 459"/>
                  <a:gd name="T32" fmla="*/ 311 w 459"/>
                  <a:gd name="T33" fmla="*/ 452 h 459"/>
                  <a:gd name="T34" fmla="*/ 331 w 459"/>
                  <a:gd name="T35" fmla="*/ 457 h 459"/>
                  <a:gd name="T36" fmla="*/ 353 w 459"/>
                  <a:gd name="T37" fmla="*/ 459 h 459"/>
                  <a:gd name="T38" fmla="*/ 373 w 459"/>
                  <a:gd name="T39" fmla="*/ 457 h 459"/>
                  <a:gd name="T40" fmla="*/ 392 w 459"/>
                  <a:gd name="T41" fmla="*/ 452 h 459"/>
                  <a:gd name="T42" fmla="*/ 410 w 459"/>
                  <a:gd name="T43" fmla="*/ 441 h 459"/>
                  <a:gd name="T44" fmla="*/ 419 w 459"/>
                  <a:gd name="T45" fmla="*/ 436 h 459"/>
                  <a:gd name="T46" fmla="*/ 427 w 459"/>
                  <a:gd name="T47" fmla="*/ 428 h 459"/>
                  <a:gd name="T48" fmla="*/ 427 w 459"/>
                  <a:gd name="T49" fmla="*/ 428 h 459"/>
                  <a:gd name="T50" fmla="*/ 434 w 459"/>
                  <a:gd name="T51" fmla="*/ 419 h 459"/>
                  <a:gd name="T52" fmla="*/ 441 w 459"/>
                  <a:gd name="T53" fmla="*/ 410 h 459"/>
                  <a:gd name="T54" fmla="*/ 450 w 459"/>
                  <a:gd name="T55" fmla="*/ 392 h 459"/>
                  <a:gd name="T56" fmla="*/ 457 w 459"/>
                  <a:gd name="T57" fmla="*/ 373 h 459"/>
                  <a:gd name="T58" fmla="*/ 459 w 459"/>
                  <a:gd name="T59" fmla="*/ 353 h 459"/>
                  <a:gd name="T60" fmla="*/ 457 w 459"/>
                  <a:gd name="T61" fmla="*/ 333 h 459"/>
                  <a:gd name="T62" fmla="*/ 450 w 459"/>
                  <a:gd name="T63" fmla="*/ 313 h 459"/>
                  <a:gd name="T64" fmla="*/ 441 w 459"/>
                  <a:gd name="T65" fmla="*/ 293 h 459"/>
                  <a:gd name="T66" fmla="*/ 434 w 459"/>
                  <a:gd name="T67" fmla="*/ 284 h 459"/>
                  <a:gd name="T68" fmla="*/ 427 w 459"/>
                  <a:gd name="T69" fmla="*/ 277 h 459"/>
                  <a:gd name="T70" fmla="*/ 427 w 459"/>
                  <a:gd name="T71" fmla="*/ 277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59" h="459">
                    <a:moveTo>
                      <a:pt x="427" y="277"/>
                    </a:moveTo>
                    <a:lnTo>
                      <a:pt x="151" y="0"/>
                    </a:lnTo>
                    <a:lnTo>
                      <a:pt x="151" y="0"/>
                    </a:lnTo>
                    <a:lnTo>
                      <a:pt x="135" y="22"/>
                    </a:lnTo>
                    <a:lnTo>
                      <a:pt x="119" y="43"/>
                    </a:lnTo>
                    <a:lnTo>
                      <a:pt x="101" y="63"/>
                    </a:lnTo>
                    <a:lnTo>
                      <a:pt x="83" y="83"/>
                    </a:lnTo>
                    <a:lnTo>
                      <a:pt x="83" y="83"/>
                    </a:lnTo>
                    <a:lnTo>
                      <a:pt x="63" y="103"/>
                    </a:lnTo>
                    <a:lnTo>
                      <a:pt x="43" y="119"/>
                    </a:lnTo>
                    <a:lnTo>
                      <a:pt x="22" y="135"/>
                    </a:lnTo>
                    <a:lnTo>
                      <a:pt x="0" y="151"/>
                    </a:lnTo>
                    <a:lnTo>
                      <a:pt x="277" y="428"/>
                    </a:lnTo>
                    <a:lnTo>
                      <a:pt x="277" y="428"/>
                    </a:lnTo>
                    <a:lnTo>
                      <a:pt x="284" y="436"/>
                    </a:lnTo>
                    <a:lnTo>
                      <a:pt x="293" y="441"/>
                    </a:lnTo>
                    <a:lnTo>
                      <a:pt x="311" y="452"/>
                    </a:lnTo>
                    <a:lnTo>
                      <a:pt x="331" y="457"/>
                    </a:lnTo>
                    <a:lnTo>
                      <a:pt x="353" y="459"/>
                    </a:lnTo>
                    <a:lnTo>
                      <a:pt x="373" y="457"/>
                    </a:lnTo>
                    <a:lnTo>
                      <a:pt x="392" y="452"/>
                    </a:lnTo>
                    <a:lnTo>
                      <a:pt x="410" y="441"/>
                    </a:lnTo>
                    <a:lnTo>
                      <a:pt x="419" y="436"/>
                    </a:lnTo>
                    <a:lnTo>
                      <a:pt x="427" y="428"/>
                    </a:lnTo>
                    <a:lnTo>
                      <a:pt x="427" y="428"/>
                    </a:lnTo>
                    <a:lnTo>
                      <a:pt x="434" y="419"/>
                    </a:lnTo>
                    <a:lnTo>
                      <a:pt x="441" y="410"/>
                    </a:lnTo>
                    <a:lnTo>
                      <a:pt x="450" y="392"/>
                    </a:lnTo>
                    <a:lnTo>
                      <a:pt x="457" y="373"/>
                    </a:lnTo>
                    <a:lnTo>
                      <a:pt x="459" y="353"/>
                    </a:lnTo>
                    <a:lnTo>
                      <a:pt x="457" y="333"/>
                    </a:lnTo>
                    <a:lnTo>
                      <a:pt x="450" y="313"/>
                    </a:lnTo>
                    <a:lnTo>
                      <a:pt x="441" y="293"/>
                    </a:lnTo>
                    <a:lnTo>
                      <a:pt x="434" y="284"/>
                    </a:lnTo>
                    <a:lnTo>
                      <a:pt x="427" y="277"/>
                    </a:lnTo>
                    <a:lnTo>
                      <a:pt x="427" y="2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14" name="Freeform 7"/>
              <p:cNvSpPr>
                <a:spLocks/>
              </p:cNvSpPr>
              <p:nvPr/>
            </p:nvSpPr>
            <p:spPr bwMode="auto">
              <a:xfrm>
                <a:off x="3040063" y="5486401"/>
                <a:ext cx="193675" cy="193675"/>
              </a:xfrm>
              <a:custGeom>
                <a:avLst/>
                <a:gdLst>
                  <a:gd name="T0" fmla="*/ 0 w 245"/>
                  <a:gd name="T1" fmla="*/ 243 h 243"/>
                  <a:gd name="T2" fmla="*/ 61 w 245"/>
                  <a:gd name="T3" fmla="*/ 243 h 243"/>
                  <a:gd name="T4" fmla="*/ 61 w 245"/>
                  <a:gd name="T5" fmla="*/ 243 h 243"/>
                  <a:gd name="T6" fmla="*/ 63 w 245"/>
                  <a:gd name="T7" fmla="*/ 227 h 243"/>
                  <a:gd name="T8" fmla="*/ 68 w 245"/>
                  <a:gd name="T9" fmla="*/ 209 h 243"/>
                  <a:gd name="T10" fmla="*/ 72 w 245"/>
                  <a:gd name="T11" fmla="*/ 192 h 243"/>
                  <a:gd name="T12" fmla="*/ 79 w 245"/>
                  <a:gd name="T13" fmla="*/ 178 h 243"/>
                  <a:gd name="T14" fmla="*/ 88 w 245"/>
                  <a:gd name="T15" fmla="*/ 162 h 243"/>
                  <a:gd name="T16" fmla="*/ 97 w 245"/>
                  <a:gd name="T17" fmla="*/ 147 h 243"/>
                  <a:gd name="T18" fmla="*/ 108 w 245"/>
                  <a:gd name="T19" fmla="*/ 133 h 243"/>
                  <a:gd name="T20" fmla="*/ 120 w 245"/>
                  <a:gd name="T21" fmla="*/ 120 h 243"/>
                  <a:gd name="T22" fmla="*/ 120 w 245"/>
                  <a:gd name="T23" fmla="*/ 120 h 243"/>
                  <a:gd name="T24" fmla="*/ 133 w 245"/>
                  <a:gd name="T25" fmla="*/ 108 h 243"/>
                  <a:gd name="T26" fmla="*/ 147 w 245"/>
                  <a:gd name="T27" fmla="*/ 97 h 243"/>
                  <a:gd name="T28" fmla="*/ 162 w 245"/>
                  <a:gd name="T29" fmla="*/ 88 h 243"/>
                  <a:gd name="T30" fmla="*/ 178 w 245"/>
                  <a:gd name="T31" fmla="*/ 79 h 243"/>
                  <a:gd name="T32" fmla="*/ 194 w 245"/>
                  <a:gd name="T33" fmla="*/ 74 h 243"/>
                  <a:gd name="T34" fmla="*/ 210 w 245"/>
                  <a:gd name="T35" fmla="*/ 68 h 243"/>
                  <a:gd name="T36" fmla="*/ 227 w 245"/>
                  <a:gd name="T37" fmla="*/ 63 h 243"/>
                  <a:gd name="T38" fmla="*/ 245 w 245"/>
                  <a:gd name="T39" fmla="*/ 61 h 243"/>
                  <a:gd name="T40" fmla="*/ 245 w 245"/>
                  <a:gd name="T41" fmla="*/ 0 h 243"/>
                  <a:gd name="T42" fmla="*/ 245 w 245"/>
                  <a:gd name="T43" fmla="*/ 0 h 243"/>
                  <a:gd name="T44" fmla="*/ 221 w 245"/>
                  <a:gd name="T45" fmla="*/ 3 h 243"/>
                  <a:gd name="T46" fmla="*/ 198 w 245"/>
                  <a:gd name="T47" fmla="*/ 7 h 243"/>
                  <a:gd name="T48" fmla="*/ 176 w 245"/>
                  <a:gd name="T49" fmla="*/ 14 h 243"/>
                  <a:gd name="T50" fmla="*/ 155 w 245"/>
                  <a:gd name="T51" fmla="*/ 23 h 243"/>
                  <a:gd name="T52" fmla="*/ 133 w 245"/>
                  <a:gd name="T53" fmla="*/ 34 h 243"/>
                  <a:gd name="T54" fmla="*/ 113 w 245"/>
                  <a:gd name="T55" fmla="*/ 47 h 243"/>
                  <a:gd name="T56" fmla="*/ 95 w 245"/>
                  <a:gd name="T57" fmla="*/ 61 h 243"/>
                  <a:gd name="T58" fmla="*/ 77 w 245"/>
                  <a:gd name="T59" fmla="*/ 77 h 243"/>
                  <a:gd name="T60" fmla="*/ 77 w 245"/>
                  <a:gd name="T61" fmla="*/ 77 h 243"/>
                  <a:gd name="T62" fmla="*/ 61 w 245"/>
                  <a:gd name="T63" fmla="*/ 95 h 243"/>
                  <a:gd name="T64" fmla="*/ 47 w 245"/>
                  <a:gd name="T65" fmla="*/ 113 h 243"/>
                  <a:gd name="T66" fmla="*/ 34 w 245"/>
                  <a:gd name="T67" fmla="*/ 133 h 243"/>
                  <a:gd name="T68" fmla="*/ 23 w 245"/>
                  <a:gd name="T69" fmla="*/ 155 h 243"/>
                  <a:gd name="T70" fmla="*/ 14 w 245"/>
                  <a:gd name="T71" fmla="*/ 176 h 243"/>
                  <a:gd name="T72" fmla="*/ 7 w 245"/>
                  <a:gd name="T73" fmla="*/ 198 h 243"/>
                  <a:gd name="T74" fmla="*/ 3 w 245"/>
                  <a:gd name="T75" fmla="*/ 219 h 243"/>
                  <a:gd name="T76" fmla="*/ 0 w 245"/>
                  <a:gd name="T77" fmla="*/ 243 h 243"/>
                  <a:gd name="T78" fmla="*/ 0 w 245"/>
                  <a:gd name="T79" fmla="*/ 243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5" h="243">
                    <a:moveTo>
                      <a:pt x="0" y="243"/>
                    </a:moveTo>
                    <a:lnTo>
                      <a:pt x="61" y="243"/>
                    </a:lnTo>
                    <a:lnTo>
                      <a:pt x="61" y="243"/>
                    </a:lnTo>
                    <a:lnTo>
                      <a:pt x="63" y="227"/>
                    </a:lnTo>
                    <a:lnTo>
                      <a:pt x="68" y="209"/>
                    </a:lnTo>
                    <a:lnTo>
                      <a:pt x="72" y="192"/>
                    </a:lnTo>
                    <a:lnTo>
                      <a:pt x="79" y="178"/>
                    </a:lnTo>
                    <a:lnTo>
                      <a:pt x="88" y="162"/>
                    </a:lnTo>
                    <a:lnTo>
                      <a:pt x="97" y="147"/>
                    </a:lnTo>
                    <a:lnTo>
                      <a:pt x="108" y="133"/>
                    </a:lnTo>
                    <a:lnTo>
                      <a:pt x="120" y="120"/>
                    </a:lnTo>
                    <a:lnTo>
                      <a:pt x="120" y="120"/>
                    </a:lnTo>
                    <a:lnTo>
                      <a:pt x="133" y="108"/>
                    </a:lnTo>
                    <a:lnTo>
                      <a:pt x="147" y="97"/>
                    </a:lnTo>
                    <a:lnTo>
                      <a:pt x="162" y="88"/>
                    </a:lnTo>
                    <a:lnTo>
                      <a:pt x="178" y="79"/>
                    </a:lnTo>
                    <a:lnTo>
                      <a:pt x="194" y="74"/>
                    </a:lnTo>
                    <a:lnTo>
                      <a:pt x="210" y="68"/>
                    </a:lnTo>
                    <a:lnTo>
                      <a:pt x="227" y="63"/>
                    </a:lnTo>
                    <a:lnTo>
                      <a:pt x="245" y="61"/>
                    </a:lnTo>
                    <a:lnTo>
                      <a:pt x="245" y="0"/>
                    </a:lnTo>
                    <a:lnTo>
                      <a:pt x="245" y="0"/>
                    </a:lnTo>
                    <a:lnTo>
                      <a:pt x="221" y="3"/>
                    </a:lnTo>
                    <a:lnTo>
                      <a:pt x="198" y="7"/>
                    </a:lnTo>
                    <a:lnTo>
                      <a:pt x="176" y="14"/>
                    </a:lnTo>
                    <a:lnTo>
                      <a:pt x="155" y="23"/>
                    </a:lnTo>
                    <a:lnTo>
                      <a:pt x="133" y="34"/>
                    </a:lnTo>
                    <a:lnTo>
                      <a:pt x="113" y="47"/>
                    </a:lnTo>
                    <a:lnTo>
                      <a:pt x="95" y="61"/>
                    </a:lnTo>
                    <a:lnTo>
                      <a:pt x="77" y="77"/>
                    </a:lnTo>
                    <a:lnTo>
                      <a:pt x="77" y="77"/>
                    </a:lnTo>
                    <a:lnTo>
                      <a:pt x="61" y="95"/>
                    </a:lnTo>
                    <a:lnTo>
                      <a:pt x="47" y="113"/>
                    </a:lnTo>
                    <a:lnTo>
                      <a:pt x="34" y="133"/>
                    </a:lnTo>
                    <a:lnTo>
                      <a:pt x="23" y="155"/>
                    </a:lnTo>
                    <a:lnTo>
                      <a:pt x="14" y="176"/>
                    </a:lnTo>
                    <a:lnTo>
                      <a:pt x="7" y="198"/>
                    </a:lnTo>
                    <a:lnTo>
                      <a:pt x="3" y="219"/>
                    </a:lnTo>
                    <a:lnTo>
                      <a:pt x="0" y="243"/>
                    </a:lnTo>
                    <a:lnTo>
                      <a:pt x="0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sp>
        <p:nvSpPr>
          <p:cNvPr id="115" name="Freeform 9"/>
          <p:cNvSpPr>
            <a:spLocks/>
          </p:cNvSpPr>
          <p:nvPr/>
        </p:nvSpPr>
        <p:spPr bwMode="auto">
          <a:xfrm>
            <a:off x="5388699" y="4556495"/>
            <a:ext cx="1406217" cy="1214400"/>
          </a:xfrm>
          <a:custGeom>
            <a:avLst/>
            <a:gdLst>
              <a:gd name="T0" fmla="*/ 0 w 826"/>
              <a:gd name="T1" fmla="*/ 360 h 720"/>
              <a:gd name="T2" fmla="*/ 180 w 826"/>
              <a:gd name="T3" fmla="*/ 0 h 720"/>
              <a:gd name="T4" fmla="*/ 646 w 826"/>
              <a:gd name="T5" fmla="*/ 0 h 720"/>
              <a:gd name="T6" fmla="*/ 826 w 826"/>
              <a:gd name="T7" fmla="*/ 360 h 720"/>
              <a:gd name="T8" fmla="*/ 646 w 826"/>
              <a:gd name="T9" fmla="*/ 720 h 720"/>
              <a:gd name="T10" fmla="*/ 180 w 826"/>
              <a:gd name="T11" fmla="*/ 720 h 720"/>
              <a:gd name="T12" fmla="*/ 0 w 826"/>
              <a:gd name="T13" fmla="*/ 360 h 720"/>
              <a:gd name="T14" fmla="*/ 0 w 826"/>
              <a:gd name="T15" fmla="*/ 360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26" h="720">
                <a:moveTo>
                  <a:pt x="0" y="360"/>
                </a:moveTo>
                <a:lnTo>
                  <a:pt x="180" y="0"/>
                </a:lnTo>
                <a:lnTo>
                  <a:pt x="646" y="0"/>
                </a:lnTo>
                <a:lnTo>
                  <a:pt x="826" y="360"/>
                </a:lnTo>
                <a:lnTo>
                  <a:pt x="646" y="720"/>
                </a:lnTo>
                <a:lnTo>
                  <a:pt x="180" y="720"/>
                </a:lnTo>
                <a:lnTo>
                  <a:pt x="0" y="360"/>
                </a:lnTo>
                <a:lnTo>
                  <a:pt x="0" y="360"/>
                </a:lnTo>
                <a:close/>
              </a:path>
            </a:pathLst>
          </a:custGeom>
          <a:blipFill dpi="0"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D1D1D9"/>
            </a:solidFill>
          </a:ln>
        </p:spPr>
        <p:txBody>
          <a:bodyPr vert="horz" wrap="square" lIns="121908" tIns="60954" rIns="121908" bIns="6095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6" name="Freeform 12"/>
          <p:cNvSpPr>
            <a:spLocks/>
          </p:cNvSpPr>
          <p:nvPr/>
        </p:nvSpPr>
        <p:spPr bwMode="auto">
          <a:xfrm>
            <a:off x="5390716" y="1811005"/>
            <a:ext cx="1406217" cy="1214400"/>
          </a:xfrm>
          <a:custGeom>
            <a:avLst/>
            <a:gdLst>
              <a:gd name="T0" fmla="*/ 0 w 828"/>
              <a:gd name="T1" fmla="*/ 360 h 720"/>
              <a:gd name="T2" fmla="*/ 180 w 828"/>
              <a:gd name="T3" fmla="*/ 0 h 720"/>
              <a:gd name="T4" fmla="*/ 648 w 828"/>
              <a:gd name="T5" fmla="*/ 0 h 720"/>
              <a:gd name="T6" fmla="*/ 828 w 828"/>
              <a:gd name="T7" fmla="*/ 360 h 720"/>
              <a:gd name="T8" fmla="*/ 648 w 828"/>
              <a:gd name="T9" fmla="*/ 720 h 720"/>
              <a:gd name="T10" fmla="*/ 180 w 828"/>
              <a:gd name="T11" fmla="*/ 720 h 720"/>
              <a:gd name="T12" fmla="*/ 0 w 828"/>
              <a:gd name="T13" fmla="*/ 360 h 720"/>
              <a:gd name="T14" fmla="*/ 0 w 828"/>
              <a:gd name="T15" fmla="*/ 360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28" h="720">
                <a:moveTo>
                  <a:pt x="0" y="360"/>
                </a:moveTo>
                <a:lnTo>
                  <a:pt x="180" y="0"/>
                </a:lnTo>
                <a:lnTo>
                  <a:pt x="648" y="0"/>
                </a:lnTo>
                <a:lnTo>
                  <a:pt x="828" y="360"/>
                </a:lnTo>
                <a:lnTo>
                  <a:pt x="648" y="720"/>
                </a:lnTo>
                <a:lnTo>
                  <a:pt x="180" y="720"/>
                </a:lnTo>
                <a:lnTo>
                  <a:pt x="0" y="360"/>
                </a:lnTo>
                <a:lnTo>
                  <a:pt x="0" y="360"/>
                </a:lnTo>
                <a:close/>
              </a:path>
            </a:pathLst>
          </a:custGeom>
          <a:blipFill dpi="0" rotWithShape="1">
            <a:blip r:embed="rId5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D1D1D9"/>
            </a:solidFill>
          </a:ln>
        </p:spPr>
        <p:txBody>
          <a:bodyPr vert="horz" wrap="square" lIns="121908" tIns="60954" rIns="121908" bIns="6095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17" name="组合 116"/>
          <p:cNvGrpSpPr/>
          <p:nvPr/>
        </p:nvGrpSpPr>
        <p:grpSpPr>
          <a:xfrm>
            <a:off x="4163002" y="3869970"/>
            <a:ext cx="1408234" cy="1214153"/>
            <a:chOff x="2141517" y="2503274"/>
            <a:chExt cx="1056313" cy="910615"/>
          </a:xfrm>
        </p:grpSpPr>
        <p:sp>
          <p:nvSpPr>
            <p:cNvPr id="118" name="六边形 117"/>
            <p:cNvSpPr/>
            <p:nvPr/>
          </p:nvSpPr>
          <p:spPr>
            <a:xfrm>
              <a:off x="2141517" y="2503274"/>
              <a:ext cx="1056313" cy="910615"/>
            </a:xfrm>
            <a:prstGeom prst="hexagon">
              <a:avLst/>
            </a:prstGeom>
            <a:solidFill>
              <a:schemeClr val="accent1"/>
            </a:solidFill>
            <a:ln w="28575">
              <a:solidFill>
                <a:srgbClr val="D1D1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119" name="组合 118"/>
            <p:cNvGrpSpPr/>
            <p:nvPr/>
          </p:nvGrpSpPr>
          <p:grpSpPr>
            <a:xfrm>
              <a:off x="2458242" y="2747150"/>
              <a:ext cx="422862" cy="422862"/>
              <a:chOff x="5608638" y="6561138"/>
              <a:chExt cx="827088" cy="827088"/>
            </a:xfrm>
            <a:solidFill>
              <a:schemeClr val="bg1"/>
            </a:solidFill>
          </p:grpSpPr>
          <p:sp>
            <p:nvSpPr>
              <p:cNvPr id="120" name="Freeform 14"/>
              <p:cNvSpPr>
                <a:spLocks/>
              </p:cNvSpPr>
              <p:nvPr/>
            </p:nvSpPr>
            <p:spPr bwMode="auto">
              <a:xfrm>
                <a:off x="5672138" y="7112001"/>
                <a:ext cx="212725" cy="214313"/>
              </a:xfrm>
              <a:custGeom>
                <a:avLst/>
                <a:gdLst>
                  <a:gd name="T0" fmla="*/ 265 w 268"/>
                  <a:gd name="T1" fmla="*/ 3 h 268"/>
                  <a:gd name="T2" fmla="*/ 265 w 268"/>
                  <a:gd name="T3" fmla="*/ 3 h 268"/>
                  <a:gd name="T4" fmla="*/ 261 w 268"/>
                  <a:gd name="T5" fmla="*/ 2 h 268"/>
                  <a:gd name="T6" fmla="*/ 256 w 268"/>
                  <a:gd name="T7" fmla="*/ 0 h 268"/>
                  <a:gd name="T8" fmla="*/ 250 w 268"/>
                  <a:gd name="T9" fmla="*/ 2 h 268"/>
                  <a:gd name="T10" fmla="*/ 243 w 268"/>
                  <a:gd name="T11" fmla="*/ 3 h 268"/>
                  <a:gd name="T12" fmla="*/ 227 w 268"/>
                  <a:gd name="T13" fmla="*/ 9 h 268"/>
                  <a:gd name="T14" fmla="*/ 205 w 268"/>
                  <a:gd name="T15" fmla="*/ 21 h 268"/>
                  <a:gd name="T16" fmla="*/ 184 w 268"/>
                  <a:gd name="T17" fmla="*/ 38 h 268"/>
                  <a:gd name="T18" fmla="*/ 158 w 268"/>
                  <a:gd name="T19" fmla="*/ 57 h 268"/>
                  <a:gd name="T20" fmla="*/ 131 w 268"/>
                  <a:gd name="T21" fmla="*/ 79 h 268"/>
                  <a:gd name="T22" fmla="*/ 104 w 268"/>
                  <a:gd name="T23" fmla="*/ 106 h 268"/>
                  <a:gd name="T24" fmla="*/ 104 w 268"/>
                  <a:gd name="T25" fmla="*/ 106 h 268"/>
                  <a:gd name="T26" fmla="*/ 79 w 268"/>
                  <a:gd name="T27" fmla="*/ 133 h 268"/>
                  <a:gd name="T28" fmla="*/ 56 w 268"/>
                  <a:gd name="T29" fmla="*/ 158 h 268"/>
                  <a:gd name="T30" fmla="*/ 36 w 268"/>
                  <a:gd name="T31" fmla="*/ 183 h 268"/>
                  <a:gd name="T32" fmla="*/ 20 w 268"/>
                  <a:gd name="T33" fmla="*/ 207 h 268"/>
                  <a:gd name="T34" fmla="*/ 9 w 268"/>
                  <a:gd name="T35" fmla="*/ 227 h 268"/>
                  <a:gd name="T36" fmla="*/ 2 w 268"/>
                  <a:gd name="T37" fmla="*/ 245 h 268"/>
                  <a:gd name="T38" fmla="*/ 0 w 268"/>
                  <a:gd name="T39" fmla="*/ 252 h 268"/>
                  <a:gd name="T40" fmla="*/ 0 w 268"/>
                  <a:gd name="T41" fmla="*/ 257 h 268"/>
                  <a:gd name="T42" fmla="*/ 0 w 268"/>
                  <a:gd name="T43" fmla="*/ 263 h 268"/>
                  <a:gd name="T44" fmla="*/ 4 w 268"/>
                  <a:gd name="T45" fmla="*/ 266 h 268"/>
                  <a:gd name="T46" fmla="*/ 4 w 268"/>
                  <a:gd name="T47" fmla="*/ 266 h 268"/>
                  <a:gd name="T48" fmla="*/ 7 w 268"/>
                  <a:gd name="T49" fmla="*/ 268 h 268"/>
                  <a:gd name="T50" fmla="*/ 11 w 268"/>
                  <a:gd name="T51" fmla="*/ 268 h 268"/>
                  <a:gd name="T52" fmla="*/ 18 w 268"/>
                  <a:gd name="T53" fmla="*/ 268 h 268"/>
                  <a:gd name="T54" fmla="*/ 25 w 268"/>
                  <a:gd name="T55" fmla="*/ 266 h 268"/>
                  <a:gd name="T56" fmla="*/ 41 w 268"/>
                  <a:gd name="T57" fmla="*/ 259 h 268"/>
                  <a:gd name="T58" fmla="*/ 61 w 268"/>
                  <a:gd name="T59" fmla="*/ 248 h 268"/>
                  <a:gd name="T60" fmla="*/ 85 w 268"/>
                  <a:gd name="T61" fmla="*/ 232 h 268"/>
                  <a:gd name="T62" fmla="*/ 110 w 268"/>
                  <a:gd name="T63" fmla="*/ 212 h 268"/>
                  <a:gd name="T64" fmla="*/ 137 w 268"/>
                  <a:gd name="T65" fmla="*/ 191 h 268"/>
                  <a:gd name="T66" fmla="*/ 164 w 268"/>
                  <a:gd name="T67" fmla="*/ 164 h 268"/>
                  <a:gd name="T68" fmla="*/ 164 w 268"/>
                  <a:gd name="T69" fmla="*/ 164 h 268"/>
                  <a:gd name="T70" fmla="*/ 189 w 268"/>
                  <a:gd name="T71" fmla="*/ 137 h 268"/>
                  <a:gd name="T72" fmla="*/ 212 w 268"/>
                  <a:gd name="T73" fmla="*/ 111 h 268"/>
                  <a:gd name="T74" fmla="*/ 232 w 268"/>
                  <a:gd name="T75" fmla="*/ 86 h 268"/>
                  <a:gd name="T76" fmla="*/ 247 w 268"/>
                  <a:gd name="T77" fmla="*/ 63 h 268"/>
                  <a:gd name="T78" fmla="*/ 259 w 268"/>
                  <a:gd name="T79" fmla="*/ 43 h 268"/>
                  <a:gd name="T80" fmla="*/ 266 w 268"/>
                  <a:gd name="T81" fmla="*/ 25 h 268"/>
                  <a:gd name="T82" fmla="*/ 268 w 268"/>
                  <a:gd name="T83" fmla="*/ 18 h 268"/>
                  <a:gd name="T84" fmla="*/ 268 w 268"/>
                  <a:gd name="T85" fmla="*/ 12 h 268"/>
                  <a:gd name="T86" fmla="*/ 266 w 268"/>
                  <a:gd name="T87" fmla="*/ 7 h 268"/>
                  <a:gd name="T88" fmla="*/ 265 w 268"/>
                  <a:gd name="T89" fmla="*/ 3 h 268"/>
                  <a:gd name="T90" fmla="*/ 265 w 268"/>
                  <a:gd name="T91" fmla="*/ 3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68" h="268">
                    <a:moveTo>
                      <a:pt x="265" y="3"/>
                    </a:moveTo>
                    <a:lnTo>
                      <a:pt x="265" y="3"/>
                    </a:lnTo>
                    <a:lnTo>
                      <a:pt x="261" y="2"/>
                    </a:lnTo>
                    <a:lnTo>
                      <a:pt x="256" y="0"/>
                    </a:lnTo>
                    <a:lnTo>
                      <a:pt x="250" y="2"/>
                    </a:lnTo>
                    <a:lnTo>
                      <a:pt x="243" y="3"/>
                    </a:lnTo>
                    <a:lnTo>
                      <a:pt x="227" y="9"/>
                    </a:lnTo>
                    <a:lnTo>
                      <a:pt x="205" y="21"/>
                    </a:lnTo>
                    <a:lnTo>
                      <a:pt x="184" y="38"/>
                    </a:lnTo>
                    <a:lnTo>
                      <a:pt x="158" y="57"/>
                    </a:lnTo>
                    <a:lnTo>
                      <a:pt x="131" y="79"/>
                    </a:lnTo>
                    <a:lnTo>
                      <a:pt x="104" y="106"/>
                    </a:lnTo>
                    <a:lnTo>
                      <a:pt x="104" y="106"/>
                    </a:lnTo>
                    <a:lnTo>
                      <a:pt x="79" y="133"/>
                    </a:lnTo>
                    <a:lnTo>
                      <a:pt x="56" y="158"/>
                    </a:lnTo>
                    <a:lnTo>
                      <a:pt x="36" y="183"/>
                    </a:lnTo>
                    <a:lnTo>
                      <a:pt x="20" y="207"/>
                    </a:lnTo>
                    <a:lnTo>
                      <a:pt x="9" y="227"/>
                    </a:lnTo>
                    <a:lnTo>
                      <a:pt x="2" y="245"/>
                    </a:lnTo>
                    <a:lnTo>
                      <a:pt x="0" y="252"/>
                    </a:lnTo>
                    <a:lnTo>
                      <a:pt x="0" y="257"/>
                    </a:lnTo>
                    <a:lnTo>
                      <a:pt x="0" y="263"/>
                    </a:lnTo>
                    <a:lnTo>
                      <a:pt x="4" y="266"/>
                    </a:lnTo>
                    <a:lnTo>
                      <a:pt x="4" y="266"/>
                    </a:lnTo>
                    <a:lnTo>
                      <a:pt x="7" y="268"/>
                    </a:lnTo>
                    <a:lnTo>
                      <a:pt x="11" y="268"/>
                    </a:lnTo>
                    <a:lnTo>
                      <a:pt x="18" y="268"/>
                    </a:lnTo>
                    <a:lnTo>
                      <a:pt x="25" y="266"/>
                    </a:lnTo>
                    <a:lnTo>
                      <a:pt x="41" y="259"/>
                    </a:lnTo>
                    <a:lnTo>
                      <a:pt x="61" y="248"/>
                    </a:lnTo>
                    <a:lnTo>
                      <a:pt x="85" y="232"/>
                    </a:lnTo>
                    <a:lnTo>
                      <a:pt x="110" y="212"/>
                    </a:lnTo>
                    <a:lnTo>
                      <a:pt x="137" y="191"/>
                    </a:lnTo>
                    <a:lnTo>
                      <a:pt x="164" y="164"/>
                    </a:lnTo>
                    <a:lnTo>
                      <a:pt x="164" y="164"/>
                    </a:lnTo>
                    <a:lnTo>
                      <a:pt x="189" y="137"/>
                    </a:lnTo>
                    <a:lnTo>
                      <a:pt x="212" y="111"/>
                    </a:lnTo>
                    <a:lnTo>
                      <a:pt x="232" y="86"/>
                    </a:lnTo>
                    <a:lnTo>
                      <a:pt x="247" y="63"/>
                    </a:lnTo>
                    <a:lnTo>
                      <a:pt x="259" y="43"/>
                    </a:lnTo>
                    <a:lnTo>
                      <a:pt x="266" y="25"/>
                    </a:lnTo>
                    <a:lnTo>
                      <a:pt x="268" y="18"/>
                    </a:lnTo>
                    <a:lnTo>
                      <a:pt x="268" y="12"/>
                    </a:lnTo>
                    <a:lnTo>
                      <a:pt x="266" y="7"/>
                    </a:lnTo>
                    <a:lnTo>
                      <a:pt x="265" y="3"/>
                    </a:lnTo>
                    <a:lnTo>
                      <a:pt x="265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21" name="Freeform 15"/>
              <p:cNvSpPr>
                <a:spLocks/>
              </p:cNvSpPr>
              <p:nvPr/>
            </p:nvSpPr>
            <p:spPr bwMode="auto">
              <a:xfrm>
                <a:off x="5608638" y="7046913"/>
                <a:ext cx="176213" cy="176213"/>
              </a:xfrm>
              <a:custGeom>
                <a:avLst/>
                <a:gdLst>
                  <a:gd name="T0" fmla="*/ 218 w 221"/>
                  <a:gd name="T1" fmla="*/ 4 h 221"/>
                  <a:gd name="T2" fmla="*/ 218 w 221"/>
                  <a:gd name="T3" fmla="*/ 4 h 221"/>
                  <a:gd name="T4" fmla="*/ 214 w 221"/>
                  <a:gd name="T5" fmla="*/ 2 h 221"/>
                  <a:gd name="T6" fmla="*/ 209 w 221"/>
                  <a:gd name="T7" fmla="*/ 0 h 221"/>
                  <a:gd name="T8" fmla="*/ 198 w 221"/>
                  <a:gd name="T9" fmla="*/ 2 h 221"/>
                  <a:gd name="T10" fmla="*/ 182 w 221"/>
                  <a:gd name="T11" fmla="*/ 5 h 221"/>
                  <a:gd name="T12" fmla="*/ 165 w 221"/>
                  <a:gd name="T13" fmla="*/ 14 h 221"/>
                  <a:gd name="T14" fmla="*/ 146 w 221"/>
                  <a:gd name="T15" fmla="*/ 27 h 221"/>
                  <a:gd name="T16" fmla="*/ 124 w 221"/>
                  <a:gd name="T17" fmla="*/ 43 h 221"/>
                  <a:gd name="T18" fmla="*/ 102 w 221"/>
                  <a:gd name="T19" fmla="*/ 61 h 221"/>
                  <a:gd name="T20" fmla="*/ 81 w 221"/>
                  <a:gd name="T21" fmla="*/ 81 h 221"/>
                  <a:gd name="T22" fmla="*/ 81 w 221"/>
                  <a:gd name="T23" fmla="*/ 81 h 221"/>
                  <a:gd name="T24" fmla="*/ 59 w 221"/>
                  <a:gd name="T25" fmla="*/ 104 h 221"/>
                  <a:gd name="T26" fmla="*/ 41 w 221"/>
                  <a:gd name="T27" fmla="*/ 126 h 221"/>
                  <a:gd name="T28" fmla="*/ 27 w 221"/>
                  <a:gd name="T29" fmla="*/ 146 h 221"/>
                  <a:gd name="T30" fmla="*/ 14 w 221"/>
                  <a:gd name="T31" fmla="*/ 166 h 221"/>
                  <a:gd name="T32" fmla="*/ 5 w 221"/>
                  <a:gd name="T33" fmla="*/ 184 h 221"/>
                  <a:gd name="T34" fmla="*/ 0 w 221"/>
                  <a:gd name="T35" fmla="*/ 198 h 221"/>
                  <a:gd name="T36" fmla="*/ 0 w 221"/>
                  <a:gd name="T37" fmla="*/ 211 h 221"/>
                  <a:gd name="T38" fmla="*/ 2 w 221"/>
                  <a:gd name="T39" fmla="*/ 214 h 221"/>
                  <a:gd name="T40" fmla="*/ 3 w 221"/>
                  <a:gd name="T41" fmla="*/ 218 h 221"/>
                  <a:gd name="T42" fmla="*/ 3 w 221"/>
                  <a:gd name="T43" fmla="*/ 218 h 221"/>
                  <a:gd name="T44" fmla="*/ 7 w 221"/>
                  <a:gd name="T45" fmla="*/ 220 h 221"/>
                  <a:gd name="T46" fmla="*/ 12 w 221"/>
                  <a:gd name="T47" fmla="*/ 221 h 221"/>
                  <a:gd name="T48" fmla="*/ 23 w 221"/>
                  <a:gd name="T49" fmla="*/ 221 h 221"/>
                  <a:gd name="T50" fmla="*/ 38 w 221"/>
                  <a:gd name="T51" fmla="*/ 216 h 221"/>
                  <a:gd name="T52" fmla="*/ 56 w 221"/>
                  <a:gd name="T53" fmla="*/ 207 h 221"/>
                  <a:gd name="T54" fmla="*/ 75 w 221"/>
                  <a:gd name="T55" fmla="*/ 194 h 221"/>
                  <a:gd name="T56" fmla="*/ 95 w 221"/>
                  <a:gd name="T57" fmla="*/ 180 h 221"/>
                  <a:gd name="T58" fmla="*/ 117 w 221"/>
                  <a:gd name="T59" fmla="*/ 162 h 221"/>
                  <a:gd name="T60" fmla="*/ 140 w 221"/>
                  <a:gd name="T61" fmla="*/ 140 h 221"/>
                  <a:gd name="T62" fmla="*/ 140 w 221"/>
                  <a:gd name="T63" fmla="*/ 140 h 221"/>
                  <a:gd name="T64" fmla="*/ 160 w 221"/>
                  <a:gd name="T65" fmla="*/ 119 h 221"/>
                  <a:gd name="T66" fmla="*/ 178 w 221"/>
                  <a:gd name="T67" fmla="*/ 97 h 221"/>
                  <a:gd name="T68" fmla="*/ 194 w 221"/>
                  <a:gd name="T69" fmla="*/ 76 h 221"/>
                  <a:gd name="T70" fmla="*/ 207 w 221"/>
                  <a:gd name="T71" fmla="*/ 56 h 221"/>
                  <a:gd name="T72" fmla="*/ 216 w 221"/>
                  <a:gd name="T73" fmla="*/ 40 h 221"/>
                  <a:gd name="T74" fmla="*/ 219 w 221"/>
                  <a:gd name="T75" fmla="*/ 23 h 221"/>
                  <a:gd name="T76" fmla="*/ 221 w 221"/>
                  <a:gd name="T77" fmla="*/ 13 h 221"/>
                  <a:gd name="T78" fmla="*/ 219 w 221"/>
                  <a:gd name="T79" fmla="*/ 7 h 221"/>
                  <a:gd name="T80" fmla="*/ 218 w 221"/>
                  <a:gd name="T81" fmla="*/ 4 h 221"/>
                  <a:gd name="T82" fmla="*/ 218 w 221"/>
                  <a:gd name="T83" fmla="*/ 4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21" h="221">
                    <a:moveTo>
                      <a:pt x="218" y="4"/>
                    </a:moveTo>
                    <a:lnTo>
                      <a:pt x="218" y="4"/>
                    </a:lnTo>
                    <a:lnTo>
                      <a:pt x="214" y="2"/>
                    </a:lnTo>
                    <a:lnTo>
                      <a:pt x="209" y="0"/>
                    </a:lnTo>
                    <a:lnTo>
                      <a:pt x="198" y="2"/>
                    </a:lnTo>
                    <a:lnTo>
                      <a:pt x="182" y="5"/>
                    </a:lnTo>
                    <a:lnTo>
                      <a:pt x="165" y="14"/>
                    </a:lnTo>
                    <a:lnTo>
                      <a:pt x="146" y="27"/>
                    </a:lnTo>
                    <a:lnTo>
                      <a:pt x="124" y="43"/>
                    </a:lnTo>
                    <a:lnTo>
                      <a:pt x="102" y="61"/>
                    </a:lnTo>
                    <a:lnTo>
                      <a:pt x="81" y="81"/>
                    </a:lnTo>
                    <a:lnTo>
                      <a:pt x="81" y="81"/>
                    </a:lnTo>
                    <a:lnTo>
                      <a:pt x="59" y="104"/>
                    </a:lnTo>
                    <a:lnTo>
                      <a:pt x="41" y="126"/>
                    </a:lnTo>
                    <a:lnTo>
                      <a:pt x="27" y="146"/>
                    </a:lnTo>
                    <a:lnTo>
                      <a:pt x="14" y="166"/>
                    </a:lnTo>
                    <a:lnTo>
                      <a:pt x="5" y="184"/>
                    </a:lnTo>
                    <a:lnTo>
                      <a:pt x="0" y="198"/>
                    </a:lnTo>
                    <a:lnTo>
                      <a:pt x="0" y="211"/>
                    </a:lnTo>
                    <a:lnTo>
                      <a:pt x="2" y="214"/>
                    </a:lnTo>
                    <a:lnTo>
                      <a:pt x="3" y="218"/>
                    </a:lnTo>
                    <a:lnTo>
                      <a:pt x="3" y="218"/>
                    </a:lnTo>
                    <a:lnTo>
                      <a:pt x="7" y="220"/>
                    </a:lnTo>
                    <a:lnTo>
                      <a:pt x="12" y="221"/>
                    </a:lnTo>
                    <a:lnTo>
                      <a:pt x="23" y="221"/>
                    </a:lnTo>
                    <a:lnTo>
                      <a:pt x="38" y="216"/>
                    </a:lnTo>
                    <a:lnTo>
                      <a:pt x="56" y="207"/>
                    </a:lnTo>
                    <a:lnTo>
                      <a:pt x="75" y="194"/>
                    </a:lnTo>
                    <a:lnTo>
                      <a:pt x="95" y="180"/>
                    </a:lnTo>
                    <a:lnTo>
                      <a:pt x="117" y="162"/>
                    </a:lnTo>
                    <a:lnTo>
                      <a:pt x="140" y="140"/>
                    </a:lnTo>
                    <a:lnTo>
                      <a:pt x="140" y="140"/>
                    </a:lnTo>
                    <a:lnTo>
                      <a:pt x="160" y="119"/>
                    </a:lnTo>
                    <a:lnTo>
                      <a:pt x="178" y="97"/>
                    </a:lnTo>
                    <a:lnTo>
                      <a:pt x="194" y="76"/>
                    </a:lnTo>
                    <a:lnTo>
                      <a:pt x="207" y="56"/>
                    </a:lnTo>
                    <a:lnTo>
                      <a:pt x="216" y="40"/>
                    </a:lnTo>
                    <a:lnTo>
                      <a:pt x="219" y="23"/>
                    </a:lnTo>
                    <a:lnTo>
                      <a:pt x="221" y="13"/>
                    </a:lnTo>
                    <a:lnTo>
                      <a:pt x="219" y="7"/>
                    </a:lnTo>
                    <a:lnTo>
                      <a:pt x="218" y="4"/>
                    </a:lnTo>
                    <a:lnTo>
                      <a:pt x="218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22" name="Freeform 16"/>
              <p:cNvSpPr>
                <a:spLocks/>
              </p:cNvSpPr>
              <p:nvPr/>
            </p:nvSpPr>
            <p:spPr bwMode="auto">
              <a:xfrm>
                <a:off x="5773738" y="7213601"/>
                <a:ext cx="176213" cy="174625"/>
              </a:xfrm>
              <a:custGeom>
                <a:avLst/>
                <a:gdLst>
                  <a:gd name="T0" fmla="*/ 81 w 221"/>
                  <a:gd name="T1" fmla="*/ 81 h 219"/>
                  <a:gd name="T2" fmla="*/ 81 w 221"/>
                  <a:gd name="T3" fmla="*/ 81 h 219"/>
                  <a:gd name="T4" fmla="*/ 61 w 221"/>
                  <a:gd name="T5" fmla="*/ 102 h 219"/>
                  <a:gd name="T6" fmla="*/ 41 w 221"/>
                  <a:gd name="T7" fmla="*/ 124 h 219"/>
                  <a:gd name="T8" fmla="*/ 27 w 221"/>
                  <a:gd name="T9" fmla="*/ 145 h 219"/>
                  <a:gd name="T10" fmla="*/ 14 w 221"/>
                  <a:gd name="T11" fmla="*/ 163 h 219"/>
                  <a:gd name="T12" fmla="*/ 5 w 221"/>
                  <a:gd name="T13" fmla="*/ 181 h 219"/>
                  <a:gd name="T14" fmla="*/ 1 w 221"/>
                  <a:gd name="T15" fmla="*/ 196 h 219"/>
                  <a:gd name="T16" fmla="*/ 0 w 221"/>
                  <a:gd name="T17" fmla="*/ 208 h 219"/>
                  <a:gd name="T18" fmla="*/ 1 w 221"/>
                  <a:gd name="T19" fmla="*/ 212 h 219"/>
                  <a:gd name="T20" fmla="*/ 3 w 221"/>
                  <a:gd name="T21" fmla="*/ 216 h 219"/>
                  <a:gd name="T22" fmla="*/ 3 w 221"/>
                  <a:gd name="T23" fmla="*/ 216 h 219"/>
                  <a:gd name="T24" fmla="*/ 7 w 221"/>
                  <a:gd name="T25" fmla="*/ 219 h 219"/>
                  <a:gd name="T26" fmla="*/ 12 w 221"/>
                  <a:gd name="T27" fmla="*/ 219 h 219"/>
                  <a:gd name="T28" fmla="*/ 23 w 221"/>
                  <a:gd name="T29" fmla="*/ 219 h 219"/>
                  <a:gd name="T30" fmla="*/ 37 w 221"/>
                  <a:gd name="T31" fmla="*/ 214 h 219"/>
                  <a:gd name="T32" fmla="*/ 55 w 221"/>
                  <a:gd name="T33" fmla="*/ 205 h 219"/>
                  <a:gd name="T34" fmla="*/ 75 w 221"/>
                  <a:gd name="T35" fmla="*/ 194 h 219"/>
                  <a:gd name="T36" fmla="*/ 97 w 221"/>
                  <a:gd name="T37" fmla="*/ 178 h 219"/>
                  <a:gd name="T38" fmla="*/ 118 w 221"/>
                  <a:gd name="T39" fmla="*/ 160 h 219"/>
                  <a:gd name="T40" fmla="*/ 140 w 221"/>
                  <a:gd name="T41" fmla="*/ 138 h 219"/>
                  <a:gd name="T42" fmla="*/ 140 w 221"/>
                  <a:gd name="T43" fmla="*/ 138 h 219"/>
                  <a:gd name="T44" fmla="*/ 160 w 221"/>
                  <a:gd name="T45" fmla="*/ 117 h 219"/>
                  <a:gd name="T46" fmla="*/ 180 w 221"/>
                  <a:gd name="T47" fmla="*/ 95 h 219"/>
                  <a:gd name="T48" fmla="*/ 194 w 221"/>
                  <a:gd name="T49" fmla="*/ 73 h 219"/>
                  <a:gd name="T50" fmla="*/ 207 w 221"/>
                  <a:gd name="T51" fmla="*/ 55 h 219"/>
                  <a:gd name="T52" fmla="*/ 216 w 221"/>
                  <a:gd name="T53" fmla="*/ 37 h 219"/>
                  <a:gd name="T54" fmla="*/ 221 w 221"/>
                  <a:gd name="T55" fmla="*/ 23 h 219"/>
                  <a:gd name="T56" fmla="*/ 221 w 221"/>
                  <a:gd name="T57" fmla="*/ 10 h 219"/>
                  <a:gd name="T58" fmla="*/ 219 w 221"/>
                  <a:gd name="T59" fmla="*/ 7 h 219"/>
                  <a:gd name="T60" fmla="*/ 217 w 221"/>
                  <a:gd name="T61" fmla="*/ 3 h 219"/>
                  <a:gd name="T62" fmla="*/ 217 w 221"/>
                  <a:gd name="T63" fmla="*/ 3 h 219"/>
                  <a:gd name="T64" fmla="*/ 214 w 221"/>
                  <a:gd name="T65" fmla="*/ 0 h 219"/>
                  <a:gd name="T66" fmla="*/ 208 w 221"/>
                  <a:gd name="T67" fmla="*/ 0 h 219"/>
                  <a:gd name="T68" fmla="*/ 198 w 221"/>
                  <a:gd name="T69" fmla="*/ 0 h 219"/>
                  <a:gd name="T70" fmla="*/ 183 w 221"/>
                  <a:gd name="T71" fmla="*/ 5 h 219"/>
                  <a:gd name="T72" fmla="*/ 165 w 221"/>
                  <a:gd name="T73" fmla="*/ 12 h 219"/>
                  <a:gd name="T74" fmla="*/ 145 w 221"/>
                  <a:gd name="T75" fmla="*/ 25 h 219"/>
                  <a:gd name="T76" fmla="*/ 126 w 221"/>
                  <a:gd name="T77" fmla="*/ 41 h 219"/>
                  <a:gd name="T78" fmla="*/ 104 w 221"/>
                  <a:gd name="T79" fmla="*/ 59 h 219"/>
                  <a:gd name="T80" fmla="*/ 81 w 221"/>
                  <a:gd name="T81" fmla="*/ 81 h 219"/>
                  <a:gd name="T82" fmla="*/ 81 w 221"/>
                  <a:gd name="T83" fmla="*/ 81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21" h="219">
                    <a:moveTo>
                      <a:pt x="81" y="81"/>
                    </a:moveTo>
                    <a:lnTo>
                      <a:pt x="81" y="81"/>
                    </a:lnTo>
                    <a:lnTo>
                      <a:pt x="61" y="102"/>
                    </a:lnTo>
                    <a:lnTo>
                      <a:pt x="41" y="124"/>
                    </a:lnTo>
                    <a:lnTo>
                      <a:pt x="27" y="145"/>
                    </a:lnTo>
                    <a:lnTo>
                      <a:pt x="14" y="163"/>
                    </a:lnTo>
                    <a:lnTo>
                      <a:pt x="5" y="181"/>
                    </a:lnTo>
                    <a:lnTo>
                      <a:pt x="1" y="196"/>
                    </a:lnTo>
                    <a:lnTo>
                      <a:pt x="0" y="208"/>
                    </a:lnTo>
                    <a:lnTo>
                      <a:pt x="1" y="212"/>
                    </a:lnTo>
                    <a:lnTo>
                      <a:pt x="3" y="216"/>
                    </a:lnTo>
                    <a:lnTo>
                      <a:pt x="3" y="216"/>
                    </a:lnTo>
                    <a:lnTo>
                      <a:pt x="7" y="219"/>
                    </a:lnTo>
                    <a:lnTo>
                      <a:pt x="12" y="219"/>
                    </a:lnTo>
                    <a:lnTo>
                      <a:pt x="23" y="219"/>
                    </a:lnTo>
                    <a:lnTo>
                      <a:pt x="37" y="214"/>
                    </a:lnTo>
                    <a:lnTo>
                      <a:pt x="55" y="205"/>
                    </a:lnTo>
                    <a:lnTo>
                      <a:pt x="75" y="194"/>
                    </a:lnTo>
                    <a:lnTo>
                      <a:pt x="97" y="178"/>
                    </a:lnTo>
                    <a:lnTo>
                      <a:pt x="118" y="160"/>
                    </a:lnTo>
                    <a:lnTo>
                      <a:pt x="140" y="138"/>
                    </a:lnTo>
                    <a:lnTo>
                      <a:pt x="140" y="138"/>
                    </a:lnTo>
                    <a:lnTo>
                      <a:pt x="160" y="117"/>
                    </a:lnTo>
                    <a:lnTo>
                      <a:pt x="180" y="95"/>
                    </a:lnTo>
                    <a:lnTo>
                      <a:pt x="194" y="73"/>
                    </a:lnTo>
                    <a:lnTo>
                      <a:pt x="207" y="55"/>
                    </a:lnTo>
                    <a:lnTo>
                      <a:pt x="216" y="37"/>
                    </a:lnTo>
                    <a:lnTo>
                      <a:pt x="221" y="23"/>
                    </a:lnTo>
                    <a:lnTo>
                      <a:pt x="221" y="10"/>
                    </a:lnTo>
                    <a:lnTo>
                      <a:pt x="219" y="7"/>
                    </a:lnTo>
                    <a:lnTo>
                      <a:pt x="217" y="3"/>
                    </a:lnTo>
                    <a:lnTo>
                      <a:pt x="217" y="3"/>
                    </a:lnTo>
                    <a:lnTo>
                      <a:pt x="214" y="0"/>
                    </a:lnTo>
                    <a:lnTo>
                      <a:pt x="208" y="0"/>
                    </a:lnTo>
                    <a:lnTo>
                      <a:pt x="198" y="0"/>
                    </a:lnTo>
                    <a:lnTo>
                      <a:pt x="183" y="5"/>
                    </a:lnTo>
                    <a:lnTo>
                      <a:pt x="165" y="12"/>
                    </a:lnTo>
                    <a:lnTo>
                      <a:pt x="145" y="25"/>
                    </a:lnTo>
                    <a:lnTo>
                      <a:pt x="126" y="41"/>
                    </a:lnTo>
                    <a:lnTo>
                      <a:pt x="104" y="59"/>
                    </a:lnTo>
                    <a:lnTo>
                      <a:pt x="81" y="81"/>
                    </a:lnTo>
                    <a:lnTo>
                      <a:pt x="81" y="8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23" name="Freeform 17"/>
              <p:cNvSpPr>
                <a:spLocks noEditPoints="1"/>
              </p:cNvSpPr>
              <p:nvPr/>
            </p:nvSpPr>
            <p:spPr bwMode="auto">
              <a:xfrm>
                <a:off x="5630863" y="6561138"/>
                <a:ext cx="804863" cy="806450"/>
              </a:xfrm>
              <a:custGeom>
                <a:avLst/>
                <a:gdLst>
                  <a:gd name="T0" fmla="*/ 990 w 1013"/>
                  <a:gd name="T1" fmla="*/ 13 h 1015"/>
                  <a:gd name="T2" fmla="*/ 964 w 1013"/>
                  <a:gd name="T3" fmla="*/ 4 h 1015"/>
                  <a:gd name="T4" fmla="*/ 882 w 1013"/>
                  <a:gd name="T5" fmla="*/ 4 h 1015"/>
                  <a:gd name="T6" fmla="*/ 770 w 1013"/>
                  <a:gd name="T7" fmla="*/ 34 h 1015"/>
                  <a:gd name="T8" fmla="*/ 640 w 1013"/>
                  <a:gd name="T9" fmla="*/ 92 h 1015"/>
                  <a:gd name="T10" fmla="*/ 504 w 1013"/>
                  <a:gd name="T11" fmla="*/ 182 h 1015"/>
                  <a:gd name="T12" fmla="*/ 297 w 1013"/>
                  <a:gd name="T13" fmla="*/ 380 h 1015"/>
                  <a:gd name="T14" fmla="*/ 286 w 1013"/>
                  <a:gd name="T15" fmla="*/ 385 h 1015"/>
                  <a:gd name="T16" fmla="*/ 273 w 1013"/>
                  <a:gd name="T17" fmla="*/ 387 h 1015"/>
                  <a:gd name="T18" fmla="*/ 172 w 1013"/>
                  <a:gd name="T19" fmla="*/ 387 h 1015"/>
                  <a:gd name="T20" fmla="*/ 73 w 1013"/>
                  <a:gd name="T21" fmla="*/ 412 h 1015"/>
                  <a:gd name="T22" fmla="*/ 12 w 1013"/>
                  <a:gd name="T23" fmla="*/ 445 h 1015"/>
                  <a:gd name="T24" fmla="*/ 0 w 1013"/>
                  <a:gd name="T25" fmla="*/ 464 h 1015"/>
                  <a:gd name="T26" fmla="*/ 7 w 1013"/>
                  <a:gd name="T27" fmla="*/ 486 h 1015"/>
                  <a:gd name="T28" fmla="*/ 21 w 1013"/>
                  <a:gd name="T29" fmla="*/ 493 h 1015"/>
                  <a:gd name="T30" fmla="*/ 154 w 1013"/>
                  <a:gd name="T31" fmla="*/ 531 h 1015"/>
                  <a:gd name="T32" fmla="*/ 279 w 1013"/>
                  <a:gd name="T33" fmla="*/ 599 h 1015"/>
                  <a:gd name="T34" fmla="*/ 352 w 1013"/>
                  <a:gd name="T35" fmla="*/ 662 h 1015"/>
                  <a:gd name="T36" fmla="*/ 441 w 1013"/>
                  <a:gd name="T37" fmla="*/ 776 h 1015"/>
                  <a:gd name="T38" fmla="*/ 500 w 1013"/>
                  <a:gd name="T39" fmla="*/ 904 h 1015"/>
                  <a:gd name="T40" fmla="*/ 520 w 1013"/>
                  <a:gd name="T41" fmla="*/ 994 h 1015"/>
                  <a:gd name="T42" fmla="*/ 534 w 1013"/>
                  <a:gd name="T43" fmla="*/ 1012 h 1015"/>
                  <a:gd name="T44" fmla="*/ 558 w 1013"/>
                  <a:gd name="T45" fmla="*/ 1013 h 1015"/>
                  <a:gd name="T46" fmla="*/ 570 w 1013"/>
                  <a:gd name="T47" fmla="*/ 1003 h 1015"/>
                  <a:gd name="T48" fmla="*/ 612 w 1013"/>
                  <a:gd name="T49" fmla="*/ 907 h 1015"/>
                  <a:gd name="T50" fmla="*/ 630 w 1013"/>
                  <a:gd name="T51" fmla="*/ 808 h 1015"/>
                  <a:gd name="T52" fmla="*/ 626 w 1013"/>
                  <a:gd name="T53" fmla="*/ 740 h 1015"/>
                  <a:gd name="T54" fmla="*/ 630 w 1013"/>
                  <a:gd name="T55" fmla="*/ 722 h 1015"/>
                  <a:gd name="T56" fmla="*/ 754 w 1013"/>
                  <a:gd name="T57" fmla="*/ 598 h 1015"/>
                  <a:gd name="T58" fmla="*/ 865 w 1013"/>
                  <a:gd name="T59" fmla="*/ 464 h 1015"/>
                  <a:gd name="T60" fmla="*/ 945 w 1013"/>
                  <a:gd name="T61" fmla="*/ 330 h 1015"/>
                  <a:gd name="T62" fmla="*/ 993 w 1013"/>
                  <a:gd name="T63" fmla="*/ 204 h 1015"/>
                  <a:gd name="T64" fmla="*/ 1013 w 1013"/>
                  <a:gd name="T65" fmla="*/ 101 h 1015"/>
                  <a:gd name="T66" fmla="*/ 1008 w 1013"/>
                  <a:gd name="T67" fmla="*/ 40 h 1015"/>
                  <a:gd name="T68" fmla="*/ 995 w 1013"/>
                  <a:gd name="T69" fmla="*/ 18 h 1015"/>
                  <a:gd name="T70" fmla="*/ 644 w 1013"/>
                  <a:gd name="T71" fmla="*/ 533 h 1015"/>
                  <a:gd name="T72" fmla="*/ 592 w 1013"/>
                  <a:gd name="T73" fmla="*/ 560 h 1015"/>
                  <a:gd name="T74" fmla="*/ 534 w 1013"/>
                  <a:gd name="T75" fmla="*/ 554 h 1015"/>
                  <a:gd name="T76" fmla="*/ 500 w 1013"/>
                  <a:gd name="T77" fmla="*/ 533 h 1015"/>
                  <a:gd name="T78" fmla="*/ 473 w 1013"/>
                  <a:gd name="T79" fmla="*/ 481 h 1015"/>
                  <a:gd name="T80" fmla="*/ 478 w 1013"/>
                  <a:gd name="T81" fmla="*/ 423 h 1015"/>
                  <a:gd name="T82" fmla="*/ 500 w 1013"/>
                  <a:gd name="T83" fmla="*/ 389 h 1015"/>
                  <a:gd name="T84" fmla="*/ 552 w 1013"/>
                  <a:gd name="T85" fmla="*/ 362 h 1015"/>
                  <a:gd name="T86" fmla="*/ 610 w 1013"/>
                  <a:gd name="T87" fmla="*/ 367 h 1015"/>
                  <a:gd name="T88" fmla="*/ 644 w 1013"/>
                  <a:gd name="T89" fmla="*/ 389 h 1015"/>
                  <a:gd name="T90" fmla="*/ 671 w 1013"/>
                  <a:gd name="T91" fmla="*/ 441 h 1015"/>
                  <a:gd name="T92" fmla="*/ 666 w 1013"/>
                  <a:gd name="T93" fmla="*/ 499 h 1015"/>
                  <a:gd name="T94" fmla="*/ 644 w 1013"/>
                  <a:gd name="T95" fmla="*/ 533 h 10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013" h="1015">
                    <a:moveTo>
                      <a:pt x="995" y="18"/>
                    </a:moveTo>
                    <a:lnTo>
                      <a:pt x="995" y="18"/>
                    </a:lnTo>
                    <a:lnTo>
                      <a:pt x="990" y="13"/>
                    </a:lnTo>
                    <a:lnTo>
                      <a:pt x="982" y="9"/>
                    </a:lnTo>
                    <a:lnTo>
                      <a:pt x="973" y="6"/>
                    </a:lnTo>
                    <a:lnTo>
                      <a:pt x="964" y="4"/>
                    </a:lnTo>
                    <a:lnTo>
                      <a:pt x="941" y="0"/>
                    </a:lnTo>
                    <a:lnTo>
                      <a:pt x="914" y="2"/>
                    </a:lnTo>
                    <a:lnTo>
                      <a:pt x="882" y="4"/>
                    </a:lnTo>
                    <a:lnTo>
                      <a:pt x="847" y="11"/>
                    </a:lnTo>
                    <a:lnTo>
                      <a:pt x="810" y="20"/>
                    </a:lnTo>
                    <a:lnTo>
                      <a:pt x="770" y="34"/>
                    </a:lnTo>
                    <a:lnTo>
                      <a:pt x="729" y="51"/>
                    </a:lnTo>
                    <a:lnTo>
                      <a:pt x="685" y="69"/>
                    </a:lnTo>
                    <a:lnTo>
                      <a:pt x="640" y="92"/>
                    </a:lnTo>
                    <a:lnTo>
                      <a:pt x="595" y="119"/>
                    </a:lnTo>
                    <a:lnTo>
                      <a:pt x="549" y="148"/>
                    </a:lnTo>
                    <a:lnTo>
                      <a:pt x="504" y="182"/>
                    </a:lnTo>
                    <a:lnTo>
                      <a:pt x="460" y="220"/>
                    </a:lnTo>
                    <a:lnTo>
                      <a:pt x="415" y="259"/>
                    </a:lnTo>
                    <a:lnTo>
                      <a:pt x="297" y="380"/>
                    </a:lnTo>
                    <a:lnTo>
                      <a:pt x="297" y="380"/>
                    </a:lnTo>
                    <a:lnTo>
                      <a:pt x="291" y="384"/>
                    </a:lnTo>
                    <a:lnTo>
                      <a:pt x="286" y="385"/>
                    </a:lnTo>
                    <a:lnTo>
                      <a:pt x="280" y="387"/>
                    </a:lnTo>
                    <a:lnTo>
                      <a:pt x="273" y="387"/>
                    </a:lnTo>
                    <a:lnTo>
                      <a:pt x="273" y="387"/>
                    </a:lnTo>
                    <a:lnTo>
                      <a:pt x="241" y="385"/>
                    </a:lnTo>
                    <a:lnTo>
                      <a:pt x="207" y="385"/>
                    </a:lnTo>
                    <a:lnTo>
                      <a:pt x="172" y="387"/>
                    </a:lnTo>
                    <a:lnTo>
                      <a:pt x="138" y="393"/>
                    </a:lnTo>
                    <a:lnTo>
                      <a:pt x="106" y="402"/>
                    </a:lnTo>
                    <a:lnTo>
                      <a:pt x="73" y="412"/>
                    </a:lnTo>
                    <a:lnTo>
                      <a:pt x="43" y="427"/>
                    </a:lnTo>
                    <a:lnTo>
                      <a:pt x="12" y="445"/>
                    </a:lnTo>
                    <a:lnTo>
                      <a:pt x="12" y="445"/>
                    </a:lnTo>
                    <a:lnTo>
                      <a:pt x="5" y="450"/>
                    </a:lnTo>
                    <a:lnTo>
                      <a:pt x="1" y="457"/>
                    </a:lnTo>
                    <a:lnTo>
                      <a:pt x="0" y="464"/>
                    </a:lnTo>
                    <a:lnTo>
                      <a:pt x="0" y="472"/>
                    </a:lnTo>
                    <a:lnTo>
                      <a:pt x="1" y="479"/>
                    </a:lnTo>
                    <a:lnTo>
                      <a:pt x="7" y="486"/>
                    </a:lnTo>
                    <a:lnTo>
                      <a:pt x="12" y="491"/>
                    </a:lnTo>
                    <a:lnTo>
                      <a:pt x="21" y="493"/>
                    </a:lnTo>
                    <a:lnTo>
                      <a:pt x="21" y="493"/>
                    </a:lnTo>
                    <a:lnTo>
                      <a:pt x="66" y="502"/>
                    </a:lnTo>
                    <a:lnTo>
                      <a:pt x="111" y="515"/>
                    </a:lnTo>
                    <a:lnTo>
                      <a:pt x="154" y="531"/>
                    </a:lnTo>
                    <a:lnTo>
                      <a:pt x="198" y="551"/>
                    </a:lnTo>
                    <a:lnTo>
                      <a:pt x="237" y="572"/>
                    </a:lnTo>
                    <a:lnTo>
                      <a:pt x="279" y="599"/>
                    </a:lnTo>
                    <a:lnTo>
                      <a:pt x="316" y="628"/>
                    </a:lnTo>
                    <a:lnTo>
                      <a:pt x="352" y="662"/>
                    </a:lnTo>
                    <a:lnTo>
                      <a:pt x="352" y="662"/>
                    </a:lnTo>
                    <a:lnTo>
                      <a:pt x="385" y="698"/>
                    </a:lnTo>
                    <a:lnTo>
                      <a:pt x="415" y="736"/>
                    </a:lnTo>
                    <a:lnTo>
                      <a:pt x="441" y="776"/>
                    </a:lnTo>
                    <a:lnTo>
                      <a:pt x="464" y="817"/>
                    </a:lnTo>
                    <a:lnTo>
                      <a:pt x="484" y="860"/>
                    </a:lnTo>
                    <a:lnTo>
                      <a:pt x="500" y="904"/>
                    </a:lnTo>
                    <a:lnTo>
                      <a:pt x="511" y="947"/>
                    </a:lnTo>
                    <a:lnTo>
                      <a:pt x="520" y="994"/>
                    </a:lnTo>
                    <a:lnTo>
                      <a:pt x="520" y="994"/>
                    </a:lnTo>
                    <a:lnTo>
                      <a:pt x="523" y="1001"/>
                    </a:lnTo>
                    <a:lnTo>
                      <a:pt x="529" y="1008"/>
                    </a:lnTo>
                    <a:lnTo>
                      <a:pt x="534" y="1012"/>
                    </a:lnTo>
                    <a:lnTo>
                      <a:pt x="541" y="1015"/>
                    </a:lnTo>
                    <a:lnTo>
                      <a:pt x="549" y="1015"/>
                    </a:lnTo>
                    <a:lnTo>
                      <a:pt x="558" y="1013"/>
                    </a:lnTo>
                    <a:lnTo>
                      <a:pt x="565" y="1008"/>
                    </a:lnTo>
                    <a:lnTo>
                      <a:pt x="570" y="1003"/>
                    </a:lnTo>
                    <a:lnTo>
                      <a:pt x="570" y="1003"/>
                    </a:lnTo>
                    <a:lnTo>
                      <a:pt x="586" y="972"/>
                    </a:lnTo>
                    <a:lnTo>
                      <a:pt x="601" y="940"/>
                    </a:lnTo>
                    <a:lnTo>
                      <a:pt x="612" y="907"/>
                    </a:lnTo>
                    <a:lnTo>
                      <a:pt x="621" y="875"/>
                    </a:lnTo>
                    <a:lnTo>
                      <a:pt x="626" y="841"/>
                    </a:lnTo>
                    <a:lnTo>
                      <a:pt x="630" y="808"/>
                    </a:lnTo>
                    <a:lnTo>
                      <a:pt x="630" y="774"/>
                    </a:lnTo>
                    <a:lnTo>
                      <a:pt x="626" y="740"/>
                    </a:lnTo>
                    <a:lnTo>
                      <a:pt x="626" y="740"/>
                    </a:lnTo>
                    <a:lnTo>
                      <a:pt x="626" y="734"/>
                    </a:lnTo>
                    <a:lnTo>
                      <a:pt x="628" y="727"/>
                    </a:lnTo>
                    <a:lnTo>
                      <a:pt x="630" y="722"/>
                    </a:lnTo>
                    <a:lnTo>
                      <a:pt x="635" y="718"/>
                    </a:lnTo>
                    <a:lnTo>
                      <a:pt x="754" y="598"/>
                    </a:lnTo>
                    <a:lnTo>
                      <a:pt x="754" y="598"/>
                    </a:lnTo>
                    <a:lnTo>
                      <a:pt x="795" y="554"/>
                    </a:lnTo>
                    <a:lnTo>
                      <a:pt x="831" y="509"/>
                    </a:lnTo>
                    <a:lnTo>
                      <a:pt x="865" y="464"/>
                    </a:lnTo>
                    <a:lnTo>
                      <a:pt x="896" y="420"/>
                    </a:lnTo>
                    <a:lnTo>
                      <a:pt x="921" y="375"/>
                    </a:lnTo>
                    <a:lnTo>
                      <a:pt x="945" y="330"/>
                    </a:lnTo>
                    <a:lnTo>
                      <a:pt x="964" y="286"/>
                    </a:lnTo>
                    <a:lnTo>
                      <a:pt x="981" y="243"/>
                    </a:lnTo>
                    <a:lnTo>
                      <a:pt x="993" y="204"/>
                    </a:lnTo>
                    <a:lnTo>
                      <a:pt x="1004" y="166"/>
                    </a:lnTo>
                    <a:lnTo>
                      <a:pt x="1009" y="132"/>
                    </a:lnTo>
                    <a:lnTo>
                      <a:pt x="1013" y="101"/>
                    </a:lnTo>
                    <a:lnTo>
                      <a:pt x="1013" y="72"/>
                    </a:lnTo>
                    <a:lnTo>
                      <a:pt x="1009" y="51"/>
                    </a:lnTo>
                    <a:lnTo>
                      <a:pt x="1008" y="40"/>
                    </a:lnTo>
                    <a:lnTo>
                      <a:pt x="1004" y="31"/>
                    </a:lnTo>
                    <a:lnTo>
                      <a:pt x="1000" y="24"/>
                    </a:lnTo>
                    <a:lnTo>
                      <a:pt x="995" y="18"/>
                    </a:lnTo>
                    <a:lnTo>
                      <a:pt x="995" y="18"/>
                    </a:lnTo>
                    <a:close/>
                    <a:moveTo>
                      <a:pt x="644" y="533"/>
                    </a:moveTo>
                    <a:lnTo>
                      <a:pt x="644" y="533"/>
                    </a:lnTo>
                    <a:lnTo>
                      <a:pt x="628" y="545"/>
                    </a:lnTo>
                    <a:lnTo>
                      <a:pt x="610" y="554"/>
                    </a:lnTo>
                    <a:lnTo>
                      <a:pt x="592" y="560"/>
                    </a:lnTo>
                    <a:lnTo>
                      <a:pt x="572" y="562"/>
                    </a:lnTo>
                    <a:lnTo>
                      <a:pt x="552" y="560"/>
                    </a:lnTo>
                    <a:lnTo>
                      <a:pt x="534" y="554"/>
                    </a:lnTo>
                    <a:lnTo>
                      <a:pt x="516" y="545"/>
                    </a:lnTo>
                    <a:lnTo>
                      <a:pt x="500" y="533"/>
                    </a:lnTo>
                    <a:lnTo>
                      <a:pt x="500" y="533"/>
                    </a:lnTo>
                    <a:lnTo>
                      <a:pt x="487" y="517"/>
                    </a:lnTo>
                    <a:lnTo>
                      <a:pt x="478" y="499"/>
                    </a:lnTo>
                    <a:lnTo>
                      <a:pt x="473" y="481"/>
                    </a:lnTo>
                    <a:lnTo>
                      <a:pt x="471" y="461"/>
                    </a:lnTo>
                    <a:lnTo>
                      <a:pt x="473" y="441"/>
                    </a:lnTo>
                    <a:lnTo>
                      <a:pt x="478" y="423"/>
                    </a:lnTo>
                    <a:lnTo>
                      <a:pt x="487" y="405"/>
                    </a:lnTo>
                    <a:lnTo>
                      <a:pt x="500" y="389"/>
                    </a:lnTo>
                    <a:lnTo>
                      <a:pt x="500" y="389"/>
                    </a:lnTo>
                    <a:lnTo>
                      <a:pt x="516" y="376"/>
                    </a:lnTo>
                    <a:lnTo>
                      <a:pt x="534" y="367"/>
                    </a:lnTo>
                    <a:lnTo>
                      <a:pt x="552" y="362"/>
                    </a:lnTo>
                    <a:lnTo>
                      <a:pt x="572" y="360"/>
                    </a:lnTo>
                    <a:lnTo>
                      <a:pt x="592" y="362"/>
                    </a:lnTo>
                    <a:lnTo>
                      <a:pt x="610" y="367"/>
                    </a:lnTo>
                    <a:lnTo>
                      <a:pt x="628" y="376"/>
                    </a:lnTo>
                    <a:lnTo>
                      <a:pt x="644" y="389"/>
                    </a:lnTo>
                    <a:lnTo>
                      <a:pt x="644" y="389"/>
                    </a:lnTo>
                    <a:lnTo>
                      <a:pt x="657" y="405"/>
                    </a:lnTo>
                    <a:lnTo>
                      <a:pt x="666" y="423"/>
                    </a:lnTo>
                    <a:lnTo>
                      <a:pt x="671" y="441"/>
                    </a:lnTo>
                    <a:lnTo>
                      <a:pt x="673" y="461"/>
                    </a:lnTo>
                    <a:lnTo>
                      <a:pt x="671" y="481"/>
                    </a:lnTo>
                    <a:lnTo>
                      <a:pt x="666" y="499"/>
                    </a:lnTo>
                    <a:lnTo>
                      <a:pt x="657" y="517"/>
                    </a:lnTo>
                    <a:lnTo>
                      <a:pt x="644" y="533"/>
                    </a:lnTo>
                    <a:lnTo>
                      <a:pt x="644" y="5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124" name="组合 123"/>
          <p:cNvGrpSpPr/>
          <p:nvPr/>
        </p:nvGrpSpPr>
        <p:grpSpPr>
          <a:xfrm>
            <a:off x="6615446" y="3869970"/>
            <a:ext cx="1408235" cy="1214153"/>
            <a:chOff x="5825558" y="2503276"/>
            <a:chExt cx="1056314" cy="910615"/>
          </a:xfrm>
        </p:grpSpPr>
        <p:sp>
          <p:nvSpPr>
            <p:cNvPr id="125" name="六边形 124"/>
            <p:cNvSpPr/>
            <p:nvPr/>
          </p:nvSpPr>
          <p:spPr>
            <a:xfrm>
              <a:off x="5825558" y="2503276"/>
              <a:ext cx="1056314" cy="910615"/>
            </a:xfrm>
            <a:prstGeom prst="hexagon">
              <a:avLst/>
            </a:prstGeom>
            <a:solidFill>
              <a:schemeClr val="accent3"/>
            </a:solidFill>
            <a:ln w="28575">
              <a:solidFill>
                <a:srgbClr val="D1D1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26" name="Freeform 24"/>
            <p:cNvSpPr>
              <a:spLocks noEditPoints="1"/>
            </p:cNvSpPr>
            <p:nvPr/>
          </p:nvSpPr>
          <p:spPr bwMode="auto">
            <a:xfrm>
              <a:off x="6134574" y="2743500"/>
              <a:ext cx="438282" cy="430166"/>
            </a:xfrm>
            <a:custGeom>
              <a:avLst/>
              <a:gdLst>
                <a:gd name="T0" fmla="*/ 860 w 1082"/>
                <a:gd name="T1" fmla="*/ 689 h 1058"/>
                <a:gd name="T2" fmla="*/ 844 w 1082"/>
                <a:gd name="T3" fmla="*/ 709 h 1058"/>
                <a:gd name="T4" fmla="*/ 905 w 1082"/>
                <a:gd name="T5" fmla="*/ 783 h 1058"/>
                <a:gd name="T6" fmla="*/ 808 w 1082"/>
                <a:gd name="T7" fmla="*/ 855 h 1058"/>
                <a:gd name="T8" fmla="*/ 657 w 1082"/>
                <a:gd name="T9" fmla="*/ 914 h 1058"/>
                <a:gd name="T10" fmla="*/ 738 w 1082"/>
                <a:gd name="T11" fmla="*/ 525 h 1058"/>
                <a:gd name="T12" fmla="*/ 760 w 1082"/>
                <a:gd name="T13" fmla="*/ 515 h 1058"/>
                <a:gd name="T14" fmla="*/ 770 w 1082"/>
                <a:gd name="T15" fmla="*/ 493 h 1058"/>
                <a:gd name="T16" fmla="*/ 767 w 1082"/>
                <a:gd name="T17" fmla="*/ 391 h 1058"/>
                <a:gd name="T18" fmla="*/ 751 w 1082"/>
                <a:gd name="T19" fmla="*/ 374 h 1058"/>
                <a:gd name="T20" fmla="*/ 616 w 1082"/>
                <a:gd name="T21" fmla="*/ 266 h 1058"/>
                <a:gd name="T22" fmla="*/ 655 w 1082"/>
                <a:gd name="T23" fmla="*/ 230 h 1058"/>
                <a:gd name="T24" fmla="*/ 684 w 1082"/>
                <a:gd name="T25" fmla="*/ 162 h 1058"/>
                <a:gd name="T26" fmla="*/ 682 w 1082"/>
                <a:gd name="T27" fmla="*/ 115 h 1058"/>
                <a:gd name="T28" fmla="*/ 661 w 1082"/>
                <a:gd name="T29" fmla="*/ 63 h 1058"/>
                <a:gd name="T30" fmla="*/ 621 w 1082"/>
                <a:gd name="T31" fmla="*/ 25 h 1058"/>
                <a:gd name="T32" fmla="*/ 571 w 1082"/>
                <a:gd name="T33" fmla="*/ 4 h 1058"/>
                <a:gd name="T34" fmla="*/ 527 w 1082"/>
                <a:gd name="T35" fmla="*/ 0 h 1058"/>
                <a:gd name="T36" fmla="*/ 473 w 1082"/>
                <a:gd name="T37" fmla="*/ 18 h 1058"/>
                <a:gd name="T38" fmla="*/ 430 w 1082"/>
                <a:gd name="T39" fmla="*/ 52 h 1058"/>
                <a:gd name="T40" fmla="*/ 405 w 1082"/>
                <a:gd name="T41" fmla="*/ 101 h 1058"/>
                <a:gd name="T42" fmla="*/ 398 w 1082"/>
                <a:gd name="T43" fmla="*/ 144 h 1058"/>
                <a:gd name="T44" fmla="*/ 418 w 1082"/>
                <a:gd name="T45" fmla="*/ 214 h 1058"/>
                <a:gd name="T46" fmla="*/ 468 w 1082"/>
                <a:gd name="T47" fmla="*/ 266 h 1058"/>
                <a:gd name="T48" fmla="*/ 338 w 1082"/>
                <a:gd name="T49" fmla="*/ 373 h 1058"/>
                <a:gd name="T50" fmla="*/ 319 w 1082"/>
                <a:gd name="T51" fmla="*/ 385 h 1058"/>
                <a:gd name="T52" fmla="*/ 313 w 1082"/>
                <a:gd name="T53" fmla="*/ 493 h 1058"/>
                <a:gd name="T54" fmla="*/ 319 w 1082"/>
                <a:gd name="T55" fmla="*/ 511 h 1058"/>
                <a:gd name="T56" fmla="*/ 338 w 1082"/>
                <a:gd name="T57" fmla="*/ 524 h 1058"/>
                <a:gd name="T58" fmla="*/ 468 w 1082"/>
                <a:gd name="T59" fmla="*/ 921 h 1058"/>
                <a:gd name="T60" fmla="*/ 310 w 1082"/>
                <a:gd name="T61" fmla="*/ 875 h 1058"/>
                <a:gd name="T62" fmla="*/ 176 w 1082"/>
                <a:gd name="T63" fmla="*/ 783 h 1058"/>
                <a:gd name="T64" fmla="*/ 238 w 1082"/>
                <a:gd name="T65" fmla="*/ 716 h 1058"/>
                <a:gd name="T66" fmla="*/ 229 w 1082"/>
                <a:gd name="T67" fmla="*/ 693 h 1058"/>
                <a:gd name="T68" fmla="*/ 23 w 1082"/>
                <a:gd name="T69" fmla="*/ 689 h 1058"/>
                <a:gd name="T70" fmla="*/ 0 w 1082"/>
                <a:gd name="T71" fmla="*/ 713 h 1058"/>
                <a:gd name="T72" fmla="*/ 4 w 1082"/>
                <a:gd name="T73" fmla="*/ 916 h 1058"/>
                <a:gd name="T74" fmla="*/ 27 w 1082"/>
                <a:gd name="T75" fmla="*/ 927 h 1058"/>
                <a:gd name="T76" fmla="*/ 83 w 1082"/>
                <a:gd name="T77" fmla="*/ 876 h 1058"/>
                <a:gd name="T78" fmla="*/ 180 w 1082"/>
                <a:gd name="T79" fmla="*/ 952 h 1058"/>
                <a:gd name="T80" fmla="*/ 292 w 1082"/>
                <a:gd name="T81" fmla="*/ 1010 h 1058"/>
                <a:gd name="T82" fmla="*/ 412 w 1082"/>
                <a:gd name="T83" fmla="*/ 1046 h 1058"/>
                <a:gd name="T84" fmla="*/ 542 w 1082"/>
                <a:gd name="T85" fmla="*/ 1058 h 1058"/>
                <a:gd name="T86" fmla="*/ 639 w 1082"/>
                <a:gd name="T87" fmla="*/ 1051 h 1058"/>
                <a:gd name="T88" fmla="*/ 761 w 1082"/>
                <a:gd name="T89" fmla="*/ 1020 h 1058"/>
                <a:gd name="T90" fmla="*/ 875 w 1082"/>
                <a:gd name="T91" fmla="*/ 968 h 1058"/>
                <a:gd name="T92" fmla="*/ 976 w 1082"/>
                <a:gd name="T93" fmla="*/ 896 h 1058"/>
                <a:gd name="T94" fmla="*/ 1049 w 1082"/>
                <a:gd name="T95" fmla="*/ 923 h 1058"/>
                <a:gd name="T96" fmla="*/ 1075 w 1082"/>
                <a:gd name="T97" fmla="*/ 921 h 1058"/>
                <a:gd name="T98" fmla="*/ 1082 w 1082"/>
                <a:gd name="T99" fmla="*/ 713 h 1058"/>
                <a:gd name="T100" fmla="*/ 1069 w 1082"/>
                <a:gd name="T101" fmla="*/ 691 h 1058"/>
                <a:gd name="T102" fmla="*/ 542 w 1082"/>
                <a:gd name="T103" fmla="*/ 189 h 1058"/>
                <a:gd name="T104" fmla="*/ 509 w 1082"/>
                <a:gd name="T105" fmla="*/ 175 h 1058"/>
                <a:gd name="T106" fmla="*/ 497 w 1082"/>
                <a:gd name="T107" fmla="*/ 144 h 1058"/>
                <a:gd name="T108" fmla="*/ 504 w 1082"/>
                <a:gd name="T109" fmla="*/ 119 h 1058"/>
                <a:gd name="T110" fmla="*/ 533 w 1082"/>
                <a:gd name="T111" fmla="*/ 99 h 1058"/>
                <a:gd name="T112" fmla="*/ 558 w 1082"/>
                <a:gd name="T113" fmla="*/ 103 h 1058"/>
                <a:gd name="T114" fmla="*/ 583 w 1082"/>
                <a:gd name="T115" fmla="*/ 126 h 1058"/>
                <a:gd name="T116" fmla="*/ 585 w 1082"/>
                <a:gd name="T117" fmla="*/ 153 h 1058"/>
                <a:gd name="T118" fmla="*/ 567 w 1082"/>
                <a:gd name="T119" fmla="*/ 180 h 1058"/>
                <a:gd name="T120" fmla="*/ 542 w 1082"/>
                <a:gd name="T121" fmla="*/ 189 h 1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82" h="1058">
                  <a:moveTo>
                    <a:pt x="1058" y="689"/>
                  </a:moveTo>
                  <a:lnTo>
                    <a:pt x="868" y="689"/>
                  </a:lnTo>
                  <a:lnTo>
                    <a:pt x="868" y="689"/>
                  </a:lnTo>
                  <a:lnTo>
                    <a:pt x="860" y="689"/>
                  </a:lnTo>
                  <a:lnTo>
                    <a:pt x="855" y="693"/>
                  </a:lnTo>
                  <a:lnTo>
                    <a:pt x="850" y="698"/>
                  </a:lnTo>
                  <a:lnTo>
                    <a:pt x="846" y="704"/>
                  </a:lnTo>
                  <a:lnTo>
                    <a:pt x="844" y="709"/>
                  </a:lnTo>
                  <a:lnTo>
                    <a:pt x="844" y="716"/>
                  </a:lnTo>
                  <a:lnTo>
                    <a:pt x="848" y="722"/>
                  </a:lnTo>
                  <a:lnTo>
                    <a:pt x="851" y="729"/>
                  </a:lnTo>
                  <a:lnTo>
                    <a:pt x="905" y="783"/>
                  </a:lnTo>
                  <a:lnTo>
                    <a:pt x="905" y="783"/>
                  </a:lnTo>
                  <a:lnTo>
                    <a:pt x="875" y="810"/>
                  </a:lnTo>
                  <a:lnTo>
                    <a:pt x="842" y="833"/>
                  </a:lnTo>
                  <a:lnTo>
                    <a:pt x="808" y="855"/>
                  </a:lnTo>
                  <a:lnTo>
                    <a:pt x="772" y="875"/>
                  </a:lnTo>
                  <a:lnTo>
                    <a:pt x="736" y="891"/>
                  </a:lnTo>
                  <a:lnTo>
                    <a:pt x="697" y="903"/>
                  </a:lnTo>
                  <a:lnTo>
                    <a:pt x="657" y="914"/>
                  </a:lnTo>
                  <a:lnTo>
                    <a:pt x="616" y="921"/>
                  </a:lnTo>
                  <a:lnTo>
                    <a:pt x="616" y="525"/>
                  </a:lnTo>
                  <a:lnTo>
                    <a:pt x="738" y="525"/>
                  </a:lnTo>
                  <a:lnTo>
                    <a:pt x="738" y="525"/>
                  </a:lnTo>
                  <a:lnTo>
                    <a:pt x="743" y="524"/>
                  </a:lnTo>
                  <a:lnTo>
                    <a:pt x="751" y="522"/>
                  </a:lnTo>
                  <a:lnTo>
                    <a:pt x="756" y="520"/>
                  </a:lnTo>
                  <a:lnTo>
                    <a:pt x="760" y="515"/>
                  </a:lnTo>
                  <a:lnTo>
                    <a:pt x="763" y="511"/>
                  </a:lnTo>
                  <a:lnTo>
                    <a:pt x="767" y="506"/>
                  </a:lnTo>
                  <a:lnTo>
                    <a:pt x="769" y="498"/>
                  </a:lnTo>
                  <a:lnTo>
                    <a:pt x="770" y="493"/>
                  </a:lnTo>
                  <a:lnTo>
                    <a:pt x="770" y="403"/>
                  </a:lnTo>
                  <a:lnTo>
                    <a:pt x="770" y="403"/>
                  </a:lnTo>
                  <a:lnTo>
                    <a:pt x="769" y="398"/>
                  </a:lnTo>
                  <a:lnTo>
                    <a:pt x="767" y="391"/>
                  </a:lnTo>
                  <a:lnTo>
                    <a:pt x="763" y="385"/>
                  </a:lnTo>
                  <a:lnTo>
                    <a:pt x="760" y="382"/>
                  </a:lnTo>
                  <a:lnTo>
                    <a:pt x="756" y="378"/>
                  </a:lnTo>
                  <a:lnTo>
                    <a:pt x="751" y="374"/>
                  </a:lnTo>
                  <a:lnTo>
                    <a:pt x="743" y="373"/>
                  </a:lnTo>
                  <a:lnTo>
                    <a:pt x="738" y="373"/>
                  </a:lnTo>
                  <a:lnTo>
                    <a:pt x="616" y="373"/>
                  </a:lnTo>
                  <a:lnTo>
                    <a:pt x="616" y="266"/>
                  </a:lnTo>
                  <a:lnTo>
                    <a:pt x="616" y="266"/>
                  </a:lnTo>
                  <a:lnTo>
                    <a:pt x="630" y="256"/>
                  </a:lnTo>
                  <a:lnTo>
                    <a:pt x="644" y="243"/>
                  </a:lnTo>
                  <a:lnTo>
                    <a:pt x="655" y="230"/>
                  </a:lnTo>
                  <a:lnTo>
                    <a:pt x="666" y="214"/>
                  </a:lnTo>
                  <a:lnTo>
                    <a:pt x="673" y="198"/>
                  </a:lnTo>
                  <a:lnTo>
                    <a:pt x="680" y="182"/>
                  </a:lnTo>
                  <a:lnTo>
                    <a:pt x="684" y="162"/>
                  </a:lnTo>
                  <a:lnTo>
                    <a:pt x="684" y="144"/>
                  </a:lnTo>
                  <a:lnTo>
                    <a:pt x="684" y="144"/>
                  </a:lnTo>
                  <a:lnTo>
                    <a:pt x="684" y="130"/>
                  </a:lnTo>
                  <a:lnTo>
                    <a:pt x="682" y="115"/>
                  </a:lnTo>
                  <a:lnTo>
                    <a:pt x="679" y="101"/>
                  </a:lnTo>
                  <a:lnTo>
                    <a:pt x="673" y="88"/>
                  </a:lnTo>
                  <a:lnTo>
                    <a:pt x="668" y="76"/>
                  </a:lnTo>
                  <a:lnTo>
                    <a:pt x="661" y="63"/>
                  </a:lnTo>
                  <a:lnTo>
                    <a:pt x="652" y="52"/>
                  </a:lnTo>
                  <a:lnTo>
                    <a:pt x="643" y="41"/>
                  </a:lnTo>
                  <a:lnTo>
                    <a:pt x="632" y="32"/>
                  </a:lnTo>
                  <a:lnTo>
                    <a:pt x="621" y="25"/>
                  </a:lnTo>
                  <a:lnTo>
                    <a:pt x="610" y="18"/>
                  </a:lnTo>
                  <a:lnTo>
                    <a:pt x="598" y="11"/>
                  </a:lnTo>
                  <a:lnTo>
                    <a:pt x="583" y="7"/>
                  </a:lnTo>
                  <a:lnTo>
                    <a:pt x="571" y="4"/>
                  </a:lnTo>
                  <a:lnTo>
                    <a:pt x="556" y="0"/>
                  </a:lnTo>
                  <a:lnTo>
                    <a:pt x="542" y="0"/>
                  </a:lnTo>
                  <a:lnTo>
                    <a:pt x="542" y="0"/>
                  </a:lnTo>
                  <a:lnTo>
                    <a:pt x="527" y="0"/>
                  </a:lnTo>
                  <a:lnTo>
                    <a:pt x="513" y="4"/>
                  </a:lnTo>
                  <a:lnTo>
                    <a:pt x="499" y="7"/>
                  </a:lnTo>
                  <a:lnTo>
                    <a:pt x="486" y="11"/>
                  </a:lnTo>
                  <a:lnTo>
                    <a:pt x="473" y="18"/>
                  </a:lnTo>
                  <a:lnTo>
                    <a:pt x="461" y="25"/>
                  </a:lnTo>
                  <a:lnTo>
                    <a:pt x="450" y="32"/>
                  </a:lnTo>
                  <a:lnTo>
                    <a:pt x="439" y="41"/>
                  </a:lnTo>
                  <a:lnTo>
                    <a:pt x="430" y="52"/>
                  </a:lnTo>
                  <a:lnTo>
                    <a:pt x="423" y="63"/>
                  </a:lnTo>
                  <a:lnTo>
                    <a:pt x="416" y="76"/>
                  </a:lnTo>
                  <a:lnTo>
                    <a:pt x="409" y="88"/>
                  </a:lnTo>
                  <a:lnTo>
                    <a:pt x="405" y="101"/>
                  </a:lnTo>
                  <a:lnTo>
                    <a:pt x="401" y="115"/>
                  </a:lnTo>
                  <a:lnTo>
                    <a:pt x="398" y="130"/>
                  </a:lnTo>
                  <a:lnTo>
                    <a:pt x="398" y="144"/>
                  </a:lnTo>
                  <a:lnTo>
                    <a:pt x="398" y="144"/>
                  </a:lnTo>
                  <a:lnTo>
                    <a:pt x="400" y="162"/>
                  </a:lnTo>
                  <a:lnTo>
                    <a:pt x="403" y="182"/>
                  </a:lnTo>
                  <a:lnTo>
                    <a:pt x="409" y="198"/>
                  </a:lnTo>
                  <a:lnTo>
                    <a:pt x="418" y="214"/>
                  </a:lnTo>
                  <a:lnTo>
                    <a:pt x="427" y="230"/>
                  </a:lnTo>
                  <a:lnTo>
                    <a:pt x="439" y="243"/>
                  </a:lnTo>
                  <a:lnTo>
                    <a:pt x="452" y="256"/>
                  </a:lnTo>
                  <a:lnTo>
                    <a:pt x="468" y="266"/>
                  </a:lnTo>
                  <a:lnTo>
                    <a:pt x="468" y="373"/>
                  </a:lnTo>
                  <a:lnTo>
                    <a:pt x="346" y="373"/>
                  </a:lnTo>
                  <a:lnTo>
                    <a:pt x="346" y="373"/>
                  </a:lnTo>
                  <a:lnTo>
                    <a:pt x="338" y="373"/>
                  </a:lnTo>
                  <a:lnTo>
                    <a:pt x="333" y="374"/>
                  </a:lnTo>
                  <a:lnTo>
                    <a:pt x="328" y="378"/>
                  </a:lnTo>
                  <a:lnTo>
                    <a:pt x="322" y="382"/>
                  </a:lnTo>
                  <a:lnTo>
                    <a:pt x="319" y="385"/>
                  </a:lnTo>
                  <a:lnTo>
                    <a:pt x="315" y="391"/>
                  </a:lnTo>
                  <a:lnTo>
                    <a:pt x="313" y="398"/>
                  </a:lnTo>
                  <a:lnTo>
                    <a:pt x="313" y="403"/>
                  </a:lnTo>
                  <a:lnTo>
                    <a:pt x="313" y="493"/>
                  </a:lnTo>
                  <a:lnTo>
                    <a:pt x="313" y="493"/>
                  </a:lnTo>
                  <a:lnTo>
                    <a:pt x="313" y="498"/>
                  </a:lnTo>
                  <a:lnTo>
                    <a:pt x="315" y="506"/>
                  </a:lnTo>
                  <a:lnTo>
                    <a:pt x="319" y="511"/>
                  </a:lnTo>
                  <a:lnTo>
                    <a:pt x="322" y="515"/>
                  </a:lnTo>
                  <a:lnTo>
                    <a:pt x="328" y="520"/>
                  </a:lnTo>
                  <a:lnTo>
                    <a:pt x="333" y="522"/>
                  </a:lnTo>
                  <a:lnTo>
                    <a:pt x="338" y="524"/>
                  </a:lnTo>
                  <a:lnTo>
                    <a:pt x="346" y="525"/>
                  </a:lnTo>
                  <a:lnTo>
                    <a:pt x="468" y="525"/>
                  </a:lnTo>
                  <a:lnTo>
                    <a:pt x="468" y="921"/>
                  </a:lnTo>
                  <a:lnTo>
                    <a:pt x="468" y="921"/>
                  </a:lnTo>
                  <a:lnTo>
                    <a:pt x="427" y="914"/>
                  </a:lnTo>
                  <a:lnTo>
                    <a:pt x="385" y="903"/>
                  </a:lnTo>
                  <a:lnTo>
                    <a:pt x="347" y="891"/>
                  </a:lnTo>
                  <a:lnTo>
                    <a:pt x="310" y="875"/>
                  </a:lnTo>
                  <a:lnTo>
                    <a:pt x="274" y="855"/>
                  </a:lnTo>
                  <a:lnTo>
                    <a:pt x="239" y="833"/>
                  </a:lnTo>
                  <a:lnTo>
                    <a:pt x="207" y="810"/>
                  </a:lnTo>
                  <a:lnTo>
                    <a:pt x="176" y="783"/>
                  </a:lnTo>
                  <a:lnTo>
                    <a:pt x="230" y="729"/>
                  </a:lnTo>
                  <a:lnTo>
                    <a:pt x="230" y="729"/>
                  </a:lnTo>
                  <a:lnTo>
                    <a:pt x="236" y="722"/>
                  </a:lnTo>
                  <a:lnTo>
                    <a:pt x="238" y="716"/>
                  </a:lnTo>
                  <a:lnTo>
                    <a:pt x="238" y="709"/>
                  </a:lnTo>
                  <a:lnTo>
                    <a:pt x="236" y="704"/>
                  </a:lnTo>
                  <a:lnTo>
                    <a:pt x="232" y="698"/>
                  </a:lnTo>
                  <a:lnTo>
                    <a:pt x="229" y="693"/>
                  </a:lnTo>
                  <a:lnTo>
                    <a:pt x="221" y="689"/>
                  </a:lnTo>
                  <a:lnTo>
                    <a:pt x="214" y="689"/>
                  </a:lnTo>
                  <a:lnTo>
                    <a:pt x="23" y="689"/>
                  </a:lnTo>
                  <a:lnTo>
                    <a:pt x="23" y="689"/>
                  </a:lnTo>
                  <a:lnTo>
                    <a:pt x="14" y="691"/>
                  </a:lnTo>
                  <a:lnTo>
                    <a:pt x="7" y="695"/>
                  </a:lnTo>
                  <a:lnTo>
                    <a:pt x="2" y="704"/>
                  </a:lnTo>
                  <a:lnTo>
                    <a:pt x="0" y="713"/>
                  </a:lnTo>
                  <a:lnTo>
                    <a:pt x="0" y="903"/>
                  </a:lnTo>
                  <a:lnTo>
                    <a:pt x="0" y="903"/>
                  </a:lnTo>
                  <a:lnTo>
                    <a:pt x="2" y="911"/>
                  </a:lnTo>
                  <a:lnTo>
                    <a:pt x="4" y="916"/>
                  </a:lnTo>
                  <a:lnTo>
                    <a:pt x="9" y="921"/>
                  </a:lnTo>
                  <a:lnTo>
                    <a:pt x="14" y="925"/>
                  </a:lnTo>
                  <a:lnTo>
                    <a:pt x="20" y="927"/>
                  </a:lnTo>
                  <a:lnTo>
                    <a:pt x="27" y="927"/>
                  </a:lnTo>
                  <a:lnTo>
                    <a:pt x="34" y="923"/>
                  </a:lnTo>
                  <a:lnTo>
                    <a:pt x="40" y="920"/>
                  </a:lnTo>
                  <a:lnTo>
                    <a:pt x="83" y="876"/>
                  </a:lnTo>
                  <a:lnTo>
                    <a:pt x="83" y="876"/>
                  </a:lnTo>
                  <a:lnTo>
                    <a:pt x="106" y="896"/>
                  </a:lnTo>
                  <a:lnTo>
                    <a:pt x="130" y="916"/>
                  </a:lnTo>
                  <a:lnTo>
                    <a:pt x="155" y="934"/>
                  </a:lnTo>
                  <a:lnTo>
                    <a:pt x="180" y="952"/>
                  </a:lnTo>
                  <a:lnTo>
                    <a:pt x="207" y="968"/>
                  </a:lnTo>
                  <a:lnTo>
                    <a:pt x="234" y="983"/>
                  </a:lnTo>
                  <a:lnTo>
                    <a:pt x="263" y="997"/>
                  </a:lnTo>
                  <a:lnTo>
                    <a:pt x="292" y="1010"/>
                  </a:lnTo>
                  <a:lnTo>
                    <a:pt x="320" y="1020"/>
                  </a:lnTo>
                  <a:lnTo>
                    <a:pt x="351" y="1029"/>
                  </a:lnTo>
                  <a:lnTo>
                    <a:pt x="382" y="1038"/>
                  </a:lnTo>
                  <a:lnTo>
                    <a:pt x="412" y="1046"/>
                  </a:lnTo>
                  <a:lnTo>
                    <a:pt x="443" y="1051"/>
                  </a:lnTo>
                  <a:lnTo>
                    <a:pt x="475" y="1055"/>
                  </a:lnTo>
                  <a:lnTo>
                    <a:pt x="508" y="1056"/>
                  </a:lnTo>
                  <a:lnTo>
                    <a:pt x="542" y="1058"/>
                  </a:lnTo>
                  <a:lnTo>
                    <a:pt x="542" y="1058"/>
                  </a:lnTo>
                  <a:lnTo>
                    <a:pt x="574" y="1056"/>
                  </a:lnTo>
                  <a:lnTo>
                    <a:pt x="607" y="1055"/>
                  </a:lnTo>
                  <a:lnTo>
                    <a:pt x="639" y="1051"/>
                  </a:lnTo>
                  <a:lnTo>
                    <a:pt x="671" y="1046"/>
                  </a:lnTo>
                  <a:lnTo>
                    <a:pt x="702" y="1038"/>
                  </a:lnTo>
                  <a:lnTo>
                    <a:pt x="733" y="1029"/>
                  </a:lnTo>
                  <a:lnTo>
                    <a:pt x="761" y="1020"/>
                  </a:lnTo>
                  <a:lnTo>
                    <a:pt x="792" y="1010"/>
                  </a:lnTo>
                  <a:lnTo>
                    <a:pt x="821" y="997"/>
                  </a:lnTo>
                  <a:lnTo>
                    <a:pt x="848" y="983"/>
                  </a:lnTo>
                  <a:lnTo>
                    <a:pt x="875" y="968"/>
                  </a:lnTo>
                  <a:lnTo>
                    <a:pt x="902" y="952"/>
                  </a:lnTo>
                  <a:lnTo>
                    <a:pt x="927" y="934"/>
                  </a:lnTo>
                  <a:lnTo>
                    <a:pt x="952" y="916"/>
                  </a:lnTo>
                  <a:lnTo>
                    <a:pt x="976" y="896"/>
                  </a:lnTo>
                  <a:lnTo>
                    <a:pt x="999" y="876"/>
                  </a:lnTo>
                  <a:lnTo>
                    <a:pt x="1042" y="920"/>
                  </a:lnTo>
                  <a:lnTo>
                    <a:pt x="1042" y="920"/>
                  </a:lnTo>
                  <a:lnTo>
                    <a:pt x="1049" y="923"/>
                  </a:lnTo>
                  <a:lnTo>
                    <a:pt x="1055" y="927"/>
                  </a:lnTo>
                  <a:lnTo>
                    <a:pt x="1062" y="927"/>
                  </a:lnTo>
                  <a:lnTo>
                    <a:pt x="1067" y="925"/>
                  </a:lnTo>
                  <a:lnTo>
                    <a:pt x="1075" y="921"/>
                  </a:lnTo>
                  <a:lnTo>
                    <a:pt x="1078" y="916"/>
                  </a:lnTo>
                  <a:lnTo>
                    <a:pt x="1082" y="911"/>
                  </a:lnTo>
                  <a:lnTo>
                    <a:pt x="1082" y="903"/>
                  </a:lnTo>
                  <a:lnTo>
                    <a:pt x="1082" y="713"/>
                  </a:lnTo>
                  <a:lnTo>
                    <a:pt x="1082" y="713"/>
                  </a:lnTo>
                  <a:lnTo>
                    <a:pt x="1080" y="704"/>
                  </a:lnTo>
                  <a:lnTo>
                    <a:pt x="1076" y="695"/>
                  </a:lnTo>
                  <a:lnTo>
                    <a:pt x="1069" y="691"/>
                  </a:lnTo>
                  <a:lnTo>
                    <a:pt x="1058" y="689"/>
                  </a:lnTo>
                  <a:lnTo>
                    <a:pt x="1058" y="689"/>
                  </a:lnTo>
                  <a:close/>
                  <a:moveTo>
                    <a:pt x="542" y="189"/>
                  </a:moveTo>
                  <a:lnTo>
                    <a:pt x="542" y="189"/>
                  </a:lnTo>
                  <a:lnTo>
                    <a:pt x="533" y="187"/>
                  </a:lnTo>
                  <a:lnTo>
                    <a:pt x="524" y="185"/>
                  </a:lnTo>
                  <a:lnTo>
                    <a:pt x="517" y="180"/>
                  </a:lnTo>
                  <a:lnTo>
                    <a:pt x="509" y="175"/>
                  </a:lnTo>
                  <a:lnTo>
                    <a:pt x="504" y="169"/>
                  </a:lnTo>
                  <a:lnTo>
                    <a:pt x="500" y="160"/>
                  </a:lnTo>
                  <a:lnTo>
                    <a:pt x="497" y="153"/>
                  </a:lnTo>
                  <a:lnTo>
                    <a:pt x="497" y="144"/>
                  </a:lnTo>
                  <a:lnTo>
                    <a:pt x="497" y="144"/>
                  </a:lnTo>
                  <a:lnTo>
                    <a:pt x="497" y="135"/>
                  </a:lnTo>
                  <a:lnTo>
                    <a:pt x="500" y="126"/>
                  </a:lnTo>
                  <a:lnTo>
                    <a:pt x="504" y="119"/>
                  </a:lnTo>
                  <a:lnTo>
                    <a:pt x="509" y="112"/>
                  </a:lnTo>
                  <a:lnTo>
                    <a:pt x="517" y="106"/>
                  </a:lnTo>
                  <a:lnTo>
                    <a:pt x="524" y="103"/>
                  </a:lnTo>
                  <a:lnTo>
                    <a:pt x="533" y="99"/>
                  </a:lnTo>
                  <a:lnTo>
                    <a:pt x="542" y="99"/>
                  </a:lnTo>
                  <a:lnTo>
                    <a:pt x="542" y="99"/>
                  </a:lnTo>
                  <a:lnTo>
                    <a:pt x="551" y="99"/>
                  </a:lnTo>
                  <a:lnTo>
                    <a:pt x="558" y="103"/>
                  </a:lnTo>
                  <a:lnTo>
                    <a:pt x="567" y="106"/>
                  </a:lnTo>
                  <a:lnTo>
                    <a:pt x="572" y="112"/>
                  </a:lnTo>
                  <a:lnTo>
                    <a:pt x="578" y="119"/>
                  </a:lnTo>
                  <a:lnTo>
                    <a:pt x="583" y="126"/>
                  </a:lnTo>
                  <a:lnTo>
                    <a:pt x="585" y="135"/>
                  </a:lnTo>
                  <a:lnTo>
                    <a:pt x="587" y="144"/>
                  </a:lnTo>
                  <a:lnTo>
                    <a:pt x="587" y="144"/>
                  </a:lnTo>
                  <a:lnTo>
                    <a:pt x="585" y="153"/>
                  </a:lnTo>
                  <a:lnTo>
                    <a:pt x="583" y="160"/>
                  </a:lnTo>
                  <a:lnTo>
                    <a:pt x="578" y="169"/>
                  </a:lnTo>
                  <a:lnTo>
                    <a:pt x="572" y="175"/>
                  </a:lnTo>
                  <a:lnTo>
                    <a:pt x="567" y="180"/>
                  </a:lnTo>
                  <a:lnTo>
                    <a:pt x="558" y="185"/>
                  </a:lnTo>
                  <a:lnTo>
                    <a:pt x="551" y="187"/>
                  </a:lnTo>
                  <a:lnTo>
                    <a:pt x="542" y="189"/>
                  </a:lnTo>
                  <a:lnTo>
                    <a:pt x="542" y="18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27" name="Freeform 5"/>
          <p:cNvSpPr>
            <a:spLocks/>
          </p:cNvSpPr>
          <p:nvPr/>
        </p:nvSpPr>
        <p:spPr bwMode="auto">
          <a:xfrm>
            <a:off x="5389707" y="3183441"/>
            <a:ext cx="1406217" cy="1214400"/>
          </a:xfrm>
          <a:custGeom>
            <a:avLst/>
            <a:gdLst>
              <a:gd name="T0" fmla="*/ 0 w 828"/>
              <a:gd name="T1" fmla="*/ 360 h 720"/>
              <a:gd name="T2" fmla="*/ 180 w 828"/>
              <a:gd name="T3" fmla="*/ 0 h 720"/>
              <a:gd name="T4" fmla="*/ 648 w 828"/>
              <a:gd name="T5" fmla="*/ 0 h 720"/>
              <a:gd name="T6" fmla="*/ 828 w 828"/>
              <a:gd name="T7" fmla="*/ 360 h 720"/>
              <a:gd name="T8" fmla="*/ 648 w 828"/>
              <a:gd name="T9" fmla="*/ 720 h 720"/>
              <a:gd name="T10" fmla="*/ 180 w 828"/>
              <a:gd name="T11" fmla="*/ 720 h 720"/>
              <a:gd name="T12" fmla="*/ 0 w 828"/>
              <a:gd name="T13" fmla="*/ 360 h 720"/>
              <a:gd name="T14" fmla="*/ 0 w 828"/>
              <a:gd name="T15" fmla="*/ 360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28" h="720">
                <a:moveTo>
                  <a:pt x="0" y="360"/>
                </a:moveTo>
                <a:lnTo>
                  <a:pt x="180" y="0"/>
                </a:lnTo>
                <a:lnTo>
                  <a:pt x="648" y="0"/>
                </a:lnTo>
                <a:lnTo>
                  <a:pt x="828" y="360"/>
                </a:lnTo>
                <a:lnTo>
                  <a:pt x="648" y="720"/>
                </a:lnTo>
                <a:lnTo>
                  <a:pt x="180" y="720"/>
                </a:lnTo>
                <a:lnTo>
                  <a:pt x="0" y="360"/>
                </a:lnTo>
                <a:lnTo>
                  <a:pt x="0" y="360"/>
                </a:lnTo>
                <a:close/>
              </a:path>
            </a:pathLst>
          </a:custGeom>
          <a:blipFill dpi="0" rotWithShape="1">
            <a:blip r:embed="rId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D1D1D9"/>
            </a:solidFill>
          </a:ln>
        </p:spPr>
        <p:txBody>
          <a:bodyPr vert="horz" wrap="square" lIns="121908" tIns="60954" rIns="121908" bIns="6095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28" name="组合 127"/>
          <p:cNvGrpSpPr/>
          <p:nvPr/>
        </p:nvGrpSpPr>
        <p:grpSpPr>
          <a:xfrm>
            <a:off x="6614436" y="2497286"/>
            <a:ext cx="1408234" cy="1214153"/>
            <a:chOff x="4900572" y="1988472"/>
            <a:chExt cx="1056313" cy="910615"/>
          </a:xfrm>
        </p:grpSpPr>
        <p:sp>
          <p:nvSpPr>
            <p:cNvPr id="129" name="六边形 128"/>
            <p:cNvSpPr/>
            <p:nvPr/>
          </p:nvSpPr>
          <p:spPr>
            <a:xfrm>
              <a:off x="4900572" y="1988472"/>
              <a:ext cx="1056313" cy="910615"/>
            </a:xfrm>
            <a:prstGeom prst="hexagon">
              <a:avLst/>
            </a:prstGeom>
            <a:solidFill>
              <a:schemeClr val="accent1"/>
            </a:solidFill>
            <a:ln w="28575">
              <a:solidFill>
                <a:srgbClr val="D1D1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30" name="Freeform 13"/>
            <p:cNvSpPr>
              <a:spLocks noEditPoints="1"/>
            </p:cNvSpPr>
            <p:nvPr/>
          </p:nvSpPr>
          <p:spPr bwMode="auto">
            <a:xfrm>
              <a:off x="5273991" y="2217682"/>
              <a:ext cx="309475" cy="452194"/>
            </a:xfrm>
            <a:custGeom>
              <a:avLst/>
              <a:gdLst>
                <a:gd name="T0" fmla="*/ 330 w 825"/>
                <a:gd name="T1" fmla="*/ 9 h 1204"/>
                <a:gd name="T2" fmla="*/ 182 w 825"/>
                <a:gd name="T3" fmla="*/ 72 h 1204"/>
                <a:gd name="T4" fmla="*/ 72 w 825"/>
                <a:gd name="T5" fmla="*/ 184 h 1204"/>
                <a:gd name="T6" fmla="*/ 9 w 825"/>
                <a:gd name="T7" fmla="*/ 329 h 1204"/>
                <a:gd name="T8" fmla="*/ 2 w 825"/>
                <a:gd name="T9" fmla="*/ 436 h 1204"/>
                <a:gd name="T10" fmla="*/ 17 w 825"/>
                <a:gd name="T11" fmla="*/ 533 h 1204"/>
                <a:gd name="T12" fmla="*/ 40 w 825"/>
                <a:gd name="T13" fmla="*/ 608 h 1204"/>
                <a:gd name="T14" fmla="*/ 107 w 825"/>
                <a:gd name="T15" fmla="*/ 819 h 1204"/>
                <a:gd name="T16" fmla="*/ 114 w 825"/>
                <a:gd name="T17" fmla="*/ 911 h 1204"/>
                <a:gd name="T18" fmla="*/ 128 w 825"/>
                <a:gd name="T19" fmla="*/ 1035 h 1204"/>
                <a:gd name="T20" fmla="*/ 157 w 825"/>
                <a:gd name="T21" fmla="*/ 1071 h 1204"/>
                <a:gd name="T22" fmla="*/ 184 w 825"/>
                <a:gd name="T23" fmla="*/ 1100 h 1204"/>
                <a:gd name="T24" fmla="*/ 216 w 825"/>
                <a:gd name="T25" fmla="*/ 1152 h 1204"/>
                <a:gd name="T26" fmla="*/ 278 w 825"/>
                <a:gd name="T27" fmla="*/ 1191 h 1204"/>
                <a:gd name="T28" fmla="*/ 359 w 825"/>
                <a:gd name="T29" fmla="*/ 1204 h 1204"/>
                <a:gd name="T30" fmla="*/ 512 w 825"/>
                <a:gd name="T31" fmla="*/ 1200 h 1204"/>
                <a:gd name="T32" fmla="*/ 582 w 825"/>
                <a:gd name="T33" fmla="*/ 1175 h 1204"/>
                <a:gd name="T34" fmla="*/ 625 w 825"/>
                <a:gd name="T35" fmla="*/ 1134 h 1204"/>
                <a:gd name="T36" fmla="*/ 648 w 825"/>
                <a:gd name="T37" fmla="*/ 1082 h 1204"/>
                <a:gd name="T38" fmla="*/ 686 w 825"/>
                <a:gd name="T39" fmla="*/ 1055 h 1204"/>
                <a:gd name="T40" fmla="*/ 710 w 825"/>
                <a:gd name="T41" fmla="*/ 986 h 1204"/>
                <a:gd name="T42" fmla="*/ 713 w 825"/>
                <a:gd name="T43" fmla="*/ 878 h 1204"/>
                <a:gd name="T44" fmla="*/ 735 w 825"/>
                <a:gd name="T45" fmla="*/ 756 h 1204"/>
                <a:gd name="T46" fmla="*/ 796 w 825"/>
                <a:gd name="T47" fmla="*/ 583 h 1204"/>
                <a:gd name="T48" fmla="*/ 819 w 825"/>
                <a:gd name="T49" fmla="*/ 484 h 1204"/>
                <a:gd name="T50" fmla="*/ 825 w 825"/>
                <a:gd name="T51" fmla="*/ 414 h 1204"/>
                <a:gd name="T52" fmla="*/ 792 w 825"/>
                <a:gd name="T53" fmla="*/ 252 h 1204"/>
                <a:gd name="T54" fmla="*/ 704 w 825"/>
                <a:gd name="T55" fmla="*/ 122 h 1204"/>
                <a:gd name="T56" fmla="*/ 573 w 825"/>
                <a:gd name="T57" fmla="*/ 34 h 1204"/>
                <a:gd name="T58" fmla="*/ 413 w 825"/>
                <a:gd name="T59" fmla="*/ 0 h 1204"/>
                <a:gd name="T60" fmla="*/ 558 w 825"/>
                <a:gd name="T61" fmla="*/ 1047 h 1204"/>
                <a:gd name="T62" fmla="*/ 540 w 825"/>
                <a:gd name="T63" fmla="*/ 1085 h 1204"/>
                <a:gd name="T64" fmla="*/ 512 w 825"/>
                <a:gd name="T65" fmla="*/ 1101 h 1204"/>
                <a:gd name="T66" fmla="*/ 359 w 825"/>
                <a:gd name="T67" fmla="*/ 1109 h 1204"/>
                <a:gd name="T68" fmla="*/ 310 w 825"/>
                <a:gd name="T69" fmla="*/ 1100 h 1204"/>
                <a:gd name="T70" fmla="*/ 276 w 825"/>
                <a:gd name="T71" fmla="*/ 1071 h 1204"/>
                <a:gd name="T72" fmla="*/ 269 w 825"/>
                <a:gd name="T73" fmla="*/ 1042 h 1204"/>
                <a:gd name="T74" fmla="*/ 558 w 825"/>
                <a:gd name="T75" fmla="*/ 1042 h 1204"/>
                <a:gd name="T76" fmla="*/ 215 w 825"/>
                <a:gd name="T77" fmla="*/ 993 h 1204"/>
                <a:gd name="T78" fmla="*/ 618 w 825"/>
                <a:gd name="T79" fmla="*/ 941 h 1204"/>
                <a:gd name="T80" fmla="*/ 618 w 825"/>
                <a:gd name="T81" fmla="*/ 893 h 1204"/>
                <a:gd name="T82" fmla="*/ 620 w 825"/>
                <a:gd name="T83" fmla="*/ 840 h 1204"/>
                <a:gd name="T84" fmla="*/ 697 w 825"/>
                <a:gd name="T85" fmla="*/ 574 h 1204"/>
                <a:gd name="T86" fmla="*/ 636 w 825"/>
                <a:gd name="T87" fmla="*/ 750 h 1204"/>
                <a:gd name="T88" fmla="*/ 189 w 825"/>
                <a:gd name="T89" fmla="*/ 750 h 1204"/>
                <a:gd name="T90" fmla="*/ 130 w 825"/>
                <a:gd name="T91" fmla="*/ 574 h 1204"/>
                <a:gd name="T92" fmla="*/ 98 w 825"/>
                <a:gd name="T93" fmla="*/ 414 h 1204"/>
                <a:gd name="T94" fmla="*/ 112 w 825"/>
                <a:gd name="T95" fmla="*/ 319 h 1204"/>
                <a:gd name="T96" fmla="*/ 170 w 825"/>
                <a:gd name="T97" fmla="*/ 212 h 1204"/>
                <a:gd name="T98" fmla="*/ 263 w 825"/>
                <a:gd name="T99" fmla="*/ 135 h 1204"/>
                <a:gd name="T100" fmla="*/ 380 w 825"/>
                <a:gd name="T101" fmla="*/ 99 h 1204"/>
                <a:gd name="T102" fmla="*/ 477 w 825"/>
                <a:gd name="T103" fmla="*/ 103 h 1204"/>
                <a:gd name="T104" fmla="*/ 591 w 825"/>
                <a:gd name="T105" fmla="*/ 151 h 1204"/>
                <a:gd name="T106" fmla="*/ 675 w 825"/>
                <a:gd name="T107" fmla="*/ 236 h 1204"/>
                <a:gd name="T108" fmla="*/ 722 w 825"/>
                <a:gd name="T109" fmla="*/ 349 h 1204"/>
                <a:gd name="T110" fmla="*/ 728 w 825"/>
                <a:gd name="T111" fmla="*/ 452 h 1204"/>
                <a:gd name="T112" fmla="*/ 697 w 825"/>
                <a:gd name="T113" fmla="*/ 574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25" h="1204">
                  <a:moveTo>
                    <a:pt x="413" y="0"/>
                  </a:moveTo>
                  <a:lnTo>
                    <a:pt x="413" y="0"/>
                  </a:lnTo>
                  <a:lnTo>
                    <a:pt x="371" y="4"/>
                  </a:lnTo>
                  <a:lnTo>
                    <a:pt x="330" y="9"/>
                  </a:lnTo>
                  <a:lnTo>
                    <a:pt x="290" y="20"/>
                  </a:lnTo>
                  <a:lnTo>
                    <a:pt x="252" y="34"/>
                  </a:lnTo>
                  <a:lnTo>
                    <a:pt x="216" y="50"/>
                  </a:lnTo>
                  <a:lnTo>
                    <a:pt x="182" y="72"/>
                  </a:lnTo>
                  <a:lnTo>
                    <a:pt x="152" y="95"/>
                  </a:lnTo>
                  <a:lnTo>
                    <a:pt x="123" y="122"/>
                  </a:lnTo>
                  <a:lnTo>
                    <a:pt x="96" y="151"/>
                  </a:lnTo>
                  <a:lnTo>
                    <a:pt x="72" y="184"/>
                  </a:lnTo>
                  <a:lnTo>
                    <a:pt x="51" y="216"/>
                  </a:lnTo>
                  <a:lnTo>
                    <a:pt x="33" y="252"/>
                  </a:lnTo>
                  <a:lnTo>
                    <a:pt x="20" y="290"/>
                  </a:lnTo>
                  <a:lnTo>
                    <a:pt x="9" y="329"/>
                  </a:lnTo>
                  <a:lnTo>
                    <a:pt x="4" y="371"/>
                  </a:lnTo>
                  <a:lnTo>
                    <a:pt x="0" y="414"/>
                  </a:lnTo>
                  <a:lnTo>
                    <a:pt x="0" y="414"/>
                  </a:lnTo>
                  <a:lnTo>
                    <a:pt x="2" y="436"/>
                  </a:lnTo>
                  <a:lnTo>
                    <a:pt x="4" y="461"/>
                  </a:lnTo>
                  <a:lnTo>
                    <a:pt x="6" y="484"/>
                  </a:lnTo>
                  <a:lnTo>
                    <a:pt x="11" y="509"/>
                  </a:lnTo>
                  <a:lnTo>
                    <a:pt x="17" y="533"/>
                  </a:lnTo>
                  <a:lnTo>
                    <a:pt x="24" y="558"/>
                  </a:lnTo>
                  <a:lnTo>
                    <a:pt x="31" y="583"/>
                  </a:lnTo>
                  <a:lnTo>
                    <a:pt x="40" y="608"/>
                  </a:lnTo>
                  <a:lnTo>
                    <a:pt x="40" y="608"/>
                  </a:lnTo>
                  <a:lnTo>
                    <a:pt x="80" y="714"/>
                  </a:lnTo>
                  <a:lnTo>
                    <a:pt x="92" y="756"/>
                  </a:lnTo>
                  <a:lnTo>
                    <a:pt x="101" y="788"/>
                  </a:lnTo>
                  <a:lnTo>
                    <a:pt x="107" y="819"/>
                  </a:lnTo>
                  <a:lnTo>
                    <a:pt x="110" y="848"/>
                  </a:lnTo>
                  <a:lnTo>
                    <a:pt x="112" y="878"/>
                  </a:lnTo>
                  <a:lnTo>
                    <a:pt x="114" y="911"/>
                  </a:lnTo>
                  <a:lnTo>
                    <a:pt x="114" y="911"/>
                  </a:lnTo>
                  <a:lnTo>
                    <a:pt x="114" y="961"/>
                  </a:lnTo>
                  <a:lnTo>
                    <a:pt x="117" y="986"/>
                  </a:lnTo>
                  <a:lnTo>
                    <a:pt x="121" y="1011"/>
                  </a:lnTo>
                  <a:lnTo>
                    <a:pt x="128" y="1035"/>
                  </a:lnTo>
                  <a:lnTo>
                    <a:pt x="134" y="1044"/>
                  </a:lnTo>
                  <a:lnTo>
                    <a:pt x="141" y="1055"/>
                  </a:lnTo>
                  <a:lnTo>
                    <a:pt x="148" y="1064"/>
                  </a:lnTo>
                  <a:lnTo>
                    <a:pt x="157" y="1071"/>
                  </a:lnTo>
                  <a:lnTo>
                    <a:pt x="166" y="1078"/>
                  </a:lnTo>
                  <a:lnTo>
                    <a:pt x="179" y="1082"/>
                  </a:lnTo>
                  <a:lnTo>
                    <a:pt x="179" y="1082"/>
                  </a:lnTo>
                  <a:lnTo>
                    <a:pt x="184" y="1100"/>
                  </a:lnTo>
                  <a:lnTo>
                    <a:pt x="191" y="1118"/>
                  </a:lnTo>
                  <a:lnTo>
                    <a:pt x="202" y="1134"/>
                  </a:lnTo>
                  <a:lnTo>
                    <a:pt x="216" y="1152"/>
                  </a:lnTo>
                  <a:lnTo>
                    <a:pt x="216" y="1152"/>
                  </a:lnTo>
                  <a:lnTo>
                    <a:pt x="231" y="1164"/>
                  </a:lnTo>
                  <a:lnTo>
                    <a:pt x="245" y="1175"/>
                  </a:lnTo>
                  <a:lnTo>
                    <a:pt x="261" y="1184"/>
                  </a:lnTo>
                  <a:lnTo>
                    <a:pt x="278" y="1191"/>
                  </a:lnTo>
                  <a:lnTo>
                    <a:pt x="296" y="1197"/>
                  </a:lnTo>
                  <a:lnTo>
                    <a:pt x="315" y="1200"/>
                  </a:lnTo>
                  <a:lnTo>
                    <a:pt x="337" y="1204"/>
                  </a:lnTo>
                  <a:lnTo>
                    <a:pt x="359" y="1204"/>
                  </a:lnTo>
                  <a:lnTo>
                    <a:pt x="468" y="1204"/>
                  </a:lnTo>
                  <a:lnTo>
                    <a:pt x="468" y="1204"/>
                  </a:lnTo>
                  <a:lnTo>
                    <a:pt x="490" y="1204"/>
                  </a:lnTo>
                  <a:lnTo>
                    <a:pt x="512" y="1200"/>
                  </a:lnTo>
                  <a:lnTo>
                    <a:pt x="530" y="1197"/>
                  </a:lnTo>
                  <a:lnTo>
                    <a:pt x="549" y="1191"/>
                  </a:lnTo>
                  <a:lnTo>
                    <a:pt x="566" y="1184"/>
                  </a:lnTo>
                  <a:lnTo>
                    <a:pt x="582" y="1175"/>
                  </a:lnTo>
                  <a:lnTo>
                    <a:pt x="596" y="1164"/>
                  </a:lnTo>
                  <a:lnTo>
                    <a:pt x="609" y="1152"/>
                  </a:lnTo>
                  <a:lnTo>
                    <a:pt x="609" y="1152"/>
                  </a:lnTo>
                  <a:lnTo>
                    <a:pt x="625" y="1134"/>
                  </a:lnTo>
                  <a:lnTo>
                    <a:pt x="636" y="1118"/>
                  </a:lnTo>
                  <a:lnTo>
                    <a:pt x="643" y="1100"/>
                  </a:lnTo>
                  <a:lnTo>
                    <a:pt x="648" y="1082"/>
                  </a:lnTo>
                  <a:lnTo>
                    <a:pt x="648" y="1082"/>
                  </a:lnTo>
                  <a:lnTo>
                    <a:pt x="661" y="1078"/>
                  </a:lnTo>
                  <a:lnTo>
                    <a:pt x="670" y="1071"/>
                  </a:lnTo>
                  <a:lnTo>
                    <a:pt x="679" y="1064"/>
                  </a:lnTo>
                  <a:lnTo>
                    <a:pt x="686" y="1055"/>
                  </a:lnTo>
                  <a:lnTo>
                    <a:pt x="692" y="1044"/>
                  </a:lnTo>
                  <a:lnTo>
                    <a:pt x="697" y="1035"/>
                  </a:lnTo>
                  <a:lnTo>
                    <a:pt x="706" y="1011"/>
                  </a:lnTo>
                  <a:lnTo>
                    <a:pt x="710" y="986"/>
                  </a:lnTo>
                  <a:lnTo>
                    <a:pt x="713" y="961"/>
                  </a:lnTo>
                  <a:lnTo>
                    <a:pt x="713" y="911"/>
                  </a:lnTo>
                  <a:lnTo>
                    <a:pt x="713" y="911"/>
                  </a:lnTo>
                  <a:lnTo>
                    <a:pt x="713" y="878"/>
                  </a:lnTo>
                  <a:lnTo>
                    <a:pt x="715" y="848"/>
                  </a:lnTo>
                  <a:lnTo>
                    <a:pt x="719" y="819"/>
                  </a:lnTo>
                  <a:lnTo>
                    <a:pt x="726" y="788"/>
                  </a:lnTo>
                  <a:lnTo>
                    <a:pt x="735" y="756"/>
                  </a:lnTo>
                  <a:lnTo>
                    <a:pt x="747" y="714"/>
                  </a:lnTo>
                  <a:lnTo>
                    <a:pt x="787" y="608"/>
                  </a:lnTo>
                  <a:lnTo>
                    <a:pt x="787" y="608"/>
                  </a:lnTo>
                  <a:lnTo>
                    <a:pt x="796" y="583"/>
                  </a:lnTo>
                  <a:lnTo>
                    <a:pt x="803" y="558"/>
                  </a:lnTo>
                  <a:lnTo>
                    <a:pt x="810" y="533"/>
                  </a:lnTo>
                  <a:lnTo>
                    <a:pt x="816" y="509"/>
                  </a:lnTo>
                  <a:lnTo>
                    <a:pt x="819" y="484"/>
                  </a:lnTo>
                  <a:lnTo>
                    <a:pt x="823" y="461"/>
                  </a:lnTo>
                  <a:lnTo>
                    <a:pt x="825" y="436"/>
                  </a:lnTo>
                  <a:lnTo>
                    <a:pt x="825" y="414"/>
                  </a:lnTo>
                  <a:lnTo>
                    <a:pt x="825" y="414"/>
                  </a:lnTo>
                  <a:lnTo>
                    <a:pt x="823" y="371"/>
                  </a:lnTo>
                  <a:lnTo>
                    <a:pt x="818" y="329"/>
                  </a:lnTo>
                  <a:lnTo>
                    <a:pt x="807" y="290"/>
                  </a:lnTo>
                  <a:lnTo>
                    <a:pt x="792" y="252"/>
                  </a:lnTo>
                  <a:lnTo>
                    <a:pt x="776" y="216"/>
                  </a:lnTo>
                  <a:lnTo>
                    <a:pt x="755" y="184"/>
                  </a:lnTo>
                  <a:lnTo>
                    <a:pt x="731" y="151"/>
                  </a:lnTo>
                  <a:lnTo>
                    <a:pt x="704" y="122"/>
                  </a:lnTo>
                  <a:lnTo>
                    <a:pt x="675" y="95"/>
                  </a:lnTo>
                  <a:lnTo>
                    <a:pt x="643" y="72"/>
                  </a:lnTo>
                  <a:lnTo>
                    <a:pt x="609" y="50"/>
                  </a:lnTo>
                  <a:lnTo>
                    <a:pt x="573" y="34"/>
                  </a:lnTo>
                  <a:lnTo>
                    <a:pt x="535" y="20"/>
                  </a:lnTo>
                  <a:lnTo>
                    <a:pt x="495" y="9"/>
                  </a:lnTo>
                  <a:lnTo>
                    <a:pt x="456" y="4"/>
                  </a:lnTo>
                  <a:lnTo>
                    <a:pt x="413" y="0"/>
                  </a:lnTo>
                  <a:lnTo>
                    <a:pt x="413" y="0"/>
                  </a:lnTo>
                  <a:close/>
                  <a:moveTo>
                    <a:pt x="558" y="1042"/>
                  </a:moveTo>
                  <a:lnTo>
                    <a:pt x="558" y="1042"/>
                  </a:lnTo>
                  <a:lnTo>
                    <a:pt x="558" y="1047"/>
                  </a:lnTo>
                  <a:lnTo>
                    <a:pt x="557" y="1056"/>
                  </a:lnTo>
                  <a:lnTo>
                    <a:pt x="551" y="1071"/>
                  </a:lnTo>
                  <a:lnTo>
                    <a:pt x="546" y="1078"/>
                  </a:lnTo>
                  <a:lnTo>
                    <a:pt x="540" y="1085"/>
                  </a:lnTo>
                  <a:lnTo>
                    <a:pt x="540" y="1085"/>
                  </a:lnTo>
                  <a:lnTo>
                    <a:pt x="535" y="1091"/>
                  </a:lnTo>
                  <a:lnTo>
                    <a:pt x="528" y="1096"/>
                  </a:lnTo>
                  <a:lnTo>
                    <a:pt x="512" y="1101"/>
                  </a:lnTo>
                  <a:lnTo>
                    <a:pt x="492" y="1107"/>
                  </a:lnTo>
                  <a:lnTo>
                    <a:pt x="468" y="1109"/>
                  </a:lnTo>
                  <a:lnTo>
                    <a:pt x="359" y="1109"/>
                  </a:lnTo>
                  <a:lnTo>
                    <a:pt x="359" y="1109"/>
                  </a:lnTo>
                  <a:lnTo>
                    <a:pt x="344" y="1107"/>
                  </a:lnTo>
                  <a:lnTo>
                    <a:pt x="332" y="1107"/>
                  </a:lnTo>
                  <a:lnTo>
                    <a:pt x="321" y="1103"/>
                  </a:lnTo>
                  <a:lnTo>
                    <a:pt x="310" y="1100"/>
                  </a:lnTo>
                  <a:lnTo>
                    <a:pt x="301" y="1096"/>
                  </a:lnTo>
                  <a:lnTo>
                    <a:pt x="294" y="1092"/>
                  </a:lnTo>
                  <a:lnTo>
                    <a:pt x="283" y="1082"/>
                  </a:lnTo>
                  <a:lnTo>
                    <a:pt x="276" y="1071"/>
                  </a:lnTo>
                  <a:lnTo>
                    <a:pt x="270" y="1060"/>
                  </a:lnTo>
                  <a:lnTo>
                    <a:pt x="269" y="1051"/>
                  </a:lnTo>
                  <a:lnTo>
                    <a:pt x="269" y="1042"/>
                  </a:lnTo>
                  <a:lnTo>
                    <a:pt x="269" y="1042"/>
                  </a:lnTo>
                  <a:lnTo>
                    <a:pt x="269" y="1040"/>
                  </a:lnTo>
                  <a:lnTo>
                    <a:pt x="558" y="1040"/>
                  </a:lnTo>
                  <a:lnTo>
                    <a:pt x="558" y="1040"/>
                  </a:lnTo>
                  <a:lnTo>
                    <a:pt x="558" y="1042"/>
                  </a:lnTo>
                  <a:lnTo>
                    <a:pt x="558" y="1042"/>
                  </a:lnTo>
                  <a:close/>
                  <a:moveTo>
                    <a:pt x="611" y="993"/>
                  </a:moveTo>
                  <a:lnTo>
                    <a:pt x="215" y="993"/>
                  </a:lnTo>
                  <a:lnTo>
                    <a:pt x="215" y="993"/>
                  </a:lnTo>
                  <a:lnTo>
                    <a:pt x="213" y="975"/>
                  </a:lnTo>
                  <a:lnTo>
                    <a:pt x="209" y="941"/>
                  </a:lnTo>
                  <a:lnTo>
                    <a:pt x="618" y="941"/>
                  </a:lnTo>
                  <a:lnTo>
                    <a:pt x="618" y="941"/>
                  </a:lnTo>
                  <a:lnTo>
                    <a:pt x="614" y="975"/>
                  </a:lnTo>
                  <a:lnTo>
                    <a:pt x="611" y="993"/>
                  </a:lnTo>
                  <a:lnTo>
                    <a:pt x="611" y="993"/>
                  </a:lnTo>
                  <a:close/>
                  <a:moveTo>
                    <a:pt x="618" y="893"/>
                  </a:moveTo>
                  <a:lnTo>
                    <a:pt x="209" y="893"/>
                  </a:lnTo>
                  <a:lnTo>
                    <a:pt x="209" y="893"/>
                  </a:lnTo>
                  <a:lnTo>
                    <a:pt x="207" y="840"/>
                  </a:lnTo>
                  <a:lnTo>
                    <a:pt x="620" y="840"/>
                  </a:lnTo>
                  <a:lnTo>
                    <a:pt x="620" y="840"/>
                  </a:lnTo>
                  <a:lnTo>
                    <a:pt x="618" y="893"/>
                  </a:lnTo>
                  <a:lnTo>
                    <a:pt x="618" y="893"/>
                  </a:lnTo>
                  <a:close/>
                  <a:moveTo>
                    <a:pt x="697" y="574"/>
                  </a:moveTo>
                  <a:lnTo>
                    <a:pt x="697" y="574"/>
                  </a:lnTo>
                  <a:lnTo>
                    <a:pt x="670" y="644"/>
                  </a:lnTo>
                  <a:lnTo>
                    <a:pt x="650" y="702"/>
                  </a:lnTo>
                  <a:lnTo>
                    <a:pt x="636" y="750"/>
                  </a:lnTo>
                  <a:lnTo>
                    <a:pt x="627" y="794"/>
                  </a:lnTo>
                  <a:lnTo>
                    <a:pt x="200" y="794"/>
                  </a:lnTo>
                  <a:lnTo>
                    <a:pt x="200" y="794"/>
                  </a:lnTo>
                  <a:lnTo>
                    <a:pt x="189" y="750"/>
                  </a:lnTo>
                  <a:lnTo>
                    <a:pt x="175" y="702"/>
                  </a:lnTo>
                  <a:lnTo>
                    <a:pt x="155" y="644"/>
                  </a:lnTo>
                  <a:lnTo>
                    <a:pt x="130" y="574"/>
                  </a:lnTo>
                  <a:lnTo>
                    <a:pt x="130" y="574"/>
                  </a:lnTo>
                  <a:lnTo>
                    <a:pt x="116" y="533"/>
                  </a:lnTo>
                  <a:lnTo>
                    <a:pt x="105" y="491"/>
                  </a:lnTo>
                  <a:lnTo>
                    <a:pt x="99" y="452"/>
                  </a:lnTo>
                  <a:lnTo>
                    <a:pt x="98" y="414"/>
                  </a:lnTo>
                  <a:lnTo>
                    <a:pt x="98" y="414"/>
                  </a:lnTo>
                  <a:lnTo>
                    <a:pt x="99" y="382"/>
                  </a:lnTo>
                  <a:lnTo>
                    <a:pt x="103" y="349"/>
                  </a:lnTo>
                  <a:lnTo>
                    <a:pt x="112" y="319"/>
                  </a:lnTo>
                  <a:lnTo>
                    <a:pt x="123" y="290"/>
                  </a:lnTo>
                  <a:lnTo>
                    <a:pt x="135" y="263"/>
                  </a:lnTo>
                  <a:lnTo>
                    <a:pt x="152" y="236"/>
                  </a:lnTo>
                  <a:lnTo>
                    <a:pt x="170" y="212"/>
                  </a:lnTo>
                  <a:lnTo>
                    <a:pt x="189" y="189"/>
                  </a:lnTo>
                  <a:lnTo>
                    <a:pt x="213" y="169"/>
                  </a:lnTo>
                  <a:lnTo>
                    <a:pt x="236" y="151"/>
                  </a:lnTo>
                  <a:lnTo>
                    <a:pt x="263" y="135"/>
                  </a:lnTo>
                  <a:lnTo>
                    <a:pt x="290" y="122"/>
                  </a:lnTo>
                  <a:lnTo>
                    <a:pt x="319" y="112"/>
                  </a:lnTo>
                  <a:lnTo>
                    <a:pt x="350" y="103"/>
                  </a:lnTo>
                  <a:lnTo>
                    <a:pt x="380" y="99"/>
                  </a:lnTo>
                  <a:lnTo>
                    <a:pt x="413" y="97"/>
                  </a:lnTo>
                  <a:lnTo>
                    <a:pt x="413" y="97"/>
                  </a:lnTo>
                  <a:lnTo>
                    <a:pt x="445" y="99"/>
                  </a:lnTo>
                  <a:lnTo>
                    <a:pt x="477" y="103"/>
                  </a:lnTo>
                  <a:lnTo>
                    <a:pt x="508" y="112"/>
                  </a:lnTo>
                  <a:lnTo>
                    <a:pt x="537" y="122"/>
                  </a:lnTo>
                  <a:lnTo>
                    <a:pt x="564" y="135"/>
                  </a:lnTo>
                  <a:lnTo>
                    <a:pt x="591" y="151"/>
                  </a:lnTo>
                  <a:lnTo>
                    <a:pt x="614" y="169"/>
                  </a:lnTo>
                  <a:lnTo>
                    <a:pt x="638" y="189"/>
                  </a:lnTo>
                  <a:lnTo>
                    <a:pt x="657" y="212"/>
                  </a:lnTo>
                  <a:lnTo>
                    <a:pt x="675" y="236"/>
                  </a:lnTo>
                  <a:lnTo>
                    <a:pt x="692" y="263"/>
                  </a:lnTo>
                  <a:lnTo>
                    <a:pt x="704" y="290"/>
                  </a:lnTo>
                  <a:lnTo>
                    <a:pt x="715" y="319"/>
                  </a:lnTo>
                  <a:lnTo>
                    <a:pt x="722" y="349"/>
                  </a:lnTo>
                  <a:lnTo>
                    <a:pt x="728" y="382"/>
                  </a:lnTo>
                  <a:lnTo>
                    <a:pt x="729" y="414"/>
                  </a:lnTo>
                  <a:lnTo>
                    <a:pt x="729" y="414"/>
                  </a:lnTo>
                  <a:lnTo>
                    <a:pt x="728" y="452"/>
                  </a:lnTo>
                  <a:lnTo>
                    <a:pt x="720" y="491"/>
                  </a:lnTo>
                  <a:lnTo>
                    <a:pt x="711" y="533"/>
                  </a:lnTo>
                  <a:lnTo>
                    <a:pt x="697" y="574"/>
                  </a:lnTo>
                  <a:lnTo>
                    <a:pt x="697" y="57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31" name="组合 130"/>
          <p:cNvGrpSpPr/>
          <p:nvPr/>
        </p:nvGrpSpPr>
        <p:grpSpPr>
          <a:xfrm>
            <a:off x="4164011" y="2497286"/>
            <a:ext cx="1408234" cy="1214153"/>
            <a:chOff x="3062514" y="1988472"/>
            <a:chExt cx="1056313" cy="910615"/>
          </a:xfrm>
        </p:grpSpPr>
        <p:sp>
          <p:nvSpPr>
            <p:cNvPr id="132" name="六边形 131"/>
            <p:cNvSpPr/>
            <p:nvPr/>
          </p:nvSpPr>
          <p:spPr>
            <a:xfrm>
              <a:off x="3062514" y="1988472"/>
              <a:ext cx="1056313" cy="910615"/>
            </a:xfrm>
            <a:prstGeom prst="hexagon">
              <a:avLst/>
            </a:prstGeom>
            <a:solidFill>
              <a:schemeClr val="accent3"/>
            </a:solidFill>
            <a:ln w="28575">
              <a:solidFill>
                <a:srgbClr val="D1D1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133" name="组合 132"/>
            <p:cNvGrpSpPr/>
            <p:nvPr/>
          </p:nvGrpSpPr>
          <p:grpSpPr>
            <a:xfrm>
              <a:off x="3420515" y="2217683"/>
              <a:ext cx="340310" cy="452193"/>
              <a:chOff x="5114925" y="5351463"/>
              <a:chExt cx="695325" cy="923926"/>
            </a:xfrm>
            <a:solidFill>
              <a:schemeClr val="bg1"/>
            </a:solidFill>
          </p:grpSpPr>
          <p:sp>
            <p:nvSpPr>
              <p:cNvPr id="134" name="Freeform 18"/>
              <p:cNvSpPr>
                <a:spLocks/>
              </p:cNvSpPr>
              <p:nvPr/>
            </p:nvSpPr>
            <p:spPr bwMode="auto">
              <a:xfrm>
                <a:off x="5121275" y="5988051"/>
                <a:ext cx="311150" cy="287338"/>
              </a:xfrm>
              <a:custGeom>
                <a:avLst/>
                <a:gdLst>
                  <a:gd name="T0" fmla="*/ 272 w 392"/>
                  <a:gd name="T1" fmla="*/ 18 h 362"/>
                  <a:gd name="T2" fmla="*/ 151 w 392"/>
                  <a:gd name="T3" fmla="*/ 18 h 362"/>
                  <a:gd name="T4" fmla="*/ 151 w 392"/>
                  <a:gd name="T5" fmla="*/ 18 h 362"/>
                  <a:gd name="T6" fmla="*/ 135 w 392"/>
                  <a:gd name="T7" fmla="*/ 17 h 362"/>
                  <a:gd name="T8" fmla="*/ 121 w 392"/>
                  <a:gd name="T9" fmla="*/ 13 h 362"/>
                  <a:gd name="T10" fmla="*/ 106 w 392"/>
                  <a:gd name="T11" fmla="*/ 8 h 362"/>
                  <a:gd name="T12" fmla="*/ 94 w 392"/>
                  <a:gd name="T13" fmla="*/ 0 h 362"/>
                  <a:gd name="T14" fmla="*/ 2 w 392"/>
                  <a:gd name="T15" fmla="*/ 225 h 362"/>
                  <a:gd name="T16" fmla="*/ 2 w 392"/>
                  <a:gd name="T17" fmla="*/ 225 h 362"/>
                  <a:gd name="T18" fmla="*/ 0 w 392"/>
                  <a:gd name="T19" fmla="*/ 233 h 362"/>
                  <a:gd name="T20" fmla="*/ 0 w 392"/>
                  <a:gd name="T21" fmla="*/ 238 h 362"/>
                  <a:gd name="T22" fmla="*/ 2 w 392"/>
                  <a:gd name="T23" fmla="*/ 242 h 362"/>
                  <a:gd name="T24" fmla="*/ 4 w 392"/>
                  <a:gd name="T25" fmla="*/ 247 h 362"/>
                  <a:gd name="T26" fmla="*/ 7 w 392"/>
                  <a:gd name="T27" fmla="*/ 251 h 362"/>
                  <a:gd name="T28" fmla="*/ 13 w 392"/>
                  <a:gd name="T29" fmla="*/ 254 h 362"/>
                  <a:gd name="T30" fmla="*/ 16 w 392"/>
                  <a:gd name="T31" fmla="*/ 256 h 362"/>
                  <a:gd name="T32" fmla="*/ 24 w 392"/>
                  <a:gd name="T33" fmla="*/ 256 h 362"/>
                  <a:gd name="T34" fmla="*/ 159 w 392"/>
                  <a:gd name="T35" fmla="*/ 245 h 362"/>
                  <a:gd name="T36" fmla="*/ 159 w 392"/>
                  <a:gd name="T37" fmla="*/ 245 h 362"/>
                  <a:gd name="T38" fmla="*/ 164 w 392"/>
                  <a:gd name="T39" fmla="*/ 245 h 362"/>
                  <a:gd name="T40" fmla="*/ 168 w 392"/>
                  <a:gd name="T41" fmla="*/ 247 h 362"/>
                  <a:gd name="T42" fmla="*/ 173 w 392"/>
                  <a:gd name="T43" fmla="*/ 249 h 362"/>
                  <a:gd name="T44" fmla="*/ 177 w 392"/>
                  <a:gd name="T45" fmla="*/ 252 h 362"/>
                  <a:gd name="T46" fmla="*/ 265 w 392"/>
                  <a:gd name="T47" fmla="*/ 355 h 362"/>
                  <a:gd name="T48" fmla="*/ 265 w 392"/>
                  <a:gd name="T49" fmla="*/ 355 h 362"/>
                  <a:gd name="T50" fmla="*/ 270 w 392"/>
                  <a:gd name="T51" fmla="*/ 359 h 362"/>
                  <a:gd name="T52" fmla="*/ 274 w 392"/>
                  <a:gd name="T53" fmla="*/ 362 h 362"/>
                  <a:gd name="T54" fmla="*/ 279 w 392"/>
                  <a:gd name="T55" fmla="*/ 362 h 362"/>
                  <a:gd name="T56" fmla="*/ 285 w 392"/>
                  <a:gd name="T57" fmla="*/ 362 h 362"/>
                  <a:gd name="T58" fmla="*/ 290 w 392"/>
                  <a:gd name="T59" fmla="*/ 362 h 362"/>
                  <a:gd name="T60" fmla="*/ 294 w 392"/>
                  <a:gd name="T61" fmla="*/ 359 h 362"/>
                  <a:gd name="T62" fmla="*/ 299 w 392"/>
                  <a:gd name="T63" fmla="*/ 355 h 362"/>
                  <a:gd name="T64" fmla="*/ 301 w 392"/>
                  <a:gd name="T65" fmla="*/ 350 h 362"/>
                  <a:gd name="T66" fmla="*/ 392 w 392"/>
                  <a:gd name="T67" fmla="*/ 126 h 362"/>
                  <a:gd name="T68" fmla="*/ 392 w 392"/>
                  <a:gd name="T69" fmla="*/ 126 h 362"/>
                  <a:gd name="T70" fmla="*/ 382 w 392"/>
                  <a:gd name="T71" fmla="*/ 121 h 362"/>
                  <a:gd name="T72" fmla="*/ 373 w 392"/>
                  <a:gd name="T73" fmla="*/ 116 h 362"/>
                  <a:gd name="T74" fmla="*/ 364 w 392"/>
                  <a:gd name="T75" fmla="*/ 110 h 362"/>
                  <a:gd name="T76" fmla="*/ 355 w 392"/>
                  <a:gd name="T77" fmla="*/ 103 h 362"/>
                  <a:gd name="T78" fmla="*/ 272 w 392"/>
                  <a:gd name="T79" fmla="*/ 18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92" h="362">
                    <a:moveTo>
                      <a:pt x="272" y="18"/>
                    </a:moveTo>
                    <a:lnTo>
                      <a:pt x="151" y="18"/>
                    </a:lnTo>
                    <a:lnTo>
                      <a:pt x="151" y="18"/>
                    </a:lnTo>
                    <a:lnTo>
                      <a:pt x="135" y="17"/>
                    </a:lnTo>
                    <a:lnTo>
                      <a:pt x="121" y="13"/>
                    </a:lnTo>
                    <a:lnTo>
                      <a:pt x="106" y="8"/>
                    </a:lnTo>
                    <a:lnTo>
                      <a:pt x="94" y="0"/>
                    </a:lnTo>
                    <a:lnTo>
                      <a:pt x="2" y="225"/>
                    </a:lnTo>
                    <a:lnTo>
                      <a:pt x="2" y="225"/>
                    </a:lnTo>
                    <a:lnTo>
                      <a:pt x="0" y="233"/>
                    </a:lnTo>
                    <a:lnTo>
                      <a:pt x="0" y="238"/>
                    </a:lnTo>
                    <a:lnTo>
                      <a:pt x="2" y="242"/>
                    </a:lnTo>
                    <a:lnTo>
                      <a:pt x="4" y="247"/>
                    </a:lnTo>
                    <a:lnTo>
                      <a:pt x="7" y="251"/>
                    </a:lnTo>
                    <a:lnTo>
                      <a:pt x="13" y="254"/>
                    </a:lnTo>
                    <a:lnTo>
                      <a:pt x="16" y="256"/>
                    </a:lnTo>
                    <a:lnTo>
                      <a:pt x="24" y="256"/>
                    </a:lnTo>
                    <a:lnTo>
                      <a:pt x="159" y="245"/>
                    </a:lnTo>
                    <a:lnTo>
                      <a:pt x="159" y="245"/>
                    </a:lnTo>
                    <a:lnTo>
                      <a:pt x="164" y="245"/>
                    </a:lnTo>
                    <a:lnTo>
                      <a:pt x="168" y="247"/>
                    </a:lnTo>
                    <a:lnTo>
                      <a:pt x="173" y="249"/>
                    </a:lnTo>
                    <a:lnTo>
                      <a:pt x="177" y="252"/>
                    </a:lnTo>
                    <a:lnTo>
                      <a:pt x="265" y="355"/>
                    </a:lnTo>
                    <a:lnTo>
                      <a:pt x="265" y="355"/>
                    </a:lnTo>
                    <a:lnTo>
                      <a:pt x="270" y="359"/>
                    </a:lnTo>
                    <a:lnTo>
                      <a:pt x="274" y="362"/>
                    </a:lnTo>
                    <a:lnTo>
                      <a:pt x="279" y="362"/>
                    </a:lnTo>
                    <a:lnTo>
                      <a:pt x="285" y="362"/>
                    </a:lnTo>
                    <a:lnTo>
                      <a:pt x="290" y="362"/>
                    </a:lnTo>
                    <a:lnTo>
                      <a:pt x="294" y="359"/>
                    </a:lnTo>
                    <a:lnTo>
                      <a:pt x="299" y="355"/>
                    </a:lnTo>
                    <a:lnTo>
                      <a:pt x="301" y="350"/>
                    </a:lnTo>
                    <a:lnTo>
                      <a:pt x="392" y="126"/>
                    </a:lnTo>
                    <a:lnTo>
                      <a:pt x="392" y="126"/>
                    </a:lnTo>
                    <a:lnTo>
                      <a:pt x="382" y="121"/>
                    </a:lnTo>
                    <a:lnTo>
                      <a:pt x="373" y="116"/>
                    </a:lnTo>
                    <a:lnTo>
                      <a:pt x="364" y="110"/>
                    </a:lnTo>
                    <a:lnTo>
                      <a:pt x="355" y="103"/>
                    </a:lnTo>
                    <a:lnTo>
                      <a:pt x="272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35" name="Freeform 19"/>
              <p:cNvSpPr>
                <a:spLocks/>
              </p:cNvSpPr>
              <p:nvPr/>
            </p:nvSpPr>
            <p:spPr bwMode="auto">
              <a:xfrm>
                <a:off x="5492750" y="5988051"/>
                <a:ext cx="311150" cy="287338"/>
              </a:xfrm>
              <a:custGeom>
                <a:avLst/>
                <a:gdLst>
                  <a:gd name="T0" fmla="*/ 299 w 392"/>
                  <a:gd name="T1" fmla="*/ 0 h 362"/>
                  <a:gd name="T2" fmla="*/ 299 w 392"/>
                  <a:gd name="T3" fmla="*/ 0 h 362"/>
                  <a:gd name="T4" fmla="*/ 284 w 392"/>
                  <a:gd name="T5" fmla="*/ 8 h 362"/>
                  <a:gd name="T6" fmla="*/ 270 w 392"/>
                  <a:gd name="T7" fmla="*/ 13 h 362"/>
                  <a:gd name="T8" fmla="*/ 256 w 392"/>
                  <a:gd name="T9" fmla="*/ 17 h 362"/>
                  <a:gd name="T10" fmla="*/ 239 w 392"/>
                  <a:gd name="T11" fmla="*/ 18 h 362"/>
                  <a:gd name="T12" fmla="*/ 121 w 392"/>
                  <a:gd name="T13" fmla="*/ 18 h 362"/>
                  <a:gd name="T14" fmla="*/ 36 w 392"/>
                  <a:gd name="T15" fmla="*/ 103 h 362"/>
                  <a:gd name="T16" fmla="*/ 36 w 392"/>
                  <a:gd name="T17" fmla="*/ 103 h 362"/>
                  <a:gd name="T18" fmla="*/ 27 w 392"/>
                  <a:gd name="T19" fmla="*/ 110 h 362"/>
                  <a:gd name="T20" fmla="*/ 18 w 392"/>
                  <a:gd name="T21" fmla="*/ 116 h 362"/>
                  <a:gd name="T22" fmla="*/ 9 w 392"/>
                  <a:gd name="T23" fmla="*/ 121 h 362"/>
                  <a:gd name="T24" fmla="*/ 0 w 392"/>
                  <a:gd name="T25" fmla="*/ 126 h 362"/>
                  <a:gd name="T26" fmla="*/ 90 w 392"/>
                  <a:gd name="T27" fmla="*/ 350 h 362"/>
                  <a:gd name="T28" fmla="*/ 90 w 392"/>
                  <a:gd name="T29" fmla="*/ 350 h 362"/>
                  <a:gd name="T30" fmla="*/ 94 w 392"/>
                  <a:gd name="T31" fmla="*/ 355 h 362"/>
                  <a:gd name="T32" fmla="*/ 97 w 392"/>
                  <a:gd name="T33" fmla="*/ 359 h 362"/>
                  <a:gd name="T34" fmla="*/ 101 w 392"/>
                  <a:gd name="T35" fmla="*/ 362 h 362"/>
                  <a:gd name="T36" fmla="*/ 106 w 392"/>
                  <a:gd name="T37" fmla="*/ 362 h 362"/>
                  <a:gd name="T38" fmla="*/ 112 w 392"/>
                  <a:gd name="T39" fmla="*/ 362 h 362"/>
                  <a:gd name="T40" fmla="*/ 117 w 392"/>
                  <a:gd name="T41" fmla="*/ 362 h 362"/>
                  <a:gd name="T42" fmla="*/ 122 w 392"/>
                  <a:gd name="T43" fmla="*/ 359 h 362"/>
                  <a:gd name="T44" fmla="*/ 126 w 392"/>
                  <a:gd name="T45" fmla="*/ 355 h 362"/>
                  <a:gd name="T46" fmla="*/ 216 w 392"/>
                  <a:gd name="T47" fmla="*/ 252 h 362"/>
                  <a:gd name="T48" fmla="*/ 216 w 392"/>
                  <a:gd name="T49" fmla="*/ 252 h 362"/>
                  <a:gd name="T50" fmla="*/ 220 w 392"/>
                  <a:gd name="T51" fmla="*/ 249 h 362"/>
                  <a:gd name="T52" fmla="*/ 223 w 392"/>
                  <a:gd name="T53" fmla="*/ 247 h 362"/>
                  <a:gd name="T54" fmla="*/ 229 w 392"/>
                  <a:gd name="T55" fmla="*/ 245 h 362"/>
                  <a:gd name="T56" fmla="*/ 232 w 392"/>
                  <a:gd name="T57" fmla="*/ 245 h 362"/>
                  <a:gd name="T58" fmla="*/ 369 w 392"/>
                  <a:gd name="T59" fmla="*/ 256 h 362"/>
                  <a:gd name="T60" fmla="*/ 369 w 392"/>
                  <a:gd name="T61" fmla="*/ 256 h 362"/>
                  <a:gd name="T62" fmla="*/ 374 w 392"/>
                  <a:gd name="T63" fmla="*/ 256 h 362"/>
                  <a:gd name="T64" fmla="*/ 380 w 392"/>
                  <a:gd name="T65" fmla="*/ 254 h 362"/>
                  <a:gd name="T66" fmla="*/ 383 w 392"/>
                  <a:gd name="T67" fmla="*/ 251 h 362"/>
                  <a:gd name="T68" fmla="*/ 387 w 392"/>
                  <a:gd name="T69" fmla="*/ 247 h 362"/>
                  <a:gd name="T70" fmla="*/ 391 w 392"/>
                  <a:gd name="T71" fmla="*/ 242 h 362"/>
                  <a:gd name="T72" fmla="*/ 391 w 392"/>
                  <a:gd name="T73" fmla="*/ 238 h 362"/>
                  <a:gd name="T74" fmla="*/ 392 w 392"/>
                  <a:gd name="T75" fmla="*/ 233 h 362"/>
                  <a:gd name="T76" fmla="*/ 391 w 392"/>
                  <a:gd name="T77" fmla="*/ 225 h 362"/>
                  <a:gd name="T78" fmla="*/ 299 w 392"/>
                  <a:gd name="T79" fmla="*/ 0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92" h="362">
                    <a:moveTo>
                      <a:pt x="299" y="0"/>
                    </a:moveTo>
                    <a:lnTo>
                      <a:pt x="299" y="0"/>
                    </a:lnTo>
                    <a:lnTo>
                      <a:pt x="284" y="8"/>
                    </a:lnTo>
                    <a:lnTo>
                      <a:pt x="270" y="13"/>
                    </a:lnTo>
                    <a:lnTo>
                      <a:pt x="256" y="17"/>
                    </a:lnTo>
                    <a:lnTo>
                      <a:pt x="239" y="18"/>
                    </a:lnTo>
                    <a:lnTo>
                      <a:pt x="121" y="18"/>
                    </a:lnTo>
                    <a:lnTo>
                      <a:pt x="36" y="103"/>
                    </a:lnTo>
                    <a:lnTo>
                      <a:pt x="36" y="103"/>
                    </a:lnTo>
                    <a:lnTo>
                      <a:pt x="27" y="110"/>
                    </a:lnTo>
                    <a:lnTo>
                      <a:pt x="18" y="116"/>
                    </a:lnTo>
                    <a:lnTo>
                      <a:pt x="9" y="121"/>
                    </a:lnTo>
                    <a:lnTo>
                      <a:pt x="0" y="126"/>
                    </a:lnTo>
                    <a:lnTo>
                      <a:pt x="90" y="350"/>
                    </a:lnTo>
                    <a:lnTo>
                      <a:pt x="90" y="350"/>
                    </a:lnTo>
                    <a:lnTo>
                      <a:pt x="94" y="355"/>
                    </a:lnTo>
                    <a:lnTo>
                      <a:pt x="97" y="359"/>
                    </a:lnTo>
                    <a:lnTo>
                      <a:pt x="101" y="362"/>
                    </a:lnTo>
                    <a:lnTo>
                      <a:pt x="106" y="362"/>
                    </a:lnTo>
                    <a:lnTo>
                      <a:pt x="112" y="362"/>
                    </a:lnTo>
                    <a:lnTo>
                      <a:pt x="117" y="362"/>
                    </a:lnTo>
                    <a:lnTo>
                      <a:pt x="122" y="359"/>
                    </a:lnTo>
                    <a:lnTo>
                      <a:pt x="126" y="355"/>
                    </a:lnTo>
                    <a:lnTo>
                      <a:pt x="216" y="252"/>
                    </a:lnTo>
                    <a:lnTo>
                      <a:pt x="216" y="252"/>
                    </a:lnTo>
                    <a:lnTo>
                      <a:pt x="220" y="249"/>
                    </a:lnTo>
                    <a:lnTo>
                      <a:pt x="223" y="247"/>
                    </a:lnTo>
                    <a:lnTo>
                      <a:pt x="229" y="245"/>
                    </a:lnTo>
                    <a:lnTo>
                      <a:pt x="232" y="245"/>
                    </a:lnTo>
                    <a:lnTo>
                      <a:pt x="369" y="256"/>
                    </a:lnTo>
                    <a:lnTo>
                      <a:pt x="369" y="256"/>
                    </a:lnTo>
                    <a:lnTo>
                      <a:pt x="374" y="256"/>
                    </a:lnTo>
                    <a:lnTo>
                      <a:pt x="380" y="254"/>
                    </a:lnTo>
                    <a:lnTo>
                      <a:pt x="383" y="251"/>
                    </a:lnTo>
                    <a:lnTo>
                      <a:pt x="387" y="247"/>
                    </a:lnTo>
                    <a:lnTo>
                      <a:pt x="391" y="242"/>
                    </a:lnTo>
                    <a:lnTo>
                      <a:pt x="391" y="238"/>
                    </a:lnTo>
                    <a:lnTo>
                      <a:pt x="392" y="233"/>
                    </a:lnTo>
                    <a:lnTo>
                      <a:pt x="391" y="225"/>
                    </a:lnTo>
                    <a:lnTo>
                      <a:pt x="29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36" name="Freeform 20"/>
              <p:cNvSpPr>
                <a:spLocks noEditPoints="1"/>
              </p:cNvSpPr>
              <p:nvPr/>
            </p:nvSpPr>
            <p:spPr bwMode="auto">
              <a:xfrm>
                <a:off x="5114925" y="5351463"/>
                <a:ext cx="695325" cy="693738"/>
              </a:xfrm>
              <a:custGeom>
                <a:avLst/>
                <a:gdLst>
                  <a:gd name="T0" fmla="*/ 723 w 875"/>
                  <a:gd name="T1" fmla="*/ 759 h 874"/>
                  <a:gd name="T2" fmla="*/ 752 w 875"/>
                  <a:gd name="T3" fmla="*/ 739 h 874"/>
                  <a:gd name="T4" fmla="*/ 759 w 875"/>
                  <a:gd name="T5" fmla="*/ 588 h 874"/>
                  <a:gd name="T6" fmla="*/ 767 w 875"/>
                  <a:gd name="T7" fmla="*/ 565 h 874"/>
                  <a:gd name="T8" fmla="*/ 867 w 875"/>
                  <a:gd name="T9" fmla="*/ 462 h 874"/>
                  <a:gd name="T10" fmla="*/ 873 w 875"/>
                  <a:gd name="T11" fmla="*/ 428 h 874"/>
                  <a:gd name="T12" fmla="*/ 772 w 875"/>
                  <a:gd name="T13" fmla="*/ 317 h 874"/>
                  <a:gd name="T14" fmla="*/ 759 w 875"/>
                  <a:gd name="T15" fmla="*/ 295 h 874"/>
                  <a:gd name="T16" fmla="*/ 758 w 875"/>
                  <a:gd name="T17" fmla="*/ 151 h 874"/>
                  <a:gd name="T18" fmla="*/ 740 w 875"/>
                  <a:gd name="T19" fmla="*/ 122 h 874"/>
                  <a:gd name="T20" fmla="*/ 588 w 875"/>
                  <a:gd name="T21" fmla="*/ 115 h 874"/>
                  <a:gd name="T22" fmla="*/ 563 w 875"/>
                  <a:gd name="T23" fmla="*/ 108 h 874"/>
                  <a:gd name="T24" fmla="*/ 461 w 875"/>
                  <a:gd name="T25" fmla="*/ 7 h 874"/>
                  <a:gd name="T26" fmla="*/ 428 w 875"/>
                  <a:gd name="T27" fmla="*/ 0 h 874"/>
                  <a:gd name="T28" fmla="*/ 317 w 875"/>
                  <a:gd name="T29" fmla="*/ 102 h 874"/>
                  <a:gd name="T30" fmla="*/ 293 w 875"/>
                  <a:gd name="T31" fmla="*/ 115 h 874"/>
                  <a:gd name="T32" fmla="*/ 149 w 875"/>
                  <a:gd name="T33" fmla="*/ 117 h 874"/>
                  <a:gd name="T34" fmla="*/ 122 w 875"/>
                  <a:gd name="T35" fmla="*/ 135 h 874"/>
                  <a:gd name="T36" fmla="*/ 115 w 875"/>
                  <a:gd name="T37" fmla="*/ 286 h 874"/>
                  <a:gd name="T38" fmla="*/ 108 w 875"/>
                  <a:gd name="T39" fmla="*/ 309 h 874"/>
                  <a:gd name="T40" fmla="*/ 7 w 875"/>
                  <a:gd name="T41" fmla="*/ 414 h 874"/>
                  <a:gd name="T42" fmla="*/ 0 w 875"/>
                  <a:gd name="T43" fmla="*/ 446 h 874"/>
                  <a:gd name="T44" fmla="*/ 101 w 875"/>
                  <a:gd name="T45" fmla="*/ 558 h 874"/>
                  <a:gd name="T46" fmla="*/ 113 w 875"/>
                  <a:gd name="T47" fmla="*/ 581 h 874"/>
                  <a:gd name="T48" fmla="*/ 115 w 875"/>
                  <a:gd name="T49" fmla="*/ 723 h 874"/>
                  <a:gd name="T50" fmla="*/ 133 w 875"/>
                  <a:gd name="T51" fmla="*/ 752 h 874"/>
                  <a:gd name="T52" fmla="*/ 284 w 875"/>
                  <a:gd name="T53" fmla="*/ 759 h 874"/>
                  <a:gd name="T54" fmla="*/ 310 w 875"/>
                  <a:gd name="T55" fmla="*/ 766 h 874"/>
                  <a:gd name="T56" fmla="*/ 412 w 875"/>
                  <a:gd name="T57" fmla="*/ 867 h 874"/>
                  <a:gd name="T58" fmla="*/ 444 w 875"/>
                  <a:gd name="T59" fmla="*/ 874 h 874"/>
                  <a:gd name="T60" fmla="*/ 558 w 875"/>
                  <a:gd name="T61" fmla="*/ 772 h 874"/>
                  <a:gd name="T62" fmla="*/ 579 w 875"/>
                  <a:gd name="T63" fmla="*/ 761 h 874"/>
                  <a:gd name="T64" fmla="*/ 437 w 875"/>
                  <a:gd name="T65" fmla="*/ 675 h 874"/>
                  <a:gd name="T66" fmla="*/ 344 w 875"/>
                  <a:gd name="T67" fmla="*/ 657 h 874"/>
                  <a:gd name="T68" fmla="*/ 268 w 875"/>
                  <a:gd name="T69" fmla="*/ 605 h 874"/>
                  <a:gd name="T70" fmla="*/ 218 w 875"/>
                  <a:gd name="T71" fmla="*/ 529 h 874"/>
                  <a:gd name="T72" fmla="*/ 200 w 875"/>
                  <a:gd name="T73" fmla="*/ 437 h 874"/>
                  <a:gd name="T74" fmla="*/ 211 w 875"/>
                  <a:gd name="T75" fmla="*/ 367 h 874"/>
                  <a:gd name="T76" fmla="*/ 254 w 875"/>
                  <a:gd name="T77" fmla="*/ 286 h 874"/>
                  <a:gd name="T78" fmla="*/ 324 w 875"/>
                  <a:gd name="T79" fmla="*/ 228 h 874"/>
                  <a:gd name="T80" fmla="*/ 412 w 875"/>
                  <a:gd name="T81" fmla="*/ 201 h 874"/>
                  <a:gd name="T82" fmla="*/ 484 w 875"/>
                  <a:gd name="T83" fmla="*/ 205 h 874"/>
                  <a:gd name="T84" fmla="*/ 570 w 875"/>
                  <a:gd name="T85" fmla="*/ 241 h 874"/>
                  <a:gd name="T86" fmla="*/ 633 w 875"/>
                  <a:gd name="T87" fmla="*/ 304 h 874"/>
                  <a:gd name="T88" fmla="*/ 669 w 875"/>
                  <a:gd name="T89" fmla="*/ 389 h 874"/>
                  <a:gd name="T90" fmla="*/ 673 w 875"/>
                  <a:gd name="T91" fmla="*/ 462 h 874"/>
                  <a:gd name="T92" fmla="*/ 646 w 875"/>
                  <a:gd name="T93" fmla="*/ 551 h 874"/>
                  <a:gd name="T94" fmla="*/ 588 w 875"/>
                  <a:gd name="T95" fmla="*/ 621 h 874"/>
                  <a:gd name="T96" fmla="*/ 507 w 875"/>
                  <a:gd name="T97" fmla="*/ 664 h 874"/>
                  <a:gd name="T98" fmla="*/ 437 w 875"/>
                  <a:gd name="T99" fmla="*/ 675 h 8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875" h="874">
                    <a:moveTo>
                      <a:pt x="588" y="759"/>
                    </a:moveTo>
                    <a:lnTo>
                      <a:pt x="714" y="759"/>
                    </a:lnTo>
                    <a:lnTo>
                      <a:pt x="714" y="759"/>
                    </a:lnTo>
                    <a:lnTo>
                      <a:pt x="723" y="759"/>
                    </a:lnTo>
                    <a:lnTo>
                      <a:pt x="732" y="756"/>
                    </a:lnTo>
                    <a:lnTo>
                      <a:pt x="740" y="752"/>
                    </a:lnTo>
                    <a:lnTo>
                      <a:pt x="747" y="747"/>
                    </a:lnTo>
                    <a:lnTo>
                      <a:pt x="752" y="739"/>
                    </a:lnTo>
                    <a:lnTo>
                      <a:pt x="756" y="732"/>
                    </a:lnTo>
                    <a:lnTo>
                      <a:pt x="758" y="723"/>
                    </a:lnTo>
                    <a:lnTo>
                      <a:pt x="759" y="716"/>
                    </a:lnTo>
                    <a:lnTo>
                      <a:pt x="759" y="588"/>
                    </a:lnTo>
                    <a:lnTo>
                      <a:pt x="759" y="588"/>
                    </a:lnTo>
                    <a:lnTo>
                      <a:pt x="759" y="581"/>
                    </a:lnTo>
                    <a:lnTo>
                      <a:pt x="763" y="572"/>
                    </a:lnTo>
                    <a:lnTo>
                      <a:pt x="767" y="565"/>
                    </a:lnTo>
                    <a:lnTo>
                      <a:pt x="772" y="558"/>
                    </a:lnTo>
                    <a:lnTo>
                      <a:pt x="862" y="468"/>
                    </a:lnTo>
                    <a:lnTo>
                      <a:pt x="862" y="468"/>
                    </a:lnTo>
                    <a:lnTo>
                      <a:pt x="867" y="462"/>
                    </a:lnTo>
                    <a:lnTo>
                      <a:pt x="871" y="453"/>
                    </a:lnTo>
                    <a:lnTo>
                      <a:pt x="873" y="446"/>
                    </a:lnTo>
                    <a:lnTo>
                      <a:pt x="875" y="437"/>
                    </a:lnTo>
                    <a:lnTo>
                      <a:pt x="873" y="428"/>
                    </a:lnTo>
                    <a:lnTo>
                      <a:pt x="871" y="421"/>
                    </a:lnTo>
                    <a:lnTo>
                      <a:pt x="867" y="414"/>
                    </a:lnTo>
                    <a:lnTo>
                      <a:pt x="862" y="407"/>
                    </a:lnTo>
                    <a:lnTo>
                      <a:pt x="772" y="317"/>
                    </a:lnTo>
                    <a:lnTo>
                      <a:pt x="772" y="317"/>
                    </a:lnTo>
                    <a:lnTo>
                      <a:pt x="767" y="309"/>
                    </a:lnTo>
                    <a:lnTo>
                      <a:pt x="763" y="302"/>
                    </a:lnTo>
                    <a:lnTo>
                      <a:pt x="759" y="295"/>
                    </a:lnTo>
                    <a:lnTo>
                      <a:pt x="759" y="286"/>
                    </a:lnTo>
                    <a:lnTo>
                      <a:pt x="759" y="160"/>
                    </a:lnTo>
                    <a:lnTo>
                      <a:pt x="759" y="160"/>
                    </a:lnTo>
                    <a:lnTo>
                      <a:pt x="758" y="151"/>
                    </a:lnTo>
                    <a:lnTo>
                      <a:pt x="756" y="142"/>
                    </a:lnTo>
                    <a:lnTo>
                      <a:pt x="752" y="135"/>
                    </a:lnTo>
                    <a:lnTo>
                      <a:pt x="747" y="128"/>
                    </a:lnTo>
                    <a:lnTo>
                      <a:pt x="740" y="122"/>
                    </a:lnTo>
                    <a:lnTo>
                      <a:pt x="732" y="119"/>
                    </a:lnTo>
                    <a:lnTo>
                      <a:pt x="723" y="117"/>
                    </a:lnTo>
                    <a:lnTo>
                      <a:pt x="714" y="115"/>
                    </a:lnTo>
                    <a:lnTo>
                      <a:pt x="588" y="115"/>
                    </a:lnTo>
                    <a:lnTo>
                      <a:pt x="588" y="115"/>
                    </a:lnTo>
                    <a:lnTo>
                      <a:pt x="579" y="115"/>
                    </a:lnTo>
                    <a:lnTo>
                      <a:pt x="572" y="111"/>
                    </a:lnTo>
                    <a:lnTo>
                      <a:pt x="563" y="108"/>
                    </a:lnTo>
                    <a:lnTo>
                      <a:pt x="558" y="102"/>
                    </a:lnTo>
                    <a:lnTo>
                      <a:pt x="468" y="12"/>
                    </a:lnTo>
                    <a:lnTo>
                      <a:pt x="468" y="12"/>
                    </a:lnTo>
                    <a:lnTo>
                      <a:pt x="461" y="7"/>
                    </a:lnTo>
                    <a:lnTo>
                      <a:pt x="453" y="3"/>
                    </a:lnTo>
                    <a:lnTo>
                      <a:pt x="444" y="0"/>
                    </a:lnTo>
                    <a:lnTo>
                      <a:pt x="437" y="0"/>
                    </a:lnTo>
                    <a:lnTo>
                      <a:pt x="428" y="0"/>
                    </a:lnTo>
                    <a:lnTo>
                      <a:pt x="419" y="3"/>
                    </a:lnTo>
                    <a:lnTo>
                      <a:pt x="412" y="7"/>
                    </a:lnTo>
                    <a:lnTo>
                      <a:pt x="405" y="12"/>
                    </a:lnTo>
                    <a:lnTo>
                      <a:pt x="317" y="102"/>
                    </a:lnTo>
                    <a:lnTo>
                      <a:pt x="317" y="102"/>
                    </a:lnTo>
                    <a:lnTo>
                      <a:pt x="310" y="108"/>
                    </a:lnTo>
                    <a:lnTo>
                      <a:pt x="302" y="111"/>
                    </a:lnTo>
                    <a:lnTo>
                      <a:pt x="293" y="115"/>
                    </a:lnTo>
                    <a:lnTo>
                      <a:pt x="284" y="115"/>
                    </a:lnTo>
                    <a:lnTo>
                      <a:pt x="158" y="115"/>
                    </a:lnTo>
                    <a:lnTo>
                      <a:pt x="158" y="115"/>
                    </a:lnTo>
                    <a:lnTo>
                      <a:pt x="149" y="117"/>
                    </a:lnTo>
                    <a:lnTo>
                      <a:pt x="142" y="119"/>
                    </a:lnTo>
                    <a:lnTo>
                      <a:pt x="133" y="122"/>
                    </a:lnTo>
                    <a:lnTo>
                      <a:pt x="128" y="128"/>
                    </a:lnTo>
                    <a:lnTo>
                      <a:pt x="122" y="135"/>
                    </a:lnTo>
                    <a:lnTo>
                      <a:pt x="119" y="142"/>
                    </a:lnTo>
                    <a:lnTo>
                      <a:pt x="115" y="151"/>
                    </a:lnTo>
                    <a:lnTo>
                      <a:pt x="115" y="160"/>
                    </a:lnTo>
                    <a:lnTo>
                      <a:pt x="115" y="286"/>
                    </a:lnTo>
                    <a:lnTo>
                      <a:pt x="115" y="286"/>
                    </a:lnTo>
                    <a:lnTo>
                      <a:pt x="113" y="295"/>
                    </a:lnTo>
                    <a:lnTo>
                      <a:pt x="112" y="302"/>
                    </a:lnTo>
                    <a:lnTo>
                      <a:pt x="108" y="309"/>
                    </a:lnTo>
                    <a:lnTo>
                      <a:pt x="101" y="317"/>
                    </a:lnTo>
                    <a:lnTo>
                      <a:pt x="13" y="407"/>
                    </a:lnTo>
                    <a:lnTo>
                      <a:pt x="13" y="407"/>
                    </a:lnTo>
                    <a:lnTo>
                      <a:pt x="7" y="414"/>
                    </a:lnTo>
                    <a:lnTo>
                      <a:pt x="2" y="421"/>
                    </a:lnTo>
                    <a:lnTo>
                      <a:pt x="0" y="428"/>
                    </a:lnTo>
                    <a:lnTo>
                      <a:pt x="0" y="437"/>
                    </a:lnTo>
                    <a:lnTo>
                      <a:pt x="0" y="446"/>
                    </a:lnTo>
                    <a:lnTo>
                      <a:pt x="2" y="453"/>
                    </a:lnTo>
                    <a:lnTo>
                      <a:pt x="7" y="462"/>
                    </a:lnTo>
                    <a:lnTo>
                      <a:pt x="13" y="468"/>
                    </a:lnTo>
                    <a:lnTo>
                      <a:pt x="101" y="558"/>
                    </a:lnTo>
                    <a:lnTo>
                      <a:pt x="101" y="558"/>
                    </a:lnTo>
                    <a:lnTo>
                      <a:pt x="108" y="565"/>
                    </a:lnTo>
                    <a:lnTo>
                      <a:pt x="112" y="572"/>
                    </a:lnTo>
                    <a:lnTo>
                      <a:pt x="113" y="581"/>
                    </a:lnTo>
                    <a:lnTo>
                      <a:pt x="115" y="588"/>
                    </a:lnTo>
                    <a:lnTo>
                      <a:pt x="115" y="716"/>
                    </a:lnTo>
                    <a:lnTo>
                      <a:pt x="115" y="716"/>
                    </a:lnTo>
                    <a:lnTo>
                      <a:pt x="115" y="723"/>
                    </a:lnTo>
                    <a:lnTo>
                      <a:pt x="119" y="732"/>
                    </a:lnTo>
                    <a:lnTo>
                      <a:pt x="122" y="739"/>
                    </a:lnTo>
                    <a:lnTo>
                      <a:pt x="128" y="747"/>
                    </a:lnTo>
                    <a:lnTo>
                      <a:pt x="133" y="752"/>
                    </a:lnTo>
                    <a:lnTo>
                      <a:pt x="142" y="756"/>
                    </a:lnTo>
                    <a:lnTo>
                      <a:pt x="149" y="759"/>
                    </a:lnTo>
                    <a:lnTo>
                      <a:pt x="158" y="759"/>
                    </a:lnTo>
                    <a:lnTo>
                      <a:pt x="284" y="759"/>
                    </a:lnTo>
                    <a:lnTo>
                      <a:pt x="284" y="759"/>
                    </a:lnTo>
                    <a:lnTo>
                      <a:pt x="293" y="761"/>
                    </a:lnTo>
                    <a:lnTo>
                      <a:pt x="302" y="763"/>
                    </a:lnTo>
                    <a:lnTo>
                      <a:pt x="310" y="766"/>
                    </a:lnTo>
                    <a:lnTo>
                      <a:pt x="317" y="772"/>
                    </a:lnTo>
                    <a:lnTo>
                      <a:pt x="405" y="862"/>
                    </a:lnTo>
                    <a:lnTo>
                      <a:pt x="405" y="862"/>
                    </a:lnTo>
                    <a:lnTo>
                      <a:pt x="412" y="867"/>
                    </a:lnTo>
                    <a:lnTo>
                      <a:pt x="419" y="871"/>
                    </a:lnTo>
                    <a:lnTo>
                      <a:pt x="428" y="874"/>
                    </a:lnTo>
                    <a:lnTo>
                      <a:pt x="437" y="874"/>
                    </a:lnTo>
                    <a:lnTo>
                      <a:pt x="444" y="874"/>
                    </a:lnTo>
                    <a:lnTo>
                      <a:pt x="453" y="871"/>
                    </a:lnTo>
                    <a:lnTo>
                      <a:pt x="461" y="867"/>
                    </a:lnTo>
                    <a:lnTo>
                      <a:pt x="468" y="862"/>
                    </a:lnTo>
                    <a:lnTo>
                      <a:pt x="558" y="772"/>
                    </a:lnTo>
                    <a:lnTo>
                      <a:pt x="558" y="772"/>
                    </a:lnTo>
                    <a:lnTo>
                      <a:pt x="563" y="766"/>
                    </a:lnTo>
                    <a:lnTo>
                      <a:pt x="572" y="763"/>
                    </a:lnTo>
                    <a:lnTo>
                      <a:pt x="579" y="761"/>
                    </a:lnTo>
                    <a:lnTo>
                      <a:pt x="588" y="759"/>
                    </a:lnTo>
                    <a:lnTo>
                      <a:pt x="588" y="759"/>
                    </a:lnTo>
                    <a:close/>
                    <a:moveTo>
                      <a:pt x="437" y="675"/>
                    </a:moveTo>
                    <a:lnTo>
                      <a:pt x="437" y="675"/>
                    </a:lnTo>
                    <a:lnTo>
                      <a:pt x="412" y="673"/>
                    </a:lnTo>
                    <a:lnTo>
                      <a:pt x="389" y="669"/>
                    </a:lnTo>
                    <a:lnTo>
                      <a:pt x="365" y="664"/>
                    </a:lnTo>
                    <a:lnTo>
                      <a:pt x="344" y="657"/>
                    </a:lnTo>
                    <a:lnTo>
                      <a:pt x="324" y="646"/>
                    </a:lnTo>
                    <a:lnTo>
                      <a:pt x="304" y="635"/>
                    </a:lnTo>
                    <a:lnTo>
                      <a:pt x="286" y="621"/>
                    </a:lnTo>
                    <a:lnTo>
                      <a:pt x="268" y="605"/>
                    </a:lnTo>
                    <a:lnTo>
                      <a:pt x="254" y="588"/>
                    </a:lnTo>
                    <a:lnTo>
                      <a:pt x="239" y="570"/>
                    </a:lnTo>
                    <a:lnTo>
                      <a:pt x="229" y="551"/>
                    </a:lnTo>
                    <a:lnTo>
                      <a:pt x="218" y="529"/>
                    </a:lnTo>
                    <a:lnTo>
                      <a:pt x="211" y="507"/>
                    </a:lnTo>
                    <a:lnTo>
                      <a:pt x="203" y="486"/>
                    </a:lnTo>
                    <a:lnTo>
                      <a:pt x="200" y="462"/>
                    </a:lnTo>
                    <a:lnTo>
                      <a:pt x="200" y="437"/>
                    </a:lnTo>
                    <a:lnTo>
                      <a:pt x="200" y="437"/>
                    </a:lnTo>
                    <a:lnTo>
                      <a:pt x="200" y="414"/>
                    </a:lnTo>
                    <a:lnTo>
                      <a:pt x="203" y="389"/>
                    </a:lnTo>
                    <a:lnTo>
                      <a:pt x="211" y="367"/>
                    </a:lnTo>
                    <a:lnTo>
                      <a:pt x="218" y="345"/>
                    </a:lnTo>
                    <a:lnTo>
                      <a:pt x="229" y="324"/>
                    </a:lnTo>
                    <a:lnTo>
                      <a:pt x="239" y="304"/>
                    </a:lnTo>
                    <a:lnTo>
                      <a:pt x="254" y="286"/>
                    </a:lnTo>
                    <a:lnTo>
                      <a:pt x="268" y="270"/>
                    </a:lnTo>
                    <a:lnTo>
                      <a:pt x="286" y="254"/>
                    </a:lnTo>
                    <a:lnTo>
                      <a:pt x="304" y="241"/>
                    </a:lnTo>
                    <a:lnTo>
                      <a:pt x="324" y="228"/>
                    </a:lnTo>
                    <a:lnTo>
                      <a:pt x="344" y="218"/>
                    </a:lnTo>
                    <a:lnTo>
                      <a:pt x="365" y="210"/>
                    </a:lnTo>
                    <a:lnTo>
                      <a:pt x="389" y="205"/>
                    </a:lnTo>
                    <a:lnTo>
                      <a:pt x="412" y="201"/>
                    </a:lnTo>
                    <a:lnTo>
                      <a:pt x="437" y="200"/>
                    </a:lnTo>
                    <a:lnTo>
                      <a:pt x="437" y="200"/>
                    </a:lnTo>
                    <a:lnTo>
                      <a:pt x="461" y="201"/>
                    </a:lnTo>
                    <a:lnTo>
                      <a:pt x="484" y="205"/>
                    </a:lnTo>
                    <a:lnTo>
                      <a:pt x="507" y="210"/>
                    </a:lnTo>
                    <a:lnTo>
                      <a:pt x="529" y="218"/>
                    </a:lnTo>
                    <a:lnTo>
                      <a:pt x="551" y="228"/>
                    </a:lnTo>
                    <a:lnTo>
                      <a:pt x="570" y="241"/>
                    </a:lnTo>
                    <a:lnTo>
                      <a:pt x="588" y="254"/>
                    </a:lnTo>
                    <a:lnTo>
                      <a:pt x="605" y="270"/>
                    </a:lnTo>
                    <a:lnTo>
                      <a:pt x="621" y="286"/>
                    </a:lnTo>
                    <a:lnTo>
                      <a:pt x="633" y="304"/>
                    </a:lnTo>
                    <a:lnTo>
                      <a:pt x="646" y="324"/>
                    </a:lnTo>
                    <a:lnTo>
                      <a:pt x="655" y="345"/>
                    </a:lnTo>
                    <a:lnTo>
                      <a:pt x="664" y="367"/>
                    </a:lnTo>
                    <a:lnTo>
                      <a:pt x="669" y="389"/>
                    </a:lnTo>
                    <a:lnTo>
                      <a:pt x="673" y="414"/>
                    </a:lnTo>
                    <a:lnTo>
                      <a:pt x="675" y="437"/>
                    </a:lnTo>
                    <a:lnTo>
                      <a:pt x="675" y="437"/>
                    </a:lnTo>
                    <a:lnTo>
                      <a:pt x="673" y="462"/>
                    </a:lnTo>
                    <a:lnTo>
                      <a:pt x="669" y="486"/>
                    </a:lnTo>
                    <a:lnTo>
                      <a:pt x="664" y="507"/>
                    </a:lnTo>
                    <a:lnTo>
                      <a:pt x="655" y="529"/>
                    </a:lnTo>
                    <a:lnTo>
                      <a:pt x="646" y="551"/>
                    </a:lnTo>
                    <a:lnTo>
                      <a:pt x="633" y="570"/>
                    </a:lnTo>
                    <a:lnTo>
                      <a:pt x="621" y="588"/>
                    </a:lnTo>
                    <a:lnTo>
                      <a:pt x="605" y="605"/>
                    </a:lnTo>
                    <a:lnTo>
                      <a:pt x="588" y="621"/>
                    </a:lnTo>
                    <a:lnTo>
                      <a:pt x="570" y="635"/>
                    </a:lnTo>
                    <a:lnTo>
                      <a:pt x="551" y="646"/>
                    </a:lnTo>
                    <a:lnTo>
                      <a:pt x="529" y="657"/>
                    </a:lnTo>
                    <a:lnTo>
                      <a:pt x="507" y="664"/>
                    </a:lnTo>
                    <a:lnTo>
                      <a:pt x="484" y="669"/>
                    </a:lnTo>
                    <a:lnTo>
                      <a:pt x="461" y="673"/>
                    </a:lnTo>
                    <a:lnTo>
                      <a:pt x="437" y="675"/>
                    </a:lnTo>
                    <a:lnTo>
                      <a:pt x="437" y="6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37" name="Freeform 21"/>
              <p:cNvSpPr>
                <a:spLocks/>
              </p:cNvSpPr>
              <p:nvPr/>
            </p:nvSpPr>
            <p:spPr bwMode="auto">
              <a:xfrm>
                <a:off x="5395913" y="5562601"/>
                <a:ext cx="103188" cy="284163"/>
              </a:xfrm>
              <a:custGeom>
                <a:avLst/>
                <a:gdLst>
                  <a:gd name="T0" fmla="*/ 16 w 129"/>
                  <a:gd name="T1" fmla="*/ 45 h 358"/>
                  <a:gd name="T2" fmla="*/ 16 w 129"/>
                  <a:gd name="T3" fmla="*/ 45 h 358"/>
                  <a:gd name="T4" fmla="*/ 0 w 129"/>
                  <a:gd name="T5" fmla="*/ 49 h 358"/>
                  <a:gd name="T6" fmla="*/ 0 w 129"/>
                  <a:gd name="T7" fmla="*/ 121 h 358"/>
                  <a:gd name="T8" fmla="*/ 0 w 129"/>
                  <a:gd name="T9" fmla="*/ 121 h 358"/>
                  <a:gd name="T10" fmla="*/ 27 w 129"/>
                  <a:gd name="T11" fmla="*/ 110 h 358"/>
                  <a:gd name="T12" fmla="*/ 54 w 129"/>
                  <a:gd name="T13" fmla="*/ 96 h 358"/>
                  <a:gd name="T14" fmla="*/ 54 w 129"/>
                  <a:gd name="T15" fmla="*/ 358 h 358"/>
                  <a:gd name="T16" fmla="*/ 129 w 129"/>
                  <a:gd name="T17" fmla="*/ 358 h 358"/>
                  <a:gd name="T18" fmla="*/ 129 w 129"/>
                  <a:gd name="T19" fmla="*/ 0 h 358"/>
                  <a:gd name="T20" fmla="*/ 64 w 129"/>
                  <a:gd name="T21" fmla="*/ 0 h 358"/>
                  <a:gd name="T22" fmla="*/ 64 w 129"/>
                  <a:gd name="T23" fmla="*/ 0 h 358"/>
                  <a:gd name="T24" fmla="*/ 59 w 129"/>
                  <a:gd name="T25" fmla="*/ 11 h 358"/>
                  <a:gd name="T26" fmla="*/ 50 w 129"/>
                  <a:gd name="T27" fmla="*/ 24 h 358"/>
                  <a:gd name="T28" fmla="*/ 45 w 129"/>
                  <a:gd name="T29" fmla="*/ 29 h 358"/>
                  <a:gd name="T30" fmla="*/ 36 w 129"/>
                  <a:gd name="T31" fmla="*/ 34 h 358"/>
                  <a:gd name="T32" fmla="*/ 27 w 129"/>
                  <a:gd name="T33" fmla="*/ 40 h 358"/>
                  <a:gd name="T34" fmla="*/ 16 w 129"/>
                  <a:gd name="T35" fmla="*/ 45 h 358"/>
                  <a:gd name="T36" fmla="*/ 16 w 129"/>
                  <a:gd name="T37" fmla="*/ 45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9" h="358">
                    <a:moveTo>
                      <a:pt x="16" y="45"/>
                    </a:moveTo>
                    <a:lnTo>
                      <a:pt x="16" y="45"/>
                    </a:lnTo>
                    <a:lnTo>
                      <a:pt x="0" y="49"/>
                    </a:lnTo>
                    <a:lnTo>
                      <a:pt x="0" y="121"/>
                    </a:lnTo>
                    <a:lnTo>
                      <a:pt x="0" y="121"/>
                    </a:lnTo>
                    <a:lnTo>
                      <a:pt x="27" y="110"/>
                    </a:lnTo>
                    <a:lnTo>
                      <a:pt x="54" y="96"/>
                    </a:lnTo>
                    <a:lnTo>
                      <a:pt x="54" y="358"/>
                    </a:lnTo>
                    <a:lnTo>
                      <a:pt x="129" y="358"/>
                    </a:lnTo>
                    <a:lnTo>
                      <a:pt x="129" y="0"/>
                    </a:lnTo>
                    <a:lnTo>
                      <a:pt x="64" y="0"/>
                    </a:lnTo>
                    <a:lnTo>
                      <a:pt x="64" y="0"/>
                    </a:lnTo>
                    <a:lnTo>
                      <a:pt x="59" y="11"/>
                    </a:lnTo>
                    <a:lnTo>
                      <a:pt x="50" y="24"/>
                    </a:lnTo>
                    <a:lnTo>
                      <a:pt x="45" y="29"/>
                    </a:lnTo>
                    <a:lnTo>
                      <a:pt x="36" y="34"/>
                    </a:lnTo>
                    <a:lnTo>
                      <a:pt x="27" y="40"/>
                    </a:lnTo>
                    <a:lnTo>
                      <a:pt x="16" y="45"/>
                    </a:lnTo>
                    <a:lnTo>
                      <a:pt x="16" y="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sp>
        <p:nvSpPr>
          <p:cNvPr id="138" name="内容占位符 2"/>
          <p:cNvSpPr txBox="1">
            <a:spLocks/>
          </p:cNvSpPr>
          <p:nvPr/>
        </p:nvSpPr>
        <p:spPr>
          <a:xfrm>
            <a:off x="493099" y="3157130"/>
            <a:ext cx="2399688" cy="1158420"/>
          </a:xfrm>
          <a:prstGeom prst="rect">
            <a:avLst/>
          </a:prstGeom>
        </p:spPr>
        <p:txBody>
          <a:bodyPr vert="horz" lIns="121908" tIns="60954" rIns="121908" bIns="60954" rtlCol="0" anchor="t">
            <a:normAutofit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在此输入您的文字标题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在此输入您的图表说明文字，在此输入您的图表说明文字，在此输入您的图表说明文字</a:t>
            </a:r>
          </a:p>
        </p:txBody>
      </p:sp>
      <p:sp>
        <p:nvSpPr>
          <p:cNvPr id="139" name="内容占位符 2"/>
          <p:cNvSpPr txBox="1">
            <a:spLocks/>
          </p:cNvSpPr>
          <p:nvPr/>
        </p:nvSpPr>
        <p:spPr>
          <a:xfrm>
            <a:off x="493099" y="1573347"/>
            <a:ext cx="2399688" cy="1158420"/>
          </a:xfrm>
          <a:prstGeom prst="rect">
            <a:avLst/>
          </a:prstGeom>
        </p:spPr>
        <p:txBody>
          <a:bodyPr vert="horz" lIns="121908" tIns="60954" rIns="121908" bIns="60954" rtlCol="0" anchor="t">
            <a:normAutofit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在此输入您的文字标题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在此输入您的图表说明文字，在此输入您的图表说明文字，在此输入您的图表说明文字</a:t>
            </a:r>
          </a:p>
        </p:txBody>
      </p:sp>
      <p:sp>
        <p:nvSpPr>
          <p:cNvPr id="140" name="内容占位符 2"/>
          <p:cNvSpPr txBox="1">
            <a:spLocks/>
          </p:cNvSpPr>
          <p:nvPr/>
        </p:nvSpPr>
        <p:spPr>
          <a:xfrm>
            <a:off x="493099" y="4740913"/>
            <a:ext cx="2399688" cy="1158420"/>
          </a:xfrm>
          <a:prstGeom prst="rect">
            <a:avLst/>
          </a:prstGeom>
        </p:spPr>
        <p:txBody>
          <a:bodyPr vert="horz" lIns="121908" tIns="60954" rIns="121908" bIns="60954" rtlCol="0" anchor="t">
            <a:normAutofit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在此输入您的文字标题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在此输入您的图表说明文字，在此输入您的图表说明文字，在此输入您的图表说明文字</a:t>
            </a:r>
          </a:p>
        </p:txBody>
      </p:sp>
      <p:sp>
        <p:nvSpPr>
          <p:cNvPr id="141" name="内容占位符 2"/>
          <p:cNvSpPr txBox="1">
            <a:spLocks/>
          </p:cNvSpPr>
          <p:nvPr/>
        </p:nvSpPr>
        <p:spPr>
          <a:xfrm>
            <a:off x="9336977" y="3157130"/>
            <a:ext cx="2399688" cy="1158420"/>
          </a:xfrm>
          <a:prstGeom prst="rect">
            <a:avLst/>
          </a:prstGeom>
        </p:spPr>
        <p:txBody>
          <a:bodyPr vert="horz" lIns="121908" tIns="60954" rIns="121908" bIns="60954" rtlCol="0" anchor="t">
            <a:normAutofit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在此输入您的文字标题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在此输入您的图表说明文字，在此输入您的图表说明文字，在此输入您的图表说明文字</a:t>
            </a:r>
          </a:p>
        </p:txBody>
      </p:sp>
      <p:sp>
        <p:nvSpPr>
          <p:cNvPr id="142" name="内容占位符 2"/>
          <p:cNvSpPr txBox="1">
            <a:spLocks/>
          </p:cNvSpPr>
          <p:nvPr/>
        </p:nvSpPr>
        <p:spPr>
          <a:xfrm>
            <a:off x="9336977" y="1573347"/>
            <a:ext cx="2399688" cy="1158420"/>
          </a:xfrm>
          <a:prstGeom prst="rect">
            <a:avLst/>
          </a:prstGeom>
        </p:spPr>
        <p:txBody>
          <a:bodyPr vert="horz" lIns="121908" tIns="60954" rIns="121908" bIns="60954" rtlCol="0" anchor="t">
            <a:normAutofit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在此输入您的文字标题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在此输入您的图表说明文字，在此输入您的图表说明文字，在此输入您的图表说明文字</a:t>
            </a:r>
          </a:p>
        </p:txBody>
      </p:sp>
      <p:sp>
        <p:nvSpPr>
          <p:cNvPr id="143" name="内容占位符 2"/>
          <p:cNvSpPr txBox="1">
            <a:spLocks/>
          </p:cNvSpPr>
          <p:nvPr/>
        </p:nvSpPr>
        <p:spPr>
          <a:xfrm>
            <a:off x="9336977" y="4740913"/>
            <a:ext cx="2399688" cy="1158420"/>
          </a:xfrm>
          <a:prstGeom prst="rect">
            <a:avLst/>
          </a:prstGeom>
        </p:spPr>
        <p:txBody>
          <a:bodyPr vert="horz" lIns="121908" tIns="60954" rIns="121908" bIns="60954" rtlCol="0" anchor="t">
            <a:normAutofit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在此输入您的文字标题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在此输入您的图表说明文字，在此输入您的图表说明文字，在此输入您的图表说明文字</a:t>
            </a:r>
          </a:p>
        </p:txBody>
      </p:sp>
      <p:grpSp>
        <p:nvGrpSpPr>
          <p:cNvPr id="144" name="组合 143"/>
          <p:cNvGrpSpPr/>
          <p:nvPr/>
        </p:nvGrpSpPr>
        <p:grpSpPr>
          <a:xfrm>
            <a:off x="2838211" y="2061429"/>
            <a:ext cx="2029917" cy="372715"/>
            <a:chOff x="2128339" y="1316427"/>
            <a:chExt cx="1522636" cy="588303"/>
          </a:xfrm>
        </p:grpSpPr>
        <p:grpSp>
          <p:nvGrpSpPr>
            <p:cNvPr id="145" name="组合 144"/>
            <p:cNvGrpSpPr/>
            <p:nvPr/>
          </p:nvGrpSpPr>
          <p:grpSpPr>
            <a:xfrm>
              <a:off x="2201822" y="1390650"/>
              <a:ext cx="1449153" cy="514080"/>
              <a:chOff x="2911418" y="1310370"/>
              <a:chExt cx="739557" cy="594360"/>
            </a:xfrm>
          </p:grpSpPr>
          <p:cxnSp>
            <p:nvCxnSpPr>
              <p:cNvPr id="147" name="直接连接符 146"/>
              <p:cNvCxnSpPr/>
              <p:nvPr/>
            </p:nvCxnSpPr>
            <p:spPr>
              <a:xfrm>
                <a:off x="3650975" y="1310370"/>
                <a:ext cx="0" cy="59436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直接连接符 147"/>
              <p:cNvCxnSpPr/>
              <p:nvPr/>
            </p:nvCxnSpPr>
            <p:spPr>
              <a:xfrm flipH="1">
                <a:off x="2911418" y="1310370"/>
                <a:ext cx="738800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6" name="椭圆 145"/>
            <p:cNvSpPr/>
            <p:nvPr/>
          </p:nvSpPr>
          <p:spPr>
            <a:xfrm>
              <a:off x="2128339" y="1316427"/>
              <a:ext cx="72000" cy="15152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49" name="组合 148"/>
          <p:cNvGrpSpPr/>
          <p:nvPr/>
        </p:nvGrpSpPr>
        <p:grpSpPr>
          <a:xfrm flipH="1">
            <a:off x="7307061" y="2061429"/>
            <a:ext cx="2029917" cy="372715"/>
            <a:chOff x="2128339" y="1316427"/>
            <a:chExt cx="1522636" cy="588303"/>
          </a:xfrm>
        </p:grpSpPr>
        <p:grpSp>
          <p:nvGrpSpPr>
            <p:cNvPr id="150" name="组合 149"/>
            <p:cNvGrpSpPr/>
            <p:nvPr/>
          </p:nvGrpSpPr>
          <p:grpSpPr>
            <a:xfrm>
              <a:off x="2201822" y="1390650"/>
              <a:ext cx="1449153" cy="514080"/>
              <a:chOff x="2911418" y="1310370"/>
              <a:chExt cx="739557" cy="594360"/>
            </a:xfrm>
          </p:grpSpPr>
          <p:cxnSp>
            <p:nvCxnSpPr>
              <p:cNvPr id="152" name="直接连接符 151"/>
              <p:cNvCxnSpPr/>
              <p:nvPr/>
            </p:nvCxnSpPr>
            <p:spPr>
              <a:xfrm>
                <a:off x="3650975" y="1310370"/>
                <a:ext cx="0" cy="59436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直接连接符 152"/>
              <p:cNvCxnSpPr/>
              <p:nvPr/>
            </p:nvCxnSpPr>
            <p:spPr>
              <a:xfrm flipH="1">
                <a:off x="2911418" y="1310370"/>
                <a:ext cx="738800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1" name="椭圆 150"/>
            <p:cNvSpPr/>
            <p:nvPr/>
          </p:nvSpPr>
          <p:spPr>
            <a:xfrm>
              <a:off x="2128339" y="1316427"/>
              <a:ext cx="72000" cy="15152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54" name="组合 153"/>
          <p:cNvGrpSpPr/>
          <p:nvPr/>
        </p:nvGrpSpPr>
        <p:grpSpPr>
          <a:xfrm flipV="1">
            <a:off x="2838211" y="5157810"/>
            <a:ext cx="2029917" cy="372715"/>
            <a:chOff x="2128339" y="1316427"/>
            <a:chExt cx="1522636" cy="588303"/>
          </a:xfrm>
        </p:grpSpPr>
        <p:grpSp>
          <p:nvGrpSpPr>
            <p:cNvPr id="155" name="组合 154"/>
            <p:cNvGrpSpPr/>
            <p:nvPr/>
          </p:nvGrpSpPr>
          <p:grpSpPr>
            <a:xfrm>
              <a:off x="2201822" y="1390650"/>
              <a:ext cx="1449153" cy="514080"/>
              <a:chOff x="2911418" y="1310370"/>
              <a:chExt cx="739557" cy="594360"/>
            </a:xfrm>
          </p:grpSpPr>
          <p:cxnSp>
            <p:nvCxnSpPr>
              <p:cNvPr id="157" name="直接连接符 156"/>
              <p:cNvCxnSpPr/>
              <p:nvPr/>
            </p:nvCxnSpPr>
            <p:spPr>
              <a:xfrm>
                <a:off x="3650975" y="1310370"/>
                <a:ext cx="0" cy="59436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直接连接符 157"/>
              <p:cNvCxnSpPr/>
              <p:nvPr/>
            </p:nvCxnSpPr>
            <p:spPr>
              <a:xfrm flipH="1">
                <a:off x="2911418" y="1310370"/>
                <a:ext cx="738800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6" name="椭圆 155"/>
            <p:cNvSpPr/>
            <p:nvPr/>
          </p:nvSpPr>
          <p:spPr>
            <a:xfrm>
              <a:off x="2128339" y="1316427"/>
              <a:ext cx="72000" cy="15152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59" name="组合 158"/>
          <p:cNvGrpSpPr/>
          <p:nvPr/>
        </p:nvGrpSpPr>
        <p:grpSpPr>
          <a:xfrm flipH="1" flipV="1">
            <a:off x="7307061" y="5157810"/>
            <a:ext cx="2029917" cy="372715"/>
            <a:chOff x="2128339" y="1316427"/>
            <a:chExt cx="1522636" cy="588303"/>
          </a:xfrm>
        </p:grpSpPr>
        <p:grpSp>
          <p:nvGrpSpPr>
            <p:cNvPr id="160" name="组合 159"/>
            <p:cNvGrpSpPr/>
            <p:nvPr/>
          </p:nvGrpSpPr>
          <p:grpSpPr>
            <a:xfrm>
              <a:off x="2201822" y="1390650"/>
              <a:ext cx="1449153" cy="514080"/>
              <a:chOff x="2911418" y="1310370"/>
              <a:chExt cx="739557" cy="594360"/>
            </a:xfrm>
          </p:grpSpPr>
          <p:cxnSp>
            <p:nvCxnSpPr>
              <p:cNvPr id="162" name="直接连接符 161"/>
              <p:cNvCxnSpPr/>
              <p:nvPr/>
            </p:nvCxnSpPr>
            <p:spPr>
              <a:xfrm>
                <a:off x="3650975" y="1310370"/>
                <a:ext cx="0" cy="59436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直接连接符 162"/>
              <p:cNvCxnSpPr/>
              <p:nvPr/>
            </p:nvCxnSpPr>
            <p:spPr>
              <a:xfrm flipH="1">
                <a:off x="2911418" y="1310370"/>
                <a:ext cx="738800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1" name="椭圆 160"/>
            <p:cNvSpPr/>
            <p:nvPr/>
          </p:nvSpPr>
          <p:spPr>
            <a:xfrm>
              <a:off x="2128339" y="1316427"/>
              <a:ext cx="72000" cy="15152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2978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3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3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3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8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3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10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3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3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4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3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7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3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3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3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3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3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600"/>
                            </p:stCondLst>
                            <p:childTnLst>
                              <p:par>
                                <p:cTn id="7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3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9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3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3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200"/>
                            </p:stCondLst>
                            <p:childTnLst>
                              <p:par>
                                <p:cTn id="8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500"/>
                            </p:stCondLst>
                            <p:childTnLst>
                              <p:par>
                                <p:cTn id="8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3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3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80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3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3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100"/>
                            </p:stCondLst>
                            <p:childTnLst>
                              <p:par>
                                <p:cTn id="9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3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3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 animBg="1"/>
      <p:bldP spid="116" grpId="0" animBg="1"/>
      <p:bldP spid="127" grpId="0" animBg="1"/>
      <p:bldP spid="138" grpId="0"/>
      <p:bldP spid="139" grpId="0"/>
      <p:bldP spid="140" grpId="0"/>
      <p:bldP spid="141" grpId="0"/>
      <p:bldP spid="142" grpId="0"/>
      <p:bldP spid="14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5180097" y="3154509"/>
            <a:ext cx="1882603" cy="3029707"/>
            <a:chOff x="2483768" y="2041525"/>
            <a:chExt cx="1673225" cy="2692401"/>
          </a:xfrm>
        </p:grpSpPr>
        <p:sp>
          <p:nvSpPr>
            <p:cNvPr id="133" name="Freeform 6"/>
            <p:cNvSpPr>
              <a:spLocks noEditPoints="1"/>
            </p:cNvSpPr>
            <p:nvPr/>
          </p:nvSpPr>
          <p:spPr bwMode="auto">
            <a:xfrm>
              <a:off x="2483768" y="2041525"/>
              <a:ext cx="1673225" cy="2036763"/>
            </a:xfrm>
            <a:custGeom>
              <a:avLst/>
              <a:gdLst>
                <a:gd name="T0" fmla="*/ 315 w 1054"/>
                <a:gd name="T1" fmla="*/ 1282 h 1283"/>
                <a:gd name="T2" fmla="*/ 283 w 1054"/>
                <a:gd name="T3" fmla="*/ 1262 h 1283"/>
                <a:gd name="T4" fmla="*/ 275 w 1054"/>
                <a:gd name="T5" fmla="*/ 1235 h 1283"/>
                <a:gd name="T6" fmla="*/ 261 w 1054"/>
                <a:gd name="T7" fmla="*/ 1139 h 1283"/>
                <a:gd name="T8" fmla="*/ 220 w 1054"/>
                <a:gd name="T9" fmla="*/ 1019 h 1283"/>
                <a:gd name="T10" fmla="*/ 110 w 1054"/>
                <a:gd name="T11" fmla="*/ 801 h 1283"/>
                <a:gd name="T12" fmla="*/ 34 w 1054"/>
                <a:gd name="T13" fmla="*/ 669 h 1283"/>
                <a:gd name="T14" fmla="*/ 5 w 1054"/>
                <a:gd name="T15" fmla="*/ 555 h 1283"/>
                <a:gd name="T16" fmla="*/ 5 w 1054"/>
                <a:gd name="T17" fmla="*/ 432 h 1283"/>
                <a:gd name="T18" fmla="*/ 37 w 1054"/>
                <a:gd name="T19" fmla="*/ 311 h 1283"/>
                <a:gd name="T20" fmla="*/ 75 w 1054"/>
                <a:gd name="T21" fmla="*/ 235 h 1283"/>
                <a:gd name="T22" fmla="*/ 139 w 1054"/>
                <a:gd name="T23" fmla="*/ 153 h 1283"/>
                <a:gd name="T24" fmla="*/ 239 w 1054"/>
                <a:gd name="T25" fmla="*/ 73 h 1283"/>
                <a:gd name="T26" fmla="*/ 384 w 1054"/>
                <a:gd name="T27" fmla="*/ 15 h 1283"/>
                <a:gd name="T28" fmla="*/ 527 w 1054"/>
                <a:gd name="T29" fmla="*/ 0 h 1283"/>
                <a:gd name="T30" fmla="*/ 626 w 1054"/>
                <a:gd name="T31" fmla="*/ 7 h 1283"/>
                <a:gd name="T32" fmla="*/ 783 w 1054"/>
                <a:gd name="T33" fmla="*/ 55 h 1283"/>
                <a:gd name="T34" fmla="*/ 894 w 1054"/>
                <a:gd name="T35" fmla="*/ 132 h 1283"/>
                <a:gd name="T36" fmla="*/ 967 w 1054"/>
                <a:gd name="T37" fmla="*/ 215 h 1283"/>
                <a:gd name="T38" fmla="*/ 1005 w 1054"/>
                <a:gd name="T39" fmla="*/ 282 h 1283"/>
                <a:gd name="T40" fmla="*/ 1044 w 1054"/>
                <a:gd name="T41" fmla="*/ 402 h 1283"/>
                <a:gd name="T42" fmla="*/ 1052 w 1054"/>
                <a:gd name="T43" fmla="*/ 525 h 1283"/>
                <a:gd name="T44" fmla="*/ 1031 w 1054"/>
                <a:gd name="T45" fmla="*/ 642 h 1283"/>
                <a:gd name="T46" fmla="*/ 993 w 1054"/>
                <a:gd name="T47" fmla="*/ 721 h 1283"/>
                <a:gd name="T48" fmla="*/ 849 w 1054"/>
                <a:gd name="T49" fmla="*/ 986 h 1283"/>
                <a:gd name="T50" fmla="*/ 800 w 1054"/>
                <a:gd name="T51" fmla="*/ 1110 h 1283"/>
                <a:gd name="T52" fmla="*/ 780 w 1054"/>
                <a:gd name="T53" fmla="*/ 1214 h 1283"/>
                <a:gd name="T54" fmla="*/ 774 w 1054"/>
                <a:gd name="T55" fmla="*/ 1253 h 1283"/>
                <a:gd name="T56" fmla="*/ 749 w 1054"/>
                <a:gd name="T57" fmla="*/ 1279 h 1283"/>
                <a:gd name="T58" fmla="*/ 369 w 1054"/>
                <a:gd name="T59" fmla="*/ 1186 h 1283"/>
                <a:gd name="T60" fmla="*/ 697 w 1054"/>
                <a:gd name="T61" fmla="*/ 1124 h 1283"/>
                <a:gd name="T62" fmla="*/ 741 w 1054"/>
                <a:gd name="T63" fmla="*/ 992 h 1283"/>
                <a:gd name="T64" fmla="*/ 838 w 1054"/>
                <a:gd name="T65" fmla="*/ 792 h 1283"/>
                <a:gd name="T66" fmla="*/ 922 w 1054"/>
                <a:gd name="T67" fmla="*/ 649 h 1283"/>
                <a:gd name="T68" fmla="*/ 950 w 1054"/>
                <a:gd name="T69" fmla="*/ 563 h 1283"/>
                <a:gd name="T70" fmla="*/ 955 w 1054"/>
                <a:gd name="T71" fmla="*/ 467 h 1283"/>
                <a:gd name="T72" fmla="*/ 935 w 1054"/>
                <a:gd name="T73" fmla="*/ 370 h 1283"/>
                <a:gd name="T74" fmla="*/ 905 w 1054"/>
                <a:gd name="T75" fmla="*/ 300 h 1283"/>
                <a:gd name="T76" fmla="*/ 861 w 1054"/>
                <a:gd name="T77" fmla="*/ 237 h 1283"/>
                <a:gd name="T78" fmla="*/ 787 w 1054"/>
                <a:gd name="T79" fmla="*/ 170 h 1283"/>
                <a:gd name="T80" fmla="*/ 677 w 1054"/>
                <a:gd name="T81" fmla="*/ 118 h 1283"/>
                <a:gd name="T82" fmla="*/ 527 w 1054"/>
                <a:gd name="T83" fmla="*/ 97 h 1283"/>
                <a:gd name="T84" fmla="*/ 410 w 1054"/>
                <a:gd name="T85" fmla="*/ 109 h 1283"/>
                <a:gd name="T86" fmla="*/ 290 w 1054"/>
                <a:gd name="T87" fmla="*/ 155 h 1283"/>
                <a:gd name="T88" fmla="*/ 208 w 1054"/>
                <a:gd name="T89" fmla="*/ 220 h 1283"/>
                <a:gd name="T90" fmla="*/ 158 w 1054"/>
                <a:gd name="T91" fmla="*/ 285 h 1283"/>
                <a:gd name="T92" fmla="*/ 128 w 1054"/>
                <a:gd name="T93" fmla="*/ 346 h 1283"/>
                <a:gd name="T94" fmla="*/ 102 w 1054"/>
                <a:gd name="T95" fmla="*/ 443 h 1283"/>
                <a:gd name="T96" fmla="*/ 101 w 1054"/>
                <a:gd name="T97" fmla="*/ 540 h 1283"/>
                <a:gd name="T98" fmla="*/ 123 w 1054"/>
                <a:gd name="T99" fmla="*/ 629 h 1283"/>
                <a:gd name="T100" fmla="*/ 179 w 1054"/>
                <a:gd name="T101" fmla="*/ 728 h 1283"/>
                <a:gd name="T102" fmla="*/ 299 w 1054"/>
                <a:gd name="T103" fmla="*/ 959 h 1283"/>
                <a:gd name="T104" fmla="*/ 349 w 1054"/>
                <a:gd name="T105" fmla="*/ 1092 h 1283"/>
                <a:gd name="T106" fmla="*/ 369 w 1054"/>
                <a:gd name="T107" fmla="*/ 1186 h 1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54" h="1283">
                  <a:moveTo>
                    <a:pt x="730" y="1283"/>
                  </a:moveTo>
                  <a:lnTo>
                    <a:pt x="324" y="1283"/>
                  </a:lnTo>
                  <a:lnTo>
                    <a:pt x="324" y="1283"/>
                  </a:lnTo>
                  <a:lnTo>
                    <a:pt x="315" y="1282"/>
                  </a:lnTo>
                  <a:lnTo>
                    <a:pt x="305" y="1279"/>
                  </a:lnTo>
                  <a:lnTo>
                    <a:pt x="296" y="1276"/>
                  </a:lnTo>
                  <a:lnTo>
                    <a:pt x="289" y="1270"/>
                  </a:lnTo>
                  <a:lnTo>
                    <a:pt x="283" y="1262"/>
                  </a:lnTo>
                  <a:lnTo>
                    <a:pt x="280" y="1253"/>
                  </a:lnTo>
                  <a:lnTo>
                    <a:pt x="277" y="1244"/>
                  </a:lnTo>
                  <a:lnTo>
                    <a:pt x="275" y="1235"/>
                  </a:lnTo>
                  <a:lnTo>
                    <a:pt x="275" y="1235"/>
                  </a:lnTo>
                  <a:lnTo>
                    <a:pt x="274" y="1214"/>
                  </a:lnTo>
                  <a:lnTo>
                    <a:pt x="272" y="1189"/>
                  </a:lnTo>
                  <a:lnTo>
                    <a:pt x="268" y="1165"/>
                  </a:lnTo>
                  <a:lnTo>
                    <a:pt x="261" y="1139"/>
                  </a:lnTo>
                  <a:lnTo>
                    <a:pt x="254" y="1110"/>
                  </a:lnTo>
                  <a:lnTo>
                    <a:pt x="243" y="1082"/>
                  </a:lnTo>
                  <a:lnTo>
                    <a:pt x="233" y="1051"/>
                  </a:lnTo>
                  <a:lnTo>
                    <a:pt x="220" y="1019"/>
                  </a:lnTo>
                  <a:lnTo>
                    <a:pt x="205" y="986"/>
                  </a:lnTo>
                  <a:lnTo>
                    <a:pt x="190" y="951"/>
                  </a:lnTo>
                  <a:lnTo>
                    <a:pt x="152" y="878"/>
                  </a:lnTo>
                  <a:lnTo>
                    <a:pt x="110" y="801"/>
                  </a:lnTo>
                  <a:lnTo>
                    <a:pt x="61" y="721"/>
                  </a:lnTo>
                  <a:lnTo>
                    <a:pt x="61" y="721"/>
                  </a:lnTo>
                  <a:lnTo>
                    <a:pt x="46" y="695"/>
                  </a:lnTo>
                  <a:lnTo>
                    <a:pt x="34" y="669"/>
                  </a:lnTo>
                  <a:lnTo>
                    <a:pt x="23" y="642"/>
                  </a:lnTo>
                  <a:lnTo>
                    <a:pt x="16" y="614"/>
                  </a:lnTo>
                  <a:lnTo>
                    <a:pt x="10" y="584"/>
                  </a:lnTo>
                  <a:lnTo>
                    <a:pt x="5" y="555"/>
                  </a:lnTo>
                  <a:lnTo>
                    <a:pt x="2" y="525"/>
                  </a:lnTo>
                  <a:lnTo>
                    <a:pt x="0" y="494"/>
                  </a:lnTo>
                  <a:lnTo>
                    <a:pt x="2" y="463"/>
                  </a:lnTo>
                  <a:lnTo>
                    <a:pt x="5" y="432"/>
                  </a:lnTo>
                  <a:lnTo>
                    <a:pt x="10" y="402"/>
                  </a:lnTo>
                  <a:lnTo>
                    <a:pt x="17" y="372"/>
                  </a:lnTo>
                  <a:lnTo>
                    <a:pt x="26" y="341"/>
                  </a:lnTo>
                  <a:lnTo>
                    <a:pt x="37" y="311"/>
                  </a:lnTo>
                  <a:lnTo>
                    <a:pt x="49" y="282"/>
                  </a:lnTo>
                  <a:lnTo>
                    <a:pt x="64" y="253"/>
                  </a:lnTo>
                  <a:lnTo>
                    <a:pt x="64" y="253"/>
                  </a:lnTo>
                  <a:lnTo>
                    <a:pt x="75" y="235"/>
                  </a:lnTo>
                  <a:lnTo>
                    <a:pt x="87" y="215"/>
                  </a:lnTo>
                  <a:lnTo>
                    <a:pt x="102" y="194"/>
                  </a:lnTo>
                  <a:lnTo>
                    <a:pt x="119" y="173"/>
                  </a:lnTo>
                  <a:lnTo>
                    <a:pt x="139" y="153"/>
                  </a:lnTo>
                  <a:lnTo>
                    <a:pt x="160" y="132"/>
                  </a:lnTo>
                  <a:lnTo>
                    <a:pt x="184" y="111"/>
                  </a:lnTo>
                  <a:lnTo>
                    <a:pt x="210" y="91"/>
                  </a:lnTo>
                  <a:lnTo>
                    <a:pt x="239" y="73"/>
                  </a:lnTo>
                  <a:lnTo>
                    <a:pt x="271" y="55"/>
                  </a:lnTo>
                  <a:lnTo>
                    <a:pt x="305" y="39"/>
                  </a:lnTo>
                  <a:lnTo>
                    <a:pt x="343" y="26"/>
                  </a:lnTo>
                  <a:lnTo>
                    <a:pt x="384" y="15"/>
                  </a:lnTo>
                  <a:lnTo>
                    <a:pt x="428" y="7"/>
                  </a:lnTo>
                  <a:lnTo>
                    <a:pt x="475" y="1"/>
                  </a:lnTo>
                  <a:lnTo>
                    <a:pt x="501" y="0"/>
                  </a:lnTo>
                  <a:lnTo>
                    <a:pt x="527" y="0"/>
                  </a:lnTo>
                  <a:lnTo>
                    <a:pt x="527" y="0"/>
                  </a:lnTo>
                  <a:lnTo>
                    <a:pt x="553" y="0"/>
                  </a:lnTo>
                  <a:lnTo>
                    <a:pt x="579" y="1"/>
                  </a:lnTo>
                  <a:lnTo>
                    <a:pt x="626" y="7"/>
                  </a:lnTo>
                  <a:lnTo>
                    <a:pt x="670" y="15"/>
                  </a:lnTo>
                  <a:lnTo>
                    <a:pt x="711" y="26"/>
                  </a:lnTo>
                  <a:lnTo>
                    <a:pt x="749" y="39"/>
                  </a:lnTo>
                  <a:lnTo>
                    <a:pt x="783" y="55"/>
                  </a:lnTo>
                  <a:lnTo>
                    <a:pt x="815" y="73"/>
                  </a:lnTo>
                  <a:lnTo>
                    <a:pt x="844" y="91"/>
                  </a:lnTo>
                  <a:lnTo>
                    <a:pt x="870" y="111"/>
                  </a:lnTo>
                  <a:lnTo>
                    <a:pt x="894" y="132"/>
                  </a:lnTo>
                  <a:lnTo>
                    <a:pt x="915" y="153"/>
                  </a:lnTo>
                  <a:lnTo>
                    <a:pt x="935" y="173"/>
                  </a:lnTo>
                  <a:lnTo>
                    <a:pt x="952" y="194"/>
                  </a:lnTo>
                  <a:lnTo>
                    <a:pt x="967" y="215"/>
                  </a:lnTo>
                  <a:lnTo>
                    <a:pt x="979" y="235"/>
                  </a:lnTo>
                  <a:lnTo>
                    <a:pt x="990" y="253"/>
                  </a:lnTo>
                  <a:lnTo>
                    <a:pt x="990" y="253"/>
                  </a:lnTo>
                  <a:lnTo>
                    <a:pt x="1005" y="282"/>
                  </a:lnTo>
                  <a:lnTo>
                    <a:pt x="1017" y="311"/>
                  </a:lnTo>
                  <a:lnTo>
                    <a:pt x="1028" y="341"/>
                  </a:lnTo>
                  <a:lnTo>
                    <a:pt x="1037" y="372"/>
                  </a:lnTo>
                  <a:lnTo>
                    <a:pt x="1044" y="402"/>
                  </a:lnTo>
                  <a:lnTo>
                    <a:pt x="1049" y="432"/>
                  </a:lnTo>
                  <a:lnTo>
                    <a:pt x="1052" y="463"/>
                  </a:lnTo>
                  <a:lnTo>
                    <a:pt x="1054" y="494"/>
                  </a:lnTo>
                  <a:lnTo>
                    <a:pt x="1052" y="525"/>
                  </a:lnTo>
                  <a:lnTo>
                    <a:pt x="1049" y="555"/>
                  </a:lnTo>
                  <a:lnTo>
                    <a:pt x="1044" y="584"/>
                  </a:lnTo>
                  <a:lnTo>
                    <a:pt x="1038" y="614"/>
                  </a:lnTo>
                  <a:lnTo>
                    <a:pt x="1031" y="642"/>
                  </a:lnTo>
                  <a:lnTo>
                    <a:pt x="1020" y="669"/>
                  </a:lnTo>
                  <a:lnTo>
                    <a:pt x="1008" y="695"/>
                  </a:lnTo>
                  <a:lnTo>
                    <a:pt x="993" y="721"/>
                  </a:lnTo>
                  <a:lnTo>
                    <a:pt x="993" y="721"/>
                  </a:lnTo>
                  <a:lnTo>
                    <a:pt x="944" y="801"/>
                  </a:lnTo>
                  <a:lnTo>
                    <a:pt x="902" y="878"/>
                  </a:lnTo>
                  <a:lnTo>
                    <a:pt x="864" y="951"/>
                  </a:lnTo>
                  <a:lnTo>
                    <a:pt x="849" y="986"/>
                  </a:lnTo>
                  <a:lnTo>
                    <a:pt x="834" y="1019"/>
                  </a:lnTo>
                  <a:lnTo>
                    <a:pt x="821" y="1051"/>
                  </a:lnTo>
                  <a:lnTo>
                    <a:pt x="811" y="1082"/>
                  </a:lnTo>
                  <a:lnTo>
                    <a:pt x="800" y="1110"/>
                  </a:lnTo>
                  <a:lnTo>
                    <a:pt x="793" y="1139"/>
                  </a:lnTo>
                  <a:lnTo>
                    <a:pt x="787" y="1165"/>
                  </a:lnTo>
                  <a:lnTo>
                    <a:pt x="782" y="1189"/>
                  </a:lnTo>
                  <a:lnTo>
                    <a:pt x="780" y="1214"/>
                  </a:lnTo>
                  <a:lnTo>
                    <a:pt x="779" y="1235"/>
                  </a:lnTo>
                  <a:lnTo>
                    <a:pt x="779" y="1235"/>
                  </a:lnTo>
                  <a:lnTo>
                    <a:pt x="777" y="1244"/>
                  </a:lnTo>
                  <a:lnTo>
                    <a:pt x="774" y="1253"/>
                  </a:lnTo>
                  <a:lnTo>
                    <a:pt x="771" y="1262"/>
                  </a:lnTo>
                  <a:lnTo>
                    <a:pt x="765" y="1270"/>
                  </a:lnTo>
                  <a:lnTo>
                    <a:pt x="758" y="1276"/>
                  </a:lnTo>
                  <a:lnTo>
                    <a:pt x="749" y="1279"/>
                  </a:lnTo>
                  <a:lnTo>
                    <a:pt x="739" y="1282"/>
                  </a:lnTo>
                  <a:lnTo>
                    <a:pt x="730" y="1283"/>
                  </a:lnTo>
                  <a:lnTo>
                    <a:pt x="730" y="1283"/>
                  </a:lnTo>
                  <a:close/>
                  <a:moveTo>
                    <a:pt x="369" y="1186"/>
                  </a:moveTo>
                  <a:lnTo>
                    <a:pt x="685" y="1186"/>
                  </a:lnTo>
                  <a:lnTo>
                    <a:pt x="685" y="1186"/>
                  </a:lnTo>
                  <a:lnTo>
                    <a:pt x="689" y="1156"/>
                  </a:lnTo>
                  <a:lnTo>
                    <a:pt x="697" y="1124"/>
                  </a:lnTo>
                  <a:lnTo>
                    <a:pt x="705" y="1092"/>
                  </a:lnTo>
                  <a:lnTo>
                    <a:pt x="715" y="1059"/>
                  </a:lnTo>
                  <a:lnTo>
                    <a:pt x="727" y="1025"/>
                  </a:lnTo>
                  <a:lnTo>
                    <a:pt x="741" y="992"/>
                  </a:lnTo>
                  <a:lnTo>
                    <a:pt x="755" y="959"/>
                  </a:lnTo>
                  <a:lnTo>
                    <a:pt x="770" y="924"/>
                  </a:lnTo>
                  <a:lnTo>
                    <a:pt x="803" y="857"/>
                  </a:lnTo>
                  <a:lnTo>
                    <a:pt x="838" y="792"/>
                  </a:lnTo>
                  <a:lnTo>
                    <a:pt x="875" y="728"/>
                  </a:lnTo>
                  <a:lnTo>
                    <a:pt x="911" y="669"/>
                  </a:lnTo>
                  <a:lnTo>
                    <a:pt x="911" y="669"/>
                  </a:lnTo>
                  <a:lnTo>
                    <a:pt x="922" y="649"/>
                  </a:lnTo>
                  <a:lnTo>
                    <a:pt x="931" y="629"/>
                  </a:lnTo>
                  <a:lnTo>
                    <a:pt x="938" y="608"/>
                  </a:lnTo>
                  <a:lnTo>
                    <a:pt x="946" y="585"/>
                  </a:lnTo>
                  <a:lnTo>
                    <a:pt x="950" y="563"/>
                  </a:lnTo>
                  <a:lnTo>
                    <a:pt x="953" y="540"/>
                  </a:lnTo>
                  <a:lnTo>
                    <a:pt x="955" y="516"/>
                  </a:lnTo>
                  <a:lnTo>
                    <a:pt x="956" y="491"/>
                  </a:lnTo>
                  <a:lnTo>
                    <a:pt x="955" y="467"/>
                  </a:lnTo>
                  <a:lnTo>
                    <a:pt x="952" y="443"/>
                  </a:lnTo>
                  <a:lnTo>
                    <a:pt x="947" y="419"/>
                  </a:lnTo>
                  <a:lnTo>
                    <a:pt x="943" y="393"/>
                  </a:lnTo>
                  <a:lnTo>
                    <a:pt x="935" y="370"/>
                  </a:lnTo>
                  <a:lnTo>
                    <a:pt x="926" y="346"/>
                  </a:lnTo>
                  <a:lnTo>
                    <a:pt x="917" y="323"/>
                  </a:lnTo>
                  <a:lnTo>
                    <a:pt x="905" y="300"/>
                  </a:lnTo>
                  <a:lnTo>
                    <a:pt x="905" y="300"/>
                  </a:lnTo>
                  <a:lnTo>
                    <a:pt x="896" y="285"/>
                  </a:lnTo>
                  <a:lnTo>
                    <a:pt x="887" y="270"/>
                  </a:lnTo>
                  <a:lnTo>
                    <a:pt x="875" y="253"/>
                  </a:lnTo>
                  <a:lnTo>
                    <a:pt x="861" y="237"/>
                  </a:lnTo>
                  <a:lnTo>
                    <a:pt x="846" y="220"/>
                  </a:lnTo>
                  <a:lnTo>
                    <a:pt x="827" y="203"/>
                  </a:lnTo>
                  <a:lnTo>
                    <a:pt x="808" y="186"/>
                  </a:lnTo>
                  <a:lnTo>
                    <a:pt x="787" y="170"/>
                  </a:lnTo>
                  <a:lnTo>
                    <a:pt x="764" y="155"/>
                  </a:lnTo>
                  <a:lnTo>
                    <a:pt x="736" y="141"/>
                  </a:lnTo>
                  <a:lnTo>
                    <a:pt x="709" y="129"/>
                  </a:lnTo>
                  <a:lnTo>
                    <a:pt x="677" y="118"/>
                  </a:lnTo>
                  <a:lnTo>
                    <a:pt x="644" y="109"/>
                  </a:lnTo>
                  <a:lnTo>
                    <a:pt x="607" y="103"/>
                  </a:lnTo>
                  <a:lnTo>
                    <a:pt x="569" y="99"/>
                  </a:lnTo>
                  <a:lnTo>
                    <a:pt x="527" y="97"/>
                  </a:lnTo>
                  <a:lnTo>
                    <a:pt x="527" y="97"/>
                  </a:lnTo>
                  <a:lnTo>
                    <a:pt x="485" y="99"/>
                  </a:lnTo>
                  <a:lnTo>
                    <a:pt x="447" y="103"/>
                  </a:lnTo>
                  <a:lnTo>
                    <a:pt x="410" y="109"/>
                  </a:lnTo>
                  <a:lnTo>
                    <a:pt x="377" y="118"/>
                  </a:lnTo>
                  <a:lnTo>
                    <a:pt x="345" y="129"/>
                  </a:lnTo>
                  <a:lnTo>
                    <a:pt x="318" y="141"/>
                  </a:lnTo>
                  <a:lnTo>
                    <a:pt x="290" y="155"/>
                  </a:lnTo>
                  <a:lnTo>
                    <a:pt x="268" y="170"/>
                  </a:lnTo>
                  <a:lnTo>
                    <a:pt x="246" y="186"/>
                  </a:lnTo>
                  <a:lnTo>
                    <a:pt x="227" y="203"/>
                  </a:lnTo>
                  <a:lnTo>
                    <a:pt x="208" y="220"/>
                  </a:lnTo>
                  <a:lnTo>
                    <a:pt x="193" y="237"/>
                  </a:lnTo>
                  <a:lnTo>
                    <a:pt x="179" y="253"/>
                  </a:lnTo>
                  <a:lnTo>
                    <a:pt x="167" y="270"/>
                  </a:lnTo>
                  <a:lnTo>
                    <a:pt x="158" y="285"/>
                  </a:lnTo>
                  <a:lnTo>
                    <a:pt x="149" y="300"/>
                  </a:lnTo>
                  <a:lnTo>
                    <a:pt x="149" y="300"/>
                  </a:lnTo>
                  <a:lnTo>
                    <a:pt x="137" y="323"/>
                  </a:lnTo>
                  <a:lnTo>
                    <a:pt x="128" y="346"/>
                  </a:lnTo>
                  <a:lnTo>
                    <a:pt x="119" y="370"/>
                  </a:lnTo>
                  <a:lnTo>
                    <a:pt x="111" y="393"/>
                  </a:lnTo>
                  <a:lnTo>
                    <a:pt x="107" y="419"/>
                  </a:lnTo>
                  <a:lnTo>
                    <a:pt x="102" y="443"/>
                  </a:lnTo>
                  <a:lnTo>
                    <a:pt x="99" y="467"/>
                  </a:lnTo>
                  <a:lnTo>
                    <a:pt x="98" y="491"/>
                  </a:lnTo>
                  <a:lnTo>
                    <a:pt x="99" y="516"/>
                  </a:lnTo>
                  <a:lnTo>
                    <a:pt x="101" y="540"/>
                  </a:lnTo>
                  <a:lnTo>
                    <a:pt x="104" y="563"/>
                  </a:lnTo>
                  <a:lnTo>
                    <a:pt x="108" y="585"/>
                  </a:lnTo>
                  <a:lnTo>
                    <a:pt x="116" y="608"/>
                  </a:lnTo>
                  <a:lnTo>
                    <a:pt x="123" y="629"/>
                  </a:lnTo>
                  <a:lnTo>
                    <a:pt x="132" y="649"/>
                  </a:lnTo>
                  <a:lnTo>
                    <a:pt x="143" y="669"/>
                  </a:lnTo>
                  <a:lnTo>
                    <a:pt x="143" y="669"/>
                  </a:lnTo>
                  <a:lnTo>
                    <a:pt x="179" y="728"/>
                  </a:lnTo>
                  <a:lnTo>
                    <a:pt x="216" y="792"/>
                  </a:lnTo>
                  <a:lnTo>
                    <a:pt x="251" y="857"/>
                  </a:lnTo>
                  <a:lnTo>
                    <a:pt x="284" y="924"/>
                  </a:lnTo>
                  <a:lnTo>
                    <a:pt x="299" y="959"/>
                  </a:lnTo>
                  <a:lnTo>
                    <a:pt x="313" y="992"/>
                  </a:lnTo>
                  <a:lnTo>
                    <a:pt x="327" y="1025"/>
                  </a:lnTo>
                  <a:lnTo>
                    <a:pt x="339" y="1059"/>
                  </a:lnTo>
                  <a:lnTo>
                    <a:pt x="349" y="1092"/>
                  </a:lnTo>
                  <a:lnTo>
                    <a:pt x="357" y="1124"/>
                  </a:lnTo>
                  <a:lnTo>
                    <a:pt x="365" y="1156"/>
                  </a:lnTo>
                  <a:lnTo>
                    <a:pt x="369" y="1186"/>
                  </a:lnTo>
                  <a:lnTo>
                    <a:pt x="369" y="118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34" name="Freeform 5"/>
            <p:cNvSpPr>
              <a:spLocks/>
            </p:cNvSpPr>
            <p:nvPr/>
          </p:nvSpPr>
          <p:spPr bwMode="auto">
            <a:xfrm>
              <a:off x="2566982" y="2117725"/>
              <a:ext cx="1517650" cy="1884363"/>
            </a:xfrm>
            <a:custGeom>
              <a:avLst/>
              <a:gdLst>
                <a:gd name="T0" fmla="*/ 478 w 956"/>
                <a:gd name="T1" fmla="*/ 0 h 1187"/>
                <a:gd name="T2" fmla="*/ 399 w 956"/>
                <a:gd name="T3" fmla="*/ 5 h 1187"/>
                <a:gd name="T4" fmla="*/ 330 w 956"/>
                <a:gd name="T5" fmla="*/ 19 h 1187"/>
                <a:gd name="T6" fmla="*/ 266 w 956"/>
                <a:gd name="T7" fmla="*/ 41 h 1187"/>
                <a:gd name="T8" fmla="*/ 208 w 956"/>
                <a:gd name="T9" fmla="*/ 70 h 1187"/>
                <a:gd name="T10" fmla="*/ 158 w 956"/>
                <a:gd name="T11" fmla="*/ 107 h 1187"/>
                <a:gd name="T12" fmla="*/ 116 w 956"/>
                <a:gd name="T13" fmla="*/ 148 h 1187"/>
                <a:gd name="T14" fmla="*/ 79 w 956"/>
                <a:gd name="T15" fmla="*/ 193 h 1187"/>
                <a:gd name="T16" fmla="*/ 50 w 956"/>
                <a:gd name="T17" fmla="*/ 242 h 1187"/>
                <a:gd name="T18" fmla="*/ 28 w 956"/>
                <a:gd name="T19" fmla="*/ 293 h 1187"/>
                <a:gd name="T20" fmla="*/ 12 w 956"/>
                <a:gd name="T21" fmla="*/ 346 h 1187"/>
                <a:gd name="T22" fmla="*/ 3 w 956"/>
                <a:gd name="T23" fmla="*/ 399 h 1187"/>
                <a:gd name="T24" fmla="*/ 0 w 956"/>
                <a:gd name="T25" fmla="*/ 454 h 1187"/>
                <a:gd name="T26" fmla="*/ 5 w 956"/>
                <a:gd name="T27" fmla="*/ 506 h 1187"/>
                <a:gd name="T28" fmla="*/ 14 w 956"/>
                <a:gd name="T29" fmla="*/ 556 h 1187"/>
                <a:gd name="T30" fmla="*/ 31 w 956"/>
                <a:gd name="T31" fmla="*/ 603 h 1187"/>
                <a:gd name="T32" fmla="*/ 53 w 956"/>
                <a:gd name="T33" fmla="*/ 647 h 1187"/>
                <a:gd name="T34" fmla="*/ 102 w 956"/>
                <a:gd name="T35" fmla="*/ 727 h 1187"/>
                <a:gd name="T36" fmla="*/ 184 w 956"/>
                <a:gd name="T37" fmla="*/ 880 h 1187"/>
                <a:gd name="T38" fmla="*/ 216 w 956"/>
                <a:gd name="T39" fmla="*/ 952 h 1187"/>
                <a:gd name="T40" fmla="*/ 242 w 956"/>
                <a:gd name="T41" fmla="*/ 1017 h 1187"/>
                <a:gd name="T42" fmla="*/ 260 w 956"/>
                <a:gd name="T43" fmla="*/ 1079 h 1187"/>
                <a:gd name="T44" fmla="*/ 270 w 956"/>
                <a:gd name="T45" fmla="*/ 1135 h 1187"/>
                <a:gd name="T46" fmla="*/ 275 w 956"/>
                <a:gd name="T47" fmla="*/ 1187 h 1187"/>
                <a:gd name="T48" fmla="*/ 478 w 956"/>
                <a:gd name="T49" fmla="*/ 1187 h 1187"/>
                <a:gd name="T50" fmla="*/ 682 w 956"/>
                <a:gd name="T51" fmla="*/ 1187 h 1187"/>
                <a:gd name="T52" fmla="*/ 683 w 956"/>
                <a:gd name="T53" fmla="*/ 1163 h 1187"/>
                <a:gd name="T54" fmla="*/ 691 w 956"/>
                <a:gd name="T55" fmla="*/ 1108 h 1187"/>
                <a:gd name="T56" fmla="*/ 706 w 956"/>
                <a:gd name="T57" fmla="*/ 1049 h 1187"/>
                <a:gd name="T58" fmla="*/ 727 w 956"/>
                <a:gd name="T59" fmla="*/ 985 h 1187"/>
                <a:gd name="T60" fmla="*/ 756 w 956"/>
                <a:gd name="T61" fmla="*/ 915 h 1187"/>
                <a:gd name="T62" fmla="*/ 811 w 956"/>
                <a:gd name="T63" fmla="*/ 806 h 1187"/>
                <a:gd name="T64" fmla="*/ 903 w 956"/>
                <a:gd name="T65" fmla="*/ 647 h 1187"/>
                <a:gd name="T66" fmla="*/ 915 w 956"/>
                <a:gd name="T67" fmla="*/ 625 h 1187"/>
                <a:gd name="T68" fmla="*/ 935 w 956"/>
                <a:gd name="T69" fmla="*/ 580 h 1187"/>
                <a:gd name="T70" fmla="*/ 947 w 956"/>
                <a:gd name="T71" fmla="*/ 531 h 1187"/>
                <a:gd name="T72" fmla="*/ 955 w 956"/>
                <a:gd name="T73" fmla="*/ 480 h 1187"/>
                <a:gd name="T74" fmla="*/ 955 w 956"/>
                <a:gd name="T75" fmla="*/ 427 h 1187"/>
                <a:gd name="T76" fmla="*/ 949 w 956"/>
                <a:gd name="T77" fmla="*/ 374 h 1187"/>
                <a:gd name="T78" fmla="*/ 937 w 956"/>
                <a:gd name="T79" fmla="*/ 319 h 1187"/>
                <a:gd name="T80" fmla="*/ 918 w 956"/>
                <a:gd name="T81" fmla="*/ 267 h 1187"/>
                <a:gd name="T82" fmla="*/ 893 w 956"/>
                <a:gd name="T83" fmla="*/ 217 h 1187"/>
                <a:gd name="T84" fmla="*/ 859 w 956"/>
                <a:gd name="T85" fmla="*/ 169 h 1187"/>
                <a:gd name="T86" fmla="*/ 820 w 956"/>
                <a:gd name="T87" fmla="*/ 126 h 1187"/>
                <a:gd name="T88" fmla="*/ 774 w 956"/>
                <a:gd name="T89" fmla="*/ 88 h 1187"/>
                <a:gd name="T90" fmla="*/ 721 w 956"/>
                <a:gd name="T91" fmla="*/ 55 h 1187"/>
                <a:gd name="T92" fmla="*/ 660 w 956"/>
                <a:gd name="T93" fmla="*/ 29 h 1187"/>
                <a:gd name="T94" fmla="*/ 594 w 956"/>
                <a:gd name="T95" fmla="*/ 11 h 1187"/>
                <a:gd name="T96" fmla="*/ 518 w 956"/>
                <a:gd name="T97" fmla="*/ 2 h 1187"/>
                <a:gd name="T98" fmla="*/ 478 w 956"/>
                <a:gd name="T99" fmla="*/ 0 h 1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56" h="1187">
                  <a:moveTo>
                    <a:pt x="478" y="0"/>
                  </a:moveTo>
                  <a:lnTo>
                    <a:pt x="478" y="0"/>
                  </a:lnTo>
                  <a:lnTo>
                    <a:pt x="439" y="2"/>
                  </a:lnTo>
                  <a:lnTo>
                    <a:pt x="399" y="5"/>
                  </a:lnTo>
                  <a:lnTo>
                    <a:pt x="363" y="11"/>
                  </a:lnTo>
                  <a:lnTo>
                    <a:pt x="330" y="19"/>
                  </a:lnTo>
                  <a:lnTo>
                    <a:pt x="296" y="29"/>
                  </a:lnTo>
                  <a:lnTo>
                    <a:pt x="266" y="41"/>
                  </a:lnTo>
                  <a:lnTo>
                    <a:pt x="236" y="55"/>
                  </a:lnTo>
                  <a:lnTo>
                    <a:pt x="208" y="70"/>
                  </a:lnTo>
                  <a:lnTo>
                    <a:pt x="182" y="88"/>
                  </a:lnTo>
                  <a:lnTo>
                    <a:pt x="158" y="107"/>
                  </a:lnTo>
                  <a:lnTo>
                    <a:pt x="137" y="126"/>
                  </a:lnTo>
                  <a:lnTo>
                    <a:pt x="116" y="148"/>
                  </a:lnTo>
                  <a:lnTo>
                    <a:pt x="97" y="169"/>
                  </a:lnTo>
                  <a:lnTo>
                    <a:pt x="79" y="193"/>
                  </a:lnTo>
                  <a:lnTo>
                    <a:pt x="64" y="217"/>
                  </a:lnTo>
                  <a:lnTo>
                    <a:pt x="50" y="242"/>
                  </a:lnTo>
                  <a:lnTo>
                    <a:pt x="38" y="267"/>
                  </a:lnTo>
                  <a:lnTo>
                    <a:pt x="28" y="293"/>
                  </a:lnTo>
                  <a:lnTo>
                    <a:pt x="20" y="319"/>
                  </a:lnTo>
                  <a:lnTo>
                    <a:pt x="12" y="346"/>
                  </a:lnTo>
                  <a:lnTo>
                    <a:pt x="8" y="374"/>
                  </a:lnTo>
                  <a:lnTo>
                    <a:pt x="3" y="399"/>
                  </a:lnTo>
                  <a:lnTo>
                    <a:pt x="2" y="427"/>
                  </a:lnTo>
                  <a:lnTo>
                    <a:pt x="0" y="454"/>
                  </a:lnTo>
                  <a:lnTo>
                    <a:pt x="2" y="480"/>
                  </a:lnTo>
                  <a:lnTo>
                    <a:pt x="5" y="506"/>
                  </a:lnTo>
                  <a:lnTo>
                    <a:pt x="9" y="531"/>
                  </a:lnTo>
                  <a:lnTo>
                    <a:pt x="14" y="556"/>
                  </a:lnTo>
                  <a:lnTo>
                    <a:pt x="22" y="580"/>
                  </a:lnTo>
                  <a:lnTo>
                    <a:pt x="31" y="603"/>
                  </a:lnTo>
                  <a:lnTo>
                    <a:pt x="41" y="625"/>
                  </a:lnTo>
                  <a:lnTo>
                    <a:pt x="53" y="647"/>
                  </a:lnTo>
                  <a:lnTo>
                    <a:pt x="53" y="647"/>
                  </a:lnTo>
                  <a:lnTo>
                    <a:pt x="102" y="727"/>
                  </a:lnTo>
                  <a:lnTo>
                    <a:pt x="146" y="806"/>
                  </a:lnTo>
                  <a:lnTo>
                    <a:pt x="184" y="880"/>
                  </a:lnTo>
                  <a:lnTo>
                    <a:pt x="201" y="915"/>
                  </a:lnTo>
                  <a:lnTo>
                    <a:pt x="216" y="952"/>
                  </a:lnTo>
                  <a:lnTo>
                    <a:pt x="230" y="985"/>
                  </a:lnTo>
                  <a:lnTo>
                    <a:pt x="242" y="1017"/>
                  </a:lnTo>
                  <a:lnTo>
                    <a:pt x="251" y="1049"/>
                  </a:lnTo>
                  <a:lnTo>
                    <a:pt x="260" y="1079"/>
                  </a:lnTo>
                  <a:lnTo>
                    <a:pt x="266" y="1108"/>
                  </a:lnTo>
                  <a:lnTo>
                    <a:pt x="270" y="1135"/>
                  </a:lnTo>
                  <a:lnTo>
                    <a:pt x="274" y="1163"/>
                  </a:lnTo>
                  <a:lnTo>
                    <a:pt x="275" y="1187"/>
                  </a:lnTo>
                  <a:lnTo>
                    <a:pt x="275" y="1187"/>
                  </a:lnTo>
                  <a:lnTo>
                    <a:pt x="478" y="1187"/>
                  </a:lnTo>
                  <a:lnTo>
                    <a:pt x="478" y="1187"/>
                  </a:lnTo>
                  <a:lnTo>
                    <a:pt x="682" y="1187"/>
                  </a:lnTo>
                  <a:lnTo>
                    <a:pt x="682" y="1187"/>
                  </a:lnTo>
                  <a:lnTo>
                    <a:pt x="683" y="1163"/>
                  </a:lnTo>
                  <a:lnTo>
                    <a:pt x="686" y="1135"/>
                  </a:lnTo>
                  <a:lnTo>
                    <a:pt x="691" y="1108"/>
                  </a:lnTo>
                  <a:lnTo>
                    <a:pt x="697" y="1079"/>
                  </a:lnTo>
                  <a:lnTo>
                    <a:pt x="706" y="1049"/>
                  </a:lnTo>
                  <a:lnTo>
                    <a:pt x="715" y="1017"/>
                  </a:lnTo>
                  <a:lnTo>
                    <a:pt x="727" y="985"/>
                  </a:lnTo>
                  <a:lnTo>
                    <a:pt x="741" y="952"/>
                  </a:lnTo>
                  <a:lnTo>
                    <a:pt x="756" y="915"/>
                  </a:lnTo>
                  <a:lnTo>
                    <a:pt x="773" y="880"/>
                  </a:lnTo>
                  <a:lnTo>
                    <a:pt x="811" y="806"/>
                  </a:lnTo>
                  <a:lnTo>
                    <a:pt x="855" y="727"/>
                  </a:lnTo>
                  <a:lnTo>
                    <a:pt x="903" y="647"/>
                  </a:lnTo>
                  <a:lnTo>
                    <a:pt x="903" y="647"/>
                  </a:lnTo>
                  <a:lnTo>
                    <a:pt x="915" y="625"/>
                  </a:lnTo>
                  <a:lnTo>
                    <a:pt x="926" y="603"/>
                  </a:lnTo>
                  <a:lnTo>
                    <a:pt x="935" y="580"/>
                  </a:lnTo>
                  <a:lnTo>
                    <a:pt x="943" y="556"/>
                  </a:lnTo>
                  <a:lnTo>
                    <a:pt x="947" y="531"/>
                  </a:lnTo>
                  <a:lnTo>
                    <a:pt x="952" y="506"/>
                  </a:lnTo>
                  <a:lnTo>
                    <a:pt x="955" y="480"/>
                  </a:lnTo>
                  <a:lnTo>
                    <a:pt x="956" y="454"/>
                  </a:lnTo>
                  <a:lnTo>
                    <a:pt x="955" y="427"/>
                  </a:lnTo>
                  <a:lnTo>
                    <a:pt x="953" y="399"/>
                  </a:lnTo>
                  <a:lnTo>
                    <a:pt x="949" y="374"/>
                  </a:lnTo>
                  <a:lnTo>
                    <a:pt x="944" y="346"/>
                  </a:lnTo>
                  <a:lnTo>
                    <a:pt x="937" y="319"/>
                  </a:lnTo>
                  <a:lnTo>
                    <a:pt x="929" y="293"/>
                  </a:lnTo>
                  <a:lnTo>
                    <a:pt x="918" y="267"/>
                  </a:lnTo>
                  <a:lnTo>
                    <a:pt x="906" y="242"/>
                  </a:lnTo>
                  <a:lnTo>
                    <a:pt x="893" y="217"/>
                  </a:lnTo>
                  <a:lnTo>
                    <a:pt x="877" y="193"/>
                  </a:lnTo>
                  <a:lnTo>
                    <a:pt x="859" y="169"/>
                  </a:lnTo>
                  <a:lnTo>
                    <a:pt x="841" y="148"/>
                  </a:lnTo>
                  <a:lnTo>
                    <a:pt x="820" y="126"/>
                  </a:lnTo>
                  <a:lnTo>
                    <a:pt x="799" y="107"/>
                  </a:lnTo>
                  <a:lnTo>
                    <a:pt x="774" y="88"/>
                  </a:lnTo>
                  <a:lnTo>
                    <a:pt x="749" y="70"/>
                  </a:lnTo>
                  <a:lnTo>
                    <a:pt x="721" y="55"/>
                  </a:lnTo>
                  <a:lnTo>
                    <a:pt x="691" y="41"/>
                  </a:lnTo>
                  <a:lnTo>
                    <a:pt x="660" y="29"/>
                  </a:lnTo>
                  <a:lnTo>
                    <a:pt x="627" y="19"/>
                  </a:lnTo>
                  <a:lnTo>
                    <a:pt x="594" y="11"/>
                  </a:lnTo>
                  <a:lnTo>
                    <a:pt x="557" y="5"/>
                  </a:lnTo>
                  <a:lnTo>
                    <a:pt x="518" y="2"/>
                  </a:lnTo>
                  <a:lnTo>
                    <a:pt x="478" y="0"/>
                  </a:lnTo>
                  <a:lnTo>
                    <a:pt x="478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35" name="Freeform 7"/>
            <p:cNvSpPr>
              <a:spLocks/>
            </p:cNvSpPr>
            <p:nvPr/>
          </p:nvSpPr>
          <p:spPr bwMode="auto">
            <a:xfrm>
              <a:off x="2988593" y="4184650"/>
              <a:ext cx="630238" cy="134938"/>
            </a:xfrm>
            <a:custGeom>
              <a:avLst/>
              <a:gdLst>
                <a:gd name="T0" fmla="*/ 355 w 397"/>
                <a:gd name="T1" fmla="*/ 85 h 85"/>
                <a:gd name="T2" fmla="*/ 42 w 397"/>
                <a:gd name="T3" fmla="*/ 85 h 85"/>
                <a:gd name="T4" fmla="*/ 42 w 397"/>
                <a:gd name="T5" fmla="*/ 85 h 85"/>
                <a:gd name="T6" fmla="*/ 33 w 397"/>
                <a:gd name="T7" fmla="*/ 84 h 85"/>
                <a:gd name="T8" fmla="*/ 25 w 397"/>
                <a:gd name="T9" fmla="*/ 82 h 85"/>
                <a:gd name="T10" fmla="*/ 18 w 397"/>
                <a:gd name="T11" fmla="*/ 77 h 85"/>
                <a:gd name="T12" fmla="*/ 12 w 397"/>
                <a:gd name="T13" fmla="*/ 73 h 85"/>
                <a:gd name="T14" fmla="*/ 7 w 397"/>
                <a:gd name="T15" fmla="*/ 67 h 85"/>
                <a:gd name="T16" fmla="*/ 3 w 397"/>
                <a:gd name="T17" fmla="*/ 59 h 85"/>
                <a:gd name="T18" fmla="*/ 1 w 397"/>
                <a:gd name="T19" fmla="*/ 52 h 85"/>
                <a:gd name="T20" fmla="*/ 0 w 397"/>
                <a:gd name="T21" fmla="*/ 43 h 85"/>
                <a:gd name="T22" fmla="*/ 0 w 397"/>
                <a:gd name="T23" fmla="*/ 43 h 85"/>
                <a:gd name="T24" fmla="*/ 0 w 397"/>
                <a:gd name="T25" fmla="*/ 43 h 85"/>
                <a:gd name="T26" fmla="*/ 1 w 397"/>
                <a:gd name="T27" fmla="*/ 33 h 85"/>
                <a:gd name="T28" fmla="*/ 3 w 397"/>
                <a:gd name="T29" fmla="*/ 26 h 85"/>
                <a:gd name="T30" fmla="*/ 7 w 397"/>
                <a:gd name="T31" fmla="*/ 18 h 85"/>
                <a:gd name="T32" fmla="*/ 12 w 397"/>
                <a:gd name="T33" fmla="*/ 12 h 85"/>
                <a:gd name="T34" fmla="*/ 18 w 397"/>
                <a:gd name="T35" fmla="*/ 8 h 85"/>
                <a:gd name="T36" fmla="*/ 25 w 397"/>
                <a:gd name="T37" fmla="*/ 3 h 85"/>
                <a:gd name="T38" fmla="*/ 33 w 397"/>
                <a:gd name="T39" fmla="*/ 2 h 85"/>
                <a:gd name="T40" fmla="*/ 42 w 397"/>
                <a:gd name="T41" fmla="*/ 0 h 85"/>
                <a:gd name="T42" fmla="*/ 355 w 397"/>
                <a:gd name="T43" fmla="*/ 0 h 85"/>
                <a:gd name="T44" fmla="*/ 355 w 397"/>
                <a:gd name="T45" fmla="*/ 0 h 85"/>
                <a:gd name="T46" fmla="*/ 364 w 397"/>
                <a:gd name="T47" fmla="*/ 2 h 85"/>
                <a:gd name="T48" fmla="*/ 371 w 397"/>
                <a:gd name="T49" fmla="*/ 3 h 85"/>
                <a:gd name="T50" fmla="*/ 379 w 397"/>
                <a:gd name="T51" fmla="*/ 8 h 85"/>
                <a:gd name="T52" fmla="*/ 385 w 397"/>
                <a:gd name="T53" fmla="*/ 12 h 85"/>
                <a:gd name="T54" fmla="*/ 390 w 397"/>
                <a:gd name="T55" fmla="*/ 18 h 85"/>
                <a:gd name="T56" fmla="*/ 394 w 397"/>
                <a:gd name="T57" fmla="*/ 26 h 85"/>
                <a:gd name="T58" fmla="*/ 396 w 397"/>
                <a:gd name="T59" fmla="*/ 33 h 85"/>
                <a:gd name="T60" fmla="*/ 397 w 397"/>
                <a:gd name="T61" fmla="*/ 43 h 85"/>
                <a:gd name="T62" fmla="*/ 397 w 397"/>
                <a:gd name="T63" fmla="*/ 43 h 85"/>
                <a:gd name="T64" fmla="*/ 397 w 397"/>
                <a:gd name="T65" fmla="*/ 43 h 85"/>
                <a:gd name="T66" fmla="*/ 396 w 397"/>
                <a:gd name="T67" fmla="*/ 52 h 85"/>
                <a:gd name="T68" fmla="*/ 394 w 397"/>
                <a:gd name="T69" fmla="*/ 59 h 85"/>
                <a:gd name="T70" fmla="*/ 390 w 397"/>
                <a:gd name="T71" fmla="*/ 67 h 85"/>
                <a:gd name="T72" fmla="*/ 385 w 397"/>
                <a:gd name="T73" fmla="*/ 73 h 85"/>
                <a:gd name="T74" fmla="*/ 379 w 397"/>
                <a:gd name="T75" fmla="*/ 77 h 85"/>
                <a:gd name="T76" fmla="*/ 371 w 397"/>
                <a:gd name="T77" fmla="*/ 82 h 85"/>
                <a:gd name="T78" fmla="*/ 364 w 397"/>
                <a:gd name="T79" fmla="*/ 84 h 85"/>
                <a:gd name="T80" fmla="*/ 355 w 397"/>
                <a:gd name="T81" fmla="*/ 85 h 85"/>
                <a:gd name="T82" fmla="*/ 355 w 397"/>
                <a:gd name="T83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97" h="85">
                  <a:moveTo>
                    <a:pt x="355" y="85"/>
                  </a:moveTo>
                  <a:lnTo>
                    <a:pt x="42" y="85"/>
                  </a:lnTo>
                  <a:lnTo>
                    <a:pt x="42" y="85"/>
                  </a:lnTo>
                  <a:lnTo>
                    <a:pt x="33" y="84"/>
                  </a:lnTo>
                  <a:lnTo>
                    <a:pt x="25" y="82"/>
                  </a:lnTo>
                  <a:lnTo>
                    <a:pt x="18" y="77"/>
                  </a:lnTo>
                  <a:lnTo>
                    <a:pt x="12" y="73"/>
                  </a:lnTo>
                  <a:lnTo>
                    <a:pt x="7" y="67"/>
                  </a:lnTo>
                  <a:lnTo>
                    <a:pt x="3" y="59"/>
                  </a:lnTo>
                  <a:lnTo>
                    <a:pt x="1" y="52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1" y="33"/>
                  </a:lnTo>
                  <a:lnTo>
                    <a:pt x="3" y="26"/>
                  </a:lnTo>
                  <a:lnTo>
                    <a:pt x="7" y="18"/>
                  </a:lnTo>
                  <a:lnTo>
                    <a:pt x="12" y="12"/>
                  </a:lnTo>
                  <a:lnTo>
                    <a:pt x="18" y="8"/>
                  </a:lnTo>
                  <a:lnTo>
                    <a:pt x="25" y="3"/>
                  </a:lnTo>
                  <a:lnTo>
                    <a:pt x="33" y="2"/>
                  </a:lnTo>
                  <a:lnTo>
                    <a:pt x="42" y="0"/>
                  </a:lnTo>
                  <a:lnTo>
                    <a:pt x="355" y="0"/>
                  </a:lnTo>
                  <a:lnTo>
                    <a:pt x="355" y="0"/>
                  </a:lnTo>
                  <a:lnTo>
                    <a:pt x="364" y="2"/>
                  </a:lnTo>
                  <a:lnTo>
                    <a:pt x="371" y="3"/>
                  </a:lnTo>
                  <a:lnTo>
                    <a:pt x="379" y="8"/>
                  </a:lnTo>
                  <a:lnTo>
                    <a:pt x="385" y="12"/>
                  </a:lnTo>
                  <a:lnTo>
                    <a:pt x="390" y="18"/>
                  </a:lnTo>
                  <a:lnTo>
                    <a:pt x="394" y="26"/>
                  </a:lnTo>
                  <a:lnTo>
                    <a:pt x="396" y="33"/>
                  </a:lnTo>
                  <a:lnTo>
                    <a:pt x="397" y="43"/>
                  </a:lnTo>
                  <a:lnTo>
                    <a:pt x="397" y="43"/>
                  </a:lnTo>
                  <a:lnTo>
                    <a:pt x="397" y="43"/>
                  </a:lnTo>
                  <a:lnTo>
                    <a:pt x="396" y="52"/>
                  </a:lnTo>
                  <a:lnTo>
                    <a:pt x="394" y="59"/>
                  </a:lnTo>
                  <a:lnTo>
                    <a:pt x="390" y="67"/>
                  </a:lnTo>
                  <a:lnTo>
                    <a:pt x="385" y="73"/>
                  </a:lnTo>
                  <a:lnTo>
                    <a:pt x="379" y="77"/>
                  </a:lnTo>
                  <a:lnTo>
                    <a:pt x="371" y="82"/>
                  </a:lnTo>
                  <a:lnTo>
                    <a:pt x="364" y="84"/>
                  </a:lnTo>
                  <a:lnTo>
                    <a:pt x="355" y="85"/>
                  </a:lnTo>
                  <a:lnTo>
                    <a:pt x="355" y="85"/>
                  </a:lnTo>
                  <a:close/>
                </a:path>
              </a:pathLst>
            </a:custGeom>
            <a:solidFill>
              <a:schemeClr val="accent3"/>
            </a:solidFill>
            <a:ln w="2857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36" name="Freeform 8"/>
            <p:cNvSpPr>
              <a:spLocks/>
            </p:cNvSpPr>
            <p:nvPr/>
          </p:nvSpPr>
          <p:spPr bwMode="auto">
            <a:xfrm>
              <a:off x="2988593" y="4392613"/>
              <a:ext cx="630238" cy="134938"/>
            </a:xfrm>
            <a:custGeom>
              <a:avLst/>
              <a:gdLst>
                <a:gd name="T0" fmla="*/ 355 w 397"/>
                <a:gd name="T1" fmla="*/ 85 h 85"/>
                <a:gd name="T2" fmla="*/ 42 w 397"/>
                <a:gd name="T3" fmla="*/ 85 h 85"/>
                <a:gd name="T4" fmla="*/ 42 w 397"/>
                <a:gd name="T5" fmla="*/ 85 h 85"/>
                <a:gd name="T6" fmla="*/ 33 w 397"/>
                <a:gd name="T7" fmla="*/ 83 h 85"/>
                <a:gd name="T8" fmla="*/ 25 w 397"/>
                <a:gd name="T9" fmla="*/ 81 h 85"/>
                <a:gd name="T10" fmla="*/ 18 w 397"/>
                <a:gd name="T11" fmla="*/ 77 h 85"/>
                <a:gd name="T12" fmla="*/ 12 w 397"/>
                <a:gd name="T13" fmla="*/ 72 h 85"/>
                <a:gd name="T14" fmla="*/ 7 w 397"/>
                <a:gd name="T15" fmla="*/ 66 h 85"/>
                <a:gd name="T16" fmla="*/ 3 w 397"/>
                <a:gd name="T17" fmla="*/ 59 h 85"/>
                <a:gd name="T18" fmla="*/ 1 w 397"/>
                <a:gd name="T19" fmla="*/ 51 h 85"/>
                <a:gd name="T20" fmla="*/ 0 w 397"/>
                <a:gd name="T21" fmla="*/ 42 h 85"/>
                <a:gd name="T22" fmla="*/ 0 w 397"/>
                <a:gd name="T23" fmla="*/ 42 h 85"/>
                <a:gd name="T24" fmla="*/ 0 w 397"/>
                <a:gd name="T25" fmla="*/ 42 h 85"/>
                <a:gd name="T26" fmla="*/ 1 w 397"/>
                <a:gd name="T27" fmla="*/ 33 h 85"/>
                <a:gd name="T28" fmla="*/ 3 w 397"/>
                <a:gd name="T29" fmla="*/ 25 h 85"/>
                <a:gd name="T30" fmla="*/ 7 w 397"/>
                <a:gd name="T31" fmla="*/ 18 h 85"/>
                <a:gd name="T32" fmla="*/ 12 w 397"/>
                <a:gd name="T33" fmla="*/ 12 h 85"/>
                <a:gd name="T34" fmla="*/ 18 w 397"/>
                <a:gd name="T35" fmla="*/ 7 h 85"/>
                <a:gd name="T36" fmla="*/ 25 w 397"/>
                <a:gd name="T37" fmla="*/ 3 h 85"/>
                <a:gd name="T38" fmla="*/ 33 w 397"/>
                <a:gd name="T39" fmla="*/ 1 h 85"/>
                <a:gd name="T40" fmla="*/ 42 w 397"/>
                <a:gd name="T41" fmla="*/ 0 h 85"/>
                <a:gd name="T42" fmla="*/ 355 w 397"/>
                <a:gd name="T43" fmla="*/ 0 h 85"/>
                <a:gd name="T44" fmla="*/ 355 w 397"/>
                <a:gd name="T45" fmla="*/ 0 h 85"/>
                <a:gd name="T46" fmla="*/ 364 w 397"/>
                <a:gd name="T47" fmla="*/ 1 h 85"/>
                <a:gd name="T48" fmla="*/ 371 w 397"/>
                <a:gd name="T49" fmla="*/ 3 h 85"/>
                <a:gd name="T50" fmla="*/ 379 w 397"/>
                <a:gd name="T51" fmla="*/ 7 h 85"/>
                <a:gd name="T52" fmla="*/ 385 w 397"/>
                <a:gd name="T53" fmla="*/ 12 h 85"/>
                <a:gd name="T54" fmla="*/ 390 w 397"/>
                <a:gd name="T55" fmla="*/ 18 h 85"/>
                <a:gd name="T56" fmla="*/ 394 w 397"/>
                <a:gd name="T57" fmla="*/ 25 h 85"/>
                <a:gd name="T58" fmla="*/ 396 w 397"/>
                <a:gd name="T59" fmla="*/ 33 h 85"/>
                <a:gd name="T60" fmla="*/ 397 w 397"/>
                <a:gd name="T61" fmla="*/ 42 h 85"/>
                <a:gd name="T62" fmla="*/ 397 w 397"/>
                <a:gd name="T63" fmla="*/ 42 h 85"/>
                <a:gd name="T64" fmla="*/ 397 w 397"/>
                <a:gd name="T65" fmla="*/ 42 h 85"/>
                <a:gd name="T66" fmla="*/ 396 w 397"/>
                <a:gd name="T67" fmla="*/ 51 h 85"/>
                <a:gd name="T68" fmla="*/ 394 w 397"/>
                <a:gd name="T69" fmla="*/ 59 h 85"/>
                <a:gd name="T70" fmla="*/ 390 w 397"/>
                <a:gd name="T71" fmla="*/ 66 h 85"/>
                <a:gd name="T72" fmla="*/ 385 w 397"/>
                <a:gd name="T73" fmla="*/ 72 h 85"/>
                <a:gd name="T74" fmla="*/ 379 w 397"/>
                <a:gd name="T75" fmla="*/ 77 h 85"/>
                <a:gd name="T76" fmla="*/ 371 w 397"/>
                <a:gd name="T77" fmla="*/ 81 h 85"/>
                <a:gd name="T78" fmla="*/ 364 w 397"/>
                <a:gd name="T79" fmla="*/ 83 h 85"/>
                <a:gd name="T80" fmla="*/ 355 w 397"/>
                <a:gd name="T81" fmla="*/ 85 h 85"/>
                <a:gd name="T82" fmla="*/ 355 w 397"/>
                <a:gd name="T83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97" h="85">
                  <a:moveTo>
                    <a:pt x="355" y="85"/>
                  </a:moveTo>
                  <a:lnTo>
                    <a:pt x="42" y="85"/>
                  </a:lnTo>
                  <a:lnTo>
                    <a:pt x="42" y="85"/>
                  </a:lnTo>
                  <a:lnTo>
                    <a:pt x="33" y="83"/>
                  </a:lnTo>
                  <a:lnTo>
                    <a:pt x="25" y="81"/>
                  </a:lnTo>
                  <a:lnTo>
                    <a:pt x="18" y="77"/>
                  </a:lnTo>
                  <a:lnTo>
                    <a:pt x="12" y="72"/>
                  </a:lnTo>
                  <a:lnTo>
                    <a:pt x="7" y="66"/>
                  </a:lnTo>
                  <a:lnTo>
                    <a:pt x="3" y="59"/>
                  </a:lnTo>
                  <a:lnTo>
                    <a:pt x="1" y="51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1" y="33"/>
                  </a:lnTo>
                  <a:lnTo>
                    <a:pt x="3" y="25"/>
                  </a:lnTo>
                  <a:lnTo>
                    <a:pt x="7" y="18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5" y="3"/>
                  </a:lnTo>
                  <a:lnTo>
                    <a:pt x="33" y="1"/>
                  </a:lnTo>
                  <a:lnTo>
                    <a:pt x="42" y="0"/>
                  </a:lnTo>
                  <a:lnTo>
                    <a:pt x="355" y="0"/>
                  </a:lnTo>
                  <a:lnTo>
                    <a:pt x="355" y="0"/>
                  </a:lnTo>
                  <a:lnTo>
                    <a:pt x="364" y="1"/>
                  </a:lnTo>
                  <a:lnTo>
                    <a:pt x="371" y="3"/>
                  </a:lnTo>
                  <a:lnTo>
                    <a:pt x="379" y="7"/>
                  </a:lnTo>
                  <a:lnTo>
                    <a:pt x="385" y="12"/>
                  </a:lnTo>
                  <a:lnTo>
                    <a:pt x="390" y="18"/>
                  </a:lnTo>
                  <a:lnTo>
                    <a:pt x="394" y="25"/>
                  </a:lnTo>
                  <a:lnTo>
                    <a:pt x="396" y="33"/>
                  </a:lnTo>
                  <a:lnTo>
                    <a:pt x="397" y="42"/>
                  </a:lnTo>
                  <a:lnTo>
                    <a:pt x="397" y="42"/>
                  </a:lnTo>
                  <a:lnTo>
                    <a:pt x="397" y="42"/>
                  </a:lnTo>
                  <a:lnTo>
                    <a:pt x="396" y="51"/>
                  </a:lnTo>
                  <a:lnTo>
                    <a:pt x="394" y="59"/>
                  </a:lnTo>
                  <a:lnTo>
                    <a:pt x="390" y="66"/>
                  </a:lnTo>
                  <a:lnTo>
                    <a:pt x="385" y="72"/>
                  </a:lnTo>
                  <a:lnTo>
                    <a:pt x="379" y="77"/>
                  </a:lnTo>
                  <a:lnTo>
                    <a:pt x="371" y="81"/>
                  </a:lnTo>
                  <a:lnTo>
                    <a:pt x="364" y="83"/>
                  </a:lnTo>
                  <a:lnTo>
                    <a:pt x="355" y="85"/>
                  </a:lnTo>
                  <a:lnTo>
                    <a:pt x="355" y="85"/>
                  </a:lnTo>
                  <a:close/>
                </a:path>
              </a:pathLst>
            </a:custGeom>
            <a:solidFill>
              <a:schemeClr val="accent3"/>
            </a:solidFill>
            <a:ln w="2857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37" name="Freeform 9"/>
            <p:cNvSpPr>
              <a:spLocks/>
            </p:cNvSpPr>
            <p:nvPr/>
          </p:nvSpPr>
          <p:spPr bwMode="auto">
            <a:xfrm>
              <a:off x="3112418" y="4598988"/>
              <a:ext cx="381000" cy="134938"/>
            </a:xfrm>
            <a:custGeom>
              <a:avLst/>
              <a:gdLst>
                <a:gd name="T0" fmla="*/ 198 w 240"/>
                <a:gd name="T1" fmla="*/ 85 h 85"/>
                <a:gd name="T2" fmla="*/ 43 w 240"/>
                <a:gd name="T3" fmla="*/ 85 h 85"/>
                <a:gd name="T4" fmla="*/ 43 w 240"/>
                <a:gd name="T5" fmla="*/ 85 h 85"/>
                <a:gd name="T6" fmla="*/ 34 w 240"/>
                <a:gd name="T7" fmla="*/ 83 h 85"/>
                <a:gd name="T8" fmla="*/ 26 w 240"/>
                <a:gd name="T9" fmla="*/ 82 h 85"/>
                <a:gd name="T10" fmla="*/ 19 w 240"/>
                <a:gd name="T11" fmla="*/ 77 h 85"/>
                <a:gd name="T12" fmla="*/ 13 w 240"/>
                <a:gd name="T13" fmla="*/ 73 h 85"/>
                <a:gd name="T14" fmla="*/ 8 w 240"/>
                <a:gd name="T15" fmla="*/ 67 h 85"/>
                <a:gd name="T16" fmla="*/ 4 w 240"/>
                <a:gd name="T17" fmla="*/ 59 h 85"/>
                <a:gd name="T18" fmla="*/ 2 w 240"/>
                <a:gd name="T19" fmla="*/ 52 h 85"/>
                <a:gd name="T20" fmla="*/ 0 w 240"/>
                <a:gd name="T21" fmla="*/ 43 h 85"/>
                <a:gd name="T22" fmla="*/ 0 w 240"/>
                <a:gd name="T23" fmla="*/ 43 h 85"/>
                <a:gd name="T24" fmla="*/ 0 w 240"/>
                <a:gd name="T25" fmla="*/ 43 h 85"/>
                <a:gd name="T26" fmla="*/ 2 w 240"/>
                <a:gd name="T27" fmla="*/ 33 h 85"/>
                <a:gd name="T28" fmla="*/ 4 w 240"/>
                <a:gd name="T29" fmla="*/ 26 h 85"/>
                <a:gd name="T30" fmla="*/ 8 w 240"/>
                <a:gd name="T31" fmla="*/ 18 h 85"/>
                <a:gd name="T32" fmla="*/ 13 w 240"/>
                <a:gd name="T33" fmla="*/ 12 h 85"/>
                <a:gd name="T34" fmla="*/ 19 w 240"/>
                <a:gd name="T35" fmla="*/ 8 h 85"/>
                <a:gd name="T36" fmla="*/ 26 w 240"/>
                <a:gd name="T37" fmla="*/ 3 h 85"/>
                <a:gd name="T38" fmla="*/ 34 w 240"/>
                <a:gd name="T39" fmla="*/ 2 h 85"/>
                <a:gd name="T40" fmla="*/ 43 w 240"/>
                <a:gd name="T41" fmla="*/ 0 h 85"/>
                <a:gd name="T42" fmla="*/ 198 w 240"/>
                <a:gd name="T43" fmla="*/ 0 h 85"/>
                <a:gd name="T44" fmla="*/ 198 w 240"/>
                <a:gd name="T45" fmla="*/ 0 h 85"/>
                <a:gd name="T46" fmla="*/ 207 w 240"/>
                <a:gd name="T47" fmla="*/ 2 h 85"/>
                <a:gd name="T48" fmla="*/ 214 w 240"/>
                <a:gd name="T49" fmla="*/ 3 h 85"/>
                <a:gd name="T50" fmla="*/ 222 w 240"/>
                <a:gd name="T51" fmla="*/ 8 h 85"/>
                <a:gd name="T52" fmla="*/ 228 w 240"/>
                <a:gd name="T53" fmla="*/ 12 h 85"/>
                <a:gd name="T54" fmla="*/ 233 w 240"/>
                <a:gd name="T55" fmla="*/ 18 h 85"/>
                <a:gd name="T56" fmla="*/ 237 w 240"/>
                <a:gd name="T57" fmla="*/ 26 h 85"/>
                <a:gd name="T58" fmla="*/ 239 w 240"/>
                <a:gd name="T59" fmla="*/ 33 h 85"/>
                <a:gd name="T60" fmla="*/ 240 w 240"/>
                <a:gd name="T61" fmla="*/ 43 h 85"/>
                <a:gd name="T62" fmla="*/ 240 w 240"/>
                <a:gd name="T63" fmla="*/ 43 h 85"/>
                <a:gd name="T64" fmla="*/ 240 w 240"/>
                <a:gd name="T65" fmla="*/ 43 h 85"/>
                <a:gd name="T66" fmla="*/ 239 w 240"/>
                <a:gd name="T67" fmla="*/ 52 h 85"/>
                <a:gd name="T68" fmla="*/ 237 w 240"/>
                <a:gd name="T69" fmla="*/ 59 h 85"/>
                <a:gd name="T70" fmla="*/ 233 w 240"/>
                <a:gd name="T71" fmla="*/ 67 h 85"/>
                <a:gd name="T72" fmla="*/ 228 w 240"/>
                <a:gd name="T73" fmla="*/ 73 h 85"/>
                <a:gd name="T74" fmla="*/ 222 w 240"/>
                <a:gd name="T75" fmla="*/ 77 h 85"/>
                <a:gd name="T76" fmla="*/ 214 w 240"/>
                <a:gd name="T77" fmla="*/ 82 h 85"/>
                <a:gd name="T78" fmla="*/ 207 w 240"/>
                <a:gd name="T79" fmla="*/ 83 h 85"/>
                <a:gd name="T80" fmla="*/ 198 w 240"/>
                <a:gd name="T81" fmla="*/ 85 h 85"/>
                <a:gd name="T82" fmla="*/ 198 w 240"/>
                <a:gd name="T83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0" h="85">
                  <a:moveTo>
                    <a:pt x="198" y="85"/>
                  </a:moveTo>
                  <a:lnTo>
                    <a:pt x="43" y="85"/>
                  </a:lnTo>
                  <a:lnTo>
                    <a:pt x="43" y="85"/>
                  </a:lnTo>
                  <a:lnTo>
                    <a:pt x="34" y="83"/>
                  </a:lnTo>
                  <a:lnTo>
                    <a:pt x="26" y="82"/>
                  </a:lnTo>
                  <a:lnTo>
                    <a:pt x="19" y="77"/>
                  </a:lnTo>
                  <a:lnTo>
                    <a:pt x="13" y="73"/>
                  </a:lnTo>
                  <a:lnTo>
                    <a:pt x="8" y="67"/>
                  </a:lnTo>
                  <a:lnTo>
                    <a:pt x="4" y="59"/>
                  </a:lnTo>
                  <a:lnTo>
                    <a:pt x="2" y="52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2" y="33"/>
                  </a:lnTo>
                  <a:lnTo>
                    <a:pt x="4" y="26"/>
                  </a:lnTo>
                  <a:lnTo>
                    <a:pt x="8" y="18"/>
                  </a:lnTo>
                  <a:lnTo>
                    <a:pt x="13" y="12"/>
                  </a:lnTo>
                  <a:lnTo>
                    <a:pt x="19" y="8"/>
                  </a:lnTo>
                  <a:lnTo>
                    <a:pt x="26" y="3"/>
                  </a:lnTo>
                  <a:lnTo>
                    <a:pt x="34" y="2"/>
                  </a:lnTo>
                  <a:lnTo>
                    <a:pt x="43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207" y="2"/>
                  </a:lnTo>
                  <a:lnTo>
                    <a:pt x="214" y="3"/>
                  </a:lnTo>
                  <a:lnTo>
                    <a:pt x="222" y="8"/>
                  </a:lnTo>
                  <a:lnTo>
                    <a:pt x="228" y="12"/>
                  </a:lnTo>
                  <a:lnTo>
                    <a:pt x="233" y="18"/>
                  </a:lnTo>
                  <a:lnTo>
                    <a:pt x="237" y="26"/>
                  </a:lnTo>
                  <a:lnTo>
                    <a:pt x="239" y="33"/>
                  </a:lnTo>
                  <a:lnTo>
                    <a:pt x="240" y="43"/>
                  </a:lnTo>
                  <a:lnTo>
                    <a:pt x="240" y="43"/>
                  </a:lnTo>
                  <a:lnTo>
                    <a:pt x="240" y="43"/>
                  </a:lnTo>
                  <a:lnTo>
                    <a:pt x="239" y="52"/>
                  </a:lnTo>
                  <a:lnTo>
                    <a:pt x="237" y="59"/>
                  </a:lnTo>
                  <a:lnTo>
                    <a:pt x="233" y="67"/>
                  </a:lnTo>
                  <a:lnTo>
                    <a:pt x="228" y="73"/>
                  </a:lnTo>
                  <a:lnTo>
                    <a:pt x="222" y="77"/>
                  </a:lnTo>
                  <a:lnTo>
                    <a:pt x="214" y="82"/>
                  </a:lnTo>
                  <a:lnTo>
                    <a:pt x="207" y="83"/>
                  </a:lnTo>
                  <a:lnTo>
                    <a:pt x="198" y="85"/>
                  </a:lnTo>
                  <a:lnTo>
                    <a:pt x="198" y="85"/>
                  </a:lnTo>
                  <a:close/>
                </a:path>
              </a:pathLst>
            </a:custGeom>
            <a:solidFill>
              <a:schemeClr val="accent3"/>
            </a:solidFill>
            <a:ln w="2857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38" name="组合 137"/>
          <p:cNvGrpSpPr/>
          <p:nvPr/>
        </p:nvGrpSpPr>
        <p:grpSpPr>
          <a:xfrm>
            <a:off x="4576378" y="2508677"/>
            <a:ext cx="3090042" cy="2583112"/>
            <a:chOff x="755576" y="1218406"/>
            <a:chExt cx="2671709" cy="2233117"/>
          </a:xfrm>
          <a:solidFill>
            <a:schemeClr val="accent1"/>
          </a:solidFill>
        </p:grpSpPr>
        <p:sp>
          <p:nvSpPr>
            <p:cNvPr id="139" name="Freeform 10"/>
            <p:cNvSpPr>
              <a:spLocks/>
            </p:cNvSpPr>
            <p:nvPr/>
          </p:nvSpPr>
          <p:spPr bwMode="auto">
            <a:xfrm>
              <a:off x="2042011" y="1218406"/>
              <a:ext cx="66407" cy="393807"/>
            </a:xfrm>
            <a:custGeom>
              <a:avLst/>
              <a:gdLst>
                <a:gd name="T0" fmla="*/ 21 w 43"/>
                <a:gd name="T1" fmla="*/ 255 h 255"/>
                <a:gd name="T2" fmla="*/ 21 w 43"/>
                <a:gd name="T3" fmla="*/ 255 h 255"/>
                <a:gd name="T4" fmla="*/ 14 w 43"/>
                <a:gd name="T5" fmla="*/ 253 h 255"/>
                <a:gd name="T6" fmla="*/ 6 w 43"/>
                <a:gd name="T7" fmla="*/ 249 h 255"/>
                <a:gd name="T8" fmla="*/ 2 w 43"/>
                <a:gd name="T9" fmla="*/ 241 h 255"/>
                <a:gd name="T10" fmla="*/ 0 w 43"/>
                <a:gd name="T11" fmla="*/ 234 h 255"/>
                <a:gd name="T12" fmla="*/ 0 w 43"/>
                <a:gd name="T13" fmla="*/ 21 h 255"/>
                <a:gd name="T14" fmla="*/ 0 w 43"/>
                <a:gd name="T15" fmla="*/ 21 h 255"/>
                <a:gd name="T16" fmla="*/ 2 w 43"/>
                <a:gd name="T17" fmla="*/ 14 h 255"/>
                <a:gd name="T18" fmla="*/ 6 w 43"/>
                <a:gd name="T19" fmla="*/ 6 h 255"/>
                <a:gd name="T20" fmla="*/ 14 w 43"/>
                <a:gd name="T21" fmla="*/ 2 h 255"/>
                <a:gd name="T22" fmla="*/ 21 w 43"/>
                <a:gd name="T23" fmla="*/ 0 h 255"/>
                <a:gd name="T24" fmla="*/ 21 w 43"/>
                <a:gd name="T25" fmla="*/ 0 h 255"/>
                <a:gd name="T26" fmla="*/ 29 w 43"/>
                <a:gd name="T27" fmla="*/ 2 h 255"/>
                <a:gd name="T28" fmla="*/ 37 w 43"/>
                <a:gd name="T29" fmla="*/ 6 h 255"/>
                <a:gd name="T30" fmla="*/ 41 w 43"/>
                <a:gd name="T31" fmla="*/ 14 h 255"/>
                <a:gd name="T32" fmla="*/ 43 w 43"/>
                <a:gd name="T33" fmla="*/ 21 h 255"/>
                <a:gd name="T34" fmla="*/ 43 w 43"/>
                <a:gd name="T35" fmla="*/ 234 h 255"/>
                <a:gd name="T36" fmla="*/ 43 w 43"/>
                <a:gd name="T37" fmla="*/ 234 h 255"/>
                <a:gd name="T38" fmla="*/ 41 w 43"/>
                <a:gd name="T39" fmla="*/ 241 h 255"/>
                <a:gd name="T40" fmla="*/ 37 w 43"/>
                <a:gd name="T41" fmla="*/ 249 h 255"/>
                <a:gd name="T42" fmla="*/ 29 w 43"/>
                <a:gd name="T43" fmla="*/ 253 h 255"/>
                <a:gd name="T44" fmla="*/ 21 w 43"/>
                <a:gd name="T45" fmla="*/ 255 h 255"/>
                <a:gd name="T46" fmla="*/ 21 w 43"/>
                <a:gd name="T47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3" h="255">
                  <a:moveTo>
                    <a:pt x="21" y="255"/>
                  </a:moveTo>
                  <a:lnTo>
                    <a:pt x="21" y="255"/>
                  </a:lnTo>
                  <a:lnTo>
                    <a:pt x="14" y="253"/>
                  </a:lnTo>
                  <a:lnTo>
                    <a:pt x="6" y="249"/>
                  </a:lnTo>
                  <a:lnTo>
                    <a:pt x="2" y="241"/>
                  </a:lnTo>
                  <a:lnTo>
                    <a:pt x="0" y="234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2" y="14"/>
                  </a:lnTo>
                  <a:lnTo>
                    <a:pt x="6" y="6"/>
                  </a:lnTo>
                  <a:lnTo>
                    <a:pt x="14" y="2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9" y="2"/>
                  </a:lnTo>
                  <a:lnTo>
                    <a:pt x="37" y="6"/>
                  </a:lnTo>
                  <a:lnTo>
                    <a:pt x="41" y="14"/>
                  </a:lnTo>
                  <a:lnTo>
                    <a:pt x="43" y="21"/>
                  </a:lnTo>
                  <a:lnTo>
                    <a:pt x="43" y="234"/>
                  </a:lnTo>
                  <a:lnTo>
                    <a:pt x="43" y="234"/>
                  </a:lnTo>
                  <a:lnTo>
                    <a:pt x="41" y="241"/>
                  </a:lnTo>
                  <a:lnTo>
                    <a:pt x="37" y="249"/>
                  </a:lnTo>
                  <a:lnTo>
                    <a:pt x="29" y="253"/>
                  </a:lnTo>
                  <a:lnTo>
                    <a:pt x="21" y="255"/>
                  </a:lnTo>
                  <a:lnTo>
                    <a:pt x="21" y="2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0" name="Freeform 11"/>
            <p:cNvSpPr>
              <a:spLocks/>
            </p:cNvSpPr>
            <p:nvPr/>
          </p:nvSpPr>
          <p:spPr bwMode="auto">
            <a:xfrm>
              <a:off x="3033478" y="2404459"/>
              <a:ext cx="393807" cy="64862"/>
            </a:xfrm>
            <a:custGeom>
              <a:avLst/>
              <a:gdLst>
                <a:gd name="T0" fmla="*/ 234 w 255"/>
                <a:gd name="T1" fmla="*/ 42 h 42"/>
                <a:gd name="T2" fmla="*/ 21 w 255"/>
                <a:gd name="T3" fmla="*/ 42 h 42"/>
                <a:gd name="T4" fmla="*/ 21 w 255"/>
                <a:gd name="T5" fmla="*/ 42 h 42"/>
                <a:gd name="T6" fmla="*/ 14 w 255"/>
                <a:gd name="T7" fmla="*/ 41 h 42"/>
                <a:gd name="T8" fmla="*/ 8 w 255"/>
                <a:gd name="T9" fmla="*/ 36 h 42"/>
                <a:gd name="T10" fmla="*/ 3 w 255"/>
                <a:gd name="T11" fmla="*/ 28 h 42"/>
                <a:gd name="T12" fmla="*/ 0 w 255"/>
                <a:gd name="T13" fmla="*/ 21 h 42"/>
                <a:gd name="T14" fmla="*/ 0 w 255"/>
                <a:gd name="T15" fmla="*/ 21 h 42"/>
                <a:gd name="T16" fmla="*/ 3 w 255"/>
                <a:gd name="T17" fmla="*/ 13 h 42"/>
                <a:gd name="T18" fmla="*/ 8 w 255"/>
                <a:gd name="T19" fmla="*/ 6 h 42"/>
                <a:gd name="T20" fmla="*/ 14 w 255"/>
                <a:gd name="T21" fmla="*/ 1 h 42"/>
                <a:gd name="T22" fmla="*/ 21 w 255"/>
                <a:gd name="T23" fmla="*/ 0 h 42"/>
                <a:gd name="T24" fmla="*/ 234 w 255"/>
                <a:gd name="T25" fmla="*/ 0 h 42"/>
                <a:gd name="T26" fmla="*/ 234 w 255"/>
                <a:gd name="T27" fmla="*/ 0 h 42"/>
                <a:gd name="T28" fmla="*/ 243 w 255"/>
                <a:gd name="T29" fmla="*/ 1 h 42"/>
                <a:gd name="T30" fmla="*/ 249 w 255"/>
                <a:gd name="T31" fmla="*/ 6 h 42"/>
                <a:gd name="T32" fmla="*/ 253 w 255"/>
                <a:gd name="T33" fmla="*/ 13 h 42"/>
                <a:gd name="T34" fmla="*/ 255 w 255"/>
                <a:gd name="T35" fmla="*/ 21 h 42"/>
                <a:gd name="T36" fmla="*/ 255 w 255"/>
                <a:gd name="T37" fmla="*/ 21 h 42"/>
                <a:gd name="T38" fmla="*/ 253 w 255"/>
                <a:gd name="T39" fmla="*/ 28 h 42"/>
                <a:gd name="T40" fmla="*/ 249 w 255"/>
                <a:gd name="T41" fmla="*/ 36 h 42"/>
                <a:gd name="T42" fmla="*/ 243 w 255"/>
                <a:gd name="T43" fmla="*/ 41 h 42"/>
                <a:gd name="T44" fmla="*/ 234 w 255"/>
                <a:gd name="T45" fmla="*/ 42 h 42"/>
                <a:gd name="T46" fmla="*/ 234 w 255"/>
                <a:gd name="T4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55" h="42">
                  <a:moveTo>
                    <a:pt x="234" y="42"/>
                  </a:moveTo>
                  <a:lnTo>
                    <a:pt x="21" y="42"/>
                  </a:lnTo>
                  <a:lnTo>
                    <a:pt x="21" y="42"/>
                  </a:lnTo>
                  <a:lnTo>
                    <a:pt x="14" y="41"/>
                  </a:lnTo>
                  <a:lnTo>
                    <a:pt x="8" y="36"/>
                  </a:lnTo>
                  <a:lnTo>
                    <a:pt x="3" y="28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3" y="13"/>
                  </a:lnTo>
                  <a:lnTo>
                    <a:pt x="8" y="6"/>
                  </a:lnTo>
                  <a:lnTo>
                    <a:pt x="14" y="1"/>
                  </a:lnTo>
                  <a:lnTo>
                    <a:pt x="21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43" y="1"/>
                  </a:lnTo>
                  <a:lnTo>
                    <a:pt x="249" y="6"/>
                  </a:lnTo>
                  <a:lnTo>
                    <a:pt x="253" y="13"/>
                  </a:lnTo>
                  <a:lnTo>
                    <a:pt x="255" y="21"/>
                  </a:lnTo>
                  <a:lnTo>
                    <a:pt x="255" y="21"/>
                  </a:lnTo>
                  <a:lnTo>
                    <a:pt x="253" y="28"/>
                  </a:lnTo>
                  <a:lnTo>
                    <a:pt x="249" y="36"/>
                  </a:lnTo>
                  <a:lnTo>
                    <a:pt x="243" y="41"/>
                  </a:lnTo>
                  <a:lnTo>
                    <a:pt x="234" y="42"/>
                  </a:lnTo>
                  <a:lnTo>
                    <a:pt x="234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1" name="Freeform 12"/>
            <p:cNvSpPr>
              <a:spLocks/>
            </p:cNvSpPr>
            <p:nvPr/>
          </p:nvSpPr>
          <p:spPr bwMode="auto">
            <a:xfrm>
              <a:off x="755576" y="2404459"/>
              <a:ext cx="393807" cy="64862"/>
            </a:xfrm>
            <a:custGeom>
              <a:avLst/>
              <a:gdLst>
                <a:gd name="T0" fmla="*/ 234 w 255"/>
                <a:gd name="T1" fmla="*/ 42 h 42"/>
                <a:gd name="T2" fmla="*/ 21 w 255"/>
                <a:gd name="T3" fmla="*/ 42 h 42"/>
                <a:gd name="T4" fmla="*/ 21 w 255"/>
                <a:gd name="T5" fmla="*/ 42 h 42"/>
                <a:gd name="T6" fmla="*/ 12 w 255"/>
                <a:gd name="T7" fmla="*/ 41 h 42"/>
                <a:gd name="T8" fmla="*/ 6 w 255"/>
                <a:gd name="T9" fmla="*/ 36 h 42"/>
                <a:gd name="T10" fmla="*/ 2 w 255"/>
                <a:gd name="T11" fmla="*/ 28 h 42"/>
                <a:gd name="T12" fmla="*/ 0 w 255"/>
                <a:gd name="T13" fmla="*/ 21 h 42"/>
                <a:gd name="T14" fmla="*/ 0 w 255"/>
                <a:gd name="T15" fmla="*/ 21 h 42"/>
                <a:gd name="T16" fmla="*/ 2 w 255"/>
                <a:gd name="T17" fmla="*/ 13 h 42"/>
                <a:gd name="T18" fmla="*/ 6 w 255"/>
                <a:gd name="T19" fmla="*/ 6 h 42"/>
                <a:gd name="T20" fmla="*/ 12 w 255"/>
                <a:gd name="T21" fmla="*/ 1 h 42"/>
                <a:gd name="T22" fmla="*/ 21 w 255"/>
                <a:gd name="T23" fmla="*/ 0 h 42"/>
                <a:gd name="T24" fmla="*/ 234 w 255"/>
                <a:gd name="T25" fmla="*/ 0 h 42"/>
                <a:gd name="T26" fmla="*/ 234 w 255"/>
                <a:gd name="T27" fmla="*/ 0 h 42"/>
                <a:gd name="T28" fmla="*/ 241 w 255"/>
                <a:gd name="T29" fmla="*/ 1 h 42"/>
                <a:gd name="T30" fmla="*/ 247 w 255"/>
                <a:gd name="T31" fmla="*/ 6 h 42"/>
                <a:gd name="T32" fmla="*/ 252 w 255"/>
                <a:gd name="T33" fmla="*/ 13 h 42"/>
                <a:gd name="T34" fmla="*/ 255 w 255"/>
                <a:gd name="T35" fmla="*/ 21 h 42"/>
                <a:gd name="T36" fmla="*/ 255 w 255"/>
                <a:gd name="T37" fmla="*/ 21 h 42"/>
                <a:gd name="T38" fmla="*/ 252 w 255"/>
                <a:gd name="T39" fmla="*/ 28 h 42"/>
                <a:gd name="T40" fmla="*/ 247 w 255"/>
                <a:gd name="T41" fmla="*/ 36 h 42"/>
                <a:gd name="T42" fmla="*/ 241 w 255"/>
                <a:gd name="T43" fmla="*/ 41 h 42"/>
                <a:gd name="T44" fmla="*/ 234 w 255"/>
                <a:gd name="T45" fmla="*/ 42 h 42"/>
                <a:gd name="T46" fmla="*/ 234 w 255"/>
                <a:gd name="T4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55" h="42">
                  <a:moveTo>
                    <a:pt x="234" y="42"/>
                  </a:moveTo>
                  <a:lnTo>
                    <a:pt x="21" y="42"/>
                  </a:lnTo>
                  <a:lnTo>
                    <a:pt x="21" y="42"/>
                  </a:lnTo>
                  <a:lnTo>
                    <a:pt x="12" y="41"/>
                  </a:lnTo>
                  <a:lnTo>
                    <a:pt x="6" y="36"/>
                  </a:lnTo>
                  <a:lnTo>
                    <a:pt x="2" y="28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2" y="13"/>
                  </a:lnTo>
                  <a:lnTo>
                    <a:pt x="6" y="6"/>
                  </a:lnTo>
                  <a:lnTo>
                    <a:pt x="12" y="1"/>
                  </a:lnTo>
                  <a:lnTo>
                    <a:pt x="21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41" y="1"/>
                  </a:lnTo>
                  <a:lnTo>
                    <a:pt x="247" y="6"/>
                  </a:lnTo>
                  <a:lnTo>
                    <a:pt x="252" y="13"/>
                  </a:lnTo>
                  <a:lnTo>
                    <a:pt x="255" y="21"/>
                  </a:lnTo>
                  <a:lnTo>
                    <a:pt x="255" y="21"/>
                  </a:lnTo>
                  <a:lnTo>
                    <a:pt x="252" y="28"/>
                  </a:lnTo>
                  <a:lnTo>
                    <a:pt x="247" y="36"/>
                  </a:lnTo>
                  <a:lnTo>
                    <a:pt x="241" y="41"/>
                  </a:lnTo>
                  <a:lnTo>
                    <a:pt x="234" y="42"/>
                  </a:lnTo>
                  <a:lnTo>
                    <a:pt x="234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2" name="Freeform 13"/>
            <p:cNvSpPr>
              <a:spLocks/>
            </p:cNvSpPr>
            <p:nvPr/>
          </p:nvSpPr>
          <p:spPr bwMode="auto">
            <a:xfrm>
              <a:off x="2681368" y="1531908"/>
              <a:ext cx="298058" cy="298058"/>
            </a:xfrm>
            <a:custGeom>
              <a:avLst/>
              <a:gdLst>
                <a:gd name="T0" fmla="*/ 22 w 193"/>
                <a:gd name="T1" fmla="*/ 193 h 193"/>
                <a:gd name="T2" fmla="*/ 22 w 193"/>
                <a:gd name="T3" fmla="*/ 193 h 193"/>
                <a:gd name="T4" fmla="*/ 14 w 193"/>
                <a:gd name="T5" fmla="*/ 191 h 193"/>
                <a:gd name="T6" fmla="*/ 6 w 193"/>
                <a:gd name="T7" fmla="*/ 187 h 193"/>
                <a:gd name="T8" fmla="*/ 6 w 193"/>
                <a:gd name="T9" fmla="*/ 187 h 193"/>
                <a:gd name="T10" fmla="*/ 2 w 193"/>
                <a:gd name="T11" fmla="*/ 179 h 193"/>
                <a:gd name="T12" fmla="*/ 0 w 193"/>
                <a:gd name="T13" fmla="*/ 172 h 193"/>
                <a:gd name="T14" fmla="*/ 2 w 193"/>
                <a:gd name="T15" fmla="*/ 164 h 193"/>
                <a:gd name="T16" fmla="*/ 6 w 193"/>
                <a:gd name="T17" fmla="*/ 157 h 193"/>
                <a:gd name="T18" fmla="*/ 157 w 193"/>
                <a:gd name="T19" fmla="*/ 6 h 193"/>
                <a:gd name="T20" fmla="*/ 157 w 193"/>
                <a:gd name="T21" fmla="*/ 6 h 193"/>
                <a:gd name="T22" fmla="*/ 164 w 193"/>
                <a:gd name="T23" fmla="*/ 2 h 193"/>
                <a:gd name="T24" fmla="*/ 172 w 193"/>
                <a:gd name="T25" fmla="*/ 0 h 193"/>
                <a:gd name="T26" fmla="*/ 179 w 193"/>
                <a:gd name="T27" fmla="*/ 2 h 193"/>
                <a:gd name="T28" fmla="*/ 187 w 193"/>
                <a:gd name="T29" fmla="*/ 6 h 193"/>
                <a:gd name="T30" fmla="*/ 187 w 193"/>
                <a:gd name="T31" fmla="*/ 6 h 193"/>
                <a:gd name="T32" fmla="*/ 192 w 193"/>
                <a:gd name="T33" fmla="*/ 14 h 193"/>
                <a:gd name="T34" fmla="*/ 193 w 193"/>
                <a:gd name="T35" fmla="*/ 22 h 193"/>
                <a:gd name="T36" fmla="*/ 192 w 193"/>
                <a:gd name="T37" fmla="*/ 29 h 193"/>
                <a:gd name="T38" fmla="*/ 187 w 193"/>
                <a:gd name="T39" fmla="*/ 37 h 193"/>
                <a:gd name="T40" fmla="*/ 37 w 193"/>
                <a:gd name="T41" fmla="*/ 187 h 193"/>
                <a:gd name="T42" fmla="*/ 37 w 193"/>
                <a:gd name="T43" fmla="*/ 187 h 193"/>
                <a:gd name="T44" fmla="*/ 29 w 193"/>
                <a:gd name="T45" fmla="*/ 191 h 193"/>
                <a:gd name="T46" fmla="*/ 22 w 193"/>
                <a:gd name="T47" fmla="*/ 193 h 193"/>
                <a:gd name="T48" fmla="*/ 22 w 193"/>
                <a:gd name="T4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3" h="193">
                  <a:moveTo>
                    <a:pt x="22" y="193"/>
                  </a:moveTo>
                  <a:lnTo>
                    <a:pt x="22" y="193"/>
                  </a:lnTo>
                  <a:lnTo>
                    <a:pt x="14" y="191"/>
                  </a:lnTo>
                  <a:lnTo>
                    <a:pt x="6" y="187"/>
                  </a:lnTo>
                  <a:lnTo>
                    <a:pt x="6" y="187"/>
                  </a:lnTo>
                  <a:lnTo>
                    <a:pt x="2" y="179"/>
                  </a:lnTo>
                  <a:lnTo>
                    <a:pt x="0" y="172"/>
                  </a:lnTo>
                  <a:lnTo>
                    <a:pt x="2" y="164"/>
                  </a:lnTo>
                  <a:lnTo>
                    <a:pt x="6" y="157"/>
                  </a:lnTo>
                  <a:lnTo>
                    <a:pt x="157" y="6"/>
                  </a:lnTo>
                  <a:lnTo>
                    <a:pt x="157" y="6"/>
                  </a:lnTo>
                  <a:lnTo>
                    <a:pt x="164" y="2"/>
                  </a:lnTo>
                  <a:lnTo>
                    <a:pt x="172" y="0"/>
                  </a:lnTo>
                  <a:lnTo>
                    <a:pt x="179" y="2"/>
                  </a:lnTo>
                  <a:lnTo>
                    <a:pt x="187" y="6"/>
                  </a:lnTo>
                  <a:lnTo>
                    <a:pt x="187" y="6"/>
                  </a:lnTo>
                  <a:lnTo>
                    <a:pt x="192" y="14"/>
                  </a:lnTo>
                  <a:lnTo>
                    <a:pt x="193" y="22"/>
                  </a:lnTo>
                  <a:lnTo>
                    <a:pt x="192" y="29"/>
                  </a:lnTo>
                  <a:lnTo>
                    <a:pt x="187" y="37"/>
                  </a:lnTo>
                  <a:lnTo>
                    <a:pt x="37" y="187"/>
                  </a:lnTo>
                  <a:lnTo>
                    <a:pt x="37" y="187"/>
                  </a:lnTo>
                  <a:lnTo>
                    <a:pt x="29" y="191"/>
                  </a:lnTo>
                  <a:lnTo>
                    <a:pt x="22" y="193"/>
                  </a:lnTo>
                  <a:lnTo>
                    <a:pt x="22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3" name="Freeform 14"/>
            <p:cNvSpPr>
              <a:spLocks/>
            </p:cNvSpPr>
            <p:nvPr/>
          </p:nvSpPr>
          <p:spPr bwMode="auto">
            <a:xfrm>
              <a:off x="1086065" y="3127211"/>
              <a:ext cx="298058" cy="298058"/>
            </a:xfrm>
            <a:custGeom>
              <a:avLst/>
              <a:gdLst>
                <a:gd name="T0" fmla="*/ 21 w 193"/>
                <a:gd name="T1" fmla="*/ 193 h 193"/>
                <a:gd name="T2" fmla="*/ 21 w 193"/>
                <a:gd name="T3" fmla="*/ 193 h 193"/>
                <a:gd name="T4" fmla="*/ 14 w 193"/>
                <a:gd name="T5" fmla="*/ 192 h 193"/>
                <a:gd name="T6" fmla="*/ 6 w 193"/>
                <a:gd name="T7" fmla="*/ 187 h 193"/>
                <a:gd name="T8" fmla="*/ 6 w 193"/>
                <a:gd name="T9" fmla="*/ 187 h 193"/>
                <a:gd name="T10" fmla="*/ 1 w 193"/>
                <a:gd name="T11" fmla="*/ 179 h 193"/>
                <a:gd name="T12" fmla="*/ 0 w 193"/>
                <a:gd name="T13" fmla="*/ 172 h 193"/>
                <a:gd name="T14" fmla="*/ 1 w 193"/>
                <a:gd name="T15" fmla="*/ 164 h 193"/>
                <a:gd name="T16" fmla="*/ 6 w 193"/>
                <a:gd name="T17" fmla="*/ 157 h 193"/>
                <a:gd name="T18" fmla="*/ 156 w 193"/>
                <a:gd name="T19" fmla="*/ 6 h 193"/>
                <a:gd name="T20" fmla="*/ 156 w 193"/>
                <a:gd name="T21" fmla="*/ 6 h 193"/>
                <a:gd name="T22" fmla="*/ 164 w 193"/>
                <a:gd name="T23" fmla="*/ 2 h 193"/>
                <a:gd name="T24" fmla="*/ 171 w 193"/>
                <a:gd name="T25" fmla="*/ 0 h 193"/>
                <a:gd name="T26" fmla="*/ 179 w 193"/>
                <a:gd name="T27" fmla="*/ 2 h 193"/>
                <a:gd name="T28" fmla="*/ 187 w 193"/>
                <a:gd name="T29" fmla="*/ 6 h 193"/>
                <a:gd name="T30" fmla="*/ 187 w 193"/>
                <a:gd name="T31" fmla="*/ 6 h 193"/>
                <a:gd name="T32" fmla="*/ 191 w 193"/>
                <a:gd name="T33" fmla="*/ 14 h 193"/>
                <a:gd name="T34" fmla="*/ 193 w 193"/>
                <a:gd name="T35" fmla="*/ 22 h 193"/>
                <a:gd name="T36" fmla="*/ 191 w 193"/>
                <a:gd name="T37" fmla="*/ 29 h 193"/>
                <a:gd name="T38" fmla="*/ 187 w 193"/>
                <a:gd name="T39" fmla="*/ 37 h 193"/>
                <a:gd name="T40" fmla="*/ 36 w 193"/>
                <a:gd name="T41" fmla="*/ 187 h 193"/>
                <a:gd name="T42" fmla="*/ 36 w 193"/>
                <a:gd name="T43" fmla="*/ 187 h 193"/>
                <a:gd name="T44" fmla="*/ 29 w 193"/>
                <a:gd name="T45" fmla="*/ 192 h 193"/>
                <a:gd name="T46" fmla="*/ 21 w 193"/>
                <a:gd name="T47" fmla="*/ 193 h 193"/>
                <a:gd name="T48" fmla="*/ 21 w 193"/>
                <a:gd name="T4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3" h="193">
                  <a:moveTo>
                    <a:pt x="21" y="193"/>
                  </a:moveTo>
                  <a:lnTo>
                    <a:pt x="21" y="193"/>
                  </a:lnTo>
                  <a:lnTo>
                    <a:pt x="14" y="192"/>
                  </a:lnTo>
                  <a:lnTo>
                    <a:pt x="6" y="187"/>
                  </a:lnTo>
                  <a:lnTo>
                    <a:pt x="6" y="187"/>
                  </a:lnTo>
                  <a:lnTo>
                    <a:pt x="1" y="179"/>
                  </a:lnTo>
                  <a:lnTo>
                    <a:pt x="0" y="172"/>
                  </a:lnTo>
                  <a:lnTo>
                    <a:pt x="1" y="164"/>
                  </a:lnTo>
                  <a:lnTo>
                    <a:pt x="6" y="157"/>
                  </a:lnTo>
                  <a:lnTo>
                    <a:pt x="156" y="6"/>
                  </a:lnTo>
                  <a:lnTo>
                    <a:pt x="156" y="6"/>
                  </a:lnTo>
                  <a:lnTo>
                    <a:pt x="164" y="2"/>
                  </a:lnTo>
                  <a:lnTo>
                    <a:pt x="171" y="0"/>
                  </a:lnTo>
                  <a:lnTo>
                    <a:pt x="179" y="2"/>
                  </a:lnTo>
                  <a:lnTo>
                    <a:pt x="187" y="6"/>
                  </a:lnTo>
                  <a:lnTo>
                    <a:pt x="187" y="6"/>
                  </a:lnTo>
                  <a:lnTo>
                    <a:pt x="191" y="14"/>
                  </a:lnTo>
                  <a:lnTo>
                    <a:pt x="193" y="22"/>
                  </a:lnTo>
                  <a:lnTo>
                    <a:pt x="191" y="29"/>
                  </a:lnTo>
                  <a:lnTo>
                    <a:pt x="187" y="37"/>
                  </a:lnTo>
                  <a:lnTo>
                    <a:pt x="36" y="187"/>
                  </a:lnTo>
                  <a:lnTo>
                    <a:pt x="36" y="187"/>
                  </a:lnTo>
                  <a:lnTo>
                    <a:pt x="29" y="192"/>
                  </a:lnTo>
                  <a:lnTo>
                    <a:pt x="21" y="193"/>
                  </a:lnTo>
                  <a:lnTo>
                    <a:pt x="21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4" name="Freeform 15"/>
            <p:cNvSpPr>
              <a:spLocks/>
            </p:cNvSpPr>
            <p:nvPr/>
          </p:nvSpPr>
          <p:spPr bwMode="auto">
            <a:xfrm>
              <a:off x="2792561" y="3153465"/>
              <a:ext cx="296513" cy="298058"/>
            </a:xfrm>
            <a:custGeom>
              <a:avLst/>
              <a:gdLst>
                <a:gd name="T0" fmla="*/ 171 w 192"/>
                <a:gd name="T1" fmla="*/ 193 h 193"/>
                <a:gd name="T2" fmla="*/ 171 w 192"/>
                <a:gd name="T3" fmla="*/ 193 h 193"/>
                <a:gd name="T4" fmla="*/ 162 w 192"/>
                <a:gd name="T5" fmla="*/ 191 h 193"/>
                <a:gd name="T6" fmla="*/ 156 w 192"/>
                <a:gd name="T7" fmla="*/ 187 h 193"/>
                <a:gd name="T8" fmla="*/ 6 w 192"/>
                <a:gd name="T9" fmla="*/ 37 h 193"/>
                <a:gd name="T10" fmla="*/ 6 w 192"/>
                <a:gd name="T11" fmla="*/ 37 h 193"/>
                <a:gd name="T12" fmla="*/ 1 w 192"/>
                <a:gd name="T13" fmla="*/ 29 h 193"/>
                <a:gd name="T14" fmla="*/ 0 w 192"/>
                <a:gd name="T15" fmla="*/ 21 h 193"/>
                <a:gd name="T16" fmla="*/ 1 w 192"/>
                <a:gd name="T17" fmla="*/ 12 h 193"/>
                <a:gd name="T18" fmla="*/ 6 w 192"/>
                <a:gd name="T19" fmla="*/ 6 h 193"/>
                <a:gd name="T20" fmla="*/ 6 w 192"/>
                <a:gd name="T21" fmla="*/ 6 h 193"/>
                <a:gd name="T22" fmla="*/ 12 w 192"/>
                <a:gd name="T23" fmla="*/ 2 h 193"/>
                <a:gd name="T24" fmla="*/ 21 w 192"/>
                <a:gd name="T25" fmla="*/ 0 h 193"/>
                <a:gd name="T26" fmla="*/ 29 w 192"/>
                <a:gd name="T27" fmla="*/ 2 h 193"/>
                <a:gd name="T28" fmla="*/ 36 w 192"/>
                <a:gd name="T29" fmla="*/ 6 h 193"/>
                <a:gd name="T30" fmla="*/ 186 w 192"/>
                <a:gd name="T31" fmla="*/ 156 h 193"/>
                <a:gd name="T32" fmla="*/ 186 w 192"/>
                <a:gd name="T33" fmla="*/ 156 h 193"/>
                <a:gd name="T34" fmla="*/ 191 w 192"/>
                <a:gd name="T35" fmla="*/ 162 h 193"/>
                <a:gd name="T36" fmla="*/ 192 w 192"/>
                <a:gd name="T37" fmla="*/ 172 h 193"/>
                <a:gd name="T38" fmla="*/ 191 w 192"/>
                <a:gd name="T39" fmla="*/ 179 h 193"/>
                <a:gd name="T40" fmla="*/ 186 w 192"/>
                <a:gd name="T41" fmla="*/ 187 h 193"/>
                <a:gd name="T42" fmla="*/ 186 w 192"/>
                <a:gd name="T43" fmla="*/ 187 h 193"/>
                <a:gd name="T44" fmla="*/ 179 w 192"/>
                <a:gd name="T45" fmla="*/ 191 h 193"/>
                <a:gd name="T46" fmla="*/ 171 w 192"/>
                <a:gd name="T47" fmla="*/ 193 h 193"/>
                <a:gd name="T48" fmla="*/ 171 w 192"/>
                <a:gd name="T4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2" h="193">
                  <a:moveTo>
                    <a:pt x="171" y="193"/>
                  </a:moveTo>
                  <a:lnTo>
                    <a:pt x="171" y="193"/>
                  </a:lnTo>
                  <a:lnTo>
                    <a:pt x="162" y="191"/>
                  </a:lnTo>
                  <a:lnTo>
                    <a:pt x="156" y="187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1" y="29"/>
                  </a:lnTo>
                  <a:lnTo>
                    <a:pt x="0" y="21"/>
                  </a:lnTo>
                  <a:lnTo>
                    <a:pt x="1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1" y="0"/>
                  </a:lnTo>
                  <a:lnTo>
                    <a:pt x="29" y="2"/>
                  </a:lnTo>
                  <a:lnTo>
                    <a:pt x="36" y="6"/>
                  </a:lnTo>
                  <a:lnTo>
                    <a:pt x="186" y="156"/>
                  </a:lnTo>
                  <a:lnTo>
                    <a:pt x="186" y="156"/>
                  </a:lnTo>
                  <a:lnTo>
                    <a:pt x="191" y="162"/>
                  </a:lnTo>
                  <a:lnTo>
                    <a:pt x="192" y="172"/>
                  </a:lnTo>
                  <a:lnTo>
                    <a:pt x="191" y="179"/>
                  </a:lnTo>
                  <a:lnTo>
                    <a:pt x="186" y="187"/>
                  </a:lnTo>
                  <a:lnTo>
                    <a:pt x="186" y="187"/>
                  </a:lnTo>
                  <a:lnTo>
                    <a:pt x="179" y="191"/>
                  </a:lnTo>
                  <a:lnTo>
                    <a:pt x="171" y="193"/>
                  </a:lnTo>
                  <a:lnTo>
                    <a:pt x="171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5" name="Freeform 16"/>
            <p:cNvSpPr>
              <a:spLocks/>
            </p:cNvSpPr>
            <p:nvPr/>
          </p:nvSpPr>
          <p:spPr bwMode="auto">
            <a:xfrm>
              <a:off x="1177180" y="1539629"/>
              <a:ext cx="298058" cy="298058"/>
            </a:xfrm>
            <a:custGeom>
              <a:avLst/>
              <a:gdLst>
                <a:gd name="T0" fmla="*/ 172 w 193"/>
                <a:gd name="T1" fmla="*/ 193 h 193"/>
                <a:gd name="T2" fmla="*/ 172 w 193"/>
                <a:gd name="T3" fmla="*/ 193 h 193"/>
                <a:gd name="T4" fmla="*/ 164 w 193"/>
                <a:gd name="T5" fmla="*/ 191 h 193"/>
                <a:gd name="T6" fmla="*/ 156 w 193"/>
                <a:gd name="T7" fmla="*/ 186 h 193"/>
                <a:gd name="T8" fmla="*/ 6 w 193"/>
                <a:gd name="T9" fmla="*/ 36 h 193"/>
                <a:gd name="T10" fmla="*/ 6 w 193"/>
                <a:gd name="T11" fmla="*/ 36 h 193"/>
                <a:gd name="T12" fmla="*/ 2 w 193"/>
                <a:gd name="T13" fmla="*/ 29 h 193"/>
                <a:gd name="T14" fmla="*/ 0 w 193"/>
                <a:gd name="T15" fmla="*/ 21 h 193"/>
                <a:gd name="T16" fmla="*/ 2 w 193"/>
                <a:gd name="T17" fmla="*/ 13 h 193"/>
                <a:gd name="T18" fmla="*/ 6 w 193"/>
                <a:gd name="T19" fmla="*/ 6 h 193"/>
                <a:gd name="T20" fmla="*/ 6 w 193"/>
                <a:gd name="T21" fmla="*/ 6 h 193"/>
                <a:gd name="T22" fmla="*/ 14 w 193"/>
                <a:gd name="T23" fmla="*/ 1 h 193"/>
                <a:gd name="T24" fmla="*/ 21 w 193"/>
                <a:gd name="T25" fmla="*/ 0 h 193"/>
                <a:gd name="T26" fmla="*/ 29 w 193"/>
                <a:gd name="T27" fmla="*/ 1 h 193"/>
                <a:gd name="T28" fmla="*/ 37 w 193"/>
                <a:gd name="T29" fmla="*/ 6 h 193"/>
                <a:gd name="T30" fmla="*/ 187 w 193"/>
                <a:gd name="T31" fmla="*/ 156 h 193"/>
                <a:gd name="T32" fmla="*/ 187 w 193"/>
                <a:gd name="T33" fmla="*/ 156 h 193"/>
                <a:gd name="T34" fmla="*/ 191 w 193"/>
                <a:gd name="T35" fmla="*/ 164 h 193"/>
                <a:gd name="T36" fmla="*/ 193 w 193"/>
                <a:gd name="T37" fmla="*/ 171 h 193"/>
                <a:gd name="T38" fmla="*/ 191 w 193"/>
                <a:gd name="T39" fmla="*/ 179 h 193"/>
                <a:gd name="T40" fmla="*/ 187 w 193"/>
                <a:gd name="T41" fmla="*/ 186 h 193"/>
                <a:gd name="T42" fmla="*/ 187 w 193"/>
                <a:gd name="T43" fmla="*/ 186 h 193"/>
                <a:gd name="T44" fmla="*/ 179 w 193"/>
                <a:gd name="T45" fmla="*/ 191 h 193"/>
                <a:gd name="T46" fmla="*/ 172 w 193"/>
                <a:gd name="T47" fmla="*/ 193 h 193"/>
                <a:gd name="T48" fmla="*/ 172 w 193"/>
                <a:gd name="T4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3" h="193">
                  <a:moveTo>
                    <a:pt x="172" y="193"/>
                  </a:moveTo>
                  <a:lnTo>
                    <a:pt x="172" y="193"/>
                  </a:lnTo>
                  <a:lnTo>
                    <a:pt x="164" y="191"/>
                  </a:lnTo>
                  <a:lnTo>
                    <a:pt x="156" y="186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2" y="29"/>
                  </a:lnTo>
                  <a:lnTo>
                    <a:pt x="0" y="21"/>
                  </a:lnTo>
                  <a:lnTo>
                    <a:pt x="2" y="13"/>
                  </a:lnTo>
                  <a:lnTo>
                    <a:pt x="6" y="6"/>
                  </a:lnTo>
                  <a:lnTo>
                    <a:pt x="6" y="6"/>
                  </a:lnTo>
                  <a:lnTo>
                    <a:pt x="14" y="1"/>
                  </a:lnTo>
                  <a:lnTo>
                    <a:pt x="21" y="0"/>
                  </a:lnTo>
                  <a:lnTo>
                    <a:pt x="29" y="1"/>
                  </a:lnTo>
                  <a:lnTo>
                    <a:pt x="37" y="6"/>
                  </a:lnTo>
                  <a:lnTo>
                    <a:pt x="187" y="156"/>
                  </a:lnTo>
                  <a:lnTo>
                    <a:pt x="187" y="156"/>
                  </a:lnTo>
                  <a:lnTo>
                    <a:pt x="191" y="164"/>
                  </a:lnTo>
                  <a:lnTo>
                    <a:pt x="193" y="171"/>
                  </a:lnTo>
                  <a:lnTo>
                    <a:pt x="191" y="179"/>
                  </a:lnTo>
                  <a:lnTo>
                    <a:pt x="187" y="186"/>
                  </a:lnTo>
                  <a:lnTo>
                    <a:pt x="187" y="186"/>
                  </a:lnTo>
                  <a:lnTo>
                    <a:pt x="179" y="191"/>
                  </a:lnTo>
                  <a:lnTo>
                    <a:pt x="172" y="193"/>
                  </a:lnTo>
                  <a:lnTo>
                    <a:pt x="172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46" name="内容占位符 2"/>
          <p:cNvSpPr txBox="1">
            <a:spLocks/>
          </p:cNvSpPr>
          <p:nvPr/>
        </p:nvSpPr>
        <p:spPr>
          <a:xfrm>
            <a:off x="1461905" y="2322488"/>
            <a:ext cx="3336838" cy="950613"/>
          </a:xfrm>
          <a:prstGeom prst="rect">
            <a:avLst/>
          </a:prstGeom>
        </p:spPr>
        <p:txBody>
          <a:bodyPr vert="horz" lIns="121908" tIns="60954" rIns="121908" bIns="60954" rtlCol="0" anchor="t">
            <a:normAutofit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在此输入您的文字标题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 algn="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在此输入您的图表说明文字，在此输入您的图表说明文字，在此输入您的图表说明文字。</a:t>
            </a:r>
          </a:p>
        </p:txBody>
      </p:sp>
      <p:sp>
        <p:nvSpPr>
          <p:cNvPr id="147" name="内容占位符 2"/>
          <p:cNvSpPr txBox="1">
            <a:spLocks/>
          </p:cNvSpPr>
          <p:nvPr/>
        </p:nvSpPr>
        <p:spPr>
          <a:xfrm>
            <a:off x="1091286" y="3526425"/>
            <a:ext cx="3336838" cy="950613"/>
          </a:xfrm>
          <a:prstGeom prst="rect">
            <a:avLst/>
          </a:prstGeom>
        </p:spPr>
        <p:txBody>
          <a:bodyPr vert="horz" lIns="121908" tIns="60954" rIns="121908" bIns="60954" rtlCol="0" anchor="t">
            <a:normAutofit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在此输入您的文字标题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 algn="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在此输入您的图表说明文字，在此输入您的图表说明文字，在此输入您的图表说明文字。</a:t>
            </a:r>
          </a:p>
        </p:txBody>
      </p:sp>
      <p:sp>
        <p:nvSpPr>
          <p:cNvPr id="148" name="内容占位符 2"/>
          <p:cNvSpPr txBox="1">
            <a:spLocks/>
          </p:cNvSpPr>
          <p:nvPr/>
        </p:nvSpPr>
        <p:spPr>
          <a:xfrm>
            <a:off x="1461905" y="4669909"/>
            <a:ext cx="3336838" cy="950613"/>
          </a:xfrm>
          <a:prstGeom prst="rect">
            <a:avLst/>
          </a:prstGeom>
        </p:spPr>
        <p:txBody>
          <a:bodyPr vert="horz" lIns="121908" tIns="60954" rIns="121908" bIns="60954" rtlCol="0" anchor="t">
            <a:normAutofit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在此输入您的文字标题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 algn="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在此输入您的图表说明文字，在此输入您的图表说明文字，在此输入您的图表说明文字。</a:t>
            </a:r>
          </a:p>
        </p:txBody>
      </p:sp>
      <p:sp>
        <p:nvSpPr>
          <p:cNvPr id="149" name="内容占位符 2"/>
          <p:cNvSpPr txBox="1">
            <a:spLocks/>
          </p:cNvSpPr>
          <p:nvPr/>
        </p:nvSpPr>
        <p:spPr>
          <a:xfrm>
            <a:off x="7438684" y="2394288"/>
            <a:ext cx="3336838" cy="950613"/>
          </a:xfrm>
          <a:prstGeom prst="rect">
            <a:avLst/>
          </a:prstGeom>
        </p:spPr>
        <p:txBody>
          <a:bodyPr vert="horz" lIns="121908" tIns="60954" rIns="121908" bIns="60954" rtlCol="0" anchor="t">
            <a:normAutofit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在此输入您的文字标题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在此输入您的图表说明文字，在此输入您的图表说明文字，在此输入您的图表说明文字。</a:t>
            </a:r>
          </a:p>
        </p:txBody>
      </p:sp>
      <p:sp>
        <p:nvSpPr>
          <p:cNvPr id="150" name="内容占位符 2"/>
          <p:cNvSpPr txBox="1">
            <a:spLocks/>
          </p:cNvSpPr>
          <p:nvPr/>
        </p:nvSpPr>
        <p:spPr>
          <a:xfrm>
            <a:off x="7814670" y="3526425"/>
            <a:ext cx="3336838" cy="950613"/>
          </a:xfrm>
          <a:prstGeom prst="rect">
            <a:avLst/>
          </a:prstGeom>
        </p:spPr>
        <p:txBody>
          <a:bodyPr vert="horz" lIns="121908" tIns="60954" rIns="121908" bIns="60954" rtlCol="0" anchor="t">
            <a:normAutofit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在此输入您的文字标题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在此输入您的图表说明文字，在此输入您的图表说明文字，在此输入您的图表说明文字。</a:t>
            </a:r>
          </a:p>
        </p:txBody>
      </p:sp>
      <p:sp>
        <p:nvSpPr>
          <p:cNvPr id="151" name="内容占位符 2"/>
          <p:cNvSpPr txBox="1">
            <a:spLocks/>
          </p:cNvSpPr>
          <p:nvPr/>
        </p:nvSpPr>
        <p:spPr>
          <a:xfrm>
            <a:off x="7438684" y="4669909"/>
            <a:ext cx="3336838" cy="950613"/>
          </a:xfrm>
          <a:prstGeom prst="rect">
            <a:avLst/>
          </a:prstGeom>
        </p:spPr>
        <p:txBody>
          <a:bodyPr vert="horz" lIns="121908" tIns="60954" rIns="121908" bIns="60954" rtlCol="0" anchor="t">
            <a:normAutofit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在此输入您的文字标题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在此输入您的图表说明文字，在此输入您的图表说明文字，在此输入您的图表说明文字。</a:t>
            </a:r>
          </a:p>
        </p:txBody>
      </p:sp>
      <p:sp>
        <p:nvSpPr>
          <p:cNvPr id="152" name="内容占位符 2"/>
          <p:cNvSpPr txBox="1">
            <a:spLocks/>
          </p:cNvSpPr>
          <p:nvPr/>
        </p:nvSpPr>
        <p:spPr>
          <a:xfrm>
            <a:off x="4442150" y="1449361"/>
            <a:ext cx="3336838" cy="950613"/>
          </a:xfrm>
          <a:prstGeom prst="rect">
            <a:avLst/>
          </a:prstGeom>
        </p:spPr>
        <p:txBody>
          <a:bodyPr vert="horz" lIns="121908" tIns="60954" rIns="121908" bIns="60954" rtlCol="0" anchor="t">
            <a:normAutofit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在此输入您的文字标题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在此输入您的图表说明文字，在此输入您的图表说明文字，在此输入您的图表说明文字。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29079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450"/>
                            </p:stCondLst>
                            <p:childTnLst>
                              <p:par>
                                <p:cTn id="2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5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350"/>
                            </p:stCondLst>
                            <p:childTnLst>
                              <p:par>
                                <p:cTn id="4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3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3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650"/>
                            </p:stCondLst>
                            <p:childTnLst>
                              <p:par>
                                <p:cTn id="4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3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3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950"/>
                            </p:stCondLst>
                            <p:childTnLst>
                              <p:par>
                                <p:cTn id="5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3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250"/>
                            </p:stCondLst>
                            <p:childTnLst>
                              <p:par>
                                <p:cTn id="5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3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3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0"/>
      <p:bldP spid="147" grpId="0"/>
      <p:bldP spid="148" grpId="0"/>
      <p:bldP spid="149" grpId="0"/>
      <p:bldP spid="150" grpId="0"/>
      <p:bldP spid="151" grpId="0"/>
      <p:bldP spid="15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" t="10143" r="1686" b="7164"/>
          <a:stretch/>
        </p:blipFill>
        <p:spPr>
          <a:xfrm>
            <a:off x="2034582" y="824567"/>
            <a:ext cx="7122176" cy="3999021"/>
          </a:xfrm>
          <a:prstGeom prst="rect">
            <a:avLst/>
          </a:prstGeom>
        </p:spPr>
      </p:pic>
      <p:grpSp>
        <p:nvGrpSpPr>
          <p:cNvPr id="17" name="Group 4"/>
          <p:cNvGrpSpPr>
            <a:grpSpLocks noChangeAspect="1"/>
          </p:cNvGrpSpPr>
          <p:nvPr/>
        </p:nvGrpSpPr>
        <p:grpSpPr bwMode="auto">
          <a:xfrm rot="2107153">
            <a:off x="957268" y="628589"/>
            <a:ext cx="875392" cy="556073"/>
            <a:chOff x="4695" y="752"/>
            <a:chExt cx="880" cy="559"/>
          </a:xfrm>
          <a:solidFill>
            <a:schemeClr val="bg1"/>
          </a:solidFill>
        </p:grpSpPr>
        <p:sp>
          <p:nvSpPr>
            <p:cNvPr id="18" name="Freeform 8"/>
            <p:cNvSpPr>
              <a:spLocks/>
            </p:cNvSpPr>
            <p:nvPr/>
          </p:nvSpPr>
          <p:spPr bwMode="auto">
            <a:xfrm>
              <a:off x="4695" y="847"/>
              <a:ext cx="162" cy="464"/>
            </a:xfrm>
            <a:custGeom>
              <a:avLst/>
              <a:gdLst>
                <a:gd name="T0" fmla="*/ 4 w 68"/>
                <a:gd name="T1" fmla="*/ 11 h 196"/>
                <a:gd name="T2" fmla="*/ 52 w 68"/>
                <a:gd name="T3" fmla="*/ 189 h 196"/>
                <a:gd name="T4" fmla="*/ 67 w 68"/>
                <a:gd name="T5" fmla="*/ 185 h 196"/>
                <a:gd name="T6" fmla="*/ 18 w 68"/>
                <a:gd name="T7" fmla="*/ 5 h 196"/>
                <a:gd name="T8" fmla="*/ 4 w 68"/>
                <a:gd name="T9" fmla="*/ 1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196">
                  <a:moveTo>
                    <a:pt x="4" y="11"/>
                  </a:moveTo>
                  <a:cubicBezTo>
                    <a:pt x="35" y="65"/>
                    <a:pt x="39" y="130"/>
                    <a:pt x="52" y="189"/>
                  </a:cubicBezTo>
                  <a:cubicBezTo>
                    <a:pt x="53" y="196"/>
                    <a:pt x="68" y="192"/>
                    <a:pt x="67" y="185"/>
                  </a:cubicBezTo>
                  <a:cubicBezTo>
                    <a:pt x="53" y="124"/>
                    <a:pt x="49" y="60"/>
                    <a:pt x="18" y="5"/>
                  </a:cubicBezTo>
                  <a:cubicBezTo>
                    <a:pt x="15" y="0"/>
                    <a:pt x="0" y="5"/>
                    <a:pt x="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4752" y="979"/>
              <a:ext cx="304" cy="57"/>
            </a:xfrm>
            <a:custGeom>
              <a:avLst/>
              <a:gdLst>
                <a:gd name="T0" fmla="*/ 10 w 128"/>
                <a:gd name="T1" fmla="*/ 24 h 24"/>
                <a:gd name="T2" fmla="*/ 119 w 128"/>
                <a:gd name="T3" fmla="*/ 6 h 24"/>
                <a:gd name="T4" fmla="*/ 110 w 128"/>
                <a:gd name="T5" fmla="*/ 2 h 24"/>
                <a:gd name="T6" fmla="*/ 16 w 128"/>
                <a:gd name="T7" fmla="*/ 16 h 24"/>
                <a:gd name="T8" fmla="*/ 10 w 128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24">
                  <a:moveTo>
                    <a:pt x="10" y="24"/>
                  </a:moveTo>
                  <a:cubicBezTo>
                    <a:pt x="47" y="24"/>
                    <a:pt x="86" y="24"/>
                    <a:pt x="119" y="6"/>
                  </a:cubicBezTo>
                  <a:cubicBezTo>
                    <a:pt x="128" y="1"/>
                    <a:pt x="114" y="0"/>
                    <a:pt x="110" y="2"/>
                  </a:cubicBezTo>
                  <a:cubicBezTo>
                    <a:pt x="82" y="18"/>
                    <a:pt x="47" y="16"/>
                    <a:pt x="16" y="16"/>
                  </a:cubicBezTo>
                  <a:cubicBezTo>
                    <a:pt x="11" y="16"/>
                    <a:pt x="0" y="24"/>
                    <a:pt x="1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4892" y="821"/>
              <a:ext cx="185" cy="431"/>
            </a:xfrm>
            <a:custGeom>
              <a:avLst/>
              <a:gdLst>
                <a:gd name="T0" fmla="*/ 4 w 78"/>
                <a:gd name="T1" fmla="*/ 10 h 182"/>
                <a:gd name="T2" fmla="*/ 61 w 78"/>
                <a:gd name="T3" fmla="*/ 177 h 182"/>
                <a:gd name="T4" fmla="*/ 76 w 78"/>
                <a:gd name="T5" fmla="*/ 173 h 182"/>
                <a:gd name="T6" fmla="*/ 18 w 78"/>
                <a:gd name="T7" fmla="*/ 4 h 182"/>
                <a:gd name="T8" fmla="*/ 4 w 78"/>
                <a:gd name="T9" fmla="*/ 1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82">
                  <a:moveTo>
                    <a:pt x="4" y="10"/>
                  </a:moveTo>
                  <a:cubicBezTo>
                    <a:pt x="43" y="55"/>
                    <a:pt x="47" y="121"/>
                    <a:pt x="61" y="177"/>
                  </a:cubicBezTo>
                  <a:cubicBezTo>
                    <a:pt x="63" y="182"/>
                    <a:pt x="78" y="178"/>
                    <a:pt x="76" y="173"/>
                  </a:cubicBezTo>
                  <a:cubicBezTo>
                    <a:pt x="62" y="116"/>
                    <a:pt x="57" y="50"/>
                    <a:pt x="18" y="4"/>
                  </a:cubicBezTo>
                  <a:cubicBezTo>
                    <a:pt x="15" y="0"/>
                    <a:pt x="0" y="5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1"/>
            <p:cNvSpPr>
              <a:spLocks/>
            </p:cNvSpPr>
            <p:nvPr/>
          </p:nvSpPr>
          <p:spPr bwMode="auto">
            <a:xfrm>
              <a:off x="5044" y="811"/>
              <a:ext cx="355" cy="379"/>
            </a:xfrm>
            <a:custGeom>
              <a:avLst/>
              <a:gdLst>
                <a:gd name="T0" fmla="*/ 18 w 150"/>
                <a:gd name="T1" fmla="*/ 30 h 160"/>
                <a:gd name="T2" fmla="*/ 56 w 150"/>
                <a:gd name="T3" fmla="*/ 39 h 160"/>
                <a:gd name="T4" fmla="*/ 58 w 150"/>
                <a:gd name="T5" fmla="*/ 105 h 160"/>
                <a:gd name="T6" fmla="*/ 76 w 150"/>
                <a:gd name="T7" fmla="*/ 150 h 160"/>
                <a:gd name="T8" fmla="*/ 142 w 150"/>
                <a:gd name="T9" fmla="*/ 129 h 160"/>
                <a:gd name="T10" fmla="*/ 132 w 150"/>
                <a:gd name="T11" fmla="*/ 124 h 160"/>
                <a:gd name="T12" fmla="*/ 77 w 150"/>
                <a:gd name="T13" fmla="*/ 128 h 160"/>
                <a:gd name="T14" fmla="*/ 73 w 150"/>
                <a:gd name="T15" fmla="*/ 62 h 160"/>
                <a:gd name="T16" fmla="*/ 62 w 150"/>
                <a:gd name="T17" fmla="*/ 14 h 160"/>
                <a:gd name="T18" fmla="*/ 9 w 150"/>
                <a:gd name="T19" fmla="*/ 24 h 160"/>
                <a:gd name="T20" fmla="*/ 18 w 150"/>
                <a:gd name="T21" fmla="*/ 3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60">
                  <a:moveTo>
                    <a:pt x="18" y="30"/>
                  </a:moveTo>
                  <a:cubicBezTo>
                    <a:pt x="37" y="17"/>
                    <a:pt x="52" y="13"/>
                    <a:pt x="56" y="39"/>
                  </a:cubicBezTo>
                  <a:cubicBezTo>
                    <a:pt x="60" y="60"/>
                    <a:pt x="57" y="83"/>
                    <a:pt x="58" y="105"/>
                  </a:cubicBezTo>
                  <a:cubicBezTo>
                    <a:pt x="59" y="121"/>
                    <a:pt x="60" y="142"/>
                    <a:pt x="76" y="150"/>
                  </a:cubicBezTo>
                  <a:cubicBezTo>
                    <a:pt x="97" y="160"/>
                    <a:pt x="125" y="141"/>
                    <a:pt x="142" y="129"/>
                  </a:cubicBezTo>
                  <a:cubicBezTo>
                    <a:pt x="150" y="124"/>
                    <a:pt x="137" y="120"/>
                    <a:pt x="132" y="124"/>
                  </a:cubicBezTo>
                  <a:cubicBezTo>
                    <a:pt x="116" y="135"/>
                    <a:pt x="87" y="156"/>
                    <a:pt x="77" y="128"/>
                  </a:cubicBezTo>
                  <a:cubicBezTo>
                    <a:pt x="70" y="108"/>
                    <a:pt x="73" y="83"/>
                    <a:pt x="73" y="62"/>
                  </a:cubicBezTo>
                  <a:cubicBezTo>
                    <a:pt x="73" y="47"/>
                    <a:pt x="74" y="25"/>
                    <a:pt x="62" y="14"/>
                  </a:cubicBezTo>
                  <a:cubicBezTo>
                    <a:pt x="47" y="0"/>
                    <a:pt x="22" y="16"/>
                    <a:pt x="9" y="24"/>
                  </a:cubicBezTo>
                  <a:cubicBezTo>
                    <a:pt x="0" y="30"/>
                    <a:pt x="13" y="33"/>
                    <a:pt x="18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2"/>
            <p:cNvSpPr>
              <a:spLocks/>
            </p:cNvSpPr>
            <p:nvPr/>
          </p:nvSpPr>
          <p:spPr bwMode="auto">
            <a:xfrm>
              <a:off x="5347" y="752"/>
              <a:ext cx="228" cy="275"/>
            </a:xfrm>
            <a:custGeom>
              <a:avLst/>
              <a:gdLst>
                <a:gd name="T0" fmla="*/ 49 w 96"/>
                <a:gd name="T1" fmla="*/ 17 h 116"/>
                <a:gd name="T2" fmla="*/ 0 w 96"/>
                <a:gd name="T3" fmla="*/ 73 h 116"/>
                <a:gd name="T4" fmla="*/ 60 w 96"/>
                <a:gd name="T5" fmla="*/ 107 h 116"/>
                <a:gd name="T6" fmla="*/ 95 w 96"/>
                <a:gd name="T7" fmla="*/ 52 h 116"/>
                <a:gd name="T8" fmla="*/ 40 w 96"/>
                <a:gd name="T9" fmla="*/ 1 h 116"/>
                <a:gd name="T10" fmla="*/ 31 w 96"/>
                <a:gd name="T11" fmla="*/ 8 h 116"/>
                <a:gd name="T12" fmla="*/ 73 w 96"/>
                <a:gd name="T13" fmla="*/ 85 h 116"/>
                <a:gd name="T14" fmla="*/ 23 w 96"/>
                <a:gd name="T15" fmla="*/ 92 h 116"/>
                <a:gd name="T16" fmla="*/ 15 w 96"/>
                <a:gd name="T17" fmla="*/ 58 h 116"/>
                <a:gd name="T18" fmla="*/ 39 w 96"/>
                <a:gd name="T19" fmla="*/ 24 h 116"/>
                <a:gd name="T20" fmla="*/ 49 w 96"/>
                <a:gd name="T21" fmla="*/ 1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6" h="116">
                  <a:moveTo>
                    <a:pt x="49" y="17"/>
                  </a:moveTo>
                  <a:cubicBezTo>
                    <a:pt x="17" y="15"/>
                    <a:pt x="0" y="44"/>
                    <a:pt x="0" y="73"/>
                  </a:cubicBezTo>
                  <a:cubicBezTo>
                    <a:pt x="0" y="103"/>
                    <a:pt x="34" y="116"/>
                    <a:pt x="60" y="107"/>
                  </a:cubicBezTo>
                  <a:cubicBezTo>
                    <a:pt x="82" y="98"/>
                    <a:pt x="95" y="76"/>
                    <a:pt x="95" y="52"/>
                  </a:cubicBezTo>
                  <a:cubicBezTo>
                    <a:pt x="96" y="20"/>
                    <a:pt x="69" y="3"/>
                    <a:pt x="40" y="1"/>
                  </a:cubicBezTo>
                  <a:cubicBezTo>
                    <a:pt x="36" y="0"/>
                    <a:pt x="23" y="7"/>
                    <a:pt x="31" y="8"/>
                  </a:cubicBezTo>
                  <a:cubicBezTo>
                    <a:pt x="72" y="11"/>
                    <a:pt x="92" y="48"/>
                    <a:pt x="73" y="85"/>
                  </a:cubicBezTo>
                  <a:cubicBezTo>
                    <a:pt x="62" y="105"/>
                    <a:pt x="39" y="108"/>
                    <a:pt x="23" y="92"/>
                  </a:cubicBezTo>
                  <a:cubicBezTo>
                    <a:pt x="14" y="84"/>
                    <a:pt x="14" y="69"/>
                    <a:pt x="15" y="58"/>
                  </a:cubicBezTo>
                  <a:cubicBezTo>
                    <a:pt x="17" y="47"/>
                    <a:pt x="25" y="23"/>
                    <a:pt x="39" y="24"/>
                  </a:cubicBezTo>
                  <a:cubicBezTo>
                    <a:pt x="43" y="24"/>
                    <a:pt x="57" y="17"/>
                    <a:pt x="49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3" name="Group 15"/>
          <p:cNvGrpSpPr>
            <a:grpSpLocks noChangeAspect="1"/>
          </p:cNvGrpSpPr>
          <p:nvPr/>
        </p:nvGrpSpPr>
        <p:grpSpPr bwMode="auto">
          <a:xfrm rot="20784109">
            <a:off x="8331763" y="4772420"/>
            <a:ext cx="613188" cy="503065"/>
            <a:chOff x="2607" y="911"/>
            <a:chExt cx="490" cy="402"/>
          </a:xfrm>
          <a:solidFill>
            <a:schemeClr val="bg1"/>
          </a:solidFill>
        </p:grpSpPr>
        <p:sp>
          <p:nvSpPr>
            <p:cNvPr id="24" name="Freeform 16"/>
            <p:cNvSpPr>
              <a:spLocks/>
            </p:cNvSpPr>
            <p:nvPr/>
          </p:nvSpPr>
          <p:spPr bwMode="auto">
            <a:xfrm>
              <a:off x="2607" y="1000"/>
              <a:ext cx="245" cy="258"/>
            </a:xfrm>
            <a:custGeom>
              <a:avLst/>
              <a:gdLst>
                <a:gd name="T0" fmla="*/ 9 w 102"/>
                <a:gd name="T1" fmla="*/ 105 h 107"/>
                <a:gd name="T2" fmla="*/ 82 w 102"/>
                <a:gd name="T3" fmla="*/ 26 h 107"/>
                <a:gd name="T4" fmla="*/ 75 w 102"/>
                <a:gd name="T5" fmla="*/ 24 h 107"/>
                <a:gd name="T6" fmla="*/ 9 w 102"/>
                <a:gd name="T7" fmla="*/ 102 h 107"/>
                <a:gd name="T8" fmla="*/ 16 w 102"/>
                <a:gd name="T9" fmla="*/ 104 h 107"/>
                <a:gd name="T10" fmla="*/ 100 w 102"/>
                <a:gd name="T11" fmla="*/ 4 h 107"/>
                <a:gd name="T12" fmla="*/ 93 w 102"/>
                <a:gd name="T13" fmla="*/ 2 h 107"/>
                <a:gd name="T14" fmla="*/ 52 w 102"/>
                <a:gd name="T15" fmla="*/ 54 h 107"/>
                <a:gd name="T16" fmla="*/ 32 w 102"/>
                <a:gd name="T17" fmla="*/ 79 h 107"/>
                <a:gd name="T18" fmla="*/ 29 w 102"/>
                <a:gd name="T19" fmla="*/ 83 h 107"/>
                <a:gd name="T20" fmla="*/ 34 w 102"/>
                <a:gd name="T21" fmla="*/ 86 h 107"/>
                <a:gd name="T22" fmla="*/ 40 w 102"/>
                <a:gd name="T23" fmla="*/ 76 h 107"/>
                <a:gd name="T24" fmla="*/ 33 w 102"/>
                <a:gd name="T25" fmla="*/ 75 h 107"/>
                <a:gd name="T26" fmla="*/ 26 w 102"/>
                <a:gd name="T27" fmla="*/ 87 h 107"/>
                <a:gd name="T28" fmla="*/ 27 w 102"/>
                <a:gd name="T29" fmla="*/ 89 h 107"/>
                <a:gd name="T30" fmla="*/ 56 w 102"/>
                <a:gd name="T31" fmla="*/ 59 h 107"/>
                <a:gd name="T32" fmla="*/ 100 w 102"/>
                <a:gd name="T33" fmla="*/ 4 h 107"/>
                <a:gd name="T34" fmla="*/ 93 w 102"/>
                <a:gd name="T35" fmla="*/ 2 h 107"/>
                <a:gd name="T36" fmla="*/ 9 w 102"/>
                <a:gd name="T37" fmla="*/ 102 h 107"/>
                <a:gd name="T38" fmla="*/ 16 w 102"/>
                <a:gd name="T39" fmla="*/ 104 h 107"/>
                <a:gd name="T40" fmla="*/ 82 w 102"/>
                <a:gd name="T41" fmla="*/ 26 h 107"/>
                <a:gd name="T42" fmla="*/ 75 w 102"/>
                <a:gd name="T43" fmla="*/ 24 h 107"/>
                <a:gd name="T44" fmla="*/ 4 w 102"/>
                <a:gd name="T45" fmla="*/ 102 h 107"/>
                <a:gd name="T46" fmla="*/ 9 w 102"/>
                <a:gd name="T47" fmla="*/ 10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2" h="107">
                  <a:moveTo>
                    <a:pt x="9" y="105"/>
                  </a:moveTo>
                  <a:cubicBezTo>
                    <a:pt x="40" y="86"/>
                    <a:pt x="59" y="54"/>
                    <a:pt x="82" y="26"/>
                  </a:cubicBezTo>
                  <a:cubicBezTo>
                    <a:pt x="85" y="23"/>
                    <a:pt x="77" y="22"/>
                    <a:pt x="75" y="24"/>
                  </a:cubicBezTo>
                  <a:cubicBezTo>
                    <a:pt x="51" y="48"/>
                    <a:pt x="31" y="76"/>
                    <a:pt x="9" y="102"/>
                  </a:cubicBezTo>
                  <a:cubicBezTo>
                    <a:pt x="6" y="106"/>
                    <a:pt x="13" y="106"/>
                    <a:pt x="16" y="104"/>
                  </a:cubicBezTo>
                  <a:cubicBezTo>
                    <a:pt x="47" y="74"/>
                    <a:pt x="74" y="40"/>
                    <a:pt x="100" y="4"/>
                  </a:cubicBezTo>
                  <a:cubicBezTo>
                    <a:pt x="102" y="0"/>
                    <a:pt x="95" y="0"/>
                    <a:pt x="93" y="2"/>
                  </a:cubicBezTo>
                  <a:cubicBezTo>
                    <a:pt x="78" y="17"/>
                    <a:pt x="65" y="37"/>
                    <a:pt x="52" y="54"/>
                  </a:cubicBezTo>
                  <a:cubicBezTo>
                    <a:pt x="45" y="62"/>
                    <a:pt x="39" y="71"/>
                    <a:pt x="32" y="79"/>
                  </a:cubicBezTo>
                  <a:cubicBezTo>
                    <a:pt x="31" y="80"/>
                    <a:pt x="30" y="82"/>
                    <a:pt x="29" y="83"/>
                  </a:cubicBezTo>
                  <a:cubicBezTo>
                    <a:pt x="25" y="88"/>
                    <a:pt x="36" y="80"/>
                    <a:pt x="34" y="86"/>
                  </a:cubicBezTo>
                  <a:cubicBezTo>
                    <a:pt x="35" y="82"/>
                    <a:pt x="38" y="79"/>
                    <a:pt x="40" y="76"/>
                  </a:cubicBezTo>
                  <a:cubicBezTo>
                    <a:pt x="42" y="73"/>
                    <a:pt x="35" y="73"/>
                    <a:pt x="33" y="75"/>
                  </a:cubicBezTo>
                  <a:cubicBezTo>
                    <a:pt x="31" y="79"/>
                    <a:pt x="27" y="83"/>
                    <a:pt x="26" y="87"/>
                  </a:cubicBezTo>
                  <a:cubicBezTo>
                    <a:pt x="26" y="88"/>
                    <a:pt x="27" y="89"/>
                    <a:pt x="27" y="89"/>
                  </a:cubicBezTo>
                  <a:cubicBezTo>
                    <a:pt x="36" y="92"/>
                    <a:pt x="52" y="64"/>
                    <a:pt x="56" y="59"/>
                  </a:cubicBezTo>
                  <a:cubicBezTo>
                    <a:pt x="70" y="40"/>
                    <a:pt x="83" y="20"/>
                    <a:pt x="100" y="4"/>
                  </a:cubicBezTo>
                  <a:cubicBezTo>
                    <a:pt x="97" y="4"/>
                    <a:pt x="95" y="3"/>
                    <a:pt x="93" y="2"/>
                  </a:cubicBezTo>
                  <a:cubicBezTo>
                    <a:pt x="68" y="38"/>
                    <a:pt x="41" y="72"/>
                    <a:pt x="9" y="102"/>
                  </a:cubicBezTo>
                  <a:cubicBezTo>
                    <a:pt x="11" y="103"/>
                    <a:pt x="13" y="104"/>
                    <a:pt x="16" y="104"/>
                  </a:cubicBezTo>
                  <a:cubicBezTo>
                    <a:pt x="38" y="78"/>
                    <a:pt x="57" y="50"/>
                    <a:pt x="82" y="26"/>
                  </a:cubicBezTo>
                  <a:cubicBezTo>
                    <a:pt x="79" y="26"/>
                    <a:pt x="77" y="25"/>
                    <a:pt x="75" y="24"/>
                  </a:cubicBezTo>
                  <a:cubicBezTo>
                    <a:pt x="53" y="51"/>
                    <a:pt x="35" y="83"/>
                    <a:pt x="4" y="102"/>
                  </a:cubicBezTo>
                  <a:cubicBezTo>
                    <a:pt x="0" y="104"/>
                    <a:pt x="6" y="107"/>
                    <a:pt x="9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7"/>
            <p:cNvSpPr>
              <a:spLocks/>
            </p:cNvSpPr>
            <p:nvPr/>
          </p:nvSpPr>
          <p:spPr bwMode="auto">
            <a:xfrm>
              <a:off x="2799" y="998"/>
              <a:ext cx="106" cy="315"/>
            </a:xfrm>
            <a:custGeom>
              <a:avLst/>
              <a:gdLst>
                <a:gd name="T0" fmla="*/ 1 w 44"/>
                <a:gd name="T1" fmla="*/ 5 h 131"/>
                <a:gd name="T2" fmla="*/ 22 w 44"/>
                <a:gd name="T3" fmla="*/ 72 h 131"/>
                <a:gd name="T4" fmla="*/ 37 w 44"/>
                <a:gd name="T5" fmla="*/ 128 h 131"/>
                <a:gd name="T6" fmla="*/ 44 w 44"/>
                <a:gd name="T7" fmla="*/ 126 h 131"/>
                <a:gd name="T8" fmla="*/ 31 w 44"/>
                <a:gd name="T9" fmla="*/ 75 h 131"/>
                <a:gd name="T10" fmla="*/ 8 w 44"/>
                <a:gd name="T11" fmla="*/ 3 h 131"/>
                <a:gd name="T12" fmla="*/ 1 w 44"/>
                <a:gd name="T13" fmla="*/ 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31">
                  <a:moveTo>
                    <a:pt x="1" y="5"/>
                  </a:moveTo>
                  <a:cubicBezTo>
                    <a:pt x="9" y="27"/>
                    <a:pt x="16" y="50"/>
                    <a:pt x="22" y="72"/>
                  </a:cubicBezTo>
                  <a:cubicBezTo>
                    <a:pt x="28" y="90"/>
                    <a:pt x="36" y="109"/>
                    <a:pt x="37" y="128"/>
                  </a:cubicBezTo>
                  <a:cubicBezTo>
                    <a:pt x="37" y="131"/>
                    <a:pt x="44" y="129"/>
                    <a:pt x="44" y="126"/>
                  </a:cubicBezTo>
                  <a:cubicBezTo>
                    <a:pt x="43" y="109"/>
                    <a:pt x="36" y="91"/>
                    <a:pt x="31" y="75"/>
                  </a:cubicBezTo>
                  <a:cubicBezTo>
                    <a:pt x="24" y="51"/>
                    <a:pt x="17" y="27"/>
                    <a:pt x="8" y="3"/>
                  </a:cubicBezTo>
                  <a:cubicBezTo>
                    <a:pt x="7" y="0"/>
                    <a:pt x="0" y="2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auto">
            <a:xfrm>
              <a:off x="2682" y="1135"/>
              <a:ext cx="215" cy="70"/>
            </a:xfrm>
            <a:custGeom>
              <a:avLst/>
              <a:gdLst>
                <a:gd name="T0" fmla="*/ 5 w 90"/>
                <a:gd name="T1" fmla="*/ 6 h 29"/>
                <a:gd name="T2" fmla="*/ 81 w 90"/>
                <a:gd name="T3" fmla="*/ 27 h 29"/>
                <a:gd name="T4" fmla="*/ 86 w 90"/>
                <a:gd name="T5" fmla="*/ 23 h 29"/>
                <a:gd name="T6" fmla="*/ 6 w 90"/>
                <a:gd name="T7" fmla="*/ 0 h 29"/>
                <a:gd name="T8" fmla="*/ 5 w 90"/>
                <a:gd name="T9" fmla="*/ 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29">
                  <a:moveTo>
                    <a:pt x="5" y="6"/>
                  </a:moveTo>
                  <a:cubicBezTo>
                    <a:pt x="31" y="6"/>
                    <a:pt x="58" y="14"/>
                    <a:pt x="81" y="27"/>
                  </a:cubicBezTo>
                  <a:cubicBezTo>
                    <a:pt x="84" y="29"/>
                    <a:pt x="90" y="25"/>
                    <a:pt x="86" y="23"/>
                  </a:cubicBezTo>
                  <a:cubicBezTo>
                    <a:pt x="62" y="9"/>
                    <a:pt x="33" y="1"/>
                    <a:pt x="6" y="0"/>
                  </a:cubicBezTo>
                  <a:cubicBezTo>
                    <a:pt x="1" y="0"/>
                    <a:pt x="0" y="6"/>
                    <a:pt x="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9"/>
            <p:cNvSpPr>
              <a:spLocks/>
            </p:cNvSpPr>
            <p:nvPr/>
          </p:nvSpPr>
          <p:spPr bwMode="auto">
            <a:xfrm>
              <a:off x="2895" y="911"/>
              <a:ext cx="202" cy="210"/>
            </a:xfrm>
            <a:custGeom>
              <a:avLst/>
              <a:gdLst>
                <a:gd name="T0" fmla="*/ 9 w 84"/>
                <a:gd name="T1" fmla="*/ 19 h 87"/>
                <a:gd name="T2" fmla="*/ 25 w 84"/>
                <a:gd name="T3" fmla="*/ 9 h 87"/>
                <a:gd name="T4" fmla="*/ 57 w 84"/>
                <a:gd name="T5" fmla="*/ 25 h 87"/>
                <a:gd name="T6" fmla="*/ 61 w 84"/>
                <a:gd name="T7" fmla="*/ 21 h 87"/>
                <a:gd name="T8" fmla="*/ 27 w 84"/>
                <a:gd name="T9" fmla="*/ 40 h 87"/>
                <a:gd name="T10" fmla="*/ 27 w 84"/>
                <a:gd name="T11" fmla="*/ 42 h 87"/>
                <a:gd name="T12" fmla="*/ 75 w 84"/>
                <a:gd name="T13" fmla="*/ 75 h 87"/>
                <a:gd name="T14" fmla="*/ 79 w 84"/>
                <a:gd name="T15" fmla="*/ 71 h 87"/>
                <a:gd name="T16" fmla="*/ 37 w 84"/>
                <a:gd name="T17" fmla="*/ 83 h 87"/>
                <a:gd name="T18" fmla="*/ 36 w 84"/>
                <a:gd name="T19" fmla="*/ 87 h 87"/>
                <a:gd name="T20" fmla="*/ 78 w 84"/>
                <a:gd name="T21" fmla="*/ 76 h 87"/>
                <a:gd name="T22" fmla="*/ 81 w 84"/>
                <a:gd name="T23" fmla="*/ 72 h 87"/>
                <a:gd name="T24" fmla="*/ 48 w 84"/>
                <a:gd name="T25" fmla="*/ 46 h 87"/>
                <a:gd name="T26" fmla="*/ 41 w 84"/>
                <a:gd name="T27" fmla="*/ 41 h 87"/>
                <a:gd name="T28" fmla="*/ 39 w 84"/>
                <a:gd name="T29" fmla="*/ 37 h 87"/>
                <a:gd name="T30" fmla="*/ 60 w 84"/>
                <a:gd name="T31" fmla="*/ 26 h 87"/>
                <a:gd name="T32" fmla="*/ 64 w 84"/>
                <a:gd name="T33" fmla="*/ 22 h 87"/>
                <a:gd name="T34" fmla="*/ 34 w 84"/>
                <a:gd name="T35" fmla="*/ 2 h 87"/>
                <a:gd name="T36" fmla="*/ 4 w 84"/>
                <a:gd name="T37" fmla="*/ 17 h 87"/>
                <a:gd name="T38" fmla="*/ 9 w 84"/>
                <a:gd name="T39" fmla="*/ 19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87">
                  <a:moveTo>
                    <a:pt x="9" y="19"/>
                  </a:moveTo>
                  <a:cubicBezTo>
                    <a:pt x="14" y="16"/>
                    <a:pt x="19" y="12"/>
                    <a:pt x="25" y="9"/>
                  </a:cubicBezTo>
                  <a:cubicBezTo>
                    <a:pt x="38" y="1"/>
                    <a:pt x="50" y="15"/>
                    <a:pt x="57" y="25"/>
                  </a:cubicBezTo>
                  <a:cubicBezTo>
                    <a:pt x="58" y="24"/>
                    <a:pt x="60" y="23"/>
                    <a:pt x="61" y="21"/>
                  </a:cubicBezTo>
                  <a:cubicBezTo>
                    <a:pt x="49" y="23"/>
                    <a:pt x="36" y="32"/>
                    <a:pt x="27" y="40"/>
                  </a:cubicBezTo>
                  <a:cubicBezTo>
                    <a:pt x="27" y="40"/>
                    <a:pt x="26" y="42"/>
                    <a:pt x="27" y="42"/>
                  </a:cubicBezTo>
                  <a:cubicBezTo>
                    <a:pt x="46" y="49"/>
                    <a:pt x="58" y="66"/>
                    <a:pt x="75" y="75"/>
                  </a:cubicBezTo>
                  <a:cubicBezTo>
                    <a:pt x="77" y="74"/>
                    <a:pt x="78" y="73"/>
                    <a:pt x="79" y="71"/>
                  </a:cubicBezTo>
                  <a:cubicBezTo>
                    <a:pt x="64" y="72"/>
                    <a:pt x="52" y="81"/>
                    <a:pt x="37" y="83"/>
                  </a:cubicBezTo>
                  <a:cubicBezTo>
                    <a:pt x="33" y="83"/>
                    <a:pt x="31" y="87"/>
                    <a:pt x="36" y="87"/>
                  </a:cubicBezTo>
                  <a:cubicBezTo>
                    <a:pt x="51" y="86"/>
                    <a:pt x="63" y="77"/>
                    <a:pt x="78" y="76"/>
                  </a:cubicBezTo>
                  <a:cubicBezTo>
                    <a:pt x="79" y="76"/>
                    <a:pt x="84" y="73"/>
                    <a:pt x="81" y="72"/>
                  </a:cubicBezTo>
                  <a:cubicBezTo>
                    <a:pt x="69" y="65"/>
                    <a:pt x="59" y="54"/>
                    <a:pt x="48" y="46"/>
                  </a:cubicBezTo>
                  <a:cubicBezTo>
                    <a:pt x="45" y="44"/>
                    <a:pt x="43" y="43"/>
                    <a:pt x="41" y="41"/>
                  </a:cubicBezTo>
                  <a:cubicBezTo>
                    <a:pt x="36" y="39"/>
                    <a:pt x="33" y="41"/>
                    <a:pt x="39" y="37"/>
                  </a:cubicBezTo>
                  <a:cubicBezTo>
                    <a:pt x="45" y="32"/>
                    <a:pt x="53" y="27"/>
                    <a:pt x="60" y="26"/>
                  </a:cubicBezTo>
                  <a:cubicBezTo>
                    <a:pt x="61" y="26"/>
                    <a:pt x="65" y="24"/>
                    <a:pt x="64" y="22"/>
                  </a:cubicBezTo>
                  <a:cubicBezTo>
                    <a:pt x="57" y="13"/>
                    <a:pt x="47" y="0"/>
                    <a:pt x="34" y="2"/>
                  </a:cubicBezTo>
                  <a:cubicBezTo>
                    <a:pt x="22" y="3"/>
                    <a:pt x="14" y="11"/>
                    <a:pt x="4" y="17"/>
                  </a:cubicBezTo>
                  <a:cubicBezTo>
                    <a:pt x="0" y="19"/>
                    <a:pt x="6" y="21"/>
                    <a:pt x="9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8" name="Group 22"/>
          <p:cNvGrpSpPr>
            <a:grpSpLocks noChangeAspect="1"/>
          </p:cNvGrpSpPr>
          <p:nvPr/>
        </p:nvGrpSpPr>
        <p:grpSpPr bwMode="auto">
          <a:xfrm rot="20737309">
            <a:off x="4606929" y="3569987"/>
            <a:ext cx="2187081" cy="782135"/>
            <a:chOff x="3582" y="1042"/>
            <a:chExt cx="1661" cy="594"/>
          </a:xfrm>
          <a:solidFill>
            <a:schemeClr val="bg1"/>
          </a:solidFill>
        </p:grpSpPr>
        <p:sp>
          <p:nvSpPr>
            <p:cNvPr id="29" name="Freeform 42"/>
            <p:cNvSpPr>
              <a:spLocks/>
            </p:cNvSpPr>
            <p:nvPr/>
          </p:nvSpPr>
          <p:spPr bwMode="auto">
            <a:xfrm>
              <a:off x="3620" y="1042"/>
              <a:ext cx="881" cy="228"/>
            </a:xfrm>
            <a:custGeom>
              <a:avLst/>
              <a:gdLst>
                <a:gd name="T0" fmla="*/ 3 w 372"/>
                <a:gd name="T1" fmla="*/ 30 h 96"/>
                <a:gd name="T2" fmla="*/ 33 w 372"/>
                <a:gd name="T3" fmla="*/ 93 h 96"/>
                <a:gd name="T4" fmla="*/ 43 w 372"/>
                <a:gd name="T5" fmla="*/ 90 h 96"/>
                <a:gd name="T6" fmla="*/ 52 w 372"/>
                <a:gd name="T7" fmla="*/ 8 h 96"/>
                <a:gd name="T8" fmla="*/ 46 w 372"/>
                <a:gd name="T9" fmla="*/ 12 h 96"/>
                <a:gd name="T10" fmla="*/ 361 w 372"/>
                <a:gd name="T11" fmla="*/ 24 h 96"/>
                <a:gd name="T12" fmla="*/ 365 w 372"/>
                <a:gd name="T13" fmla="*/ 16 h 96"/>
                <a:gd name="T14" fmla="*/ 47 w 372"/>
                <a:gd name="T15" fmla="*/ 5 h 96"/>
                <a:gd name="T16" fmla="*/ 41 w 372"/>
                <a:gd name="T17" fmla="*/ 9 h 96"/>
                <a:gd name="T18" fmla="*/ 33 w 372"/>
                <a:gd name="T19" fmla="*/ 91 h 96"/>
                <a:gd name="T20" fmla="*/ 43 w 372"/>
                <a:gd name="T21" fmla="*/ 88 h 96"/>
                <a:gd name="T22" fmla="*/ 13 w 372"/>
                <a:gd name="T23" fmla="*/ 26 h 96"/>
                <a:gd name="T24" fmla="*/ 3 w 372"/>
                <a:gd name="T25" fmla="*/ 3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2" h="96">
                  <a:moveTo>
                    <a:pt x="3" y="30"/>
                  </a:moveTo>
                  <a:cubicBezTo>
                    <a:pt x="17" y="48"/>
                    <a:pt x="19" y="74"/>
                    <a:pt x="33" y="93"/>
                  </a:cubicBezTo>
                  <a:cubicBezTo>
                    <a:pt x="35" y="96"/>
                    <a:pt x="43" y="94"/>
                    <a:pt x="43" y="90"/>
                  </a:cubicBezTo>
                  <a:cubicBezTo>
                    <a:pt x="44" y="62"/>
                    <a:pt x="47" y="35"/>
                    <a:pt x="52" y="8"/>
                  </a:cubicBezTo>
                  <a:cubicBezTo>
                    <a:pt x="50" y="9"/>
                    <a:pt x="48" y="11"/>
                    <a:pt x="46" y="12"/>
                  </a:cubicBezTo>
                  <a:cubicBezTo>
                    <a:pt x="151" y="8"/>
                    <a:pt x="257" y="7"/>
                    <a:pt x="361" y="24"/>
                  </a:cubicBezTo>
                  <a:cubicBezTo>
                    <a:pt x="366" y="24"/>
                    <a:pt x="372" y="18"/>
                    <a:pt x="365" y="16"/>
                  </a:cubicBezTo>
                  <a:cubicBezTo>
                    <a:pt x="260" y="0"/>
                    <a:pt x="153" y="1"/>
                    <a:pt x="47" y="5"/>
                  </a:cubicBezTo>
                  <a:cubicBezTo>
                    <a:pt x="45" y="5"/>
                    <a:pt x="42" y="6"/>
                    <a:pt x="41" y="9"/>
                  </a:cubicBezTo>
                  <a:cubicBezTo>
                    <a:pt x="37" y="36"/>
                    <a:pt x="33" y="63"/>
                    <a:pt x="33" y="91"/>
                  </a:cubicBezTo>
                  <a:cubicBezTo>
                    <a:pt x="36" y="90"/>
                    <a:pt x="40" y="89"/>
                    <a:pt x="43" y="88"/>
                  </a:cubicBezTo>
                  <a:cubicBezTo>
                    <a:pt x="29" y="70"/>
                    <a:pt x="27" y="44"/>
                    <a:pt x="13" y="26"/>
                  </a:cubicBezTo>
                  <a:cubicBezTo>
                    <a:pt x="10" y="22"/>
                    <a:pt x="0" y="26"/>
                    <a:pt x="3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43"/>
            <p:cNvSpPr>
              <a:spLocks/>
            </p:cNvSpPr>
            <p:nvPr/>
          </p:nvSpPr>
          <p:spPr bwMode="auto">
            <a:xfrm>
              <a:off x="3788" y="1097"/>
              <a:ext cx="109" cy="173"/>
            </a:xfrm>
            <a:custGeom>
              <a:avLst/>
              <a:gdLst>
                <a:gd name="T0" fmla="*/ 11 w 46"/>
                <a:gd name="T1" fmla="*/ 55 h 73"/>
                <a:gd name="T2" fmla="*/ 24 w 46"/>
                <a:gd name="T3" fmla="*/ 4 h 73"/>
                <a:gd name="T4" fmla="*/ 14 w 46"/>
                <a:gd name="T5" fmla="*/ 6 h 73"/>
                <a:gd name="T6" fmla="*/ 35 w 46"/>
                <a:gd name="T7" fmla="*/ 69 h 73"/>
                <a:gd name="T8" fmla="*/ 46 w 46"/>
                <a:gd name="T9" fmla="*/ 66 h 73"/>
                <a:gd name="T10" fmla="*/ 24 w 46"/>
                <a:gd name="T11" fmla="*/ 3 h 73"/>
                <a:gd name="T12" fmla="*/ 14 w 46"/>
                <a:gd name="T13" fmla="*/ 5 h 73"/>
                <a:gd name="T14" fmla="*/ 1 w 46"/>
                <a:gd name="T15" fmla="*/ 56 h 73"/>
                <a:gd name="T16" fmla="*/ 11 w 46"/>
                <a:gd name="T17" fmla="*/ 5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73">
                  <a:moveTo>
                    <a:pt x="11" y="55"/>
                  </a:moveTo>
                  <a:cubicBezTo>
                    <a:pt x="16" y="38"/>
                    <a:pt x="20" y="21"/>
                    <a:pt x="24" y="4"/>
                  </a:cubicBezTo>
                  <a:cubicBezTo>
                    <a:pt x="21" y="5"/>
                    <a:pt x="17" y="6"/>
                    <a:pt x="14" y="6"/>
                  </a:cubicBezTo>
                  <a:cubicBezTo>
                    <a:pt x="23" y="25"/>
                    <a:pt x="34" y="48"/>
                    <a:pt x="35" y="69"/>
                  </a:cubicBezTo>
                  <a:cubicBezTo>
                    <a:pt x="36" y="73"/>
                    <a:pt x="46" y="70"/>
                    <a:pt x="46" y="66"/>
                  </a:cubicBezTo>
                  <a:cubicBezTo>
                    <a:pt x="45" y="45"/>
                    <a:pt x="34" y="22"/>
                    <a:pt x="24" y="3"/>
                  </a:cubicBezTo>
                  <a:cubicBezTo>
                    <a:pt x="22" y="0"/>
                    <a:pt x="15" y="2"/>
                    <a:pt x="14" y="5"/>
                  </a:cubicBezTo>
                  <a:cubicBezTo>
                    <a:pt x="9" y="22"/>
                    <a:pt x="5" y="40"/>
                    <a:pt x="1" y="56"/>
                  </a:cubicBezTo>
                  <a:cubicBezTo>
                    <a:pt x="0" y="61"/>
                    <a:pt x="10" y="59"/>
                    <a:pt x="11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44"/>
            <p:cNvSpPr>
              <a:spLocks/>
            </p:cNvSpPr>
            <p:nvPr/>
          </p:nvSpPr>
          <p:spPr bwMode="auto">
            <a:xfrm>
              <a:off x="3797" y="1201"/>
              <a:ext cx="86" cy="29"/>
            </a:xfrm>
            <a:custGeom>
              <a:avLst/>
              <a:gdLst>
                <a:gd name="T0" fmla="*/ 4 w 36"/>
                <a:gd name="T1" fmla="*/ 7 h 12"/>
                <a:gd name="T2" fmla="*/ 23 w 36"/>
                <a:gd name="T3" fmla="*/ 10 h 12"/>
                <a:gd name="T4" fmla="*/ 33 w 36"/>
                <a:gd name="T5" fmla="*/ 6 h 12"/>
                <a:gd name="T6" fmla="*/ 8 w 36"/>
                <a:gd name="T7" fmla="*/ 1 h 12"/>
                <a:gd name="T8" fmla="*/ 1 w 36"/>
                <a:gd name="T9" fmla="*/ 4 h 12"/>
                <a:gd name="T10" fmla="*/ 4 w 36"/>
                <a:gd name="T11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12">
                  <a:moveTo>
                    <a:pt x="4" y="7"/>
                  </a:moveTo>
                  <a:cubicBezTo>
                    <a:pt x="10" y="7"/>
                    <a:pt x="18" y="6"/>
                    <a:pt x="23" y="10"/>
                  </a:cubicBezTo>
                  <a:cubicBezTo>
                    <a:pt x="26" y="12"/>
                    <a:pt x="36" y="8"/>
                    <a:pt x="33" y="6"/>
                  </a:cubicBezTo>
                  <a:cubicBezTo>
                    <a:pt x="26" y="0"/>
                    <a:pt x="17" y="1"/>
                    <a:pt x="8" y="1"/>
                  </a:cubicBezTo>
                  <a:cubicBezTo>
                    <a:pt x="6" y="1"/>
                    <a:pt x="3" y="2"/>
                    <a:pt x="1" y="4"/>
                  </a:cubicBezTo>
                  <a:cubicBezTo>
                    <a:pt x="0" y="6"/>
                    <a:pt x="3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45"/>
            <p:cNvSpPr>
              <a:spLocks/>
            </p:cNvSpPr>
            <p:nvPr/>
          </p:nvSpPr>
          <p:spPr bwMode="auto">
            <a:xfrm>
              <a:off x="3932" y="1125"/>
              <a:ext cx="48" cy="171"/>
            </a:xfrm>
            <a:custGeom>
              <a:avLst/>
              <a:gdLst>
                <a:gd name="T0" fmla="*/ 0 w 20"/>
                <a:gd name="T1" fmla="*/ 6 h 72"/>
                <a:gd name="T2" fmla="*/ 9 w 20"/>
                <a:gd name="T3" fmla="*/ 69 h 72"/>
                <a:gd name="T4" fmla="*/ 20 w 20"/>
                <a:gd name="T5" fmla="*/ 66 h 72"/>
                <a:gd name="T6" fmla="*/ 11 w 20"/>
                <a:gd name="T7" fmla="*/ 3 h 72"/>
                <a:gd name="T8" fmla="*/ 0 w 20"/>
                <a:gd name="T9" fmla="*/ 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72">
                  <a:moveTo>
                    <a:pt x="0" y="6"/>
                  </a:moveTo>
                  <a:cubicBezTo>
                    <a:pt x="1" y="27"/>
                    <a:pt x="4" y="49"/>
                    <a:pt x="9" y="69"/>
                  </a:cubicBezTo>
                  <a:cubicBezTo>
                    <a:pt x="10" y="72"/>
                    <a:pt x="20" y="69"/>
                    <a:pt x="20" y="66"/>
                  </a:cubicBezTo>
                  <a:cubicBezTo>
                    <a:pt x="14" y="46"/>
                    <a:pt x="12" y="24"/>
                    <a:pt x="11" y="3"/>
                  </a:cubicBezTo>
                  <a:cubicBezTo>
                    <a:pt x="11" y="0"/>
                    <a:pt x="0" y="2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46"/>
            <p:cNvSpPr>
              <a:spLocks/>
            </p:cNvSpPr>
            <p:nvPr/>
          </p:nvSpPr>
          <p:spPr bwMode="auto">
            <a:xfrm>
              <a:off x="3925" y="1113"/>
              <a:ext cx="159" cy="162"/>
            </a:xfrm>
            <a:custGeom>
              <a:avLst/>
              <a:gdLst>
                <a:gd name="T0" fmla="*/ 11 w 67"/>
                <a:gd name="T1" fmla="*/ 12 h 68"/>
                <a:gd name="T2" fmla="*/ 39 w 67"/>
                <a:gd name="T3" fmla="*/ 12 h 68"/>
                <a:gd name="T4" fmla="*/ 39 w 67"/>
                <a:gd name="T5" fmla="*/ 8 h 68"/>
                <a:gd name="T6" fmla="*/ 26 w 67"/>
                <a:gd name="T7" fmla="*/ 24 h 68"/>
                <a:gd name="T8" fmla="*/ 26 w 67"/>
                <a:gd name="T9" fmla="*/ 28 h 68"/>
                <a:gd name="T10" fmla="*/ 56 w 67"/>
                <a:gd name="T11" fmla="*/ 59 h 68"/>
                <a:gd name="T12" fmla="*/ 60 w 67"/>
                <a:gd name="T13" fmla="*/ 53 h 68"/>
                <a:gd name="T14" fmla="*/ 9 w 67"/>
                <a:gd name="T15" fmla="*/ 61 h 68"/>
                <a:gd name="T16" fmla="*/ 8 w 67"/>
                <a:gd name="T17" fmla="*/ 68 h 68"/>
                <a:gd name="T18" fmla="*/ 61 w 67"/>
                <a:gd name="T19" fmla="*/ 60 h 68"/>
                <a:gd name="T20" fmla="*/ 66 w 67"/>
                <a:gd name="T21" fmla="*/ 54 h 68"/>
                <a:gd name="T22" fmla="*/ 34 w 67"/>
                <a:gd name="T23" fmla="*/ 22 h 68"/>
                <a:gd name="T24" fmla="*/ 35 w 67"/>
                <a:gd name="T25" fmla="*/ 27 h 68"/>
                <a:gd name="T26" fmla="*/ 48 w 67"/>
                <a:gd name="T27" fmla="*/ 11 h 68"/>
                <a:gd name="T28" fmla="*/ 47 w 67"/>
                <a:gd name="T29" fmla="*/ 7 h 68"/>
                <a:gd name="T30" fmla="*/ 6 w 67"/>
                <a:gd name="T31" fmla="*/ 7 h 68"/>
                <a:gd name="T32" fmla="*/ 11 w 67"/>
                <a:gd name="T33" fmla="*/ 1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" h="68">
                  <a:moveTo>
                    <a:pt x="11" y="12"/>
                  </a:moveTo>
                  <a:cubicBezTo>
                    <a:pt x="21" y="8"/>
                    <a:pt x="29" y="7"/>
                    <a:pt x="39" y="12"/>
                  </a:cubicBezTo>
                  <a:cubicBezTo>
                    <a:pt x="39" y="11"/>
                    <a:pt x="39" y="10"/>
                    <a:pt x="39" y="8"/>
                  </a:cubicBezTo>
                  <a:cubicBezTo>
                    <a:pt x="34" y="13"/>
                    <a:pt x="31" y="19"/>
                    <a:pt x="26" y="24"/>
                  </a:cubicBezTo>
                  <a:cubicBezTo>
                    <a:pt x="25" y="25"/>
                    <a:pt x="24" y="27"/>
                    <a:pt x="26" y="28"/>
                  </a:cubicBezTo>
                  <a:cubicBezTo>
                    <a:pt x="40" y="35"/>
                    <a:pt x="47" y="47"/>
                    <a:pt x="56" y="59"/>
                  </a:cubicBezTo>
                  <a:cubicBezTo>
                    <a:pt x="57" y="57"/>
                    <a:pt x="58" y="55"/>
                    <a:pt x="60" y="53"/>
                  </a:cubicBezTo>
                  <a:cubicBezTo>
                    <a:pt x="43" y="57"/>
                    <a:pt x="26" y="61"/>
                    <a:pt x="9" y="61"/>
                  </a:cubicBezTo>
                  <a:cubicBezTo>
                    <a:pt x="3" y="61"/>
                    <a:pt x="1" y="68"/>
                    <a:pt x="8" y="68"/>
                  </a:cubicBezTo>
                  <a:cubicBezTo>
                    <a:pt x="26" y="68"/>
                    <a:pt x="44" y="64"/>
                    <a:pt x="61" y="60"/>
                  </a:cubicBezTo>
                  <a:cubicBezTo>
                    <a:pt x="64" y="59"/>
                    <a:pt x="67" y="57"/>
                    <a:pt x="66" y="54"/>
                  </a:cubicBezTo>
                  <a:cubicBezTo>
                    <a:pt x="56" y="42"/>
                    <a:pt x="49" y="30"/>
                    <a:pt x="34" y="22"/>
                  </a:cubicBezTo>
                  <a:cubicBezTo>
                    <a:pt x="35" y="24"/>
                    <a:pt x="35" y="25"/>
                    <a:pt x="35" y="27"/>
                  </a:cubicBezTo>
                  <a:cubicBezTo>
                    <a:pt x="39" y="22"/>
                    <a:pt x="43" y="16"/>
                    <a:pt x="48" y="11"/>
                  </a:cubicBezTo>
                  <a:cubicBezTo>
                    <a:pt x="49" y="10"/>
                    <a:pt x="49" y="8"/>
                    <a:pt x="47" y="7"/>
                  </a:cubicBezTo>
                  <a:cubicBezTo>
                    <a:pt x="34" y="0"/>
                    <a:pt x="20" y="1"/>
                    <a:pt x="6" y="7"/>
                  </a:cubicBezTo>
                  <a:cubicBezTo>
                    <a:pt x="0" y="10"/>
                    <a:pt x="6" y="15"/>
                    <a:pt x="1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47"/>
            <p:cNvSpPr>
              <a:spLocks/>
            </p:cNvSpPr>
            <p:nvPr/>
          </p:nvSpPr>
          <p:spPr bwMode="auto">
            <a:xfrm>
              <a:off x="4079" y="1177"/>
              <a:ext cx="119" cy="22"/>
            </a:xfrm>
            <a:custGeom>
              <a:avLst/>
              <a:gdLst>
                <a:gd name="T0" fmla="*/ 5 w 50"/>
                <a:gd name="T1" fmla="*/ 4 h 9"/>
                <a:gd name="T2" fmla="*/ 38 w 50"/>
                <a:gd name="T3" fmla="*/ 8 h 9"/>
                <a:gd name="T4" fmla="*/ 45 w 50"/>
                <a:gd name="T5" fmla="*/ 7 h 9"/>
                <a:gd name="T6" fmla="*/ 48 w 50"/>
                <a:gd name="T7" fmla="*/ 4 h 9"/>
                <a:gd name="T8" fmla="*/ 12 w 50"/>
                <a:gd name="T9" fmla="*/ 0 h 9"/>
                <a:gd name="T10" fmla="*/ 5 w 50"/>
                <a:gd name="T11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9">
                  <a:moveTo>
                    <a:pt x="5" y="4"/>
                  </a:moveTo>
                  <a:cubicBezTo>
                    <a:pt x="16" y="4"/>
                    <a:pt x="28" y="4"/>
                    <a:pt x="38" y="8"/>
                  </a:cubicBezTo>
                  <a:cubicBezTo>
                    <a:pt x="40" y="9"/>
                    <a:pt x="43" y="8"/>
                    <a:pt x="45" y="7"/>
                  </a:cubicBezTo>
                  <a:cubicBezTo>
                    <a:pt x="45" y="7"/>
                    <a:pt x="50" y="5"/>
                    <a:pt x="48" y="4"/>
                  </a:cubicBezTo>
                  <a:cubicBezTo>
                    <a:pt x="37" y="0"/>
                    <a:pt x="24" y="0"/>
                    <a:pt x="12" y="0"/>
                  </a:cubicBezTo>
                  <a:cubicBezTo>
                    <a:pt x="10" y="0"/>
                    <a:pt x="0" y="4"/>
                    <a:pt x="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48"/>
            <p:cNvSpPr>
              <a:spLocks/>
            </p:cNvSpPr>
            <p:nvPr/>
          </p:nvSpPr>
          <p:spPr bwMode="auto">
            <a:xfrm>
              <a:off x="4129" y="1125"/>
              <a:ext cx="36" cy="126"/>
            </a:xfrm>
            <a:custGeom>
              <a:avLst/>
              <a:gdLst>
                <a:gd name="T0" fmla="*/ 0 w 15"/>
                <a:gd name="T1" fmla="*/ 6 h 53"/>
                <a:gd name="T2" fmla="*/ 4 w 15"/>
                <a:gd name="T3" fmla="*/ 49 h 53"/>
                <a:gd name="T4" fmla="*/ 15 w 15"/>
                <a:gd name="T5" fmla="*/ 46 h 53"/>
                <a:gd name="T6" fmla="*/ 10 w 15"/>
                <a:gd name="T7" fmla="*/ 3 h 53"/>
                <a:gd name="T8" fmla="*/ 0 w 15"/>
                <a:gd name="T9" fmla="*/ 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53">
                  <a:moveTo>
                    <a:pt x="0" y="6"/>
                  </a:moveTo>
                  <a:cubicBezTo>
                    <a:pt x="0" y="21"/>
                    <a:pt x="3" y="35"/>
                    <a:pt x="4" y="49"/>
                  </a:cubicBezTo>
                  <a:cubicBezTo>
                    <a:pt x="4" y="53"/>
                    <a:pt x="15" y="50"/>
                    <a:pt x="15" y="46"/>
                  </a:cubicBezTo>
                  <a:cubicBezTo>
                    <a:pt x="14" y="32"/>
                    <a:pt x="10" y="18"/>
                    <a:pt x="10" y="3"/>
                  </a:cubicBezTo>
                  <a:cubicBezTo>
                    <a:pt x="10" y="0"/>
                    <a:pt x="0" y="2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49"/>
            <p:cNvSpPr>
              <a:spLocks/>
            </p:cNvSpPr>
            <p:nvPr/>
          </p:nvSpPr>
          <p:spPr bwMode="auto">
            <a:xfrm>
              <a:off x="4248" y="1149"/>
              <a:ext cx="121" cy="138"/>
            </a:xfrm>
            <a:custGeom>
              <a:avLst/>
              <a:gdLst>
                <a:gd name="T0" fmla="*/ 43 w 51"/>
                <a:gd name="T1" fmla="*/ 3 h 58"/>
                <a:gd name="T2" fmla="*/ 4 w 51"/>
                <a:gd name="T3" fmla="*/ 34 h 58"/>
                <a:gd name="T4" fmla="*/ 6 w 51"/>
                <a:gd name="T5" fmla="*/ 52 h 58"/>
                <a:gd name="T6" fmla="*/ 39 w 51"/>
                <a:gd name="T7" fmla="*/ 48 h 58"/>
                <a:gd name="T8" fmla="*/ 35 w 51"/>
                <a:gd name="T9" fmla="*/ 43 h 58"/>
                <a:gd name="T10" fmla="*/ 14 w 51"/>
                <a:gd name="T11" fmla="*/ 46 h 58"/>
                <a:gd name="T12" fmla="*/ 16 w 51"/>
                <a:gd name="T13" fmla="*/ 32 h 58"/>
                <a:gd name="T14" fmla="*/ 28 w 51"/>
                <a:gd name="T15" fmla="*/ 16 h 58"/>
                <a:gd name="T16" fmla="*/ 40 w 51"/>
                <a:gd name="T17" fmla="*/ 10 h 58"/>
                <a:gd name="T18" fmla="*/ 43 w 51"/>
                <a:gd name="T19" fmla="*/ 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58">
                  <a:moveTo>
                    <a:pt x="43" y="3"/>
                  </a:moveTo>
                  <a:cubicBezTo>
                    <a:pt x="27" y="0"/>
                    <a:pt x="10" y="22"/>
                    <a:pt x="4" y="34"/>
                  </a:cubicBezTo>
                  <a:cubicBezTo>
                    <a:pt x="2" y="40"/>
                    <a:pt x="0" y="48"/>
                    <a:pt x="6" y="52"/>
                  </a:cubicBezTo>
                  <a:cubicBezTo>
                    <a:pt x="15" y="58"/>
                    <a:pt x="31" y="52"/>
                    <a:pt x="39" y="48"/>
                  </a:cubicBezTo>
                  <a:cubicBezTo>
                    <a:pt x="46" y="46"/>
                    <a:pt x="40" y="41"/>
                    <a:pt x="35" y="43"/>
                  </a:cubicBezTo>
                  <a:cubicBezTo>
                    <a:pt x="31" y="45"/>
                    <a:pt x="18" y="50"/>
                    <a:pt x="14" y="46"/>
                  </a:cubicBezTo>
                  <a:cubicBezTo>
                    <a:pt x="11" y="42"/>
                    <a:pt x="14" y="36"/>
                    <a:pt x="16" y="32"/>
                  </a:cubicBezTo>
                  <a:cubicBezTo>
                    <a:pt x="19" y="26"/>
                    <a:pt x="23" y="21"/>
                    <a:pt x="28" y="16"/>
                  </a:cubicBezTo>
                  <a:cubicBezTo>
                    <a:pt x="31" y="14"/>
                    <a:pt x="36" y="9"/>
                    <a:pt x="40" y="10"/>
                  </a:cubicBezTo>
                  <a:cubicBezTo>
                    <a:pt x="44" y="11"/>
                    <a:pt x="51" y="4"/>
                    <a:pt x="4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50"/>
            <p:cNvSpPr>
              <a:spLocks/>
            </p:cNvSpPr>
            <p:nvPr/>
          </p:nvSpPr>
          <p:spPr bwMode="auto">
            <a:xfrm>
              <a:off x="4406" y="1147"/>
              <a:ext cx="50" cy="140"/>
            </a:xfrm>
            <a:custGeom>
              <a:avLst/>
              <a:gdLst>
                <a:gd name="T0" fmla="*/ 9 w 21"/>
                <a:gd name="T1" fmla="*/ 3 h 59"/>
                <a:gd name="T2" fmla="*/ 3 w 21"/>
                <a:gd name="T3" fmla="*/ 22 h 59"/>
                <a:gd name="T4" fmla="*/ 0 w 21"/>
                <a:gd name="T5" fmla="*/ 56 h 59"/>
                <a:gd name="T6" fmla="*/ 10 w 21"/>
                <a:gd name="T7" fmla="*/ 53 h 59"/>
                <a:gd name="T8" fmla="*/ 13 w 21"/>
                <a:gd name="T9" fmla="*/ 24 h 59"/>
                <a:gd name="T10" fmla="*/ 18 w 21"/>
                <a:gd name="T11" fmla="*/ 3 h 59"/>
                <a:gd name="T12" fmla="*/ 9 w 21"/>
                <a:gd name="T13" fmla="*/ 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59">
                  <a:moveTo>
                    <a:pt x="9" y="3"/>
                  </a:moveTo>
                  <a:cubicBezTo>
                    <a:pt x="4" y="8"/>
                    <a:pt x="4" y="16"/>
                    <a:pt x="3" y="22"/>
                  </a:cubicBezTo>
                  <a:cubicBezTo>
                    <a:pt x="0" y="33"/>
                    <a:pt x="0" y="45"/>
                    <a:pt x="0" y="56"/>
                  </a:cubicBezTo>
                  <a:cubicBezTo>
                    <a:pt x="0" y="59"/>
                    <a:pt x="10" y="57"/>
                    <a:pt x="10" y="53"/>
                  </a:cubicBezTo>
                  <a:cubicBezTo>
                    <a:pt x="10" y="43"/>
                    <a:pt x="11" y="33"/>
                    <a:pt x="13" y="24"/>
                  </a:cubicBezTo>
                  <a:cubicBezTo>
                    <a:pt x="14" y="18"/>
                    <a:pt x="14" y="8"/>
                    <a:pt x="18" y="3"/>
                  </a:cubicBezTo>
                  <a:cubicBezTo>
                    <a:pt x="21" y="0"/>
                    <a:pt x="11" y="1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51"/>
            <p:cNvSpPr>
              <a:spLocks/>
            </p:cNvSpPr>
            <p:nvPr/>
          </p:nvSpPr>
          <p:spPr bwMode="auto">
            <a:xfrm>
              <a:off x="4397" y="1137"/>
              <a:ext cx="123" cy="145"/>
            </a:xfrm>
            <a:custGeom>
              <a:avLst/>
              <a:gdLst>
                <a:gd name="T0" fmla="*/ 6 w 52"/>
                <a:gd name="T1" fmla="*/ 6 h 61"/>
                <a:gd name="T2" fmla="*/ 38 w 52"/>
                <a:gd name="T3" fmla="*/ 31 h 61"/>
                <a:gd name="T4" fmla="*/ 11 w 52"/>
                <a:gd name="T5" fmla="*/ 56 h 61"/>
                <a:gd name="T6" fmla="*/ 7 w 52"/>
                <a:gd name="T7" fmla="*/ 61 h 61"/>
                <a:gd name="T8" fmla="*/ 50 w 52"/>
                <a:gd name="T9" fmla="*/ 36 h 61"/>
                <a:gd name="T10" fmla="*/ 12 w 52"/>
                <a:gd name="T11" fmla="*/ 1 h 61"/>
                <a:gd name="T12" fmla="*/ 6 w 52"/>
                <a:gd name="T13" fmla="*/ 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61">
                  <a:moveTo>
                    <a:pt x="6" y="6"/>
                  </a:moveTo>
                  <a:cubicBezTo>
                    <a:pt x="19" y="9"/>
                    <a:pt x="33" y="16"/>
                    <a:pt x="38" y="31"/>
                  </a:cubicBezTo>
                  <a:cubicBezTo>
                    <a:pt x="45" y="49"/>
                    <a:pt x="25" y="55"/>
                    <a:pt x="11" y="56"/>
                  </a:cubicBezTo>
                  <a:cubicBezTo>
                    <a:pt x="7" y="56"/>
                    <a:pt x="0" y="61"/>
                    <a:pt x="7" y="61"/>
                  </a:cubicBezTo>
                  <a:cubicBezTo>
                    <a:pt x="23" y="61"/>
                    <a:pt x="48" y="56"/>
                    <a:pt x="50" y="36"/>
                  </a:cubicBezTo>
                  <a:cubicBezTo>
                    <a:pt x="52" y="16"/>
                    <a:pt x="28" y="4"/>
                    <a:pt x="12" y="1"/>
                  </a:cubicBezTo>
                  <a:cubicBezTo>
                    <a:pt x="9" y="0"/>
                    <a:pt x="0" y="5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52"/>
            <p:cNvSpPr>
              <a:spLocks/>
            </p:cNvSpPr>
            <p:nvPr/>
          </p:nvSpPr>
          <p:spPr bwMode="auto">
            <a:xfrm>
              <a:off x="3582" y="1363"/>
              <a:ext cx="1045" cy="19"/>
            </a:xfrm>
            <a:custGeom>
              <a:avLst/>
              <a:gdLst>
                <a:gd name="T0" fmla="*/ 7 w 441"/>
                <a:gd name="T1" fmla="*/ 8 h 8"/>
                <a:gd name="T2" fmla="*/ 433 w 441"/>
                <a:gd name="T3" fmla="*/ 8 h 8"/>
                <a:gd name="T4" fmla="*/ 434 w 441"/>
                <a:gd name="T5" fmla="*/ 0 h 8"/>
                <a:gd name="T6" fmla="*/ 8 w 441"/>
                <a:gd name="T7" fmla="*/ 0 h 8"/>
                <a:gd name="T8" fmla="*/ 7 w 441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1" h="8">
                  <a:moveTo>
                    <a:pt x="7" y="8"/>
                  </a:moveTo>
                  <a:cubicBezTo>
                    <a:pt x="149" y="8"/>
                    <a:pt x="291" y="8"/>
                    <a:pt x="433" y="8"/>
                  </a:cubicBezTo>
                  <a:cubicBezTo>
                    <a:pt x="439" y="8"/>
                    <a:pt x="441" y="0"/>
                    <a:pt x="434" y="0"/>
                  </a:cubicBezTo>
                  <a:cubicBezTo>
                    <a:pt x="292" y="0"/>
                    <a:pt x="150" y="0"/>
                    <a:pt x="8" y="0"/>
                  </a:cubicBezTo>
                  <a:cubicBezTo>
                    <a:pt x="1" y="0"/>
                    <a:pt x="0" y="8"/>
                    <a:pt x="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53"/>
            <p:cNvSpPr>
              <a:spLocks/>
            </p:cNvSpPr>
            <p:nvPr/>
          </p:nvSpPr>
          <p:spPr bwMode="auto">
            <a:xfrm>
              <a:off x="4032" y="1455"/>
              <a:ext cx="173" cy="181"/>
            </a:xfrm>
            <a:custGeom>
              <a:avLst/>
              <a:gdLst>
                <a:gd name="T0" fmla="*/ 11 w 73"/>
                <a:gd name="T1" fmla="*/ 21 h 76"/>
                <a:gd name="T2" fmla="*/ 42 w 73"/>
                <a:gd name="T3" fmla="*/ 22 h 76"/>
                <a:gd name="T4" fmla="*/ 16 w 73"/>
                <a:gd name="T5" fmla="*/ 61 h 76"/>
                <a:gd name="T6" fmla="*/ 16 w 73"/>
                <a:gd name="T7" fmla="*/ 63 h 76"/>
                <a:gd name="T8" fmla="*/ 61 w 73"/>
                <a:gd name="T9" fmla="*/ 76 h 76"/>
                <a:gd name="T10" fmla="*/ 65 w 73"/>
                <a:gd name="T11" fmla="*/ 71 h 76"/>
                <a:gd name="T12" fmla="*/ 42 w 73"/>
                <a:gd name="T13" fmla="*/ 69 h 76"/>
                <a:gd name="T14" fmla="*/ 31 w 73"/>
                <a:gd name="T15" fmla="*/ 63 h 76"/>
                <a:gd name="T16" fmla="*/ 34 w 73"/>
                <a:gd name="T17" fmla="*/ 53 h 76"/>
                <a:gd name="T18" fmla="*/ 53 w 73"/>
                <a:gd name="T19" fmla="*/ 21 h 76"/>
                <a:gd name="T20" fmla="*/ 7 w 73"/>
                <a:gd name="T21" fmla="*/ 17 h 76"/>
                <a:gd name="T22" fmla="*/ 11 w 73"/>
                <a:gd name="T23" fmla="*/ 2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3" h="76">
                  <a:moveTo>
                    <a:pt x="11" y="21"/>
                  </a:moveTo>
                  <a:cubicBezTo>
                    <a:pt x="18" y="18"/>
                    <a:pt x="40" y="8"/>
                    <a:pt x="42" y="22"/>
                  </a:cubicBezTo>
                  <a:cubicBezTo>
                    <a:pt x="44" y="35"/>
                    <a:pt x="25" y="53"/>
                    <a:pt x="16" y="61"/>
                  </a:cubicBezTo>
                  <a:cubicBezTo>
                    <a:pt x="16" y="62"/>
                    <a:pt x="16" y="63"/>
                    <a:pt x="16" y="63"/>
                  </a:cubicBezTo>
                  <a:cubicBezTo>
                    <a:pt x="29" y="75"/>
                    <a:pt x="44" y="76"/>
                    <a:pt x="61" y="76"/>
                  </a:cubicBezTo>
                  <a:cubicBezTo>
                    <a:pt x="65" y="76"/>
                    <a:pt x="73" y="71"/>
                    <a:pt x="65" y="71"/>
                  </a:cubicBezTo>
                  <a:cubicBezTo>
                    <a:pt x="58" y="71"/>
                    <a:pt x="50" y="71"/>
                    <a:pt x="42" y="69"/>
                  </a:cubicBezTo>
                  <a:cubicBezTo>
                    <a:pt x="38" y="68"/>
                    <a:pt x="34" y="66"/>
                    <a:pt x="31" y="63"/>
                  </a:cubicBezTo>
                  <a:cubicBezTo>
                    <a:pt x="26" y="60"/>
                    <a:pt x="31" y="56"/>
                    <a:pt x="34" y="53"/>
                  </a:cubicBezTo>
                  <a:cubicBezTo>
                    <a:pt x="42" y="44"/>
                    <a:pt x="52" y="33"/>
                    <a:pt x="53" y="21"/>
                  </a:cubicBezTo>
                  <a:cubicBezTo>
                    <a:pt x="54" y="0"/>
                    <a:pt x="15" y="14"/>
                    <a:pt x="7" y="17"/>
                  </a:cubicBezTo>
                  <a:cubicBezTo>
                    <a:pt x="0" y="20"/>
                    <a:pt x="7" y="23"/>
                    <a:pt x="11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54"/>
            <p:cNvSpPr>
              <a:spLocks/>
            </p:cNvSpPr>
            <p:nvPr/>
          </p:nvSpPr>
          <p:spPr bwMode="auto">
            <a:xfrm>
              <a:off x="4693" y="1279"/>
              <a:ext cx="90" cy="50"/>
            </a:xfrm>
            <a:custGeom>
              <a:avLst/>
              <a:gdLst>
                <a:gd name="T0" fmla="*/ 4 w 38"/>
                <a:gd name="T1" fmla="*/ 7 h 21"/>
                <a:gd name="T2" fmla="*/ 16 w 38"/>
                <a:gd name="T3" fmla="*/ 8 h 21"/>
                <a:gd name="T4" fmla="*/ 25 w 38"/>
                <a:gd name="T5" fmla="*/ 17 h 21"/>
                <a:gd name="T6" fmla="*/ 36 w 38"/>
                <a:gd name="T7" fmla="*/ 14 h 21"/>
                <a:gd name="T8" fmla="*/ 25 w 38"/>
                <a:gd name="T9" fmla="*/ 2 h 21"/>
                <a:gd name="T10" fmla="*/ 8 w 38"/>
                <a:gd name="T11" fmla="*/ 0 h 21"/>
                <a:gd name="T12" fmla="*/ 1 w 38"/>
                <a:gd name="T13" fmla="*/ 3 h 21"/>
                <a:gd name="T14" fmla="*/ 4 w 38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21">
                  <a:moveTo>
                    <a:pt x="4" y="7"/>
                  </a:moveTo>
                  <a:cubicBezTo>
                    <a:pt x="8" y="7"/>
                    <a:pt x="12" y="7"/>
                    <a:pt x="16" y="8"/>
                  </a:cubicBezTo>
                  <a:cubicBezTo>
                    <a:pt x="20" y="9"/>
                    <a:pt x="23" y="13"/>
                    <a:pt x="25" y="17"/>
                  </a:cubicBezTo>
                  <a:cubicBezTo>
                    <a:pt x="27" y="21"/>
                    <a:pt x="38" y="18"/>
                    <a:pt x="36" y="14"/>
                  </a:cubicBezTo>
                  <a:cubicBezTo>
                    <a:pt x="33" y="9"/>
                    <a:pt x="30" y="5"/>
                    <a:pt x="25" y="2"/>
                  </a:cubicBezTo>
                  <a:cubicBezTo>
                    <a:pt x="20" y="0"/>
                    <a:pt x="14" y="0"/>
                    <a:pt x="8" y="0"/>
                  </a:cubicBezTo>
                  <a:cubicBezTo>
                    <a:pt x="6" y="0"/>
                    <a:pt x="3" y="1"/>
                    <a:pt x="1" y="3"/>
                  </a:cubicBezTo>
                  <a:cubicBezTo>
                    <a:pt x="0" y="5"/>
                    <a:pt x="2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55"/>
            <p:cNvSpPr>
              <a:spLocks/>
            </p:cNvSpPr>
            <p:nvPr/>
          </p:nvSpPr>
          <p:spPr bwMode="auto">
            <a:xfrm>
              <a:off x="4707" y="1351"/>
              <a:ext cx="117" cy="16"/>
            </a:xfrm>
            <a:custGeom>
              <a:avLst/>
              <a:gdLst>
                <a:gd name="T0" fmla="*/ 4 w 49"/>
                <a:gd name="T1" fmla="*/ 7 h 7"/>
                <a:gd name="T2" fmla="*/ 40 w 49"/>
                <a:gd name="T3" fmla="*/ 7 h 7"/>
                <a:gd name="T4" fmla="*/ 47 w 49"/>
                <a:gd name="T5" fmla="*/ 4 h 7"/>
                <a:gd name="T6" fmla="*/ 44 w 49"/>
                <a:gd name="T7" fmla="*/ 0 h 7"/>
                <a:gd name="T8" fmla="*/ 8 w 49"/>
                <a:gd name="T9" fmla="*/ 0 h 7"/>
                <a:gd name="T10" fmla="*/ 1 w 49"/>
                <a:gd name="T11" fmla="*/ 3 h 7"/>
                <a:gd name="T12" fmla="*/ 4 w 49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7">
                  <a:moveTo>
                    <a:pt x="4" y="7"/>
                  </a:moveTo>
                  <a:cubicBezTo>
                    <a:pt x="16" y="7"/>
                    <a:pt x="28" y="7"/>
                    <a:pt x="40" y="7"/>
                  </a:cubicBezTo>
                  <a:cubicBezTo>
                    <a:pt x="43" y="7"/>
                    <a:pt x="46" y="6"/>
                    <a:pt x="47" y="4"/>
                  </a:cubicBezTo>
                  <a:cubicBezTo>
                    <a:pt x="49" y="1"/>
                    <a:pt x="46" y="0"/>
                    <a:pt x="44" y="0"/>
                  </a:cubicBezTo>
                  <a:cubicBezTo>
                    <a:pt x="32" y="0"/>
                    <a:pt x="20" y="0"/>
                    <a:pt x="8" y="0"/>
                  </a:cubicBezTo>
                  <a:cubicBezTo>
                    <a:pt x="6" y="0"/>
                    <a:pt x="3" y="1"/>
                    <a:pt x="1" y="3"/>
                  </a:cubicBezTo>
                  <a:cubicBezTo>
                    <a:pt x="0" y="5"/>
                    <a:pt x="2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56"/>
            <p:cNvSpPr>
              <a:spLocks/>
            </p:cNvSpPr>
            <p:nvPr/>
          </p:nvSpPr>
          <p:spPr bwMode="auto">
            <a:xfrm>
              <a:off x="4923" y="1173"/>
              <a:ext cx="40" cy="285"/>
            </a:xfrm>
            <a:custGeom>
              <a:avLst/>
              <a:gdLst>
                <a:gd name="T0" fmla="*/ 0 w 17"/>
                <a:gd name="T1" fmla="*/ 7 h 120"/>
                <a:gd name="T2" fmla="*/ 6 w 17"/>
                <a:gd name="T3" fmla="*/ 115 h 120"/>
                <a:gd name="T4" fmla="*/ 17 w 17"/>
                <a:gd name="T5" fmla="*/ 114 h 120"/>
                <a:gd name="T6" fmla="*/ 11 w 17"/>
                <a:gd name="T7" fmla="*/ 6 h 120"/>
                <a:gd name="T8" fmla="*/ 0 w 17"/>
                <a:gd name="T9" fmla="*/ 7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20">
                  <a:moveTo>
                    <a:pt x="0" y="7"/>
                  </a:moveTo>
                  <a:cubicBezTo>
                    <a:pt x="0" y="43"/>
                    <a:pt x="6" y="79"/>
                    <a:pt x="6" y="115"/>
                  </a:cubicBezTo>
                  <a:cubicBezTo>
                    <a:pt x="6" y="120"/>
                    <a:pt x="17" y="119"/>
                    <a:pt x="17" y="114"/>
                  </a:cubicBezTo>
                  <a:cubicBezTo>
                    <a:pt x="16" y="78"/>
                    <a:pt x="11" y="42"/>
                    <a:pt x="11" y="6"/>
                  </a:cubicBezTo>
                  <a:cubicBezTo>
                    <a:pt x="11" y="0"/>
                    <a:pt x="0" y="2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57"/>
            <p:cNvSpPr>
              <a:spLocks/>
            </p:cNvSpPr>
            <p:nvPr/>
          </p:nvSpPr>
          <p:spPr bwMode="auto">
            <a:xfrm>
              <a:off x="4928" y="1275"/>
              <a:ext cx="201" cy="35"/>
            </a:xfrm>
            <a:custGeom>
              <a:avLst/>
              <a:gdLst>
                <a:gd name="T0" fmla="*/ 11 w 85"/>
                <a:gd name="T1" fmla="*/ 13 h 15"/>
                <a:gd name="T2" fmla="*/ 73 w 85"/>
                <a:gd name="T3" fmla="*/ 8 h 15"/>
                <a:gd name="T4" fmla="*/ 77 w 85"/>
                <a:gd name="T5" fmla="*/ 2 h 15"/>
                <a:gd name="T6" fmla="*/ 7 w 85"/>
                <a:gd name="T7" fmla="*/ 9 h 15"/>
                <a:gd name="T8" fmla="*/ 11 w 85"/>
                <a:gd name="T9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5">
                  <a:moveTo>
                    <a:pt x="11" y="13"/>
                  </a:moveTo>
                  <a:cubicBezTo>
                    <a:pt x="29" y="5"/>
                    <a:pt x="54" y="8"/>
                    <a:pt x="73" y="8"/>
                  </a:cubicBezTo>
                  <a:cubicBezTo>
                    <a:pt x="77" y="8"/>
                    <a:pt x="85" y="2"/>
                    <a:pt x="77" y="2"/>
                  </a:cubicBezTo>
                  <a:cubicBezTo>
                    <a:pt x="55" y="2"/>
                    <a:pt x="28" y="0"/>
                    <a:pt x="7" y="9"/>
                  </a:cubicBezTo>
                  <a:cubicBezTo>
                    <a:pt x="0" y="12"/>
                    <a:pt x="7" y="15"/>
                    <a:pt x="1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58"/>
            <p:cNvSpPr>
              <a:spLocks/>
            </p:cNvSpPr>
            <p:nvPr/>
          </p:nvSpPr>
          <p:spPr bwMode="auto">
            <a:xfrm>
              <a:off x="5080" y="1175"/>
              <a:ext cx="26" cy="283"/>
            </a:xfrm>
            <a:custGeom>
              <a:avLst/>
              <a:gdLst>
                <a:gd name="T0" fmla="*/ 0 w 11"/>
                <a:gd name="T1" fmla="*/ 6 h 119"/>
                <a:gd name="T2" fmla="*/ 0 w 11"/>
                <a:gd name="T3" fmla="*/ 114 h 119"/>
                <a:gd name="T4" fmla="*/ 11 w 11"/>
                <a:gd name="T5" fmla="*/ 113 h 119"/>
                <a:gd name="T6" fmla="*/ 11 w 11"/>
                <a:gd name="T7" fmla="*/ 5 h 119"/>
                <a:gd name="T8" fmla="*/ 0 w 11"/>
                <a:gd name="T9" fmla="*/ 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9">
                  <a:moveTo>
                    <a:pt x="0" y="6"/>
                  </a:moveTo>
                  <a:cubicBezTo>
                    <a:pt x="0" y="42"/>
                    <a:pt x="0" y="78"/>
                    <a:pt x="0" y="114"/>
                  </a:cubicBezTo>
                  <a:cubicBezTo>
                    <a:pt x="0" y="119"/>
                    <a:pt x="11" y="116"/>
                    <a:pt x="11" y="113"/>
                  </a:cubicBezTo>
                  <a:cubicBezTo>
                    <a:pt x="11" y="77"/>
                    <a:pt x="11" y="41"/>
                    <a:pt x="11" y="5"/>
                  </a:cubicBezTo>
                  <a:cubicBezTo>
                    <a:pt x="11" y="0"/>
                    <a:pt x="0" y="2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59"/>
            <p:cNvSpPr>
              <a:spLocks/>
            </p:cNvSpPr>
            <p:nvPr/>
          </p:nvSpPr>
          <p:spPr bwMode="auto">
            <a:xfrm>
              <a:off x="5098" y="1118"/>
              <a:ext cx="145" cy="123"/>
            </a:xfrm>
            <a:custGeom>
              <a:avLst/>
              <a:gdLst>
                <a:gd name="T0" fmla="*/ 6 w 61"/>
                <a:gd name="T1" fmla="*/ 9 h 52"/>
                <a:gd name="T2" fmla="*/ 30 w 61"/>
                <a:gd name="T3" fmla="*/ 15 h 52"/>
                <a:gd name="T4" fmla="*/ 29 w 61"/>
                <a:gd name="T5" fmla="*/ 10 h 52"/>
                <a:gd name="T6" fmla="*/ 17 w 61"/>
                <a:gd name="T7" fmla="*/ 34 h 52"/>
                <a:gd name="T8" fmla="*/ 17 w 61"/>
                <a:gd name="T9" fmla="*/ 38 h 52"/>
                <a:gd name="T10" fmla="*/ 48 w 61"/>
                <a:gd name="T11" fmla="*/ 51 h 52"/>
                <a:gd name="T12" fmla="*/ 54 w 61"/>
                <a:gd name="T13" fmla="*/ 44 h 52"/>
                <a:gd name="T14" fmla="*/ 25 w 61"/>
                <a:gd name="T15" fmla="*/ 32 h 52"/>
                <a:gd name="T16" fmla="*/ 26 w 61"/>
                <a:gd name="T17" fmla="*/ 37 h 52"/>
                <a:gd name="T18" fmla="*/ 38 w 61"/>
                <a:gd name="T19" fmla="*/ 13 h 52"/>
                <a:gd name="T20" fmla="*/ 36 w 61"/>
                <a:gd name="T21" fmla="*/ 8 h 52"/>
                <a:gd name="T22" fmla="*/ 12 w 61"/>
                <a:gd name="T23" fmla="*/ 2 h 52"/>
                <a:gd name="T24" fmla="*/ 6 w 61"/>
                <a:gd name="T25" fmla="*/ 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" h="52">
                  <a:moveTo>
                    <a:pt x="6" y="9"/>
                  </a:moveTo>
                  <a:cubicBezTo>
                    <a:pt x="14" y="12"/>
                    <a:pt x="22" y="11"/>
                    <a:pt x="30" y="15"/>
                  </a:cubicBezTo>
                  <a:cubicBezTo>
                    <a:pt x="30" y="13"/>
                    <a:pt x="29" y="11"/>
                    <a:pt x="29" y="10"/>
                  </a:cubicBezTo>
                  <a:cubicBezTo>
                    <a:pt x="23" y="17"/>
                    <a:pt x="23" y="27"/>
                    <a:pt x="17" y="34"/>
                  </a:cubicBezTo>
                  <a:cubicBezTo>
                    <a:pt x="16" y="35"/>
                    <a:pt x="16" y="37"/>
                    <a:pt x="17" y="38"/>
                  </a:cubicBezTo>
                  <a:cubicBezTo>
                    <a:pt x="25" y="45"/>
                    <a:pt x="38" y="48"/>
                    <a:pt x="48" y="51"/>
                  </a:cubicBezTo>
                  <a:cubicBezTo>
                    <a:pt x="53" y="52"/>
                    <a:pt x="61" y="45"/>
                    <a:pt x="54" y="44"/>
                  </a:cubicBezTo>
                  <a:cubicBezTo>
                    <a:pt x="45" y="41"/>
                    <a:pt x="33" y="39"/>
                    <a:pt x="25" y="32"/>
                  </a:cubicBezTo>
                  <a:cubicBezTo>
                    <a:pt x="26" y="34"/>
                    <a:pt x="26" y="35"/>
                    <a:pt x="26" y="37"/>
                  </a:cubicBezTo>
                  <a:cubicBezTo>
                    <a:pt x="32" y="30"/>
                    <a:pt x="32" y="20"/>
                    <a:pt x="38" y="13"/>
                  </a:cubicBezTo>
                  <a:cubicBezTo>
                    <a:pt x="39" y="11"/>
                    <a:pt x="39" y="9"/>
                    <a:pt x="36" y="8"/>
                  </a:cubicBezTo>
                  <a:cubicBezTo>
                    <a:pt x="28" y="4"/>
                    <a:pt x="20" y="5"/>
                    <a:pt x="12" y="2"/>
                  </a:cubicBezTo>
                  <a:cubicBezTo>
                    <a:pt x="8" y="0"/>
                    <a:pt x="0" y="6"/>
                    <a:pt x="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47" name="图片 4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376" y="2780554"/>
            <a:ext cx="1575383" cy="1926915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313" y="660450"/>
            <a:ext cx="1340090" cy="1262777"/>
          </a:xfrm>
          <a:prstGeom prst="rect">
            <a:avLst/>
          </a:prstGeom>
        </p:spPr>
      </p:pic>
      <p:sp>
        <p:nvSpPr>
          <p:cNvPr id="49" name="文本框 48"/>
          <p:cNvSpPr txBox="1"/>
          <p:nvPr/>
        </p:nvSpPr>
        <p:spPr>
          <a:xfrm>
            <a:off x="3695499" y="2052622"/>
            <a:ext cx="37171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 smtClean="0">
                <a:solidFill>
                  <a:schemeClr val="bg1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学法分析</a:t>
            </a:r>
            <a:endParaRPr lang="zh-CN" altLang="en-US" sz="6600" dirty="0">
              <a:solidFill>
                <a:schemeClr val="bg1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909" y="4182521"/>
            <a:ext cx="8794363" cy="273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825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内容占位符 2"/>
          <p:cNvSpPr txBox="1">
            <a:spLocks/>
          </p:cNvSpPr>
          <p:nvPr/>
        </p:nvSpPr>
        <p:spPr>
          <a:xfrm>
            <a:off x="8384276" y="3240140"/>
            <a:ext cx="3318239" cy="1152000"/>
          </a:xfrm>
          <a:prstGeom prst="rect">
            <a:avLst/>
          </a:prstGeom>
        </p:spPr>
        <p:txBody>
          <a:bodyPr vert="horz" lIns="121908" tIns="60954" rIns="121908" bIns="60954" rtlCol="0" anchor="t">
            <a:normAutofit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在此输入您的文字标题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在此输入您的图表说明文字，在此输入您的图表说明文字，在此输入您的图表说明文字，在此输入您的图表说明文字，在此输入您的图表说明文字</a:t>
            </a:r>
          </a:p>
        </p:txBody>
      </p:sp>
      <p:sp>
        <p:nvSpPr>
          <p:cNvPr id="226" name="内容占位符 2"/>
          <p:cNvSpPr txBox="1">
            <a:spLocks/>
          </p:cNvSpPr>
          <p:nvPr/>
        </p:nvSpPr>
        <p:spPr>
          <a:xfrm>
            <a:off x="7528376" y="4820709"/>
            <a:ext cx="4174139" cy="1152000"/>
          </a:xfrm>
          <a:prstGeom prst="rect">
            <a:avLst/>
          </a:prstGeom>
        </p:spPr>
        <p:txBody>
          <a:bodyPr vert="horz" lIns="121908" tIns="60954" rIns="121908" bIns="60954" rtlCol="0" anchor="t">
            <a:normAutofit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在此输入您的文字标题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在此输入您的图表说明文字，在此输入您的图表说明文字，在此输入您的图表说明文字，在此输入您的图表说明文字，在此输入您的图表说明文字</a:t>
            </a:r>
          </a:p>
        </p:txBody>
      </p:sp>
      <p:sp>
        <p:nvSpPr>
          <p:cNvPr id="227" name="内容占位符 2"/>
          <p:cNvSpPr txBox="1">
            <a:spLocks/>
          </p:cNvSpPr>
          <p:nvPr/>
        </p:nvSpPr>
        <p:spPr>
          <a:xfrm>
            <a:off x="7528376" y="1659572"/>
            <a:ext cx="4174139" cy="1152000"/>
          </a:xfrm>
          <a:prstGeom prst="rect">
            <a:avLst/>
          </a:prstGeom>
        </p:spPr>
        <p:txBody>
          <a:bodyPr vert="horz" lIns="121908" tIns="60954" rIns="121908" bIns="60954" rtlCol="0" anchor="t">
            <a:normAutofit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在此输入您的文字标题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在此输入您的图表说明文字，在此输入您的图表说明文字，在此输入您的图表说明文字，在此输入您的图表说明文字，在此输入您的图表说明文字</a:t>
            </a:r>
          </a:p>
        </p:txBody>
      </p:sp>
      <p:sp>
        <p:nvSpPr>
          <p:cNvPr id="228" name="内容占位符 2"/>
          <p:cNvSpPr txBox="1">
            <a:spLocks/>
          </p:cNvSpPr>
          <p:nvPr/>
        </p:nvSpPr>
        <p:spPr>
          <a:xfrm>
            <a:off x="623014" y="3240140"/>
            <a:ext cx="3232441" cy="1152000"/>
          </a:xfrm>
          <a:prstGeom prst="rect">
            <a:avLst/>
          </a:prstGeom>
        </p:spPr>
        <p:txBody>
          <a:bodyPr vert="horz" lIns="121908" tIns="60954" rIns="121908" bIns="60954" rtlCol="0" anchor="t">
            <a:normAutofit fontScale="92500"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在此输入您的文字标题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在此输入您的图表说明文字，在此输入您的图表说明文字，在此输入您的图表说明文字，在此输入您的图表说明文字，在此输入您的图表说明文字</a:t>
            </a:r>
          </a:p>
        </p:txBody>
      </p:sp>
      <p:sp>
        <p:nvSpPr>
          <p:cNvPr id="229" name="内容占位符 2"/>
          <p:cNvSpPr txBox="1">
            <a:spLocks/>
          </p:cNvSpPr>
          <p:nvPr/>
        </p:nvSpPr>
        <p:spPr>
          <a:xfrm>
            <a:off x="645749" y="4820709"/>
            <a:ext cx="4088989" cy="1152000"/>
          </a:xfrm>
          <a:prstGeom prst="rect">
            <a:avLst/>
          </a:prstGeom>
        </p:spPr>
        <p:txBody>
          <a:bodyPr vert="horz" lIns="121908" tIns="60954" rIns="121908" bIns="60954" rtlCol="0" anchor="t">
            <a:normAutofit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在此输入您的文字标题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在此输入您的图表说明文字，在此输入您的图表说明文字，在此输入您的图表说明文字，在此输入您的图表说明文字，在此输入您的图表说明文字</a:t>
            </a:r>
          </a:p>
        </p:txBody>
      </p:sp>
      <p:sp>
        <p:nvSpPr>
          <p:cNvPr id="230" name="内容占位符 2"/>
          <p:cNvSpPr txBox="1">
            <a:spLocks/>
          </p:cNvSpPr>
          <p:nvPr/>
        </p:nvSpPr>
        <p:spPr>
          <a:xfrm>
            <a:off x="645749" y="1659572"/>
            <a:ext cx="4088989" cy="1152000"/>
          </a:xfrm>
          <a:prstGeom prst="rect">
            <a:avLst/>
          </a:prstGeom>
        </p:spPr>
        <p:txBody>
          <a:bodyPr vert="horz" lIns="121908" tIns="60954" rIns="121908" bIns="60954" rtlCol="0" anchor="t">
            <a:normAutofit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在此输入您的文字标题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在此输入您的图表说明文字，在此输入您的图表说明文字，在此输入您的图表说明文字，在此输入您的图表说明文字，在此输入您的图表说明文字</a:t>
            </a:r>
          </a:p>
        </p:txBody>
      </p:sp>
      <p:sp>
        <p:nvSpPr>
          <p:cNvPr id="231" name="Freeform 5"/>
          <p:cNvSpPr>
            <a:spLocks/>
          </p:cNvSpPr>
          <p:nvPr/>
        </p:nvSpPr>
        <p:spPr bwMode="auto">
          <a:xfrm>
            <a:off x="4961615" y="2073766"/>
            <a:ext cx="1113222" cy="1443567"/>
          </a:xfrm>
          <a:custGeom>
            <a:avLst/>
            <a:gdLst>
              <a:gd name="T0" fmla="*/ 295 w 526"/>
              <a:gd name="T1" fmla="*/ 682 h 682"/>
              <a:gd name="T2" fmla="*/ 372 w 526"/>
              <a:gd name="T3" fmla="*/ 548 h 682"/>
              <a:gd name="T4" fmla="*/ 526 w 526"/>
              <a:gd name="T5" fmla="*/ 548 h 682"/>
              <a:gd name="T6" fmla="*/ 247 w 526"/>
              <a:gd name="T7" fmla="*/ 153 h 682"/>
              <a:gd name="T8" fmla="*/ 399 w 526"/>
              <a:gd name="T9" fmla="*/ 137 h 682"/>
              <a:gd name="T10" fmla="*/ 55 w 526"/>
              <a:gd name="T11" fmla="*/ 0 h 682"/>
              <a:gd name="T12" fmla="*/ 0 w 526"/>
              <a:gd name="T13" fmla="*/ 366 h 682"/>
              <a:gd name="T14" fmla="*/ 92 w 526"/>
              <a:gd name="T15" fmla="*/ 242 h 682"/>
              <a:gd name="T16" fmla="*/ 295 w 526"/>
              <a:gd name="T17" fmla="*/ 682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6" h="682">
                <a:moveTo>
                  <a:pt x="295" y="682"/>
                </a:moveTo>
                <a:lnTo>
                  <a:pt x="372" y="548"/>
                </a:lnTo>
                <a:lnTo>
                  <a:pt x="526" y="548"/>
                </a:lnTo>
                <a:lnTo>
                  <a:pt x="247" y="153"/>
                </a:lnTo>
                <a:lnTo>
                  <a:pt x="399" y="137"/>
                </a:lnTo>
                <a:lnTo>
                  <a:pt x="55" y="0"/>
                </a:lnTo>
                <a:lnTo>
                  <a:pt x="0" y="366"/>
                </a:lnTo>
                <a:lnTo>
                  <a:pt x="92" y="242"/>
                </a:lnTo>
                <a:lnTo>
                  <a:pt x="295" y="6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121908" tIns="60954" rIns="121908" bIns="6095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2" name="Freeform 6"/>
          <p:cNvSpPr>
            <a:spLocks/>
          </p:cNvSpPr>
          <p:nvPr/>
        </p:nvSpPr>
        <p:spPr bwMode="auto">
          <a:xfrm>
            <a:off x="6115049" y="2073766"/>
            <a:ext cx="1111106" cy="1443567"/>
          </a:xfrm>
          <a:custGeom>
            <a:avLst/>
            <a:gdLst>
              <a:gd name="T0" fmla="*/ 0 w 525"/>
              <a:gd name="T1" fmla="*/ 548 h 682"/>
              <a:gd name="T2" fmla="*/ 155 w 525"/>
              <a:gd name="T3" fmla="*/ 548 h 682"/>
              <a:gd name="T4" fmla="*/ 232 w 525"/>
              <a:gd name="T5" fmla="*/ 682 h 682"/>
              <a:gd name="T6" fmla="*/ 435 w 525"/>
              <a:gd name="T7" fmla="*/ 242 h 682"/>
              <a:gd name="T8" fmla="*/ 525 w 525"/>
              <a:gd name="T9" fmla="*/ 366 h 682"/>
              <a:gd name="T10" fmla="*/ 471 w 525"/>
              <a:gd name="T11" fmla="*/ 0 h 682"/>
              <a:gd name="T12" fmla="*/ 128 w 525"/>
              <a:gd name="T13" fmla="*/ 137 h 682"/>
              <a:gd name="T14" fmla="*/ 280 w 525"/>
              <a:gd name="T15" fmla="*/ 153 h 682"/>
              <a:gd name="T16" fmla="*/ 0 w 525"/>
              <a:gd name="T17" fmla="*/ 548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5" h="682">
                <a:moveTo>
                  <a:pt x="0" y="548"/>
                </a:moveTo>
                <a:lnTo>
                  <a:pt x="155" y="548"/>
                </a:lnTo>
                <a:lnTo>
                  <a:pt x="232" y="682"/>
                </a:lnTo>
                <a:lnTo>
                  <a:pt x="435" y="242"/>
                </a:lnTo>
                <a:lnTo>
                  <a:pt x="525" y="366"/>
                </a:lnTo>
                <a:lnTo>
                  <a:pt x="471" y="0"/>
                </a:lnTo>
                <a:lnTo>
                  <a:pt x="128" y="137"/>
                </a:lnTo>
                <a:lnTo>
                  <a:pt x="280" y="153"/>
                </a:lnTo>
                <a:lnTo>
                  <a:pt x="0" y="5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121908" tIns="60954" rIns="121908" bIns="6095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3" name="Freeform 7"/>
          <p:cNvSpPr>
            <a:spLocks/>
          </p:cNvSpPr>
          <p:nvPr/>
        </p:nvSpPr>
        <p:spPr bwMode="auto">
          <a:xfrm>
            <a:off x="4060034" y="3350115"/>
            <a:ext cx="1504755" cy="971549"/>
          </a:xfrm>
          <a:custGeom>
            <a:avLst/>
            <a:gdLst>
              <a:gd name="T0" fmla="*/ 228 w 711"/>
              <a:gd name="T1" fmla="*/ 319 h 459"/>
              <a:gd name="T2" fmla="*/ 711 w 711"/>
              <a:gd name="T3" fmla="*/ 363 h 459"/>
              <a:gd name="T4" fmla="*/ 634 w 711"/>
              <a:gd name="T5" fmla="*/ 230 h 459"/>
              <a:gd name="T6" fmla="*/ 711 w 711"/>
              <a:gd name="T7" fmla="*/ 96 h 459"/>
              <a:gd name="T8" fmla="*/ 228 w 711"/>
              <a:gd name="T9" fmla="*/ 140 h 459"/>
              <a:gd name="T10" fmla="*/ 290 w 711"/>
              <a:gd name="T11" fmla="*/ 0 h 459"/>
              <a:gd name="T12" fmla="*/ 0 w 711"/>
              <a:gd name="T13" fmla="*/ 230 h 459"/>
              <a:gd name="T14" fmla="*/ 290 w 711"/>
              <a:gd name="T15" fmla="*/ 459 h 459"/>
              <a:gd name="T16" fmla="*/ 228 w 711"/>
              <a:gd name="T17" fmla="*/ 319 h 4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11" h="459">
                <a:moveTo>
                  <a:pt x="228" y="319"/>
                </a:moveTo>
                <a:lnTo>
                  <a:pt x="711" y="363"/>
                </a:lnTo>
                <a:lnTo>
                  <a:pt x="634" y="230"/>
                </a:lnTo>
                <a:lnTo>
                  <a:pt x="711" y="96"/>
                </a:lnTo>
                <a:lnTo>
                  <a:pt x="228" y="140"/>
                </a:lnTo>
                <a:lnTo>
                  <a:pt x="290" y="0"/>
                </a:lnTo>
                <a:lnTo>
                  <a:pt x="0" y="230"/>
                </a:lnTo>
                <a:lnTo>
                  <a:pt x="290" y="459"/>
                </a:lnTo>
                <a:lnTo>
                  <a:pt x="228" y="3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121908" tIns="60954" rIns="121908" bIns="6095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4" name="Freeform 8"/>
          <p:cNvSpPr>
            <a:spLocks/>
          </p:cNvSpPr>
          <p:nvPr/>
        </p:nvSpPr>
        <p:spPr bwMode="auto">
          <a:xfrm>
            <a:off x="6115049" y="4154448"/>
            <a:ext cx="1111106" cy="1443567"/>
          </a:xfrm>
          <a:custGeom>
            <a:avLst/>
            <a:gdLst>
              <a:gd name="T0" fmla="*/ 232 w 525"/>
              <a:gd name="T1" fmla="*/ 0 h 682"/>
              <a:gd name="T2" fmla="*/ 155 w 525"/>
              <a:gd name="T3" fmla="*/ 134 h 682"/>
              <a:gd name="T4" fmla="*/ 0 w 525"/>
              <a:gd name="T5" fmla="*/ 134 h 682"/>
              <a:gd name="T6" fmla="*/ 280 w 525"/>
              <a:gd name="T7" fmla="*/ 529 h 682"/>
              <a:gd name="T8" fmla="*/ 128 w 525"/>
              <a:gd name="T9" fmla="*/ 545 h 682"/>
              <a:gd name="T10" fmla="*/ 472 w 525"/>
              <a:gd name="T11" fmla="*/ 682 h 682"/>
              <a:gd name="T12" fmla="*/ 525 w 525"/>
              <a:gd name="T13" fmla="*/ 316 h 682"/>
              <a:gd name="T14" fmla="*/ 435 w 525"/>
              <a:gd name="T15" fmla="*/ 440 h 682"/>
              <a:gd name="T16" fmla="*/ 232 w 525"/>
              <a:gd name="T17" fmla="*/ 0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5" h="682">
                <a:moveTo>
                  <a:pt x="232" y="0"/>
                </a:moveTo>
                <a:lnTo>
                  <a:pt x="155" y="134"/>
                </a:lnTo>
                <a:lnTo>
                  <a:pt x="0" y="134"/>
                </a:lnTo>
                <a:lnTo>
                  <a:pt x="280" y="529"/>
                </a:lnTo>
                <a:lnTo>
                  <a:pt x="128" y="545"/>
                </a:lnTo>
                <a:lnTo>
                  <a:pt x="472" y="682"/>
                </a:lnTo>
                <a:lnTo>
                  <a:pt x="525" y="316"/>
                </a:lnTo>
                <a:lnTo>
                  <a:pt x="435" y="440"/>
                </a:lnTo>
                <a:lnTo>
                  <a:pt x="23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121908" tIns="60954" rIns="121908" bIns="6095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5" name="Freeform 9"/>
          <p:cNvSpPr>
            <a:spLocks/>
          </p:cNvSpPr>
          <p:nvPr/>
        </p:nvSpPr>
        <p:spPr bwMode="auto">
          <a:xfrm>
            <a:off x="4965849" y="4156566"/>
            <a:ext cx="1108989" cy="1441449"/>
          </a:xfrm>
          <a:custGeom>
            <a:avLst/>
            <a:gdLst>
              <a:gd name="T0" fmla="*/ 524 w 524"/>
              <a:gd name="T1" fmla="*/ 133 h 681"/>
              <a:gd name="T2" fmla="*/ 370 w 524"/>
              <a:gd name="T3" fmla="*/ 133 h 681"/>
              <a:gd name="T4" fmla="*/ 293 w 524"/>
              <a:gd name="T5" fmla="*/ 0 h 681"/>
              <a:gd name="T6" fmla="*/ 90 w 524"/>
              <a:gd name="T7" fmla="*/ 439 h 681"/>
              <a:gd name="T8" fmla="*/ 0 w 524"/>
              <a:gd name="T9" fmla="*/ 315 h 681"/>
              <a:gd name="T10" fmla="*/ 53 w 524"/>
              <a:gd name="T11" fmla="*/ 681 h 681"/>
              <a:gd name="T12" fmla="*/ 397 w 524"/>
              <a:gd name="T13" fmla="*/ 545 h 681"/>
              <a:gd name="T14" fmla="*/ 245 w 524"/>
              <a:gd name="T15" fmla="*/ 528 h 681"/>
              <a:gd name="T16" fmla="*/ 524 w 524"/>
              <a:gd name="T17" fmla="*/ 133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4" h="681">
                <a:moveTo>
                  <a:pt x="524" y="133"/>
                </a:moveTo>
                <a:lnTo>
                  <a:pt x="370" y="133"/>
                </a:lnTo>
                <a:lnTo>
                  <a:pt x="293" y="0"/>
                </a:lnTo>
                <a:lnTo>
                  <a:pt x="90" y="439"/>
                </a:lnTo>
                <a:lnTo>
                  <a:pt x="0" y="315"/>
                </a:lnTo>
                <a:lnTo>
                  <a:pt x="53" y="681"/>
                </a:lnTo>
                <a:lnTo>
                  <a:pt x="397" y="545"/>
                </a:lnTo>
                <a:lnTo>
                  <a:pt x="245" y="528"/>
                </a:lnTo>
                <a:lnTo>
                  <a:pt x="524" y="1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121908" tIns="60954" rIns="121908" bIns="6095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6" name="Freeform 10"/>
          <p:cNvSpPr>
            <a:spLocks/>
          </p:cNvSpPr>
          <p:nvPr/>
        </p:nvSpPr>
        <p:spPr bwMode="auto">
          <a:xfrm>
            <a:off x="6627217" y="3350115"/>
            <a:ext cx="1504755" cy="971549"/>
          </a:xfrm>
          <a:custGeom>
            <a:avLst/>
            <a:gdLst>
              <a:gd name="T0" fmla="*/ 711 w 711"/>
              <a:gd name="T1" fmla="*/ 229 h 459"/>
              <a:gd name="T2" fmla="*/ 420 w 711"/>
              <a:gd name="T3" fmla="*/ 0 h 459"/>
              <a:gd name="T4" fmla="*/ 482 w 711"/>
              <a:gd name="T5" fmla="*/ 140 h 459"/>
              <a:gd name="T6" fmla="*/ 0 w 711"/>
              <a:gd name="T7" fmla="*/ 96 h 459"/>
              <a:gd name="T8" fmla="*/ 77 w 711"/>
              <a:gd name="T9" fmla="*/ 230 h 459"/>
              <a:gd name="T10" fmla="*/ 0 w 711"/>
              <a:gd name="T11" fmla="*/ 363 h 459"/>
              <a:gd name="T12" fmla="*/ 482 w 711"/>
              <a:gd name="T13" fmla="*/ 319 h 459"/>
              <a:gd name="T14" fmla="*/ 420 w 711"/>
              <a:gd name="T15" fmla="*/ 459 h 459"/>
              <a:gd name="T16" fmla="*/ 711 w 711"/>
              <a:gd name="T17" fmla="*/ 229 h 4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11" h="459">
                <a:moveTo>
                  <a:pt x="711" y="229"/>
                </a:moveTo>
                <a:lnTo>
                  <a:pt x="420" y="0"/>
                </a:lnTo>
                <a:lnTo>
                  <a:pt x="482" y="140"/>
                </a:lnTo>
                <a:lnTo>
                  <a:pt x="0" y="96"/>
                </a:lnTo>
                <a:lnTo>
                  <a:pt x="77" y="230"/>
                </a:lnTo>
                <a:lnTo>
                  <a:pt x="0" y="363"/>
                </a:lnTo>
                <a:lnTo>
                  <a:pt x="482" y="319"/>
                </a:lnTo>
                <a:lnTo>
                  <a:pt x="420" y="459"/>
                </a:lnTo>
                <a:lnTo>
                  <a:pt x="711" y="22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121908" tIns="60954" rIns="121908" bIns="6095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37" name="组合 236"/>
          <p:cNvGrpSpPr/>
          <p:nvPr/>
        </p:nvGrpSpPr>
        <p:grpSpPr>
          <a:xfrm>
            <a:off x="5492831" y="3314131"/>
            <a:ext cx="1206343" cy="1043516"/>
            <a:chOff x="4119563" y="2386013"/>
            <a:chExt cx="904875" cy="782637"/>
          </a:xfrm>
        </p:grpSpPr>
        <p:sp>
          <p:nvSpPr>
            <p:cNvPr id="238" name="Freeform 11"/>
            <p:cNvSpPr>
              <a:spLocks/>
            </p:cNvSpPr>
            <p:nvPr/>
          </p:nvSpPr>
          <p:spPr bwMode="auto">
            <a:xfrm>
              <a:off x="4119563" y="2386013"/>
              <a:ext cx="904875" cy="782637"/>
            </a:xfrm>
            <a:custGeom>
              <a:avLst/>
              <a:gdLst>
                <a:gd name="T0" fmla="*/ 0 w 570"/>
                <a:gd name="T1" fmla="*/ 247 h 493"/>
                <a:gd name="T2" fmla="*/ 142 w 570"/>
                <a:gd name="T3" fmla="*/ 0 h 493"/>
                <a:gd name="T4" fmla="*/ 427 w 570"/>
                <a:gd name="T5" fmla="*/ 0 h 493"/>
                <a:gd name="T6" fmla="*/ 570 w 570"/>
                <a:gd name="T7" fmla="*/ 247 h 493"/>
                <a:gd name="T8" fmla="*/ 428 w 570"/>
                <a:gd name="T9" fmla="*/ 493 h 493"/>
                <a:gd name="T10" fmla="*/ 142 w 570"/>
                <a:gd name="T11" fmla="*/ 493 h 493"/>
                <a:gd name="T12" fmla="*/ 0 w 570"/>
                <a:gd name="T13" fmla="*/ 247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0" h="493">
                  <a:moveTo>
                    <a:pt x="0" y="247"/>
                  </a:moveTo>
                  <a:lnTo>
                    <a:pt x="142" y="0"/>
                  </a:lnTo>
                  <a:lnTo>
                    <a:pt x="427" y="0"/>
                  </a:lnTo>
                  <a:lnTo>
                    <a:pt x="570" y="247"/>
                  </a:lnTo>
                  <a:lnTo>
                    <a:pt x="428" y="493"/>
                  </a:lnTo>
                  <a:lnTo>
                    <a:pt x="142" y="493"/>
                  </a:lnTo>
                  <a:lnTo>
                    <a:pt x="0" y="24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239" name="矩形 238"/>
            <p:cNvSpPr/>
            <p:nvPr/>
          </p:nvSpPr>
          <p:spPr>
            <a:xfrm>
              <a:off x="4280599" y="2535527"/>
              <a:ext cx="638719" cy="45935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</a:t>
              </a:r>
              <a:endPara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>
                <a:lnSpc>
                  <a:spcPct val="130000"/>
                </a:lnSpc>
              </a:pPr>
              <a:r>
                <a:rPr lang="zh-CN" altLang="en-US" sz="1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97207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"/>
                            </p:stCondLst>
                            <p:childTnLst>
                              <p:par>
                                <p:cTn id="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5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3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50"/>
                            </p:stCondLst>
                            <p:childTnLst>
                              <p:par>
                                <p:cTn id="3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8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5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3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50"/>
                            </p:stCondLst>
                            <p:childTnLst>
                              <p:par>
                                <p:cTn id="6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8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050"/>
                            </p:stCondLst>
                            <p:childTnLst>
                              <p:par>
                                <p:cTn id="7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25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5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" grpId="0"/>
      <p:bldP spid="226" grpId="0"/>
      <p:bldP spid="227" grpId="0"/>
      <p:bldP spid="228" grpId="0"/>
      <p:bldP spid="229" grpId="0"/>
      <p:bldP spid="230" grpId="0"/>
      <p:bldP spid="231" grpId="0" animBg="1"/>
      <p:bldP spid="232" grpId="0" animBg="1"/>
      <p:bldP spid="233" grpId="0" animBg="1"/>
      <p:bldP spid="234" grpId="0" animBg="1"/>
      <p:bldP spid="235" grpId="0" animBg="1"/>
      <p:bldP spid="23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内容占位符 2"/>
          <p:cNvSpPr txBox="1">
            <a:spLocks/>
          </p:cNvSpPr>
          <p:nvPr/>
        </p:nvSpPr>
        <p:spPr>
          <a:xfrm>
            <a:off x="706553" y="2306808"/>
            <a:ext cx="2819732" cy="1173461"/>
          </a:xfrm>
          <a:prstGeom prst="rect">
            <a:avLst/>
          </a:prstGeom>
        </p:spPr>
        <p:txBody>
          <a:bodyPr vert="horz" lIns="121908" tIns="60954" rIns="121908" bIns="60954" rtlCol="0" anchor="t">
            <a:normAutofit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在此输入您的文字标题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在此输入您的图表说明文字，在此输入您的图表说明文字，在此输入您的图表说明文字，在此输入您的图表说明文字</a:t>
            </a:r>
          </a:p>
        </p:txBody>
      </p:sp>
      <p:sp>
        <p:nvSpPr>
          <p:cNvPr id="105" name="内容占位符 2"/>
          <p:cNvSpPr txBox="1">
            <a:spLocks/>
          </p:cNvSpPr>
          <p:nvPr/>
        </p:nvSpPr>
        <p:spPr>
          <a:xfrm>
            <a:off x="706553" y="4294745"/>
            <a:ext cx="2819732" cy="1173461"/>
          </a:xfrm>
          <a:prstGeom prst="rect">
            <a:avLst/>
          </a:prstGeom>
        </p:spPr>
        <p:txBody>
          <a:bodyPr vert="horz" lIns="121908" tIns="60954" rIns="121908" bIns="60954" rtlCol="0" anchor="t">
            <a:normAutofit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在此输入您的文字标题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在此输入您的图表说明文字，在此输入您的图表说明文字，在此输入您的图表说明文字，在此输入您的图表说明文字</a:t>
            </a:r>
          </a:p>
        </p:txBody>
      </p:sp>
      <p:sp>
        <p:nvSpPr>
          <p:cNvPr id="106" name="内容占位符 2"/>
          <p:cNvSpPr txBox="1">
            <a:spLocks/>
          </p:cNvSpPr>
          <p:nvPr/>
        </p:nvSpPr>
        <p:spPr>
          <a:xfrm>
            <a:off x="8665716" y="2306808"/>
            <a:ext cx="2819732" cy="1173461"/>
          </a:xfrm>
          <a:prstGeom prst="rect">
            <a:avLst/>
          </a:prstGeom>
        </p:spPr>
        <p:txBody>
          <a:bodyPr vert="horz" lIns="121908" tIns="60954" rIns="121908" bIns="60954" rtlCol="0" anchor="t">
            <a:normAutofit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在此输入您的文字标题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在此输入您的图表说明文字，在此输入您的图表说明文字，在此输入您的图表说明文字，在此输入您的图表说明文字</a:t>
            </a:r>
          </a:p>
        </p:txBody>
      </p:sp>
      <p:sp>
        <p:nvSpPr>
          <p:cNvPr id="197" name="内容占位符 2"/>
          <p:cNvSpPr txBox="1">
            <a:spLocks/>
          </p:cNvSpPr>
          <p:nvPr/>
        </p:nvSpPr>
        <p:spPr>
          <a:xfrm>
            <a:off x="8665716" y="4294745"/>
            <a:ext cx="2819732" cy="1173461"/>
          </a:xfrm>
          <a:prstGeom prst="rect">
            <a:avLst/>
          </a:prstGeom>
        </p:spPr>
        <p:txBody>
          <a:bodyPr vert="horz" lIns="121908" tIns="60954" rIns="121908" bIns="60954" rtlCol="0" anchor="t">
            <a:normAutofit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在此输入您的文字标题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在此输入您的图表说明文字，在此输入您的图表说明文字，在此输入您的图表说明文字，在此输入您的图表说明文字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5249541" y="4042027"/>
            <a:ext cx="1698332" cy="1698553"/>
            <a:chOff x="3937072" y="3031519"/>
            <a:chExt cx="1273915" cy="1273915"/>
          </a:xfrm>
        </p:grpSpPr>
        <p:sp>
          <p:nvSpPr>
            <p:cNvPr id="102" name="Freeform 6"/>
            <p:cNvSpPr>
              <a:spLocks/>
            </p:cNvSpPr>
            <p:nvPr/>
          </p:nvSpPr>
          <p:spPr bwMode="auto">
            <a:xfrm rot="8100000">
              <a:off x="3937072" y="3031519"/>
              <a:ext cx="1273915" cy="1273915"/>
            </a:xfrm>
            <a:custGeom>
              <a:avLst/>
              <a:gdLst>
                <a:gd name="T0" fmla="*/ 2320 w 2584"/>
                <a:gd name="T1" fmla="*/ 1424 h 2584"/>
                <a:gd name="T2" fmla="*/ 2184 w 2584"/>
                <a:gd name="T3" fmla="*/ 1476 h 2584"/>
                <a:gd name="T4" fmla="*/ 2106 w 2584"/>
                <a:gd name="T5" fmla="*/ 1468 h 2584"/>
                <a:gd name="T6" fmla="*/ 2036 w 2584"/>
                <a:gd name="T7" fmla="*/ 1414 h 2584"/>
                <a:gd name="T8" fmla="*/ 2008 w 2584"/>
                <a:gd name="T9" fmla="*/ 1316 h 2584"/>
                <a:gd name="T10" fmla="*/ 1234 w 2584"/>
                <a:gd name="T11" fmla="*/ 568 h 2584"/>
                <a:gd name="T12" fmla="*/ 1158 w 2584"/>
                <a:gd name="T13" fmla="*/ 516 h 2584"/>
                <a:gd name="T14" fmla="*/ 1128 w 2584"/>
                <a:gd name="T15" fmla="*/ 436 h 2584"/>
                <a:gd name="T16" fmla="*/ 1150 w 2584"/>
                <a:gd name="T17" fmla="*/ 332 h 2584"/>
                <a:gd name="T18" fmla="*/ 1198 w 2584"/>
                <a:gd name="T19" fmla="*/ 206 h 2584"/>
                <a:gd name="T20" fmla="*/ 1184 w 2584"/>
                <a:gd name="T21" fmla="*/ 114 h 2584"/>
                <a:gd name="T22" fmla="*/ 1118 w 2584"/>
                <a:gd name="T23" fmla="*/ 32 h 2584"/>
                <a:gd name="T24" fmla="*/ 1014 w 2584"/>
                <a:gd name="T25" fmla="*/ 0 h 2584"/>
                <a:gd name="T26" fmla="*/ 926 w 2584"/>
                <a:gd name="T27" fmla="*/ 22 h 2584"/>
                <a:gd name="T28" fmla="*/ 852 w 2584"/>
                <a:gd name="T29" fmla="*/ 98 h 2584"/>
                <a:gd name="T30" fmla="*/ 830 w 2584"/>
                <a:gd name="T31" fmla="*/ 186 h 2584"/>
                <a:gd name="T32" fmla="*/ 862 w 2584"/>
                <a:gd name="T33" fmla="*/ 292 h 2584"/>
                <a:gd name="T34" fmla="*/ 902 w 2584"/>
                <a:gd name="T35" fmla="*/ 422 h 2584"/>
                <a:gd name="T36" fmla="*/ 878 w 2584"/>
                <a:gd name="T37" fmla="*/ 504 h 2584"/>
                <a:gd name="T38" fmla="*/ 810 w 2584"/>
                <a:gd name="T39" fmla="*/ 562 h 2584"/>
                <a:gd name="T40" fmla="*/ 0 w 2584"/>
                <a:gd name="T41" fmla="*/ 1314 h 2584"/>
                <a:gd name="T42" fmla="*/ 26 w 2584"/>
                <a:gd name="T43" fmla="*/ 1368 h 2584"/>
                <a:gd name="T44" fmla="*/ 70 w 2584"/>
                <a:gd name="T45" fmla="*/ 1370 h 2584"/>
                <a:gd name="T46" fmla="*/ 192 w 2584"/>
                <a:gd name="T47" fmla="*/ 1318 h 2584"/>
                <a:gd name="T48" fmla="*/ 346 w 2584"/>
                <a:gd name="T49" fmla="*/ 1308 h 2584"/>
                <a:gd name="T50" fmla="*/ 490 w 2584"/>
                <a:gd name="T51" fmla="*/ 1386 h 2584"/>
                <a:gd name="T52" fmla="*/ 570 w 2584"/>
                <a:gd name="T53" fmla="*/ 1532 h 2584"/>
                <a:gd name="T54" fmla="*/ 562 w 2584"/>
                <a:gd name="T55" fmla="*/ 1676 h 2584"/>
                <a:gd name="T56" fmla="*/ 470 w 2584"/>
                <a:gd name="T57" fmla="*/ 1812 h 2584"/>
                <a:gd name="T58" fmla="*/ 316 w 2584"/>
                <a:gd name="T59" fmla="*/ 1878 h 2584"/>
                <a:gd name="T60" fmla="*/ 162 w 2584"/>
                <a:gd name="T61" fmla="*/ 1850 h 2584"/>
                <a:gd name="T62" fmla="*/ 60 w 2584"/>
                <a:gd name="T63" fmla="*/ 1808 h 2584"/>
                <a:gd name="T64" fmla="*/ 18 w 2584"/>
                <a:gd name="T65" fmla="*/ 1816 h 2584"/>
                <a:gd name="T66" fmla="*/ 738 w 2584"/>
                <a:gd name="T67" fmla="*/ 2584 h 2584"/>
                <a:gd name="T68" fmla="*/ 792 w 2584"/>
                <a:gd name="T69" fmla="*/ 2558 h 2584"/>
                <a:gd name="T70" fmla="*/ 794 w 2584"/>
                <a:gd name="T71" fmla="*/ 2514 h 2584"/>
                <a:gd name="T72" fmla="*/ 742 w 2584"/>
                <a:gd name="T73" fmla="*/ 2392 h 2584"/>
                <a:gd name="T74" fmla="*/ 732 w 2584"/>
                <a:gd name="T75" fmla="*/ 2238 h 2584"/>
                <a:gd name="T76" fmla="*/ 810 w 2584"/>
                <a:gd name="T77" fmla="*/ 2094 h 2584"/>
                <a:gd name="T78" fmla="*/ 956 w 2584"/>
                <a:gd name="T79" fmla="*/ 2014 h 2584"/>
                <a:gd name="T80" fmla="*/ 1100 w 2584"/>
                <a:gd name="T81" fmla="*/ 2022 h 2584"/>
                <a:gd name="T82" fmla="*/ 1236 w 2584"/>
                <a:gd name="T83" fmla="*/ 2114 h 2584"/>
                <a:gd name="T84" fmla="*/ 1300 w 2584"/>
                <a:gd name="T85" fmla="*/ 2268 h 2584"/>
                <a:gd name="T86" fmla="*/ 1274 w 2584"/>
                <a:gd name="T87" fmla="*/ 2422 h 2584"/>
                <a:gd name="T88" fmla="*/ 1232 w 2584"/>
                <a:gd name="T89" fmla="*/ 2524 h 2584"/>
                <a:gd name="T90" fmla="*/ 1240 w 2584"/>
                <a:gd name="T91" fmla="*/ 2566 h 2584"/>
                <a:gd name="T92" fmla="*/ 2008 w 2584"/>
                <a:gd name="T93" fmla="*/ 1866 h 2584"/>
                <a:gd name="T94" fmla="*/ 2028 w 2584"/>
                <a:gd name="T95" fmla="*/ 1780 h 2584"/>
                <a:gd name="T96" fmla="*/ 2092 w 2584"/>
                <a:gd name="T97" fmla="*/ 1720 h 2584"/>
                <a:gd name="T98" fmla="*/ 2162 w 2584"/>
                <a:gd name="T99" fmla="*/ 1704 h 2584"/>
                <a:gd name="T100" fmla="*/ 2320 w 2584"/>
                <a:gd name="T101" fmla="*/ 1758 h 2584"/>
                <a:gd name="T102" fmla="*/ 2398 w 2584"/>
                <a:gd name="T103" fmla="*/ 1776 h 2584"/>
                <a:gd name="T104" fmla="*/ 2502 w 2584"/>
                <a:gd name="T105" fmla="*/ 1744 h 2584"/>
                <a:gd name="T106" fmla="*/ 2570 w 2584"/>
                <a:gd name="T107" fmla="*/ 1662 h 2584"/>
                <a:gd name="T108" fmla="*/ 2582 w 2584"/>
                <a:gd name="T109" fmla="*/ 1572 h 2584"/>
                <a:gd name="T110" fmla="*/ 2542 w 2584"/>
                <a:gd name="T111" fmla="*/ 1472 h 2584"/>
                <a:gd name="T112" fmla="*/ 2454 w 2584"/>
                <a:gd name="T113" fmla="*/ 1414 h 2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84" h="2584">
                  <a:moveTo>
                    <a:pt x="2398" y="1406"/>
                  </a:moveTo>
                  <a:lnTo>
                    <a:pt x="2398" y="1406"/>
                  </a:lnTo>
                  <a:lnTo>
                    <a:pt x="2378" y="1406"/>
                  </a:lnTo>
                  <a:lnTo>
                    <a:pt x="2358" y="1410"/>
                  </a:lnTo>
                  <a:lnTo>
                    <a:pt x="2340" y="1416"/>
                  </a:lnTo>
                  <a:lnTo>
                    <a:pt x="2320" y="1424"/>
                  </a:lnTo>
                  <a:lnTo>
                    <a:pt x="2320" y="1424"/>
                  </a:lnTo>
                  <a:lnTo>
                    <a:pt x="2292" y="1438"/>
                  </a:lnTo>
                  <a:lnTo>
                    <a:pt x="2252" y="1456"/>
                  </a:lnTo>
                  <a:lnTo>
                    <a:pt x="2228" y="1464"/>
                  </a:lnTo>
                  <a:lnTo>
                    <a:pt x="2206" y="1470"/>
                  </a:lnTo>
                  <a:lnTo>
                    <a:pt x="2184" y="1476"/>
                  </a:lnTo>
                  <a:lnTo>
                    <a:pt x="2162" y="1478"/>
                  </a:lnTo>
                  <a:lnTo>
                    <a:pt x="2162" y="1478"/>
                  </a:lnTo>
                  <a:lnTo>
                    <a:pt x="2148" y="1476"/>
                  </a:lnTo>
                  <a:lnTo>
                    <a:pt x="2134" y="1474"/>
                  </a:lnTo>
                  <a:lnTo>
                    <a:pt x="2120" y="1472"/>
                  </a:lnTo>
                  <a:lnTo>
                    <a:pt x="2106" y="1468"/>
                  </a:lnTo>
                  <a:lnTo>
                    <a:pt x="2092" y="1462"/>
                  </a:lnTo>
                  <a:lnTo>
                    <a:pt x="2080" y="1454"/>
                  </a:lnTo>
                  <a:lnTo>
                    <a:pt x="2068" y="1446"/>
                  </a:lnTo>
                  <a:lnTo>
                    <a:pt x="2056" y="1436"/>
                  </a:lnTo>
                  <a:lnTo>
                    <a:pt x="2046" y="1426"/>
                  </a:lnTo>
                  <a:lnTo>
                    <a:pt x="2036" y="1414"/>
                  </a:lnTo>
                  <a:lnTo>
                    <a:pt x="2028" y="1400"/>
                  </a:lnTo>
                  <a:lnTo>
                    <a:pt x="2022" y="1386"/>
                  </a:lnTo>
                  <a:lnTo>
                    <a:pt x="2016" y="1370"/>
                  </a:lnTo>
                  <a:lnTo>
                    <a:pt x="2012" y="1352"/>
                  </a:lnTo>
                  <a:lnTo>
                    <a:pt x="2010" y="1334"/>
                  </a:lnTo>
                  <a:lnTo>
                    <a:pt x="2008" y="1316"/>
                  </a:lnTo>
                  <a:lnTo>
                    <a:pt x="2008" y="576"/>
                  </a:lnTo>
                  <a:lnTo>
                    <a:pt x="1290" y="576"/>
                  </a:lnTo>
                  <a:lnTo>
                    <a:pt x="1290" y="576"/>
                  </a:lnTo>
                  <a:lnTo>
                    <a:pt x="1270" y="576"/>
                  </a:lnTo>
                  <a:lnTo>
                    <a:pt x="1252" y="572"/>
                  </a:lnTo>
                  <a:lnTo>
                    <a:pt x="1234" y="568"/>
                  </a:lnTo>
                  <a:lnTo>
                    <a:pt x="1220" y="562"/>
                  </a:lnTo>
                  <a:lnTo>
                    <a:pt x="1204" y="556"/>
                  </a:lnTo>
                  <a:lnTo>
                    <a:pt x="1192" y="548"/>
                  </a:lnTo>
                  <a:lnTo>
                    <a:pt x="1180" y="538"/>
                  </a:lnTo>
                  <a:lnTo>
                    <a:pt x="1168" y="528"/>
                  </a:lnTo>
                  <a:lnTo>
                    <a:pt x="1158" y="516"/>
                  </a:lnTo>
                  <a:lnTo>
                    <a:pt x="1150" y="504"/>
                  </a:lnTo>
                  <a:lnTo>
                    <a:pt x="1144" y="492"/>
                  </a:lnTo>
                  <a:lnTo>
                    <a:pt x="1138" y="478"/>
                  </a:lnTo>
                  <a:lnTo>
                    <a:pt x="1132" y="464"/>
                  </a:lnTo>
                  <a:lnTo>
                    <a:pt x="1130" y="450"/>
                  </a:lnTo>
                  <a:lnTo>
                    <a:pt x="1128" y="436"/>
                  </a:lnTo>
                  <a:lnTo>
                    <a:pt x="1128" y="422"/>
                  </a:lnTo>
                  <a:lnTo>
                    <a:pt x="1128" y="422"/>
                  </a:lnTo>
                  <a:lnTo>
                    <a:pt x="1128" y="402"/>
                  </a:lnTo>
                  <a:lnTo>
                    <a:pt x="1134" y="378"/>
                  </a:lnTo>
                  <a:lnTo>
                    <a:pt x="1140" y="356"/>
                  </a:lnTo>
                  <a:lnTo>
                    <a:pt x="1150" y="332"/>
                  </a:lnTo>
                  <a:lnTo>
                    <a:pt x="1168" y="292"/>
                  </a:lnTo>
                  <a:lnTo>
                    <a:pt x="1182" y="264"/>
                  </a:lnTo>
                  <a:lnTo>
                    <a:pt x="1182" y="264"/>
                  </a:lnTo>
                  <a:lnTo>
                    <a:pt x="1190" y="246"/>
                  </a:lnTo>
                  <a:lnTo>
                    <a:pt x="1194" y="226"/>
                  </a:lnTo>
                  <a:lnTo>
                    <a:pt x="1198" y="206"/>
                  </a:lnTo>
                  <a:lnTo>
                    <a:pt x="1200" y="186"/>
                  </a:lnTo>
                  <a:lnTo>
                    <a:pt x="1200" y="186"/>
                  </a:lnTo>
                  <a:lnTo>
                    <a:pt x="1198" y="166"/>
                  </a:lnTo>
                  <a:lnTo>
                    <a:pt x="1196" y="148"/>
                  </a:lnTo>
                  <a:lnTo>
                    <a:pt x="1190" y="130"/>
                  </a:lnTo>
                  <a:lnTo>
                    <a:pt x="1184" y="114"/>
                  </a:lnTo>
                  <a:lnTo>
                    <a:pt x="1176" y="98"/>
                  </a:lnTo>
                  <a:lnTo>
                    <a:pt x="1168" y="82"/>
                  </a:lnTo>
                  <a:lnTo>
                    <a:pt x="1156" y="68"/>
                  </a:lnTo>
                  <a:lnTo>
                    <a:pt x="1144" y="54"/>
                  </a:lnTo>
                  <a:lnTo>
                    <a:pt x="1132" y="42"/>
                  </a:lnTo>
                  <a:lnTo>
                    <a:pt x="1118" y="32"/>
                  </a:lnTo>
                  <a:lnTo>
                    <a:pt x="1102" y="22"/>
                  </a:lnTo>
                  <a:lnTo>
                    <a:pt x="1086" y="16"/>
                  </a:lnTo>
                  <a:lnTo>
                    <a:pt x="1070" y="8"/>
                  </a:lnTo>
                  <a:lnTo>
                    <a:pt x="1052" y="4"/>
                  </a:lnTo>
                  <a:lnTo>
                    <a:pt x="1032" y="2"/>
                  </a:lnTo>
                  <a:lnTo>
                    <a:pt x="1014" y="0"/>
                  </a:lnTo>
                  <a:lnTo>
                    <a:pt x="1014" y="0"/>
                  </a:lnTo>
                  <a:lnTo>
                    <a:pt x="996" y="2"/>
                  </a:lnTo>
                  <a:lnTo>
                    <a:pt x="976" y="4"/>
                  </a:lnTo>
                  <a:lnTo>
                    <a:pt x="960" y="8"/>
                  </a:lnTo>
                  <a:lnTo>
                    <a:pt x="942" y="16"/>
                  </a:lnTo>
                  <a:lnTo>
                    <a:pt x="926" y="22"/>
                  </a:lnTo>
                  <a:lnTo>
                    <a:pt x="910" y="32"/>
                  </a:lnTo>
                  <a:lnTo>
                    <a:pt x="896" y="42"/>
                  </a:lnTo>
                  <a:lnTo>
                    <a:pt x="884" y="54"/>
                  </a:lnTo>
                  <a:lnTo>
                    <a:pt x="872" y="68"/>
                  </a:lnTo>
                  <a:lnTo>
                    <a:pt x="860" y="82"/>
                  </a:lnTo>
                  <a:lnTo>
                    <a:pt x="852" y="98"/>
                  </a:lnTo>
                  <a:lnTo>
                    <a:pt x="844" y="114"/>
                  </a:lnTo>
                  <a:lnTo>
                    <a:pt x="838" y="130"/>
                  </a:lnTo>
                  <a:lnTo>
                    <a:pt x="832" y="148"/>
                  </a:lnTo>
                  <a:lnTo>
                    <a:pt x="830" y="166"/>
                  </a:lnTo>
                  <a:lnTo>
                    <a:pt x="830" y="186"/>
                  </a:lnTo>
                  <a:lnTo>
                    <a:pt x="830" y="186"/>
                  </a:lnTo>
                  <a:lnTo>
                    <a:pt x="830" y="206"/>
                  </a:lnTo>
                  <a:lnTo>
                    <a:pt x="834" y="226"/>
                  </a:lnTo>
                  <a:lnTo>
                    <a:pt x="840" y="246"/>
                  </a:lnTo>
                  <a:lnTo>
                    <a:pt x="846" y="264"/>
                  </a:lnTo>
                  <a:lnTo>
                    <a:pt x="846" y="264"/>
                  </a:lnTo>
                  <a:lnTo>
                    <a:pt x="862" y="292"/>
                  </a:lnTo>
                  <a:lnTo>
                    <a:pt x="880" y="332"/>
                  </a:lnTo>
                  <a:lnTo>
                    <a:pt x="888" y="356"/>
                  </a:lnTo>
                  <a:lnTo>
                    <a:pt x="894" y="378"/>
                  </a:lnTo>
                  <a:lnTo>
                    <a:pt x="900" y="402"/>
                  </a:lnTo>
                  <a:lnTo>
                    <a:pt x="902" y="422"/>
                  </a:lnTo>
                  <a:lnTo>
                    <a:pt x="902" y="422"/>
                  </a:lnTo>
                  <a:lnTo>
                    <a:pt x="900" y="436"/>
                  </a:lnTo>
                  <a:lnTo>
                    <a:pt x="898" y="450"/>
                  </a:lnTo>
                  <a:lnTo>
                    <a:pt x="896" y="464"/>
                  </a:lnTo>
                  <a:lnTo>
                    <a:pt x="890" y="478"/>
                  </a:lnTo>
                  <a:lnTo>
                    <a:pt x="884" y="492"/>
                  </a:lnTo>
                  <a:lnTo>
                    <a:pt x="878" y="504"/>
                  </a:lnTo>
                  <a:lnTo>
                    <a:pt x="870" y="516"/>
                  </a:lnTo>
                  <a:lnTo>
                    <a:pt x="860" y="528"/>
                  </a:lnTo>
                  <a:lnTo>
                    <a:pt x="850" y="538"/>
                  </a:lnTo>
                  <a:lnTo>
                    <a:pt x="836" y="548"/>
                  </a:lnTo>
                  <a:lnTo>
                    <a:pt x="824" y="556"/>
                  </a:lnTo>
                  <a:lnTo>
                    <a:pt x="810" y="562"/>
                  </a:lnTo>
                  <a:lnTo>
                    <a:pt x="794" y="568"/>
                  </a:lnTo>
                  <a:lnTo>
                    <a:pt x="776" y="572"/>
                  </a:lnTo>
                  <a:lnTo>
                    <a:pt x="758" y="576"/>
                  </a:lnTo>
                  <a:lnTo>
                    <a:pt x="738" y="576"/>
                  </a:lnTo>
                  <a:lnTo>
                    <a:pt x="0" y="576"/>
                  </a:lnTo>
                  <a:lnTo>
                    <a:pt x="0" y="1314"/>
                  </a:lnTo>
                  <a:lnTo>
                    <a:pt x="0" y="1314"/>
                  </a:lnTo>
                  <a:lnTo>
                    <a:pt x="2" y="1332"/>
                  </a:lnTo>
                  <a:lnTo>
                    <a:pt x="6" y="1346"/>
                  </a:lnTo>
                  <a:lnTo>
                    <a:pt x="10" y="1356"/>
                  </a:lnTo>
                  <a:lnTo>
                    <a:pt x="18" y="1364"/>
                  </a:lnTo>
                  <a:lnTo>
                    <a:pt x="26" y="1368"/>
                  </a:lnTo>
                  <a:lnTo>
                    <a:pt x="34" y="1372"/>
                  </a:lnTo>
                  <a:lnTo>
                    <a:pt x="42" y="1374"/>
                  </a:lnTo>
                  <a:lnTo>
                    <a:pt x="50" y="1374"/>
                  </a:lnTo>
                  <a:lnTo>
                    <a:pt x="50" y="1374"/>
                  </a:lnTo>
                  <a:lnTo>
                    <a:pt x="60" y="1374"/>
                  </a:lnTo>
                  <a:lnTo>
                    <a:pt x="70" y="1370"/>
                  </a:lnTo>
                  <a:lnTo>
                    <a:pt x="98" y="1360"/>
                  </a:lnTo>
                  <a:lnTo>
                    <a:pt x="130" y="1346"/>
                  </a:lnTo>
                  <a:lnTo>
                    <a:pt x="160" y="1332"/>
                  </a:lnTo>
                  <a:lnTo>
                    <a:pt x="162" y="1330"/>
                  </a:lnTo>
                  <a:lnTo>
                    <a:pt x="162" y="1330"/>
                  </a:lnTo>
                  <a:lnTo>
                    <a:pt x="192" y="1318"/>
                  </a:lnTo>
                  <a:lnTo>
                    <a:pt x="224" y="1310"/>
                  </a:lnTo>
                  <a:lnTo>
                    <a:pt x="256" y="1304"/>
                  </a:lnTo>
                  <a:lnTo>
                    <a:pt x="288" y="1302"/>
                  </a:lnTo>
                  <a:lnTo>
                    <a:pt x="288" y="1302"/>
                  </a:lnTo>
                  <a:lnTo>
                    <a:pt x="316" y="1304"/>
                  </a:lnTo>
                  <a:lnTo>
                    <a:pt x="346" y="1308"/>
                  </a:lnTo>
                  <a:lnTo>
                    <a:pt x="372" y="1314"/>
                  </a:lnTo>
                  <a:lnTo>
                    <a:pt x="400" y="1324"/>
                  </a:lnTo>
                  <a:lnTo>
                    <a:pt x="424" y="1336"/>
                  </a:lnTo>
                  <a:lnTo>
                    <a:pt x="448" y="1352"/>
                  </a:lnTo>
                  <a:lnTo>
                    <a:pt x="470" y="1368"/>
                  </a:lnTo>
                  <a:lnTo>
                    <a:pt x="490" y="1386"/>
                  </a:lnTo>
                  <a:lnTo>
                    <a:pt x="510" y="1406"/>
                  </a:lnTo>
                  <a:lnTo>
                    <a:pt x="526" y="1430"/>
                  </a:lnTo>
                  <a:lnTo>
                    <a:pt x="540" y="1452"/>
                  </a:lnTo>
                  <a:lnTo>
                    <a:pt x="552" y="1478"/>
                  </a:lnTo>
                  <a:lnTo>
                    <a:pt x="562" y="1504"/>
                  </a:lnTo>
                  <a:lnTo>
                    <a:pt x="570" y="1532"/>
                  </a:lnTo>
                  <a:lnTo>
                    <a:pt x="574" y="1560"/>
                  </a:lnTo>
                  <a:lnTo>
                    <a:pt x="576" y="1590"/>
                  </a:lnTo>
                  <a:lnTo>
                    <a:pt x="576" y="1590"/>
                  </a:lnTo>
                  <a:lnTo>
                    <a:pt x="574" y="1620"/>
                  </a:lnTo>
                  <a:lnTo>
                    <a:pt x="570" y="1648"/>
                  </a:lnTo>
                  <a:lnTo>
                    <a:pt x="562" y="1676"/>
                  </a:lnTo>
                  <a:lnTo>
                    <a:pt x="552" y="1702"/>
                  </a:lnTo>
                  <a:lnTo>
                    <a:pt x="540" y="1728"/>
                  </a:lnTo>
                  <a:lnTo>
                    <a:pt x="526" y="1752"/>
                  </a:lnTo>
                  <a:lnTo>
                    <a:pt x="510" y="1774"/>
                  </a:lnTo>
                  <a:lnTo>
                    <a:pt x="490" y="1794"/>
                  </a:lnTo>
                  <a:lnTo>
                    <a:pt x="470" y="1812"/>
                  </a:lnTo>
                  <a:lnTo>
                    <a:pt x="448" y="1830"/>
                  </a:lnTo>
                  <a:lnTo>
                    <a:pt x="424" y="1844"/>
                  </a:lnTo>
                  <a:lnTo>
                    <a:pt x="400" y="1856"/>
                  </a:lnTo>
                  <a:lnTo>
                    <a:pt x="372" y="1866"/>
                  </a:lnTo>
                  <a:lnTo>
                    <a:pt x="346" y="1872"/>
                  </a:lnTo>
                  <a:lnTo>
                    <a:pt x="316" y="1878"/>
                  </a:lnTo>
                  <a:lnTo>
                    <a:pt x="288" y="1878"/>
                  </a:lnTo>
                  <a:lnTo>
                    <a:pt x="288" y="1878"/>
                  </a:lnTo>
                  <a:lnTo>
                    <a:pt x="256" y="1876"/>
                  </a:lnTo>
                  <a:lnTo>
                    <a:pt x="224" y="1872"/>
                  </a:lnTo>
                  <a:lnTo>
                    <a:pt x="192" y="1862"/>
                  </a:lnTo>
                  <a:lnTo>
                    <a:pt x="162" y="1850"/>
                  </a:lnTo>
                  <a:lnTo>
                    <a:pt x="160" y="1848"/>
                  </a:lnTo>
                  <a:lnTo>
                    <a:pt x="160" y="1848"/>
                  </a:lnTo>
                  <a:lnTo>
                    <a:pt x="130" y="1834"/>
                  </a:lnTo>
                  <a:lnTo>
                    <a:pt x="98" y="1820"/>
                  </a:lnTo>
                  <a:lnTo>
                    <a:pt x="70" y="1810"/>
                  </a:lnTo>
                  <a:lnTo>
                    <a:pt x="60" y="1808"/>
                  </a:lnTo>
                  <a:lnTo>
                    <a:pt x="50" y="1806"/>
                  </a:lnTo>
                  <a:lnTo>
                    <a:pt x="50" y="1806"/>
                  </a:lnTo>
                  <a:lnTo>
                    <a:pt x="42" y="1806"/>
                  </a:lnTo>
                  <a:lnTo>
                    <a:pt x="34" y="1808"/>
                  </a:lnTo>
                  <a:lnTo>
                    <a:pt x="26" y="1812"/>
                  </a:lnTo>
                  <a:lnTo>
                    <a:pt x="18" y="1816"/>
                  </a:lnTo>
                  <a:lnTo>
                    <a:pt x="10" y="1824"/>
                  </a:lnTo>
                  <a:lnTo>
                    <a:pt x="6" y="1834"/>
                  </a:lnTo>
                  <a:lnTo>
                    <a:pt x="2" y="1848"/>
                  </a:lnTo>
                  <a:lnTo>
                    <a:pt x="0" y="1866"/>
                  </a:lnTo>
                  <a:lnTo>
                    <a:pt x="0" y="2584"/>
                  </a:lnTo>
                  <a:lnTo>
                    <a:pt x="738" y="2584"/>
                  </a:lnTo>
                  <a:lnTo>
                    <a:pt x="738" y="2584"/>
                  </a:lnTo>
                  <a:lnTo>
                    <a:pt x="756" y="2582"/>
                  </a:lnTo>
                  <a:lnTo>
                    <a:pt x="770" y="2578"/>
                  </a:lnTo>
                  <a:lnTo>
                    <a:pt x="780" y="2574"/>
                  </a:lnTo>
                  <a:lnTo>
                    <a:pt x="788" y="2566"/>
                  </a:lnTo>
                  <a:lnTo>
                    <a:pt x="792" y="2558"/>
                  </a:lnTo>
                  <a:lnTo>
                    <a:pt x="796" y="2550"/>
                  </a:lnTo>
                  <a:lnTo>
                    <a:pt x="798" y="2542"/>
                  </a:lnTo>
                  <a:lnTo>
                    <a:pt x="798" y="2534"/>
                  </a:lnTo>
                  <a:lnTo>
                    <a:pt x="798" y="2534"/>
                  </a:lnTo>
                  <a:lnTo>
                    <a:pt x="796" y="2524"/>
                  </a:lnTo>
                  <a:lnTo>
                    <a:pt x="794" y="2514"/>
                  </a:lnTo>
                  <a:lnTo>
                    <a:pt x="784" y="2486"/>
                  </a:lnTo>
                  <a:lnTo>
                    <a:pt x="770" y="2454"/>
                  </a:lnTo>
                  <a:lnTo>
                    <a:pt x="756" y="2424"/>
                  </a:lnTo>
                  <a:lnTo>
                    <a:pt x="754" y="2422"/>
                  </a:lnTo>
                  <a:lnTo>
                    <a:pt x="754" y="2422"/>
                  </a:lnTo>
                  <a:lnTo>
                    <a:pt x="742" y="2392"/>
                  </a:lnTo>
                  <a:lnTo>
                    <a:pt x="732" y="2360"/>
                  </a:lnTo>
                  <a:lnTo>
                    <a:pt x="728" y="2328"/>
                  </a:lnTo>
                  <a:lnTo>
                    <a:pt x="726" y="2296"/>
                  </a:lnTo>
                  <a:lnTo>
                    <a:pt x="726" y="2296"/>
                  </a:lnTo>
                  <a:lnTo>
                    <a:pt x="728" y="2268"/>
                  </a:lnTo>
                  <a:lnTo>
                    <a:pt x="732" y="2238"/>
                  </a:lnTo>
                  <a:lnTo>
                    <a:pt x="738" y="2212"/>
                  </a:lnTo>
                  <a:lnTo>
                    <a:pt x="748" y="2184"/>
                  </a:lnTo>
                  <a:lnTo>
                    <a:pt x="760" y="2160"/>
                  </a:lnTo>
                  <a:lnTo>
                    <a:pt x="776" y="2136"/>
                  </a:lnTo>
                  <a:lnTo>
                    <a:pt x="792" y="2114"/>
                  </a:lnTo>
                  <a:lnTo>
                    <a:pt x="810" y="2094"/>
                  </a:lnTo>
                  <a:lnTo>
                    <a:pt x="830" y="2074"/>
                  </a:lnTo>
                  <a:lnTo>
                    <a:pt x="854" y="2058"/>
                  </a:lnTo>
                  <a:lnTo>
                    <a:pt x="876" y="2044"/>
                  </a:lnTo>
                  <a:lnTo>
                    <a:pt x="902" y="2032"/>
                  </a:lnTo>
                  <a:lnTo>
                    <a:pt x="928" y="2022"/>
                  </a:lnTo>
                  <a:lnTo>
                    <a:pt x="956" y="2014"/>
                  </a:lnTo>
                  <a:lnTo>
                    <a:pt x="984" y="2010"/>
                  </a:lnTo>
                  <a:lnTo>
                    <a:pt x="1014" y="2008"/>
                  </a:lnTo>
                  <a:lnTo>
                    <a:pt x="1014" y="2008"/>
                  </a:lnTo>
                  <a:lnTo>
                    <a:pt x="1044" y="2010"/>
                  </a:lnTo>
                  <a:lnTo>
                    <a:pt x="1072" y="2014"/>
                  </a:lnTo>
                  <a:lnTo>
                    <a:pt x="1100" y="2022"/>
                  </a:lnTo>
                  <a:lnTo>
                    <a:pt x="1126" y="2032"/>
                  </a:lnTo>
                  <a:lnTo>
                    <a:pt x="1152" y="2044"/>
                  </a:lnTo>
                  <a:lnTo>
                    <a:pt x="1176" y="2058"/>
                  </a:lnTo>
                  <a:lnTo>
                    <a:pt x="1198" y="2074"/>
                  </a:lnTo>
                  <a:lnTo>
                    <a:pt x="1218" y="2094"/>
                  </a:lnTo>
                  <a:lnTo>
                    <a:pt x="1236" y="2114"/>
                  </a:lnTo>
                  <a:lnTo>
                    <a:pt x="1254" y="2136"/>
                  </a:lnTo>
                  <a:lnTo>
                    <a:pt x="1268" y="2160"/>
                  </a:lnTo>
                  <a:lnTo>
                    <a:pt x="1280" y="2184"/>
                  </a:lnTo>
                  <a:lnTo>
                    <a:pt x="1290" y="2212"/>
                  </a:lnTo>
                  <a:lnTo>
                    <a:pt x="1296" y="2238"/>
                  </a:lnTo>
                  <a:lnTo>
                    <a:pt x="1300" y="2268"/>
                  </a:lnTo>
                  <a:lnTo>
                    <a:pt x="1302" y="2296"/>
                  </a:lnTo>
                  <a:lnTo>
                    <a:pt x="1302" y="2296"/>
                  </a:lnTo>
                  <a:lnTo>
                    <a:pt x="1300" y="2328"/>
                  </a:lnTo>
                  <a:lnTo>
                    <a:pt x="1296" y="2360"/>
                  </a:lnTo>
                  <a:lnTo>
                    <a:pt x="1286" y="2392"/>
                  </a:lnTo>
                  <a:lnTo>
                    <a:pt x="1274" y="2422"/>
                  </a:lnTo>
                  <a:lnTo>
                    <a:pt x="1272" y="2424"/>
                  </a:lnTo>
                  <a:lnTo>
                    <a:pt x="1272" y="2424"/>
                  </a:lnTo>
                  <a:lnTo>
                    <a:pt x="1258" y="2454"/>
                  </a:lnTo>
                  <a:lnTo>
                    <a:pt x="1244" y="2486"/>
                  </a:lnTo>
                  <a:lnTo>
                    <a:pt x="1234" y="2514"/>
                  </a:lnTo>
                  <a:lnTo>
                    <a:pt x="1232" y="2524"/>
                  </a:lnTo>
                  <a:lnTo>
                    <a:pt x="1230" y="2534"/>
                  </a:lnTo>
                  <a:lnTo>
                    <a:pt x="1230" y="2534"/>
                  </a:lnTo>
                  <a:lnTo>
                    <a:pt x="1230" y="2542"/>
                  </a:lnTo>
                  <a:lnTo>
                    <a:pt x="1232" y="2550"/>
                  </a:lnTo>
                  <a:lnTo>
                    <a:pt x="1236" y="2558"/>
                  </a:lnTo>
                  <a:lnTo>
                    <a:pt x="1240" y="2566"/>
                  </a:lnTo>
                  <a:lnTo>
                    <a:pt x="1248" y="2574"/>
                  </a:lnTo>
                  <a:lnTo>
                    <a:pt x="1258" y="2578"/>
                  </a:lnTo>
                  <a:lnTo>
                    <a:pt x="1272" y="2582"/>
                  </a:lnTo>
                  <a:lnTo>
                    <a:pt x="1290" y="2584"/>
                  </a:lnTo>
                  <a:lnTo>
                    <a:pt x="2008" y="2584"/>
                  </a:lnTo>
                  <a:lnTo>
                    <a:pt x="2008" y="1866"/>
                  </a:lnTo>
                  <a:lnTo>
                    <a:pt x="2008" y="1866"/>
                  </a:lnTo>
                  <a:lnTo>
                    <a:pt x="2010" y="1846"/>
                  </a:lnTo>
                  <a:lnTo>
                    <a:pt x="2012" y="1828"/>
                  </a:lnTo>
                  <a:lnTo>
                    <a:pt x="2016" y="1812"/>
                  </a:lnTo>
                  <a:lnTo>
                    <a:pt x="2022" y="1796"/>
                  </a:lnTo>
                  <a:lnTo>
                    <a:pt x="2028" y="1780"/>
                  </a:lnTo>
                  <a:lnTo>
                    <a:pt x="2036" y="1768"/>
                  </a:lnTo>
                  <a:lnTo>
                    <a:pt x="2046" y="1756"/>
                  </a:lnTo>
                  <a:lnTo>
                    <a:pt x="2056" y="1744"/>
                  </a:lnTo>
                  <a:lnTo>
                    <a:pt x="2068" y="1736"/>
                  </a:lnTo>
                  <a:lnTo>
                    <a:pt x="2080" y="1726"/>
                  </a:lnTo>
                  <a:lnTo>
                    <a:pt x="2092" y="1720"/>
                  </a:lnTo>
                  <a:lnTo>
                    <a:pt x="2106" y="1714"/>
                  </a:lnTo>
                  <a:lnTo>
                    <a:pt x="2120" y="1710"/>
                  </a:lnTo>
                  <a:lnTo>
                    <a:pt x="2134" y="1706"/>
                  </a:lnTo>
                  <a:lnTo>
                    <a:pt x="2148" y="1704"/>
                  </a:lnTo>
                  <a:lnTo>
                    <a:pt x="2162" y="1704"/>
                  </a:lnTo>
                  <a:lnTo>
                    <a:pt x="2162" y="1704"/>
                  </a:lnTo>
                  <a:lnTo>
                    <a:pt x="2184" y="1706"/>
                  </a:lnTo>
                  <a:lnTo>
                    <a:pt x="2206" y="1710"/>
                  </a:lnTo>
                  <a:lnTo>
                    <a:pt x="2228" y="1718"/>
                  </a:lnTo>
                  <a:lnTo>
                    <a:pt x="2252" y="1726"/>
                  </a:lnTo>
                  <a:lnTo>
                    <a:pt x="2292" y="1744"/>
                  </a:lnTo>
                  <a:lnTo>
                    <a:pt x="2320" y="1758"/>
                  </a:lnTo>
                  <a:lnTo>
                    <a:pt x="2320" y="1758"/>
                  </a:lnTo>
                  <a:lnTo>
                    <a:pt x="2340" y="1766"/>
                  </a:lnTo>
                  <a:lnTo>
                    <a:pt x="2358" y="1772"/>
                  </a:lnTo>
                  <a:lnTo>
                    <a:pt x="2378" y="1774"/>
                  </a:lnTo>
                  <a:lnTo>
                    <a:pt x="2398" y="1776"/>
                  </a:lnTo>
                  <a:lnTo>
                    <a:pt x="2398" y="1776"/>
                  </a:lnTo>
                  <a:lnTo>
                    <a:pt x="2418" y="1774"/>
                  </a:lnTo>
                  <a:lnTo>
                    <a:pt x="2436" y="1772"/>
                  </a:lnTo>
                  <a:lnTo>
                    <a:pt x="2454" y="1768"/>
                  </a:lnTo>
                  <a:lnTo>
                    <a:pt x="2470" y="1760"/>
                  </a:lnTo>
                  <a:lnTo>
                    <a:pt x="2486" y="1754"/>
                  </a:lnTo>
                  <a:lnTo>
                    <a:pt x="2502" y="1744"/>
                  </a:lnTo>
                  <a:lnTo>
                    <a:pt x="2516" y="1734"/>
                  </a:lnTo>
                  <a:lnTo>
                    <a:pt x="2530" y="1722"/>
                  </a:lnTo>
                  <a:lnTo>
                    <a:pt x="2542" y="1708"/>
                  </a:lnTo>
                  <a:lnTo>
                    <a:pt x="2552" y="1694"/>
                  </a:lnTo>
                  <a:lnTo>
                    <a:pt x="2562" y="1678"/>
                  </a:lnTo>
                  <a:lnTo>
                    <a:pt x="2570" y="1662"/>
                  </a:lnTo>
                  <a:lnTo>
                    <a:pt x="2576" y="1646"/>
                  </a:lnTo>
                  <a:lnTo>
                    <a:pt x="2580" y="1628"/>
                  </a:lnTo>
                  <a:lnTo>
                    <a:pt x="2582" y="1610"/>
                  </a:lnTo>
                  <a:lnTo>
                    <a:pt x="2584" y="1590"/>
                  </a:lnTo>
                  <a:lnTo>
                    <a:pt x="2584" y="1590"/>
                  </a:lnTo>
                  <a:lnTo>
                    <a:pt x="2582" y="1572"/>
                  </a:lnTo>
                  <a:lnTo>
                    <a:pt x="2580" y="1554"/>
                  </a:lnTo>
                  <a:lnTo>
                    <a:pt x="2576" y="1536"/>
                  </a:lnTo>
                  <a:lnTo>
                    <a:pt x="2570" y="1518"/>
                  </a:lnTo>
                  <a:lnTo>
                    <a:pt x="2562" y="1502"/>
                  </a:lnTo>
                  <a:lnTo>
                    <a:pt x="2552" y="1488"/>
                  </a:lnTo>
                  <a:lnTo>
                    <a:pt x="2542" y="1472"/>
                  </a:lnTo>
                  <a:lnTo>
                    <a:pt x="2530" y="1460"/>
                  </a:lnTo>
                  <a:lnTo>
                    <a:pt x="2516" y="1448"/>
                  </a:lnTo>
                  <a:lnTo>
                    <a:pt x="2502" y="1438"/>
                  </a:lnTo>
                  <a:lnTo>
                    <a:pt x="2486" y="1428"/>
                  </a:lnTo>
                  <a:lnTo>
                    <a:pt x="2470" y="1420"/>
                  </a:lnTo>
                  <a:lnTo>
                    <a:pt x="2454" y="1414"/>
                  </a:lnTo>
                  <a:lnTo>
                    <a:pt x="2436" y="1410"/>
                  </a:lnTo>
                  <a:lnTo>
                    <a:pt x="2418" y="1406"/>
                  </a:lnTo>
                  <a:lnTo>
                    <a:pt x="2398" y="1406"/>
                  </a:lnTo>
                  <a:lnTo>
                    <a:pt x="2398" y="14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204" name="组合 203"/>
            <p:cNvGrpSpPr/>
            <p:nvPr/>
          </p:nvGrpSpPr>
          <p:grpSpPr>
            <a:xfrm>
              <a:off x="4402316" y="3496763"/>
              <a:ext cx="343426" cy="343426"/>
              <a:chOff x="2409825" y="6532563"/>
              <a:chExt cx="885825" cy="885825"/>
            </a:xfrm>
            <a:solidFill>
              <a:schemeClr val="bg1"/>
            </a:solidFill>
          </p:grpSpPr>
          <p:sp>
            <p:nvSpPr>
              <p:cNvPr id="205" name="Freeform 8"/>
              <p:cNvSpPr>
                <a:spLocks noEditPoints="1"/>
              </p:cNvSpPr>
              <p:nvPr/>
            </p:nvSpPr>
            <p:spPr bwMode="auto">
              <a:xfrm>
                <a:off x="2724150" y="6846888"/>
                <a:ext cx="257175" cy="257175"/>
              </a:xfrm>
              <a:custGeom>
                <a:avLst/>
                <a:gdLst>
                  <a:gd name="T0" fmla="*/ 146 w 324"/>
                  <a:gd name="T1" fmla="*/ 0 h 324"/>
                  <a:gd name="T2" fmla="*/ 99 w 324"/>
                  <a:gd name="T3" fmla="*/ 13 h 324"/>
                  <a:gd name="T4" fmla="*/ 59 w 324"/>
                  <a:gd name="T5" fmla="*/ 36 h 324"/>
                  <a:gd name="T6" fmla="*/ 29 w 324"/>
                  <a:gd name="T7" fmla="*/ 72 h 324"/>
                  <a:gd name="T8" fmla="*/ 7 w 324"/>
                  <a:gd name="T9" fmla="*/ 113 h 324"/>
                  <a:gd name="T10" fmla="*/ 0 w 324"/>
                  <a:gd name="T11" fmla="*/ 162 h 324"/>
                  <a:gd name="T12" fmla="*/ 4 w 324"/>
                  <a:gd name="T13" fmla="*/ 194 h 324"/>
                  <a:gd name="T14" fmla="*/ 20 w 324"/>
                  <a:gd name="T15" fmla="*/ 239 h 324"/>
                  <a:gd name="T16" fmla="*/ 49 w 324"/>
                  <a:gd name="T17" fmla="*/ 275 h 324"/>
                  <a:gd name="T18" fmla="*/ 85 w 324"/>
                  <a:gd name="T19" fmla="*/ 304 h 324"/>
                  <a:gd name="T20" fmla="*/ 130 w 324"/>
                  <a:gd name="T21" fmla="*/ 320 h 324"/>
                  <a:gd name="T22" fmla="*/ 162 w 324"/>
                  <a:gd name="T23" fmla="*/ 324 h 324"/>
                  <a:gd name="T24" fmla="*/ 211 w 324"/>
                  <a:gd name="T25" fmla="*/ 317 h 324"/>
                  <a:gd name="T26" fmla="*/ 252 w 324"/>
                  <a:gd name="T27" fmla="*/ 295 h 324"/>
                  <a:gd name="T28" fmla="*/ 286 w 324"/>
                  <a:gd name="T29" fmla="*/ 265 h 324"/>
                  <a:gd name="T30" fmla="*/ 311 w 324"/>
                  <a:gd name="T31" fmla="*/ 225 h 324"/>
                  <a:gd name="T32" fmla="*/ 324 w 324"/>
                  <a:gd name="T33" fmla="*/ 178 h 324"/>
                  <a:gd name="T34" fmla="*/ 324 w 324"/>
                  <a:gd name="T35" fmla="*/ 146 h 324"/>
                  <a:gd name="T36" fmla="*/ 311 w 324"/>
                  <a:gd name="T37" fmla="*/ 99 h 324"/>
                  <a:gd name="T38" fmla="*/ 286 w 324"/>
                  <a:gd name="T39" fmla="*/ 60 h 324"/>
                  <a:gd name="T40" fmla="*/ 252 w 324"/>
                  <a:gd name="T41" fmla="*/ 27 h 324"/>
                  <a:gd name="T42" fmla="*/ 211 w 324"/>
                  <a:gd name="T43" fmla="*/ 7 h 324"/>
                  <a:gd name="T44" fmla="*/ 162 w 324"/>
                  <a:gd name="T45" fmla="*/ 0 h 324"/>
                  <a:gd name="T46" fmla="*/ 162 w 324"/>
                  <a:gd name="T47" fmla="*/ 277 h 324"/>
                  <a:gd name="T48" fmla="*/ 128 w 324"/>
                  <a:gd name="T49" fmla="*/ 272 h 324"/>
                  <a:gd name="T50" fmla="*/ 97 w 324"/>
                  <a:gd name="T51" fmla="*/ 257 h 324"/>
                  <a:gd name="T52" fmla="*/ 61 w 324"/>
                  <a:gd name="T53" fmla="*/ 216 h 324"/>
                  <a:gd name="T54" fmla="*/ 50 w 324"/>
                  <a:gd name="T55" fmla="*/ 185 h 324"/>
                  <a:gd name="T56" fmla="*/ 47 w 324"/>
                  <a:gd name="T57" fmla="*/ 162 h 324"/>
                  <a:gd name="T58" fmla="*/ 52 w 324"/>
                  <a:gd name="T59" fmla="*/ 128 h 324"/>
                  <a:gd name="T60" fmla="*/ 67 w 324"/>
                  <a:gd name="T61" fmla="*/ 97 h 324"/>
                  <a:gd name="T62" fmla="*/ 108 w 324"/>
                  <a:gd name="T63" fmla="*/ 61 h 324"/>
                  <a:gd name="T64" fmla="*/ 139 w 324"/>
                  <a:gd name="T65" fmla="*/ 49 h 324"/>
                  <a:gd name="T66" fmla="*/ 162 w 324"/>
                  <a:gd name="T67" fmla="*/ 47 h 324"/>
                  <a:gd name="T68" fmla="*/ 196 w 324"/>
                  <a:gd name="T69" fmla="*/ 52 h 324"/>
                  <a:gd name="T70" fmla="*/ 227 w 324"/>
                  <a:gd name="T71" fmla="*/ 67 h 324"/>
                  <a:gd name="T72" fmla="*/ 263 w 324"/>
                  <a:gd name="T73" fmla="*/ 106 h 324"/>
                  <a:gd name="T74" fmla="*/ 275 w 324"/>
                  <a:gd name="T75" fmla="*/ 139 h 324"/>
                  <a:gd name="T76" fmla="*/ 277 w 324"/>
                  <a:gd name="T77" fmla="*/ 162 h 324"/>
                  <a:gd name="T78" fmla="*/ 272 w 324"/>
                  <a:gd name="T79" fmla="*/ 196 h 324"/>
                  <a:gd name="T80" fmla="*/ 257 w 324"/>
                  <a:gd name="T81" fmla="*/ 227 h 324"/>
                  <a:gd name="T82" fmla="*/ 216 w 324"/>
                  <a:gd name="T83" fmla="*/ 263 h 324"/>
                  <a:gd name="T84" fmla="*/ 185 w 324"/>
                  <a:gd name="T85" fmla="*/ 274 h 324"/>
                  <a:gd name="T86" fmla="*/ 162 w 324"/>
                  <a:gd name="T87" fmla="*/ 277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24" h="324">
                    <a:moveTo>
                      <a:pt x="162" y="0"/>
                    </a:moveTo>
                    <a:lnTo>
                      <a:pt x="162" y="0"/>
                    </a:lnTo>
                    <a:lnTo>
                      <a:pt x="146" y="0"/>
                    </a:lnTo>
                    <a:lnTo>
                      <a:pt x="130" y="4"/>
                    </a:lnTo>
                    <a:lnTo>
                      <a:pt x="113" y="7"/>
                    </a:lnTo>
                    <a:lnTo>
                      <a:pt x="99" y="13"/>
                    </a:lnTo>
                    <a:lnTo>
                      <a:pt x="85" y="20"/>
                    </a:lnTo>
                    <a:lnTo>
                      <a:pt x="72" y="27"/>
                    </a:lnTo>
                    <a:lnTo>
                      <a:pt x="59" y="36"/>
                    </a:lnTo>
                    <a:lnTo>
                      <a:pt x="49" y="47"/>
                    </a:lnTo>
                    <a:lnTo>
                      <a:pt x="38" y="60"/>
                    </a:lnTo>
                    <a:lnTo>
                      <a:pt x="29" y="72"/>
                    </a:lnTo>
                    <a:lnTo>
                      <a:pt x="20" y="85"/>
                    </a:lnTo>
                    <a:lnTo>
                      <a:pt x="13" y="99"/>
                    </a:lnTo>
                    <a:lnTo>
                      <a:pt x="7" y="113"/>
                    </a:lnTo>
                    <a:lnTo>
                      <a:pt x="4" y="130"/>
                    </a:lnTo>
                    <a:lnTo>
                      <a:pt x="2" y="146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2" y="178"/>
                    </a:lnTo>
                    <a:lnTo>
                      <a:pt x="4" y="194"/>
                    </a:lnTo>
                    <a:lnTo>
                      <a:pt x="7" y="211"/>
                    </a:lnTo>
                    <a:lnTo>
                      <a:pt x="13" y="225"/>
                    </a:lnTo>
                    <a:lnTo>
                      <a:pt x="20" y="239"/>
                    </a:lnTo>
                    <a:lnTo>
                      <a:pt x="29" y="252"/>
                    </a:lnTo>
                    <a:lnTo>
                      <a:pt x="38" y="265"/>
                    </a:lnTo>
                    <a:lnTo>
                      <a:pt x="49" y="275"/>
                    </a:lnTo>
                    <a:lnTo>
                      <a:pt x="59" y="286"/>
                    </a:lnTo>
                    <a:lnTo>
                      <a:pt x="72" y="295"/>
                    </a:lnTo>
                    <a:lnTo>
                      <a:pt x="85" y="304"/>
                    </a:lnTo>
                    <a:lnTo>
                      <a:pt x="99" y="311"/>
                    </a:lnTo>
                    <a:lnTo>
                      <a:pt x="113" y="317"/>
                    </a:lnTo>
                    <a:lnTo>
                      <a:pt x="130" y="320"/>
                    </a:lnTo>
                    <a:lnTo>
                      <a:pt x="146" y="322"/>
                    </a:lnTo>
                    <a:lnTo>
                      <a:pt x="162" y="324"/>
                    </a:lnTo>
                    <a:lnTo>
                      <a:pt x="162" y="324"/>
                    </a:lnTo>
                    <a:lnTo>
                      <a:pt x="178" y="322"/>
                    </a:lnTo>
                    <a:lnTo>
                      <a:pt x="194" y="320"/>
                    </a:lnTo>
                    <a:lnTo>
                      <a:pt x="211" y="317"/>
                    </a:lnTo>
                    <a:lnTo>
                      <a:pt x="225" y="311"/>
                    </a:lnTo>
                    <a:lnTo>
                      <a:pt x="239" y="304"/>
                    </a:lnTo>
                    <a:lnTo>
                      <a:pt x="252" y="295"/>
                    </a:lnTo>
                    <a:lnTo>
                      <a:pt x="265" y="286"/>
                    </a:lnTo>
                    <a:lnTo>
                      <a:pt x="277" y="275"/>
                    </a:lnTo>
                    <a:lnTo>
                      <a:pt x="286" y="265"/>
                    </a:lnTo>
                    <a:lnTo>
                      <a:pt x="297" y="252"/>
                    </a:lnTo>
                    <a:lnTo>
                      <a:pt x="304" y="239"/>
                    </a:lnTo>
                    <a:lnTo>
                      <a:pt x="311" y="225"/>
                    </a:lnTo>
                    <a:lnTo>
                      <a:pt x="317" y="211"/>
                    </a:lnTo>
                    <a:lnTo>
                      <a:pt x="320" y="194"/>
                    </a:lnTo>
                    <a:lnTo>
                      <a:pt x="324" y="178"/>
                    </a:lnTo>
                    <a:lnTo>
                      <a:pt x="324" y="162"/>
                    </a:lnTo>
                    <a:lnTo>
                      <a:pt x="324" y="162"/>
                    </a:lnTo>
                    <a:lnTo>
                      <a:pt x="324" y="146"/>
                    </a:lnTo>
                    <a:lnTo>
                      <a:pt x="320" y="130"/>
                    </a:lnTo>
                    <a:lnTo>
                      <a:pt x="317" y="113"/>
                    </a:lnTo>
                    <a:lnTo>
                      <a:pt x="311" y="99"/>
                    </a:lnTo>
                    <a:lnTo>
                      <a:pt x="304" y="85"/>
                    </a:lnTo>
                    <a:lnTo>
                      <a:pt x="297" y="72"/>
                    </a:lnTo>
                    <a:lnTo>
                      <a:pt x="286" y="60"/>
                    </a:lnTo>
                    <a:lnTo>
                      <a:pt x="277" y="47"/>
                    </a:lnTo>
                    <a:lnTo>
                      <a:pt x="265" y="36"/>
                    </a:lnTo>
                    <a:lnTo>
                      <a:pt x="252" y="27"/>
                    </a:lnTo>
                    <a:lnTo>
                      <a:pt x="239" y="20"/>
                    </a:lnTo>
                    <a:lnTo>
                      <a:pt x="225" y="13"/>
                    </a:lnTo>
                    <a:lnTo>
                      <a:pt x="211" y="7"/>
                    </a:lnTo>
                    <a:lnTo>
                      <a:pt x="194" y="4"/>
                    </a:lnTo>
                    <a:lnTo>
                      <a:pt x="178" y="0"/>
                    </a:lnTo>
                    <a:lnTo>
                      <a:pt x="162" y="0"/>
                    </a:lnTo>
                    <a:lnTo>
                      <a:pt x="162" y="0"/>
                    </a:lnTo>
                    <a:close/>
                    <a:moveTo>
                      <a:pt x="162" y="277"/>
                    </a:moveTo>
                    <a:lnTo>
                      <a:pt x="162" y="277"/>
                    </a:lnTo>
                    <a:lnTo>
                      <a:pt x="151" y="275"/>
                    </a:lnTo>
                    <a:lnTo>
                      <a:pt x="139" y="274"/>
                    </a:lnTo>
                    <a:lnTo>
                      <a:pt x="128" y="272"/>
                    </a:lnTo>
                    <a:lnTo>
                      <a:pt x="117" y="268"/>
                    </a:lnTo>
                    <a:lnTo>
                      <a:pt x="108" y="263"/>
                    </a:lnTo>
                    <a:lnTo>
                      <a:pt x="97" y="257"/>
                    </a:lnTo>
                    <a:lnTo>
                      <a:pt x="81" y="243"/>
                    </a:lnTo>
                    <a:lnTo>
                      <a:pt x="67" y="227"/>
                    </a:lnTo>
                    <a:lnTo>
                      <a:pt x="61" y="216"/>
                    </a:lnTo>
                    <a:lnTo>
                      <a:pt x="56" y="207"/>
                    </a:lnTo>
                    <a:lnTo>
                      <a:pt x="52" y="196"/>
                    </a:lnTo>
                    <a:lnTo>
                      <a:pt x="50" y="185"/>
                    </a:lnTo>
                    <a:lnTo>
                      <a:pt x="49" y="173"/>
                    </a:lnTo>
                    <a:lnTo>
                      <a:pt x="47" y="162"/>
                    </a:lnTo>
                    <a:lnTo>
                      <a:pt x="47" y="162"/>
                    </a:lnTo>
                    <a:lnTo>
                      <a:pt x="49" y="149"/>
                    </a:lnTo>
                    <a:lnTo>
                      <a:pt x="50" y="139"/>
                    </a:lnTo>
                    <a:lnTo>
                      <a:pt x="52" y="128"/>
                    </a:lnTo>
                    <a:lnTo>
                      <a:pt x="56" y="117"/>
                    </a:lnTo>
                    <a:lnTo>
                      <a:pt x="61" y="106"/>
                    </a:lnTo>
                    <a:lnTo>
                      <a:pt x="67" y="97"/>
                    </a:lnTo>
                    <a:lnTo>
                      <a:pt x="81" y="81"/>
                    </a:lnTo>
                    <a:lnTo>
                      <a:pt x="97" y="67"/>
                    </a:lnTo>
                    <a:lnTo>
                      <a:pt x="108" y="61"/>
                    </a:lnTo>
                    <a:lnTo>
                      <a:pt x="117" y="56"/>
                    </a:lnTo>
                    <a:lnTo>
                      <a:pt x="128" y="52"/>
                    </a:lnTo>
                    <a:lnTo>
                      <a:pt x="139" y="49"/>
                    </a:lnTo>
                    <a:lnTo>
                      <a:pt x="151" y="47"/>
                    </a:lnTo>
                    <a:lnTo>
                      <a:pt x="162" y="47"/>
                    </a:lnTo>
                    <a:lnTo>
                      <a:pt x="162" y="47"/>
                    </a:lnTo>
                    <a:lnTo>
                      <a:pt x="175" y="47"/>
                    </a:lnTo>
                    <a:lnTo>
                      <a:pt x="185" y="49"/>
                    </a:lnTo>
                    <a:lnTo>
                      <a:pt x="196" y="52"/>
                    </a:lnTo>
                    <a:lnTo>
                      <a:pt x="207" y="56"/>
                    </a:lnTo>
                    <a:lnTo>
                      <a:pt x="216" y="61"/>
                    </a:lnTo>
                    <a:lnTo>
                      <a:pt x="227" y="67"/>
                    </a:lnTo>
                    <a:lnTo>
                      <a:pt x="243" y="81"/>
                    </a:lnTo>
                    <a:lnTo>
                      <a:pt x="257" y="97"/>
                    </a:lnTo>
                    <a:lnTo>
                      <a:pt x="263" y="106"/>
                    </a:lnTo>
                    <a:lnTo>
                      <a:pt x="268" y="117"/>
                    </a:lnTo>
                    <a:lnTo>
                      <a:pt x="272" y="128"/>
                    </a:lnTo>
                    <a:lnTo>
                      <a:pt x="275" y="139"/>
                    </a:lnTo>
                    <a:lnTo>
                      <a:pt x="277" y="149"/>
                    </a:lnTo>
                    <a:lnTo>
                      <a:pt x="277" y="162"/>
                    </a:lnTo>
                    <a:lnTo>
                      <a:pt x="277" y="162"/>
                    </a:lnTo>
                    <a:lnTo>
                      <a:pt x="277" y="173"/>
                    </a:lnTo>
                    <a:lnTo>
                      <a:pt x="275" y="185"/>
                    </a:lnTo>
                    <a:lnTo>
                      <a:pt x="272" y="196"/>
                    </a:lnTo>
                    <a:lnTo>
                      <a:pt x="268" y="207"/>
                    </a:lnTo>
                    <a:lnTo>
                      <a:pt x="263" y="216"/>
                    </a:lnTo>
                    <a:lnTo>
                      <a:pt x="257" y="227"/>
                    </a:lnTo>
                    <a:lnTo>
                      <a:pt x="243" y="243"/>
                    </a:lnTo>
                    <a:lnTo>
                      <a:pt x="227" y="257"/>
                    </a:lnTo>
                    <a:lnTo>
                      <a:pt x="216" y="263"/>
                    </a:lnTo>
                    <a:lnTo>
                      <a:pt x="207" y="268"/>
                    </a:lnTo>
                    <a:lnTo>
                      <a:pt x="196" y="272"/>
                    </a:lnTo>
                    <a:lnTo>
                      <a:pt x="185" y="274"/>
                    </a:lnTo>
                    <a:lnTo>
                      <a:pt x="175" y="275"/>
                    </a:lnTo>
                    <a:lnTo>
                      <a:pt x="162" y="277"/>
                    </a:lnTo>
                    <a:lnTo>
                      <a:pt x="162" y="2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" name="Freeform 9"/>
              <p:cNvSpPr>
                <a:spLocks noEditPoints="1"/>
              </p:cNvSpPr>
              <p:nvPr/>
            </p:nvSpPr>
            <p:spPr bwMode="auto">
              <a:xfrm>
                <a:off x="2409825" y="6532563"/>
                <a:ext cx="885825" cy="885825"/>
              </a:xfrm>
              <a:custGeom>
                <a:avLst/>
                <a:gdLst>
                  <a:gd name="T0" fmla="*/ 992 w 1116"/>
                  <a:gd name="T1" fmla="*/ 294 h 1116"/>
                  <a:gd name="T2" fmla="*/ 954 w 1116"/>
                  <a:gd name="T3" fmla="*/ 162 h 1116"/>
                  <a:gd name="T4" fmla="*/ 866 w 1116"/>
                  <a:gd name="T5" fmla="*/ 121 h 1116"/>
                  <a:gd name="T6" fmla="*/ 779 w 1116"/>
                  <a:gd name="T7" fmla="*/ 141 h 1116"/>
                  <a:gd name="T8" fmla="*/ 646 w 1116"/>
                  <a:gd name="T9" fmla="*/ 29 h 1116"/>
                  <a:gd name="T10" fmla="*/ 511 w 1116"/>
                  <a:gd name="T11" fmla="*/ 7 h 1116"/>
                  <a:gd name="T12" fmla="*/ 418 w 1116"/>
                  <a:gd name="T13" fmla="*/ 106 h 1116"/>
                  <a:gd name="T14" fmla="*/ 266 w 1116"/>
                  <a:gd name="T15" fmla="*/ 121 h 1116"/>
                  <a:gd name="T16" fmla="*/ 185 w 1116"/>
                  <a:gd name="T17" fmla="*/ 144 h 1116"/>
                  <a:gd name="T18" fmla="*/ 122 w 1116"/>
                  <a:gd name="T19" fmla="*/ 247 h 1116"/>
                  <a:gd name="T20" fmla="*/ 106 w 1116"/>
                  <a:gd name="T21" fmla="*/ 418 h 1116"/>
                  <a:gd name="T22" fmla="*/ 7 w 1116"/>
                  <a:gd name="T23" fmla="*/ 509 h 1116"/>
                  <a:gd name="T24" fmla="*/ 31 w 1116"/>
                  <a:gd name="T25" fmla="*/ 646 h 1116"/>
                  <a:gd name="T26" fmla="*/ 140 w 1116"/>
                  <a:gd name="T27" fmla="*/ 778 h 1116"/>
                  <a:gd name="T28" fmla="*/ 135 w 1116"/>
                  <a:gd name="T29" fmla="*/ 913 h 1116"/>
                  <a:gd name="T30" fmla="*/ 211 w 1116"/>
                  <a:gd name="T31" fmla="*/ 985 h 1116"/>
                  <a:gd name="T32" fmla="*/ 302 w 1116"/>
                  <a:gd name="T33" fmla="*/ 990 h 1116"/>
                  <a:gd name="T34" fmla="*/ 427 w 1116"/>
                  <a:gd name="T35" fmla="*/ 1031 h 1116"/>
                  <a:gd name="T36" fmla="*/ 558 w 1116"/>
                  <a:gd name="T37" fmla="*/ 1116 h 1116"/>
                  <a:gd name="T38" fmla="*/ 679 w 1116"/>
                  <a:gd name="T39" fmla="*/ 1051 h 1116"/>
                  <a:gd name="T40" fmla="*/ 796 w 1116"/>
                  <a:gd name="T41" fmla="*/ 985 h 1116"/>
                  <a:gd name="T42" fmla="*/ 866 w 1116"/>
                  <a:gd name="T43" fmla="*/ 994 h 1116"/>
                  <a:gd name="T44" fmla="*/ 954 w 1116"/>
                  <a:gd name="T45" fmla="*/ 952 h 1116"/>
                  <a:gd name="T46" fmla="*/ 992 w 1116"/>
                  <a:gd name="T47" fmla="*/ 823 h 1116"/>
                  <a:gd name="T48" fmla="*/ 1031 w 1116"/>
                  <a:gd name="T49" fmla="*/ 689 h 1116"/>
                  <a:gd name="T50" fmla="*/ 1116 w 1116"/>
                  <a:gd name="T51" fmla="*/ 558 h 1116"/>
                  <a:gd name="T52" fmla="*/ 1053 w 1116"/>
                  <a:gd name="T53" fmla="*/ 438 h 1116"/>
                  <a:gd name="T54" fmla="*/ 927 w 1116"/>
                  <a:gd name="T55" fmla="*/ 644 h 1116"/>
                  <a:gd name="T56" fmla="*/ 887 w 1116"/>
                  <a:gd name="T57" fmla="*/ 815 h 1116"/>
                  <a:gd name="T58" fmla="*/ 893 w 1116"/>
                  <a:gd name="T59" fmla="*/ 878 h 1116"/>
                  <a:gd name="T60" fmla="*/ 851 w 1116"/>
                  <a:gd name="T61" fmla="*/ 902 h 1116"/>
                  <a:gd name="T62" fmla="*/ 758 w 1116"/>
                  <a:gd name="T63" fmla="*/ 880 h 1116"/>
                  <a:gd name="T64" fmla="*/ 608 w 1116"/>
                  <a:gd name="T65" fmla="*/ 972 h 1116"/>
                  <a:gd name="T66" fmla="*/ 578 w 1116"/>
                  <a:gd name="T67" fmla="*/ 1019 h 1116"/>
                  <a:gd name="T68" fmla="*/ 522 w 1116"/>
                  <a:gd name="T69" fmla="*/ 1008 h 1116"/>
                  <a:gd name="T70" fmla="*/ 472 w 1116"/>
                  <a:gd name="T71" fmla="*/ 927 h 1116"/>
                  <a:gd name="T72" fmla="*/ 301 w 1116"/>
                  <a:gd name="T73" fmla="*/ 886 h 1116"/>
                  <a:gd name="T74" fmla="*/ 238 w 1116"/>
                  <a:gd name="T75" fmla="*/ 893 h 1116"/>
                  <a:gd name="T76" fmla="*/ 216 w 1116"/>
                  <a:gd name="T77" fmla="*/ 841 h 1116"/>
                  <a:gd name="T78" fmla="*/ 221 w 1116"/>
                  <a:gd name="T79" fmla="*/ 731 h 1116"/>
                  <a:gd name="T80" fmla="*/ 133 w 1116"/>
                  <a:gd name="T81" fmla="*/ 607 h 1116"/>
                  <a:gd name="T82" fmla="*/ 94 w 1116"/>
                  <a:gd name="T83" fmla="*/ 558 h 1116"/>
                  <a:gd name="T84" fmla="*/ 124 w 1116"/>
                  <a:gd name="T85" fmla="*/ 511 h 1116"/>
                  <a:gd name="T86" fmla="*/ 209 w 1116"/>
                  <a:gd name="T87" fmla="*/ 412 h 1116"/>
                  <a:gd name="T88" fmla="*/ 218 w 1116"/>
                  <a:gd name="T89" fmla="*/ 285 h 1116"/>
                  <a:gd name="T90" fmla="*/ 230 w 1116"/>
                  <a:gd name="T91" fmla="*/ 229 h 1116"/>
                  <a:gd name="T92" fmla="*/ 293 w 1116"/>
                  <a:gd name="T93" fmla="*/ 223 h 1116"/>
                  <a:gd name="T94" fmla="*/ 441 w 1116"/>
                  <a:gd name="T95" fmla="*/ 198 h 1116"/>
                  <a:gd name="T96" fmla="*/ 517 w 1116"/>
                  <a:gd name="T97" fmla="*/ 115 h 1116"/>
                  <a:gd name="T98" fmla="*/ 569 w 1116"/>
                  <a:gd name="T99" fmla="*/ 94 h 1116"/>
                  <a:gd name="T100" fmla="*/ 608 w 1116"/>
                  <a:gd name="T101" fmla="*/ 144 h 1116"/>
                  <a:gd name="T102" fmla="*/ 758 w 1116"/>
                  <a:gd name="T103" fmla="*/ 236 h 1116"/>
                  <a:gd name="T104" fmla="*/ 851 w 1116"/>
                  <a:gd name="T105" fmla="*/ 214 h 1116"/>
                  <a:gd name="T106" fmla="*/ 898 w 1116"/>
                  <a:gd name="T107" fmla="*/ 247 h 1116"/>
                  <a:gd name="T108" fmla="*/ 860 w 1116"/>
                  <a:gd name="T109" fmla="*/ 328 h 1116"/>
                  <a:gd name="T110" fmla="*/ 936 w 1116"/>
                  <a:gd name="T111" fmla="*/ 508 h 1116"/>
                  <a:gd name="T112" fmla="*/ 1013 w 1116"/>
                  <a:gd name="T113" fmla="*/ 529 h 1116"/>
                  <a:gd name="T114" fmla="*/ 1013 w 1116"/>
                  <a:gd name="T115" fmla="*/ 587 h 1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116" h="1116">
                    <a:moveTo>
                      <a:pt x="1010" y="418"/>
                    </a:moveTo>
                    <a:lnTo>
                      <a:pt x="1010" y="418"/>
                    </a:lnTo>
                    <a:lnTo>
                      <a:pt x="995" y="376"/>
                    </a:lnTo>
                    <a:lnTo>
                      <a:pt x="976" y="337"/>
                    </a:lnTo>
                    <a:lnTo>
                      <a:pt x="976" y="337"/>
                    </a:lnTo>
                    <a:lnTo>
                      <a:pt x="986" y="315"/>
                    </a:lnTo>
                    <a:lnTo>
                      <a:pt x="992" y="294"/>
                    </a:lnTo>
                    <a:lnTo>
                      <a:pt x="995" y="270"/>
                    </a:lnTo>
                    <a:lnTo>
                      <a:pt x="994" y="247"/>
                    </a:lnTo>
                    <a:lnTo>
                      <a:pt x="990" y="223"/>
                    </a:lnTo>
                    <a:lnTo>
                      <a:pt x="981" y="202"/>
                    </a:lnTo>
                    <a:lnTo>
                      <a:pt x="968" y="182"/>
                    </a:lnTo>
                    <a:lnTo>
                      <a:pt x="954" y="162"/>
                    </a:lnTo>
                    <a:lnTo>
                      <a:pt x="954" y="162"/>
                    </a:lnTo>
                    <a:lnTo>
                      <a:pt x="943" y="153"/>
                    </a:lnTo>
                    <a:lnTo>
                      <a:pt x="931" y="144"/>
                    </a:lnTo>
                    <a:lnTo>
                      <a:pt x="920" y="137"/>
                    </a:lnTo>
                    <a:lnTo>
                      <a:pt x="905" y="132"/>
                    </a:lnTo>
                    <a:lnTo>
                      <a:pt x="893" y="126"/>
                    </a:lnTo>
                    <a:lnTo>
                      <a:pt x="878" y="123"/>
                    </a:lnTo>
                    <a:lnTo>
                      <a:pt x="866" y="121"/>
                    </a:lnTo>
                    <a:lnTo>
                      <a:pt x="851" y="121"/>
                    </a:lnTo>
                    <a:lnTo>
                      <a:pt x="851" y="121"/>
                    </a:lnTo>
                    <a:lnTo>
                      <a:pt x="832" y="123"/>
                    </a:lnTo>
                    <a:lnTo>
                      <a:pt x="814" y="126"/>
                    </a:lnTo>
                    <a:lnTo>
                      <a:pt x="796" y="132"/>
                    </a:lnTo>
                    <a:lnTo>
                      <a:pt x="779" y="141"/>
                    </a:lnTo>
                    <a:lnTo>
                      <a:pt x="779" y="141"/>
                    </a:lnTo>
                    <a:lnTo>
                      <a:pt x="740" y="121"/>
                    </a:lnTo>
                    <a:lnTo>
                      <a:pt x="698" y="106"/>
                    </a:lnTo>
                    <a:lnTo>
                      <a:pt x="698" y="106"/>
                    </a:lnTo>
                    <a:lnTo>
                      <a:pt x="689" y="85"/>
                    </a:lnTo>
                    <a:lnTo>
                      <a:pt x="679" y="63"/>
                    </a:lnTo>
                    <a:lnTo>
                      <a:pt x="664" y="45"/>
                    </a:lnTo>
                    <a:lnTo>
                      <a:pt x="646" y="29"/>
                    </a:lnTo>
                    <a:lnTo>
                      <a:pt x="626" y="16"/>
                    </a:lnTo>
                    <a:lnTo>
                      <a:pt x="607" y="7"/>
                    </a:lnTo>
                    <a:lnTo>
                      <a:pt x="583" y="2"/>
                    </a:lnTo>
                    <a:lnTo>
                      <a:pt x="558" y="0"/>
                    </a:lnTo>
                    <a:lnTo>
                      <a:pt x="558" y="0"/>
                    </a:lnTo>
                    <a:lnTo>
                      <a:pt x="535" y="2"/>
                    </a:lnTo>
                    <a:lnTo>
                      <a:pt x="511" y="7"/>
                    </a:lnTo>
                    <a:lnTo>
                      <a:pt x="490" y="16"/>
                    </a:lnTo>
                    <a:lnTo>
                      <a:pt x="470" y="29"/>
                    </a:lnTo>
                    <a:lnTo>
                      <a:pt x="452" y="45"/>
                    </a:lnTo>
                    <a:lnTo>
                      <a:pt x="437" y="63"/>
                    </a:lnTo>
                    <a:lnTo>
                      <a:pt x="427" y="85"/>
                    </a:lnTo>
                    <a:lnTo>
                      <a:pt x="418" y="106"/>
                    </a:lnTo>
                    <a:lnTo>
                      <a:pt x="418" y="106"/>
                    </a:lnTo>
                    <a:lnTo>
                      <a:pt x="378" y="121"/>
                    </a:lnTo>
                    <a:lnTo>
                      <a:pt x="338" y="141"/>
                    </a:lnTo>
                    <a:lnTo>
                      <a:pt x="338" y="141"/>
                    </a:lnTo>
                    <a:lnTo>
                      <a:pt x="320" y="132"/>
                    </a:lnTo>
                    <a:lnTo>
                      <a:pt x="302" y="126"/>
                    </a:lnTo>
                    <a:lnTo>
                      <a:pt x="284" y="123"/>
                    </a:lnTo>
                    <a:lnTo>
                      <a:pt x="266" y="121"/>
                    </a:lnTo>
                    <a:lnTo>
                      <a:pt x="266" y="121"/>
                    </a:lnTo>
                    <a:lnTo>
                      <a:pt x="252" y="121"/>
                    </a:lnTo>
                    <a:lnTo>
                      <a:pt x="238" y="123"/>
                    </a:lnTo>
                    <a:lnTo>
                      <a:pt x="223" y="126"/>
                    </a:lnTo>
                    <a:lnTo>
                      <a:pt x="211" y="132"/>
                    </a:lnTo>
                    <a:lnTo>
                      <a:pt x="198" y="137"/>
                    </a:lnTo>
                    <a:lnTo>
                      <a:pt x="185" y="144"/>
                    </a:lnTo>
                    <a:lnTo>
                      <a:pt x="175" y="153"/>
                    </a:lnTo>
                    <a:lnTo>
                      <a:pt x="164" y="162"/>
                    </a:lnTo>
                    <a:lnTo>
                      <a:pt x="164" y="162"/>
                    </a:lnTo>
                    <a:lnTo>
                      <a:pt x="148" y="182"/>
                    </a:lnTo>
                    <a:lnTo>
                      <a:pt x="135" y="202"/>
                    </a:lnTo>
                    <a:lnTo>
                      <a:pt x="126" y="223"/>
                    </a:lnTo>
                    <a:lnTo>
                      <a:pt x="122" y="247"/>
                    </a:lnTo>
                    <a:lnTo>
                      <a:pt x="121" y="270"/>
                    </a:lnTo>
                    <a:lnTo>
                      <a:pt x="124" y="294"/>
                    </a:lnTo>
                    <a:lnTo>
                      <a:pt x="130" y="315"/>
                    </a:lnTo>
                    <a:lnTo>
                      <a:pt x="140" y="337"/>
                    </a:lnTo>
                    <a:lnTo>
                      <a:pt x="140" y="337"/>
                    </a:lnTo>
                    <a:lnTo>
                      <a:pt x="121" y="376"/>
                    </a:lnTo>
                    <a:lnTo>
                      <a:pt x="106" y="418"/>
                    </a:lnTo>
                    <a:lnTo>
                      <a:pt x="106" y="418"/>
                    </a:lnTo>
                    <a:lnTo>
                      <a:pt x="85" y="427"/>
                    </a:lnTo>
                    <a:lnTo>
                      <a:pt x="65" y="438"/>
                    </a:lnTo>
                    <a:lnTo>
                      <a:pt x="45" y="452"/>
                    </a:lnTo>
                    <a:lnTo>
                      <a:pt x="31" y="470"/>
                    </a:lnTo>
                    <a:lnTo>
                      <a:pt x="18" y="488"/>
                    </a:lnTo>
                    <a:lnTo>
                      <a:pt x="7" y="509"/>
                    </a:lnTo>
                    <a:lnTo>
                      <a:pt x="2" y="533"/>
                    </a:lnTo>
                    <a:lnTo>
                      <a:pt x="0" y="558"/>
                    </a:lnTo>
                    <a:lnTo>
                      <a:pt x="0" y="558"/>
                    </a:lnTo>
                    <a:lnTo>
                      <a:pt x="2" y="581"/>
                    </a:lnTo>
                    <a:lnTo>
                      <a:pt x="7" y="605"/>
                    </a:lnTo>
                    <a:lnTo>
                      <a:pt x="18" y="626"/>
                    </a:lnTo>
                    <a:lnTo>
                      <a:pt x="31" y="646"/>
                    </a:lnTo>
                    <a:lnTo>
                      <a:pt x="45" y="664"/>
                    </a:lnTo>
                    <a:lnTo>
                      <a:pt x="65" y="679"/>
                    </a:lnTo>
                    <a:lnTo>
                      <a:pt x="85" y="689"/>
                    </a:lnTo>
                    <a:lnTo>
                      <a:pt x="106" y="697"/>
                    </a:lnTo>
                    <a:lnTo>
                      <a:pt x="106" y="697"/>
                    </a:lnTo>
                    <a:lnTo>
                      <a:pt x="121" y="738"/>
                    </a:lnTo>
                    <a:lnTo>
                      <a:pt x="140" y="778"/>
                    </a:lnTo>
                    <a:lnTo>
                      <a:pt x="140" y="778"/>
                    </a:lnTo>
                    <a:lnTo>
                      <a:pt x="130" y="799"/>
                    </a:lnTo>
                    <a:lnTo>
                      <a:pt x="124" y="823"/>
                    </a:lnTo>
                    <a:lnTo>
                      <a:pt x="121" y="846"/>
                    </a:lnTo>
                    <a:lnTo>
                      <a:pt x="122" y="869"/>
                    </a:lnTo>
                    <a:lnTo>
                      <a:pt x="126" y="891"/>
                    </a:lnTo>
                    <a:lnTo>
                      <a:pt x="135" y="913"/>
                    </a:lnTo>
                    <a:lnTo>
                      <a:pt x="148" y="934"/>
                    </a:lnTo>
                    <a:lnTo>
                      <a:pt x="164" y="952"/>
                    </a:lnTo>
                    <a:lnTo>
                      <a:pt x="164" y="952"/>
                    </a:lnTo>
                    <a:lnTo>
                      <a:pt x="175" y="963"/>
                    </a:lnTo>
                    <a:lnTo>
                      <a:pt x="185" y="970"/>
                    </a:lnTo>
                    <a:lnTo>
                      <a:pt x="198" y="977"/>
                    </a:lnTo>
                    <a:lnTo>
                      <a:pt x="211" y="985"/>
                    </a:lnTo>
                    <a:lnTo>
                      <a:pt x="223" y="988"/>
                    </a:lnTo>
                    <a:lnTo>
                      <a:pt x="238" y="992"/>
                    </a:lnTo>
                    <a:lnTo>
                      <a:pt x="252" y="994"/>
                    </a:lnTo>
                    <a:lnTo>
                      <a:pt x="266" y="995"/>
                    </a:lnTo>
                    <a:lnTo>
                      <a:pt x="266" y="995"/>
                    </a:lnTo>
                    <a:lnTo>
                      <a:pt x="284" y="994"/>
                    </a:lnTo>
                    <a:lnTo>
                      <a:pt x="302" y="990"/>
                    </a:lnTo>
                    <a:lnTo>
                      <a:pt x="320" y="985"/>
                    </a:lnTo>
                    <a:lnTo>
                      <a:pt x="338" y="976"/>
                    </a:lnTo>
                    <a:lnTo>
                      <a:pt x="338" y="976"/>
                    </a:lnTo>
                    <a:lnTo>
                      <a:pt x="378" y="994"/>
                    </a:lnTo>
                    <a:lnTo>
                      <a:pt x="418" y="1010"/>
                    </a:lnTo>
                    <a:lnTo>
                      <a:pt x="418" y="1010"/>
                    </a:lnTo>
                    <a:lnTo>
                      <a:pt x="427" y="1031"/>
                    </a:lnTo>
                    <a:lnTo>
                      <a:pt x="437" y="1051"/>
                    </a:lnTo>
                    <a:lnTo>
                      <a:pt x="452" y="1071"/>
                    </a:lnTo>
                    <a:lnTo>
                      <a:pt x="470" y="1085"/>
                    </a:lnTo>
                    <a:lnTo>
                      <a:pt x="490" y="1098"/>
                    </a:lnTo>
                    <a:lnTo>
                      <a:pt x="511" y="1109"/>
                    </a:lnTo>
                    <a:lnTo>
                      <a:pt x="535" y="1114"/>
                    </a:lnTo>
                    <a:lnTo>
                      <a:pt x="558" y="1116"/>
                    </a:lnTo>
                    <a:lnTo>
                      <a:pt x="558" y="1116"/>
                    </a:lnTo>
                    <a:lnTo>
                      <a:pt x="583" y="1114"/>
                    </a:lnTo>
                    <a:lnTo>
                      <a:pt x="607" y="1109"/>
                    </a:lnTo>
                    <a:lnTo>
                      <a:pt x="626" y="1098"/>
                    </a:lnTo>
                    <a:lnTo>
                      <a:pt x="646" y="1085"/>
                    </a:lnTo>
                    <a:lnTo>
                      <a:pt x="664" y="1071"/>
                    </a:lnTo>
                    <a:lnTo>
                      <a:pt x="679" y="1051"/>
                    </a:lnTo>
                    <a:lnTo>
                      <a:pt x="689" y="1031"/>
                    </a:lnTo>
                    <a:lnTo>
                      <a:pt x="698" y="1010"/>
                    </a:lnTo>
                    <a:lnTo>
                      <a:pt x="698" y="1010"/>
                    </a:lnTo>
                    <a:lnTo>
                      <a:pt x="740" y="994"/>
                    </a:lnTo>
                    <a:lnTo>
                      <a:pt x="779" y="976"/>
                    </a:lnTo>
                    <a:lnTo>
                      <a:pt x="779" y="976"/>
                    </a:lnTo>
                    <a:lnTo>
                      <a:pt x="796" y="985"/>
                    </a:lnTo>
                    <a:lnTo>
                      <a:pt x="814" y="990"/>
                    </a:lnTo>
                    <a:lnTo>
                      <a:pt x="832" y="994"/>
                    </a:lnTo>
                    <a:lnTo>
                      <a:pt x="851" y="995"/>
                    </a:lnTo>
                    <a:lnTo>
                      <a:pt x="851" y="995"/>
                    </a:lnTo>
                    <a:lnTo>
                      <a:pt x="851" y="995"/>
                    </a:lnTo>
                    <a:lnTo>
                      <a:pt x="851" y="995"/>
                    </a:lnTo>
                    <a:lnTo>
                      <a:pt x="866" y="994"/>
                    </a:lnTo>
                    <a:lnTo>
                      <a:pt x="878" y="992"/>
                    </a:lnTo>
                    <a:lnTo>
                      <a:pt x="893" y="988"/>
                    </a:lnTo>
                    <a:lnTo>
                      <a:pt x="905" y="985"/>
                    </a:lnTo>
                    <a:lnTo>
                      <a:pt x="920" y="977"/>
                    </a:lnTo>
                    <a:lnTo>
                      <a:pt x="931" y="970"/>
                    </a:lnTo>
                    <a:lnTo>
                      <a:pt x="943" y="963"/>
                    </a:lnTo>
                    <a:lnTo>
                      <a:pt x="954" y="952"/>
                    </a:lnTo>
                    <a:lnTo>
                      <a:pt x="954" y="952"/>
                    </a:lnTo>
                    <a:lnTo>
                      <a:pt x="968" y="934"/>
                    </a:lnTo>
                    <a:lnTo>
                      <a:pt x="981" y="913"/>
                    </a:lnTo>
                    <a:lnTo>
                      <a:pt x="990" y="891"/>
                    </a:lnTo>
                    <a:lnTo>
                      <a:pt x="994" y="869"/>
                    </a:lnTo>
                    <a:lnTo>
                      <a:pt x="995" y="846"/>
                    </a:lnTo>
                    <a:lnTo>
                      <a:pt x="992" y="823"/>
                    </a:lnTo>
                    <a:lnTo>
                      <a:pt x="986" y="799"/>
                    </a:lnTo>
                    <a:lnTo>
                      <a:pt x="976" y="778"/>
                    </a:lnTo>
                    <a:lnTo>
                      <a:pt x="976" y="778"/>
                    </a:lnTo>
                    <a:lnTo>
                      <a:pt x="995" y="738"/>
                    </a:lnTo>
                    <a:lnTo>
                      <a:pt x="1010" y="697"/>
                    </a:lnTo>
                    <a:lnTo>
                      <a:pt x="1010" y="697"/>
                    </a:lnTo>
                    <a:lnTo>
                      <a:pt x="1031" y="689"/>
                    </a:lnTo>
                    <a:lnTo>
                      <a:pt x="1053" y="679"/>
                    </a:lnTo>
                    <a:lnTo>
                      <a:pt x="1071" y="664"/>
                    </a:lnTo>
                    <a:lnTo>
                      <a:pt x="1085" y="646"/>
                    </a:lnTo>
                    <a:lnTo>
                      <a:pt x="1100" y="626"/>
                    </a:lnTo>
                    <a:lnTo>
                      <a:pt x="1109" y="605"/>
                    </a:lnTo>
                    <a:lnTo>
                      <a:pt x="1114" y="581"/>
                    </a:lnTo>
                    <a:lnTo>
                      <a:pt x="1116" y="558"/>
                    </a:lnTo>
                    <a:lnTo>
                      <a:pt x="1116" y="558"/>
                    </a:lnTo>
                    <a:lnTo>
                      <a:pt x="1114" y="533"/>
                    </a:lnTo>
                    <a:lnTo>
                      <a:pt x="1109" y="509"/>
                    </a:lnTo>
                    <a:lnTo>
                      <a:pt x="1100" y="488"/>
                    </a:lnTo>
                    <a:lnTo>
                      <a:pt x="1085" y="470"/>
                    </a:lnTo>
                    <a:lnTo>
                      <a:pt x="1071" y="452"/>
                    </a:lnTo>
                    <a:lnTo>
                      <a:pt x="1053" y="438"/>
                    </a:lnTo>
                    <a:lnTo>
                      <a:pt x="1031" y="427"/>
                    </a:lnTo>
                    <a:lnTo>
                      <a:pt x="1010" y="418"/>
                    </a:lnTo>
                    <a:lnTo>
                      <a:pt x="1010" y="418"/>
                    </a:lnTo>
                    <a:close/>
                    <a:moveTo>
                      <a:pt x="972" y="608"/>
                    </a:moveTo>
                    <a:lnTo>
                      <a:pt x="936" y="608"/>
                    </a:lnTo>
                    <a:lnTo>
                      <a:pt x="927" y="644"/>
                    </a:lnTo>
                    <a:lnTo>
                      <a:pt x="927" y="644"/>
                    </a:lnTo>
                    <a:lnTo>
                      <a:pt x="918" y="675"/>
                    </a:lnTo>
                    <a:lnTo>
                      <a:pt x="907" y="702"/>
                    </a:lnTo>
                    <a:lnTo>
                      <a:pt x="895" y="731"/>
                    </a:lnTo>
                    <a:lnTo>
                      <a:pt x="880" y="756"/>
                    </a:lnTo>
                    <a:lnTo>
                      <a:pt x="860" y="788"/>
                    </a:lnTo>
                    <a:lnTo>
                      <a:pt x="887" y="815"/>
                    </a:lnTo>
                    <a:lnTo>
                      <a:pt x="887" y="815"/>
                    </a:lnTo>
                    <a:lnTo>
                      <a:pt x="893" y="823"/>
                    </a:lnTo>
                    <a:lnTo>
                      <a:pt x="898" y="832"/>
                    </a:lnTo>
                    <a:lnTo>
                      <a:pt x="900" y="841"/>
                    </a:lnTo>
                    <a:lnTo>
                      <a:pt x="902" y="850"/>
                    </a:lnTo>
                    <a:lnTo>
                      <a:pt x="900" y="860"/>
                    </a:lnTo>
                    <a:lnTo>
                      <a:pt x="898" y="869"/>
                    </a:lnTo>
                    <a:lnTo>
                      <a:pt x="893" y="878"/>
                    </a:lnTo>
                    <a:lnTo>
                      <a:pt x="887" y="886"/>
                    </a:lnTo>
                    <a:lnTo>
                      <a:pt x="887" y="886"/>
                    </a:lnTo>
                    <a:lnTo>
                      <a:pt x="878" y="893"/>
                    </a:lnTo>
                    <a:lnTo>
                      <a:pt x="869" y="896"/>
                    </a:lnTo>
                    <a:lnTo>
                      <a:pt x="860" y="900"/>
                    </a:lnTo>
                    <a:lnTo>
                      <a:pt x="851" y="902"/>
                    </a:lnTo>
                    <a:lnTo>
                      <a:pt x="851" y="902"/>
                    </a:lnTo>
                    <a:lnTo>
                      <a:pt x="851" y="902"/>
                    </a:lnTo>
                    <a:lnTo>
                      <a:pt x="841" y="900"/>
                    </a:lnTo>
                    <a:lnTo>
                      <a:pt x="832" y="896"/>
                    </a:lnTo>
                    <a:lnTo>
                      <a:pt x="823" y="893"/>
                    </a:lnTo>
                    <a:lnTo>
                      <a:pt x="815" y="886"/>
                    </a:lnTo>
                    <a:lnTo>
                      <a:pt x="788" y="860"/>
                    </a:lnTo>
                    <a:lnTo>
                      <a:pt x="758" y="880"/>
                    </a:lnTo>
                    <a:lnTo>
                      <a:pt x="758" y="880"/>
                    </a:lnTo>
                    <a:lnTo>
                      <a:pt x="731" y="895"/>
                    </a:lnTo>
                    <a:lnTo>
                      <a:pt x="704" y="907"/>
                    </a:lnTo>
                    <a:lnTo>
                      <a:pt x="675" y="918"/>
                    </a:lnTo>
                    <a:lnTo>
                      <a:pt x="644" y="927"/>
                    </a:lnTo>
                    <a:lnTo>
                      <a:pt x="608" y="934"/>
                    </a:lnTo>
                    <a:lnTo>
                      <a:pt x="608" y="972"/>
                    </a:lnTo>
                    <a:lnTo>
                      <a:pt x="608" y="972"/>
                    </a:lnTo>
                    <a:lnTo>
                      <a:pt x="608" y="983"/>
                    </a:lnTo>
                    <a:lnTo>
                      <a:pt x="605" y="992"/>
                    </a:lnTo>
                    <a:lnTo>
                      <a:pt x="599" y="1001"/>
                    </a:lnTo>
                    <a:lnTo>
                      <a:pt x="594" y="1008"/>
                    </a:lnTo>
                    <a:lnTo>
                      <a:pt x="587" y="1013"/>
                    </a:lnTo>
                    <a:lnTo>
                      <a:pt x="578" y="1019"/>
                    </a:lnTo>
                    <a:lnTo>
                      <a:pt x="569" y="1021"/>
                    </a:lnTo>
                    <a:lnTo>
                      <a:pt x="558" y="1022"/>
                    </a:lnTo>
                    <a:lnTo>
                      <a:pt x="558" y="1022"/>
                    </a:lnTo>
                    <a:lnTo>
                      <a:pt x="547" y="1021"/>
                    </a:lnTo>
                    <a:lnTo>
                      <a:pt x="538" y="1019"/>
                    </a:lnTo>
                    <a:lnTo>
                      <a:pt x="529" y="1013"/>
                    </a:lnTo>
                    <a:lnTo>
                      <a:pt x="522" y="1008"/>
                    </a:lnTo>
                    <a:lnTo>
                      <a:pt x="517" y="1001"/>
                    </a:lnTo>
                    <a:lnTo>
                      <a:pt x="511" y="992"/>
                    </a:lnTo>
                    <a:lnTo>
                      <a:pt x="509" y="983"/>
                    </a:lnTo>
                    <a:lnTo>
                      <a:pt x="508" y="972"/>
                    </a:lnTo>
                    <a:lnTo>
                      <a:pt x="508" y="934"/>
                    </a:lnTo>
                    <a:lnTo>
                      <a:pt x="472" y="927"/>
                    </a:lnTo>
                    <a:lnTo>
                      <a:pt x="472" y="927"/>
                    </a:lnTo>
                    <a:lnTo>
                      <a:pt x="441" y="918"/>
                    </a:lnTo>
                    <a:lnTo>
                      <a:pt x="414" y="907"/>
                    </a:lnTo>
                    <a:lnTo>
                      <a:pt x="385" y="895"/>
                    </a:lnTo>
                    <a:lnTo>
                      <a:pt x="358" y="880"/>
                    </a:lnTo>
                    <a:lnTo>
                      <a:pt x="328" y="860"/>
                    </a:lnTo>
                    <a:lnTo>
                      <a:pt x="301" y="886"/>
                    </a:lnTo>
                    <a:lnTo>
                      <a:pt x="301" y="886"/>
                    </a:lnTo>
                    <a:lnTo>
                      <a:pt x="293" y="893"/>
                    </a:lnTo>
                    <a:lnTo>
                      <a:pt x="284" y="896"/>
                    </a:lnTo>
                    <a:lnTo>
                      <a:pt x="275" y="900"/>
                    </a:lnTo>
                    <a:lnTo>
                      <a:pt x="265" y="900"/>
                    </a:lnTo>
                    <a:lnTo>
                      <a:pt x="256" y="900"/>
                    </a:lnTo>
                    <a:lnTo>
                      <a:pt x="247" y="896"/>
                    </a:lnTo>
                    <a:lnTo>
                      <a:pt x="238" y="893"/>
                    </a:lnTo>
                    <a:lnTo>
                      <a:pt x="230" y="886"/>
                    </a:lnTo>
                    <a:lnTo>
                      <a:pt x="230" y="886"/>
                    </a:lnTo>
                    <a:lnTo>
                      <a:pt x="223" y="878"/>
                    </a:lnTo>
                    <a:lnTo>
                      <a:pt x="218" y="869"/>
                    </a:lnTo>
                    <a:lnTo>
                      <a:pt x="216" y="860"/>
                    </a:lnTo>
                    <a:lnTo>
                      <a:pt x="214" y="850"/>
                    </a:lnTo>
                    <a:lnTo>
                      <a:pt x="216" y="841"/>
                    </a:lnTo>
                    <a:lnTo>
                      <a:pt x="218" y="832"/>
                    </a:lnTo>
                    <a:lnTo>
                      <a:pt x="223" y="823"/>
                    </a:lnTo>
                    <a:lnTo>
                      <a:pt x="230" y="815"/>
                    </a:lnTo>
                    <a:lnTo>
                      <a:pt x="256" y="788"/>
                    </a:lnTo>
                    <a:lnTo>
                      <a:pt x="236" y="756"/>
                    </a:lnTo>
                    <a:lnTo>
                      <a:pt x="236" y="756"/>
                    </a:lnTo>
                    <a:lnTo>
                      <a:pt x="221" y="731"/>
                    </a:lnTo>
                    <a:lnTo>
                      <a:pt x="209" y="702"/>
                    </a:lnTo>
                    <a:lnTo>
                      <a:pt x="198" y="675"/>
                    </a:lnTo>
                    <a:lnTo>
                      <a:pt x="189" y="644"/>
                    </a:lnTo>
                    <a:lnTo>
                      <a:pt x="182" y="608"/>
                    </a:lnTo>
                    <a:lnTo>
                      <a:pt x="144" y="608"/>
                    </a:lnTo>
                    <a:lnTo>
                      <a:pt x="144" y="608"/>
                    </a:lnTo>
                    <a:lnTo>
                      <a:pt x="133" y="607"/>
                    </a:lnTo>
                    <a:lnTo>
                      <a:pt x="124" y="605"/>
                    </a:lnTo>
                    <a:lnTo>
                      <a:pt x="115" y="599"/>
                    </a:lnTo>
                    <a:lnTo>
                      <a:pt x="108" y="594"/>
                    </a:lnTo>
                    <a:lnTo>
                      <a:pt x="103" y="587"/>
                    </a:lnTo>
                    <a:lnTo>
                      <a:pt x="97" y="578"/>
                    </a:lnTo>
                    <a:lnTo>
                      <a:pt x="95" y="567"/>
                    </a:lnTo>
                    <a:lnTo>
                      <a:pt x="94" y="558"/>
                    </a:lnTo>
                    <a:lnTo>
                      <a:pt x="94" y="558"/>
                    </a:lnTo>
                    <a:lnTo>
                      <a:pt x="95" y="547"/>
                    </a:lnTo>
                    <a:lnTo>
                      <a:pt x="97" y="538"/>
                    </a:lnTo>
                    <a:lnTo>
                      <a:pt x="103" y="529"/>
                    </a:lnTo>
                    <a:lnTo>
                      <a:pt x="108" y="522"/>
                    </a:lnTo>
                    <a:lnTo>
                      <a:pt x="115" y="517"/>
                    </a:lnTo>
                    <a:lnTo>
                      <a:pt x="124" y="511"/>
                    </a:lnTo>
                    <a:lnTo>
                      <a:pt x="133" y="508"/>
                    </a:lnTo>
                    <a:lnTo>
                      <a:pt x="144" y="508"/>
                    </a:lnTo>
                    <a:lnTo>
                      <a:pt x="182" y="508"/>
                    </a:lnTo>
                    <a:lnTo>
                      <a:pt x="189" y="472"/>
                    </a:lnTo>
                    <a:lnTo>
                      <a:pt x="189" y="472"/>
                    </a:lnTo>
                    <a:lnTo>
                      <a:pt x="198" y="441"/>
                    </a:lnTo>
                    <a:lnTo>
                      <a:pt x="209" y="412"/>
                    </a:lnTo>
                    <a:lnTo>
                      <a:pt x="221" y="385"/>
                    </a:lnTo>
                    <a:lnTo>
                      <a:pt x="236" y="358"/>
                    </a:lnTo>
                    <a:lnTo>
                      <a:pt x="256" y="328"/>
                    </a:lnTo>
                    <a:lnTo>
                      <a:pt x="230" y="301"/>
                    </a:lnTo>
                    <a:lnTo>
                      <a:pt x="230" y="301"/>
                    </a:lnTo>
                    <a:lnTo>
                      <a:pt x="223" y="294"/>
                    </a:lnTo>
                    <a:lnTo>
                      <a:pt x="218" y="285"/>
                    </a:lnTo>
                    <a:lnTo>
                      <a:pt x="216" y="276"/>
                    </a:lnTo>
                    <a:lnTo>
                      <a:pt x="214" y="265"/>
                    </a:lnTo>
                    <a:lnTo>
                      <a:pt x="216" y="256"/>
                    </a:lnTo>
                    <a:lnTo>
                      <a:pt x="218" y="247"/>
                    </a:lnTo>
                    <a:lnTo>
                      <a:pt x="223" y="238"/>
                    </a:lnTo>
                    <a:lnTo>
                      <a:pt x="230" y="229"/>
                    </a:lnTo>
                    <a:lnTo>
                      <a:pt x="230" y="229"/>
                    </a:lnTo>
                    <a:lnTo>
                      <a:pt x="238" y="223"/>
                    </a:lnTo>
                    <a:lnTo>
                      <a:pt x="247" y="218"/>
                    </a:lnTo>
                    <a:lnTo>
                      <a:pt x="256" y="216"/>
                    </a:lnTo>
                    <a:lnTo>
                      <a:pt x="265" y="214"/>
                    </a:lnTo>
                    <a:lnTo>
                      <a:pt x="275" y="216"/>
                    </a:lnTo>
                    <a:lnTo>
                      <a:pt x="284" y="218"/>
                    </a:lnTo>
                    <a:lnTo>
                      <a:pt x="293" y="223"/>
                    </a:lnTo>
                    <a:lnTo>
                      <a:pt x="301" y="229"/>
                    </a:lnTo>
                    <a:lnTo>
                      <a:pt x="328" y="256"/>
                    </a:lnTo>
                    <a:lnTo>
                      <a:pt x="358" y="236"/>
                    </a:lnTo>
                    <a:lnTo>
                      <a:pt x="358" y="236"/>
                    </a:lnTo>
                    <a:lnTo>
                      <a:pt x="385" y="222"/>
                    </a:lnTo>
                    <a:lnTo>
                      <a:pt x="414" y="209"/>
                    </a:lnTo>
                    <a:lnTo>
                      <a:pt x="441" y="198"/>
                    </a:lnTo>
                    <a:lnTo>
                      <a:pt x="472" y="189"/>
                    </a:lnTo>
                    <a:lnTo>
                      <a:pt x="508" y="180"/>
                    </a:lnTo>
                    <a:lnTo>
                      <a:pt x="508" y="144"/>
                    </a:lnTo>
                    <a:lnTo>
                      <a:pt x="508" y="144"/>
                    </a:lnTo>
                    <a:lnTo>
                      <a:pt x="509" y="133"/>
                    </a:lnTo>
                    <a:lnTo>
                      <a:pt x="511" y="124"/>
                    </a:lnTo>
                    <a:lnTo>
                      <a:pt x="517" y="115"/>
                    </a:lnTo>
                    <a:lnTo>
                      <a:pt x="522" y="108"/>
                    </a:lnTo>
                    <a:lnTo>
                      <a:pt x="529" y="103"/>
                    </a:lnTo>
                    <a:lnTo>
                      <a:pt x="538" y="97"/>
                    </a:lnTo>
                    <a:lnTo>
                      <a:pt x="547" y="94"/>
                    </a:lnTo>
                    <a:lnTo>
                      <a:pt x="558" y="94"/>
                    </a:lnTo>
                    <a:lnTo>
                      <a:pt x="558" y="94"/>
                    </a:lnTo>
                    <a:lnTo>
                      <a:pt x="569" y="94"/>
                    </a:lnTo>
                    <a:lnTo>
                      <a:pt x="578" y="97"/>
                    </a:lnTo>
                    <a:lnTo>
                      <a:pt x="587" y="103"/>
                    </a:lnTo>
                    <a:lnTo>
                      <a:pt x="594" y="108"/>
                    </a:lnTo>
                    <a:lnTo>
                      <a:pt x="599" y="115"/>
                    </a:lnTo>
                    <a:lnTo>
                      <a:pt x="605" y="124"/>
                    </a:lnTo>
                    <a:lnTo>
                      <a:pt x="608" y="133"/>
                    </a:lnTo>
                    <a:lnTo>
                      <a:pt x="608" y="144"/>
                    </a:lnTo>
                    <a:lnTo>
                      <a:pt x="608" y="180"/>
                    </a:lnTo>
                    <a:lnTo>
                      <a:pt x="644" y="189"/>
                    </a:lnTo>
                    <a:lnTo>
                      <a:pt x="644" y="189"/>
                    </a:lnTo>
                    <a:lnTo>
                      <a:pt x="675" y="198"/>
                    </a:lnTo>
                    <a:lnTo>
                      <a:pt x="704" y="209"/>
                    </a:lnTo>
                    <a:lnTo>
                      <a:pt x="731" y="222"/>
                    </a:lnTo>
                    <a:lnTo>
                      <a:pt x="758" y="236"/>
                    </a:lnTo>
                    <a:lnTo>
                      <a:pt x="788" y="256"/>
                    </a:lnTo>
                    <a:lnTo>
                      <a:pt x="815" y="229"/>
                    </a:lnTo>
                    <a:lnTo>
                      <a:pt x="815" y="229"/>
                    </a:lnTo>
                    <a:lnTo>
                      <a:pt x="823" y="223"/>
                    </a:lnTo>
                    <a:lnTo>
                      <a:pt x="832" y="218"/>
                    </a:lnTo>
                    <a:lnTo>
                      <a:pt x="841" y="216"/>
                    </a:lnTo>
                    <a:lnTo>
                      <a:pt x="851" y="214"/>
                    </a:lnTo>
                    <a:lnTo>
                      <a:pt x="860" y="216"/>
                    </a:lnTo>
                    <a:lnTo>
                      <a:pt x="869" y="218"/>
                    </a:lnTo>
                    <a:lnTo>
                      <a:pt x="878" y="223"/>
                    </a:lnTo>
                    <a:lnTo>
                      <a:pt x="887" y="229"/>
                    </a:lnTo>
                    <a:lnTo>
                      <a:pt x="887" y="229"/>
                    </a:lnTo>
                    <a:lnTo>
                      <a:pt x="893" y="238"/>
                    </a:lnTo>
                    <a:lnTo>
                      <a:pt x="898" y="247"/>
                    </a:lnTo>
                    <a:lnTo>
                      <a:pt x="900" y="256"/>
                    </a:lnTo>
                    <a:lnTo>
                      <a:pt x="902" y="265"/>
                    </a:lnTo>
                    <a:lnTo>
                      <a:pt x="900" y="276"/>
                    </a:lnTo>
                    <a:lnTo>
                      <a:pt x="898" y="285"/>
                    </a:lnTo>
                    <a:lnTo>
                      <a:pt x="893" y="294"/>
                    </a:lnTo>
                    <a:lnTo>
                      <a:pt x="887" y="301"/>
                    </a:lnTo>
                    <a:lnTo>
                      <a:pt x="860" y="328"/>
                    </a:lnTo>
                    <a:lnTo>
                      <a:pt x="880" y="358"/>
                    </a:lnTo>
                    <a:lnTo>
                      <a:pt x="880" y="358"/>
                    </a:lnTo>
                    <a:lnTo>
                      <a:pt x="895" y="385"/>
                    </a:lnTo>
                    <a:lnTo>
                      <a:pt x="907" y="412"/>
                    </a:lnTo>
                    <a:lnTo>
                      <a:pt x="918" y="441"/>
                    </a:lnTo>
                    <a:lnTo>
                      <a:pt x="927" y="472"/>
                    </a:lnTo>
                    <a:lnTo>
                      <a:pt x="936" y="508"/>
                    </a:lnTo>
                    <a:lnTo>
                      <a:pt x="972" y="508"/>
                    </a:lnTo>
                    <a:lnTo>
                      <a:pt x="972" y="508"/>
                    </a:lnTo>
                    <a:lnTo>
                      <a:pt x="983" y="508"/>
                    </a:lnTo>
                    <a:lnTo>
                      <a:pt x="992" y="511"/>
                    </a:lnTo>
                    <a:lnTo>
                      <a:pt x="1001" y="517"/>
                    </a:lnTo>
                    <a:lnTo>
                      <a:pt x="1008" y="522"/>
                    </a:lnTo>
                    <a:lnTo>
                      <a:pt x="1013" y="529"/>
                    </a:lnTo>
                    <a:lnTo>
                      <a:pt x="1019" y="538"/>
                    </a:lnTo>
                    <a:lnTo>
                      <a:pt x="1022" y="547"/>
                    </a:lnTo>
                    <a:lnTo>
                      <a:pt x="1022" y="558"/>
                    </a:lnTo>
                    <a:lnTo>
                      <a:pt x="1022" y="558"/>
                    </a:lnTo>
                    <a:lnTo>
                      <a:pt x="1022" y="567"/>
                    </a:lnTo>
                    <a:lnTo>
                      <a:pt x="1019" y="578"/>
                    </a:lnTo>
                    <a:lnTo>
                      <a:pt x="1013" y="587"/>
                    </a:lnTo>
                    <a:lnTo>
                      <a:pt x="1008" y="594"/>
                    </a:lnTo>
                    <a:lnTo>
                      <a:pt x="1001" y="599"/>
                    </a:lnTo>
                    <a:lnTo>
                      <a:pt x="992" y="605"/>
                    </a:lnTo>
                    <a:lnTo>
                      <a:pt x="983" y="607"/>
                    </a:lnTo>
                    <a:lnTo>
                      <a:pt x="972" y="608"/>
                    </a:lnTo>
                    <a:lnTo>
                      <a:pt x="972" y="60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" name="Freeform 10"/>
              <p:cNvSpPr>
                <a:spLocks/>
              </p:cNvSpPr>
              <p:nvPr/>
            </p:nvSpPr>
            <p:spPr bwMode="auto">
              <a:xfrm>
                <a:off x="2852738" y="6713538"/>
                <a:ext cx="261938" cy="261938"/>
              </a:xfrm>
              <a:custGeom>
                <a:avLst/>
                <a:gdLst>
                  <a:gd name="T0" fmla="*/ 0 w 329"/>
                  <a:gd name="T1" fmla="*/ 0 h 329"/>
                  <a:gd name="T2" fmla="*/ 0 w 329"/>
                  <a:gd name="T3" fmla="*/ 47 h 329"/>
                  <a:gd name="T4" fmla="*/ 0 w 329"/>
                  <a:gd name="T5" fmla="*/ 47 h 329"/>
                  <a:gd name="T6" fmla="*/ 29 w 329"/>
                  <a:gd name="T7" fmla="*/ 48 h 329"/>
                  <a:gd name="T8" fmla="*/ 58 w 329"/>
                  <a:gd name="T9" fmla="*/ 52 h 329"/>
                  <a:gd name="T10" fmla="*/ 85 w 329"/>
                  <a:gd name="T11" fmla="*/ 59 h 329"/>
                  <a:gd name="T12" fmla="*/ 110 w 329"/>
                  <a:gd name="T13" fmla="*/ 70 h 329"/>
                  <a:gd name="T14" fmla="*/ 135 w 329"/>
                  <a:gd name="T15" fmla="*/ 81 h 329"/>
                  <a:gd name="T16" fmla="*/ 158 w 329"/>
                  <a:gd name="T17" fmla="*/ 95 h 329"/>
                  <a:gd name="T18" fmla="*/ 180 w 329"/>
                  <a:gd name="T19" fmla="*/ 111 h 329"/>
                  <a:gd name="T20" fmla="*/ 200 w 329"/>
                  <a:gd name="T21" fmla="*/ 129 h 329"/>
                  <a:gd name="T22" fmla="*/ 218 w 329"/>
                  <a:gd name="T23" fmla="*/ 149 h 329"/>
                  <a:gd name="T24" fmla="*/ 234 w 329"/>
                  <a:gd name="T25" fmla="*/ 171 h 329"/>
                  <a:gd name="T26" fmla="*/ 248 w 329"/>
                  <a:gd name="T27" fmla="*/ 194 h 329"/>
                  <a:gd name="T28" fmla="*/ 259 w 329"/>
                  <a:gd name="T29" fmla="*/ 219 h 329"/>
                  <a:gd name="T30" fmla="*/ 270 w 329"/>
                  <a:gd name="T31" fmla="*/ 244 h 329"/>
                  <a:gd name="T32" fmla="*/ 277 w 329"/>
                  <a:gd name="T33" fmla="*/ 271 h 329"/>
                  <a:gd name="T34" fmla="*/ 281 w 329"/>
                  <a:gd name="T35" fmla="*/ 300 h 329"/>
                  <a:gd name="T36" fmla="*/ 283 w 329"/>
                  <a:gd name="T37" fmla="*/ 329 h 329"/>
                  <a:gd name="T38" fmla="*/ 329 w 329"/>
                  <a:gd name="T39" fmla="*/ 329 h 329"/>
                  <a:gd name="T40" fmla="*/ 329 w 329"/>
                  <a:gd name="T41" fmla="*/ 329 h 329"/>
                  <a:gd name="T42" fmla="*/ 328 w 329"/>
                  <a:gd name="T43" fmla="*/ 295 h 329"/>
                  <a:gd name="T44" fmla="*/ 322 w 329"/>
                  <a:gd name="T45" fmla="*/ 262 h 329"/>
                  <a:gd name="T46" fmla="*/ 315 w 329"/>
                  <a:gd name="T47" fmla="*/ 232 h 329"/>
                  <a:gd name="T48" fmla="*/ 304 w 329"/>
                  <a:gd name="T49" fmla="*/ 201 h 329"/>
                  <a:gd name="T50" fmla="*/ 290 w 329"/>
                  <a:gd name="T51" fmla="*/ 173 h 329"/>
                  <a:gd name="T52" fmla="*/ 274 w 329"/>
                  <a:gd name="T53" fmla="*/ 146 h 329"/>
                  <a:gd name="T54" fmla="*/ 254 w 329"/>
                  <a:gd name="T55" fmla="*/ 120 h 329"/>
                  <a:gd name="T56" fmla="*/ 232 w 329"/>
                  <a:gd name="T57" fmla="*/ 97 h 329"/>
                  <a:gd name="T58" fmla="*/ 209 w 329"/>
                  <a:gd name="T59" fmla="*/ 75 h 329"/>
                  <a:gd name="T60" fmla="*/ 184 w 329"/>
                  <a:gd name="T61" fmla="*/ 56 h 329"/>
                  <a:gd name="T62" fmla="*/ 157 w 329"/>
                  <a:gd name="T63" fmla="*/ 39 h 329"/>
                  <a:gd name="T64" fmla="*/ 128 w 329"/>
                  <a:gd name="T65" fmla="*/ 25 h 329"/>
                  <a:gd name="T66" fmla="*/ 97 w 329"/>
                  <a:gd name="T67" fmla="*/ 14 h 329"/>
                  <a:gd name="T68" fmla="*/ 67 w 329"/>
                  <a:gd name="T69" fmla="*/ 7 h 329"/>
                  <a:gd name="T70" fmla="*/ 34 w 329"/>
                  <a:gd name="T71" fmla="*/ 2 h 329"/>
                  <a:gd name="T72" fmla="*/ 0 w 329"/>
                  <a:gd name="T73" fmla="*/ 0 h 329"/>
                  <a:gd name="T74" fmla="*/ 0 w 329"/>
                  <a:gd name="T75" fmla="*/ 0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29" h="329">
                    <a:moveTo>
                      <a:pt x="0" y="0"/>
                    </a:moveTo>
                    <a:lnTo>
                      <a:pt x="0" y="47"/>
                    </a:lnTo>
                    <a:lnTo>
                      <a:pt x="0" y="47"/>
                    </a:lnTo>
                    <a:lnTo>
                      <a:pt x="29" y="48"/>
                    </a:lnTo>
                    <a:lnTo>
                      <a:pt x="58" y="52"/>
                    </a:lnTo>
                    <a:lnTo>
                      <a:pt x="85" y="59"/>
                    </a:lnTo>
                    <a:lnTo>
                      <a:pt x="110" y="70"/>
                    </a:lnTo>
                    <a:lnTo>
                      <a:pt x="135" y="81"/>
                    </a:lnTo>
                    <a:lnTo>
                      <a:pt x="158" y="95"/>
                    </a:lnTo>
                    <a:lnTo>
                      <a:pt x="180" y="111"/>
                    </a:lnTo>
                    <a:lnTo>
                      <a:pt x="200" y="129"/>
                    </a:lnTo>
                    <a:lnTo>
                      <a:pt x="218" y="149"/>
                    </a:lnTo>
                    <a:lnTo>
                      <a:pt x="234" y="171"/>
                    </a:lnTo>
                    <a:lnTo>
                      <a:pt x="248" y="194"/>
                    </a:lnTo>
                    <a:lnTo>
                      <a:pt x="259" y="219"/>
                    </a:lnTo>
                    <a:lnTo>
                      <a:pt x="270" y="244"/>
                    </a:lnTo>
                    <a:lnTo>
                      <a:pt x="277" y="271"/>
                    </a:lnTo>
                    <a:lnTo>
                      <a:pt x="281" y="300"/>
                    </a:lnTo>
                    <a:lnTo>
                      <a:pt x="283" y="329"/>
                    </a:lnTo>
                    <a:lnTo>
                      <a:pt x="329" y="329"/>
                    </a:lnTo>
                    <a:lnTo>
                      <a:pt x="329" y="329"/>
                    </a:lnTo>
                    <a:lnTo>
                      <a:pt x="328" y="295"/>
                    </a:lnTo>
                    <a:lnTo>
                      <a:pt x="322" y="262"/>
                    </a:lnTo>
                    <a:lnTo>
                      <a:pt x="315" y="232"/>
                    </a:lnTo>
                    <a:lnTo>
                      <a:pt x="304" y="201"/>
                    </a:lnTo>
                    <a:lnTo>
                      <a:pt x="290" y="173"/>
                    </a:lnTo>
                    <a:lnTo>
                      <a:pt x="274" y="146"/>
                    </a:lnTo>
                    <a:lnTo>
                      <a:pt x="254" y="120"/>
                    </a:lnTo>
                    <a:lnTo>
                      <a:pt x="232" y="97"/>
                    </a:lnTo>
                    <a:lnTo>
                      <a:pt x="209" y="75"/>
                    </a:lnTo>
                    <a:lnTo>
                      <a:pt x="184" y="56"/>
                    </a:lnTo>
                    <a:lnTo>
                      <a:pt x="157" y="39"/>
                    </a:lnTo>
                    <a:lnTo>
                      <a:pt x="128" y="25"/>
                    </a:lnTo>
                    <a:lnTo>
                      <a:pt x="97" y="14"/>
                    </a:lnTo>
                    <a:lnTo>
                      <a:pt x="67" y="7"/>
                    </a:lnTo>
                    <a:lnTo>
                      <a:pt x="34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" name="Freeform 11"/>
              <p:cNvSpPr>
                <a:spLocks/>
              </p:cNvSpPr>
              <p:nvPr/>
            </p:nvSpPr>
            <p:spPr bwMode="auto">
              <a:xfrm>
                <a:off x="2590800" y="6975476"/>
                <a:ext cx="53975" cy="103188"/>
              </a:xfrm>
              <a:custGeom>
                <a:avLst/>
                <a:gdLst>
                  <a:gd name="T0" fmla="*/ 46 w 68"/>
                  <a:gd name="T1" fmla="*/ 0 h 130"/>
                  <a:gd name="T2" fmla="*/ 0 w 68"/>
                  <a:gd name="T3" fmla="*/ 0 h 130"/>
                  <a:gd name="T4" fmla="*/ 0 w 68"/>
                  <a:gd name="T5" fmla="*/ 0 h 130"/>
                  <a:gd name="T6" fmla="*/ 1 w 68"/>
                  <a:gd name="T7" fmla="*/ 34 h 130"/>
                  <a:gd name="T8" fmla="*/ 7 w 68"/>
                  <a:gd name="T9" fmla="*/ 67 h 130"/>
                  <a:gd name="T10" fmla="*/ 16 w 68"/>
                  <a:gd name="T11" fmla="*/ 99 h 130"/>
                  <a:gd name="T12" fmla="*/ 27 w 68"/>
                  <a:gd name="T13" fmla="*/ 130 h 130"/>
                  <a:gd name="T14" fmla="*/ 68 w 68"/>
                  <a:gd name="T15" fmla="*/ 106 h 130"/>
                  <a:gd name="T16" fmla="*/ 68 w 68"/>
                  <a:gd name="T17" fmla="*/ 106 h 130"/>
                  <a:gd name="T18" fmla="*/ 59 w 68"/>
                  <a:gd name="T19" fmla="*/ 81 h 130"/>
                  <a:gd name="T20" fmla="*/ 52 w 68"/>
                  <a:gd name="T21" fmla="*/ 56 h 130"/>
                  <a:gd name="T22" fmla="*/ 48 w 68"/>
                  <a:gd name="T23" fmla="*/ 27 h 130"/>
                  <a:gd name="T24" fmla="*/ 46 w 68"/>
                  <a:gd name="T25" fmla="*/ 0 h 130"/>
                  <a:gd name="T26" fmla="*/ 46 w 68"/>
                  <a:gd name="T27" fmla="*/ 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8" h="130">
                    <a:moveTo>
                      <a:pt x="46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" y="34"/>
                    </a:lnTo>
                    <a:lnTo>
                      <a:pt x="7" y="67"/>
                    </a:lnTo>
                    <a:lnTo>
                      <a:pt x="16" y="99"/>
                    </a:lnTo>
                    <a:lnTo>
                      <a:pt x="27" y="130"/>
                    </a:lnTo>
                    <a:lnTo>
                      <a:pt x="68" y="106"/>
                    </a:lnTo>
                    <a:lnTo>
                      <a:pt x="68" y="106"/>
                    </a:lnTo>
                    <a:lnTo>
                      <a:pt x="59" y="81"/>
                    </a:lnTo>
                    <a:lnTo>
                      <a:pt x="52" y="56"/>
                    </a:lnTo>
                    <a:lnTo>
                      <a:pt x="48" y="27"/>
                    </a:lnTo>
                    <a:lnTo>
                      <a:pt x="46" y="0"/>
                    </a:lnTo>
                    <a:lnTo>
                      <a:pt x="4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" name="Freeform 12"/>
              <p:cNvSpPr>
                <a:spLocks/>
              </p:cNvSpPr>
              <p:nvPr/>
            </p:nvSpPr>
            <p:spPr bwMode="auto">
              <a:xfrm>
                <a:off x="2638425" y="7105651"/>
                <a:ext cx="214313" cy="131763"/>
              </a:xfrm>
              <a:custGeom>
                <a:avLst/>
                <a:gdLst>
                  <a:gd name="T0" fmla="*/ 41 w 270"/>
                  <a:gd name="T1" fmla="*/ 0 h 165"/>
                  <a:gd name="T2" fmla="*/ 0 w 270"/>
                  <a:gd name="T3" fmla="*/ 23 h 165"/>
                  <a:gd name="T4" fmla="*/ 0 w 270"/>
                  <a:gd name="T5" fmla="*/ 23 h 165"/>
                  <a:gd name="T6" fmla="*/ 11 w 270"/>
                  <a:gd name="T7" fmla="*/ 38 h 165"/>
                  <a:gd name="T8" fmla="*/ 23 w 270"/>
                  <a:gd name="T9" fmla="*/ 54 h 165"/>
                  <a:gd name="T10" fmla="*/ 38 w 270"/>
                  <a:gd name="T11" fmla="*/ 68 h 165"/>
                  <a:gd name="T12" fmla="*/ 52 w 270"/>
                  <a:gd name="T13" fmla="*/ 81 h 165"/>
                  <a:gd name="T14" fmla="*/ 67 w 270"/>
                  <a:gd name="T15" fmla="*/ 93 h 165"/>
                  <a:gd name="T16" fmla="*/ 81 w 270"/>
                  <a:gd name="T17" fmla="*/ 106 h 165"/>
                  <a:gd name="T18" fmla="*/ 99 w 270"/>
                  <a:gd name="T19" fmla="*/ 117 h 165"/>
                  <a:gd name="T20" fmla="*/ 115 w 270"/>
                  <a:gd name="T21" fmla="*/ 126 h 165"/>
                  <a:gd name="T22" fmla="*/ 133 w 270"/>
                  <a:gd name="T23" fmla="*/ 135 h 165"/>
                  <a:gd name="T24" fmla="*/ 151 w 270"/>
                  <a:gd name="T25" fmla="*/ 142 h 165"/>
                  <a:gd name="T26" fmla="*/ 169 w 270"/>
                  <a:gd name="T27" fmla="*/ 149 h 165"/>
                  <a:gd name="T28" fmla="*/ 189 w 270"/>
                  <a:gd name="T29" fmla="*/ 155 h 165"/>
                  <a:gd name="T30" fmla="*/ 209 w 270"/>
                  <a:gd name="T31" fmla="*/ 158 h 165"/>
                  <a:gd name="T32" fmla="*/ 229 w 270"/>
                  <a:gd name="T33" fmla="*/ 162 h 165"/>
                  <a:gd name="T34" fmla="*/ 250 w 270"/>
                  <a:gd name="T35" fmla="*/ 164 h 165"/>
                  <a:gd name="T36" fmla="*/ 270 w 270"/>
                  <a:gd name="T37" fmla="*/ 165 h 165"/>
                  <a:gd name="T38" fmla="*/ 270 w 270"/>
                  <a:gd name="T39" fmla="*/ 119 h 165"/>
                  <a:gd name="T40" fmla="*/ 270 w 270"/>
                  <a:gd name="T41" fmla="*/ 119 h 165"/>
                  <a:gd name="T42" fmla="*/ 252 w 270"/>
                  <a:gd name="T43" fmla="*/ 117 h 165"/>
                  <a:gd name="T44" fmla="*/ 236 w 270"/>
                  <a:gd name="T45" fmla="*/ 115 h 165"/>
                  <a:gd name="T46" fmla="*/ 202 w 270"/>
                  <a:gd name="T47" fmla="*/ 110 h 165"/>
                  <a:gd name="T48" fmla="*/ 169 w 270"/>
                  <a:gd name="T49" fmla="*/ 99 h 165"/>
                  <a:gd name="T50" fmla="*/ 140 w 270"/>
                  <a:gd name="T51" fmla="*/ 86 h 165"/>
                  <a:gd name="T52" fmla="*/ 112 w 270"/>
                  <a:gd name="T53" fmla="*/ 68 h 165"/>
                  <a:gd name="T54" fmla="*/ 86 w 270"/>
                  <a:gd name="T55" fmla="*/ 48 h 165"/>
                  <a:gd name="T56" fmla="*/ 63 w 270"/>
                  <a:gd name="T57" fmla="*/ 25 h 165"/>
                  <a:gd name="T58" fmla="*/ 41 w 270"/>
                  <a:gd name="T59" fmla="*/ 0 h 165"/>
                  <a:gd name="T60" fmla="*/ 41 w 270"/>
                  <a:gd name="T61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70" h="165">
                    <a:moveTo>
                      <a:pt x="41" y="0"/>
                    </a:moveTo>
                    <a:lnTo>
                      <a:pt x="0" y="23"/>
                    </a:lnTo>
                    <a:lnTo>
                      <a:pt x="0" y="23"/>
                    </a:lnTo>
                    <a:lnTo>
                      <a:pt x="11" y="38"/>
                    </a:lnTo>
                    <a:lnTo>
                      <a:pt x="23" y="54"/>
                    </a:lnTo>
                    <a:lnTo>
                      <a:pt x="38" y="68"/>
                    </a:lnTo>
                    <a:lnTo>
                      <a:pt x="52" y="81"/>
                    </a:lnTo>
                    <a:lnTo>
                      <a:pt x="67" y="93"/>
                    </a:lnTo>
                    <a:lnTo>
                      <a:pt x="81" y="106"/>
                    </a:lnTo>
                    <a:lnTo>
                      <a:pt x="99" y="117"/>
                    </a:lnTo>
                    <a:lnTo>
                      <a:pt x="115" y="126"/>
                    </a:lnTo>
                    <a:lnTo>
                      <a:pt x="133" y="135"/>
                    </a:lnTo>
                    <a:lnTo>
                      <a:pt x="151" y="142"/>
                    </a:lnTo>
                    <a:lnTo>
                      <a:pt x="169" y="149"/>
                    </a:lnTo>
                    <a:lnTo>
                      <a:pt x="189" y="155"/>
                    </a:lnTo>
                    <a:lnTo>
                      <a:pt x="209" y="158"/>
                    </a:lnTo>
                    <a:lnTo>
                      <a:pt x="229" y="162"/>
                    </a:lnTo>
                    <a:lnTo>
                      <a:pt x="250" y="164"/>
                    </a:lnTo>
                    <a:lnTo>
                      <a:pt x="270" y="165"/>
                    </a:lnTo>
                    <a:lnTo>
                      <a:pt x="270" y="119"/>
                    </a:lnTo>
                    <a:lnTo>
                      <a:pt x="270" y="119"/>
                    </a:lnTo>
                    <a:lnTo>
                      <a:pt x="252" y="117"/>
                    </a:lnTo>
                    <a:lnTo>
                      <a:pt x="236" y="115"/>
                    </a:lnTo>
                    <a:lnTo>
                      <a:pt x="202" y="110"/>
                    </a:lnTo>
                    <a:lnTo>
                      <a:pt x="169" y="99"/>
                    </a:lnTo>
                    <a:lnTo>
                      <a:pt x="140" y="86"/>
                    </a:lnTo>
                    <a:lnTo>
                      <a:pt x="112" y="68"/>
                    </a:lnTo>
                    <a:lnTo>
                      <a:pt x="86" y="48"/>
                    </a:lnTo>
                    <a:lnTo>
                      <a:pt x="63" y="25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4270587" y="3062946"/>
            <a:ext cx="1698332" cy="1698553"/>
            <a:chOff x="3202761" y="2297208"/>
            <a:chExt cx="1273915" cy="1273915"/>
          </a:xfrm>
        </p:grpSpPr>
        <p:sp>
          <p:nvSpPr>
            <p:cNvPr id="103" name="Freeform 6"/>
            <p:cNvSpPr>
              <a:spLocks/>
            </p:cNvSpPr>
            <p:nvPr/>
          </p:nvSpPr>
          <p:spPr bwMode="auto">
            <a:xfrm rot="8100000">
              <a:off x="3202761" y="2297208"/>
              <a:ext cx="1273915" cy="1273915"/>
            </a:xfrm>
            <a:custGeom>
              <a:avLst/>
              <a:gdLst>
                <a:gd name="T0" fmla="*/ 2320 w 2584"/>
                <a:gd name="T1" fmla="*/ 1424 h 2584"/>
                <a:gd name="T2" fmla="*/ 2184 w 2584"/>
                <a:gd name="T3" fmla="*/ 1476 h 2584"/>
                <a:gd name="T4" fmla="*/ 2106 w 2584"/>
                <a:gd name="T5" fmla="*/ 1468 h 2584"/>
                <a:gd name="T6" fmla="*/ 2036 w 2584"/>
                <a:gd name="T7" fmla="*/ 1414 h 2584"/>
                <a:gd name="T8" fmla="*/ 2008 w 2584"/>
                <a:gd name="T9" fmla="*/ 1316 h 2584"/>
                <a:gd name="T10" fmla="*/ 1234 w 2584"/>
                <a:gd name="T11" fmla="*/ 568 h 2584"/>
                <a:gd name="T12" fmla="*/ 1158 w 2584"/>
                <a:gd name="T13" fmla="*/ 516 h 2584"/>
                <a:gd name="T14" fmla="*/ 1128 w 2584"/>
                <a:gd name="T15" fmla="*/ 436 h 2584"/>
                <a:gd name="T16" fmla="*/ 1150 w 2584"/>
                <a:gd name="T17" fmla="*/ 332 h 2584"/>
                <a:gd name="T18" fmla="*/ 1198 w 2584"/>
                <a:gd name="T19" fmla="*/ 206 h 2584"/>
                <a:gd name="T20" fmla="*/ 1184 w 2584"/>
                <a:gd name="T21" fmla="*/ 114 h 2584"/>
                <a:gd name="T22" fmla="*/ 1118 w 2584"/>
                <a:gd name="T23" fmla="*/ 32 h 2584"/>
                <a:gd name="T24" fmla="*/ 1014 w 2584"/>
                <a:gd name="T25" fmla="*/ 0 h 2584"/>
                <a:gd name="T26" fmla="*/ 926 w 2584"/>
                <a:gd name="T27" fmla="*/ 22 h 2584"/>
                <a:gd name="T28" fmla="*/ 852 w 2584"/>
                <a:gd name="T29" fmla="*/ 98 h 2584"/>
                <a:gd name="T30" fmla="*/ 830 w 2584"/>
                <a:gd name="T31" fmla="*/ 186 h 2584"/>
                <a:gd name="T32" fmla="*/ 862 w 2584"/>
                <a:gd name="T33" fmla="*/ 292 h 2584"/>
                <a:gd name="T34" fmla="*/ 902 w 2584"/>
                <a:gd name="T35" fmla="*/ 422 h 2584"/>
                <a:gd name="T36" fmla="*/ 878 w 2584"/>
                <a:gd name="T37" fmla="*/ 504 h 2584"/>
                <a:gd name="T38" fmla="*/ 810 w 2584"/>
                <a:gd name="T39" fmla="*/ 562 h 2584"/>
                <a:gd name="T40" fmla="*/ 0 w 2584"/>
                <a:gd name="T41" fmla="*/ 1314 h 2584"/>
                <a:gd name="T42" fmla="*/ 26 w 2584"/>
                <a:gd name="T43" fmla="*/ 1368 h 2584"/>
                <a:gd name="T44" fmla="*/ 70 w 2584"/>
                <a:gd name="T45" fmla="*/ 1370 h 2584"/>
                <a:gd name="T46" fmla="*/ 192 w 2584"/>
                <a:gd name="T47" fmla="*/ 1318 h 2584"/>
                <a:gd name="T48" fmla="*/ 346 w 2584"/>
                <a:gd name="T49" fmla="*/ 1308 h 2584"/>
                <a:gd name="T50" fmla="*/ 490 w 2584"/>
                <a:gd name="T51" fmla="*/ 1386 h 2584"/>
                <a:gd name="T52" fmla="*/ 570 w 2584"/>
                <a:gd name="T53" fmla="*/ 1532 h 2584"/>
                <a:gd name="T54" fmla="*/ 562 w 2584"/>
                <a:gd name="T55" fmla="*/ 1676 h 2584"/>
                <a:gd name="T56" fmla="*/ 470 w 2584"/>
                <a:gd name="T57" fmla="*/ 1812 h 2584"/>
                <a:gd name="T58" fmla="*/ 316 w 2584"/>
                <a:gd name="T59" fmla="*/ 1878 h 2584"/>
                <a:gd name="T60" fmla="*/ 162 w 2584"/>
                <a:gd name="T61" fmla="*/ 1850 h 2584"/>
                <a:gd name="T62" fmla="*/ 60 w 2584"/>
                <a:gd name="T63" fmla="*/ 1808 h 2584"/>
                <a:gd name="T64" fmla="*/ 18 w 2584"/>
                <a:gd name="T65" fmla="*/ 1816 h 2584"/>
                <a:gd name="T66" fmla="*/ 738 w 2584"/>
                <a:gd name="T67" fmla="*/ 2584 h 2584"/>
                <a:gd name="T68" fmla="*/ 792 w 2584"/>
                <a:gd name="T69" fmla="*/ 2558 h 2584"/>
                <a:gd name="T70" fmla="*/ 794 w 2584"/>
                <a:gd name="T71" fmla="*/ 2514 h 2584"/>
                <a:gd name="T72" fmla="*/ 742 w 2584"/>
                <a:gd name="T73" fmla="*/ 2392 h 2584"/>
                <a:gd name="T74" fmla="*/ 732 w 2584"/>
                <a:gd name="T75" fmla="*/ 2238 h 2584"/>
                <a:gd name="T76" fmla="*/ 810 w 2584"/>
                <a:gd name="T77" fmla="*/ 2094 h 2584"/>
                <a:gd name="T78" fmla="*/ 956 w 2584"/>
                <a:gd name="T79" fmla="*/ 2014 h 2584"/>
                <a:gd name="T80" fmla="*/ 1100 w 2584"/>
                <a:gd name="T81" fmla="*/ 2022 h 2584"/>
                <a:gd name="T82" fmla="*/ 1236 w 2584"/>
                <a:gd name="T83" fmla="*/ 2114 h 2584"/>
                <a:gd name="T84" fmla="*/ 1300 w 2584"/>
                <a:gd name="T85" fmla="*/ 2268 h 2584"/>
                <a:gd name="T86" fmla="*/ 1274 w 2584"/>
                <a:gd name="T87" fmla="*/ 2422 h 2584"/>
                <a:gd name="T88" fmla="*/ 1232 w 2584"/>
                <a:gd name="T89" fmla="*/ 2524 h 2584"/>
                <a:gd name="T90" fmla="*/ 1240 w 2584"/>
                <a:gd name="T91" fmla="*/ 2566 h 2584"/>
                <a:gd name="T92" fmla="*/ 2008 w 2584"/>
                <a:gd name="T93" fmla="*/ 1866 h 2584"/>
                <a:gd name="T94" fmla="*/ 2028 w 2584"/>
                <a:gd name="T95" fmla="*/ 1780 h 2584"/>
                <a:gd name="T96" fmla="*/ 2092 w 2584"/>
                <a:gd name="T97" fmla="*/ 1720 h 2584"/>
                <a:gd name="T98" fmla="*/ 2162 w 2584"/>
                <a:gd name="T99" fmla="*/ 1704 h 2584"/>
                <a:gd name="T100" fmla="*/ 2320 w 2584"/>
                <a:gd name="T101" fmla="*/ 1758 h 2584"/>
                <a:gd name="T102" fmla="*/ 2398 w 2584"/>
                <a:gd name="T103" fmla="*/ 1776 h 2584"/>
                <a:gd name="T104" fmla="*/ 2502 w 2584"/>
                <a:gd name="T105" fmla="*/ 1744 h 2584"/>
                <a:gd name="T106" fmla="*/ 2570 w 2584"/>
                <a:gd name="T107" fmla="*/ 1662 h 2584"/>
                <a:gd name="T108" fmla="*/ 2582 w 2584"/>
                <a:gd name="T109" fmla="*/ 1572 h 2584"/>
                <a:gd name="T110" fmla="*/ 2542 w 2584"/>
                <a:gd name="T111" fmla="*/ 1472 h 2584"/>
                <a:gd name="T112" fmla="*/ 2454 w 2584"/>
                <a:gd name="T113" fmla="*/ 1414 h 2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84" h="2584">
                  <a:moveTo>
                    <a:pt x="2398" y="1406"/>
                  </a:moveTo>
                  <a:lnTo>
                    <a:pt x="2398" y="1406"/>
                  </a:lnTo>
                  <a:lnTo>
                    <a:pt x="2378" y="1406"/>
                  </a:lnTo>
                  <a:lnTo>
                    <a:pt x="2358" y="1410"/>
                  </a:lnTo>
                  <a:lnTo>
                    <a:pt x="2340" y="1416"/>
                  </a:lnTo>
                  <a:lnTo>
                    <a:pt x="2320" y="1424"/>
                  </a:lnTo>
                  <a:lnTo>
                    <a:pt x="2320" y="1424"/>
                  </a:lnTo>
                  <a:lnTo>
                    <a:pt x="2292" y="1438"/>
                  </a:lnTo>
                  <a:lnTo>
                    <a:pt x="2252" y="1456"/>
                  </a:lnTo>
                  <a:lnTo>
                    <a:pt x="2228" y="1464"/>
                  </a:lnTo>
                  <a:lnTo>
                    <a:pt x="2206" y="1470"/>
                  </a:lnTo>
                  <a:lnTo>
                    <a:pt x="2184" y="1476"/>
                  </a:lnTo>
                  <a:lnTo>
                    <a:pt x="2162" y="1478"/>
                  </a:lnTo>
                  <a:lnTo>
                    <a:pt x="2162" y="1478"/>
                  </a:lnTo>
                  <a:lnTo>
                    <a:pt x="2148" y="1476"/>
                  </a:lnTo>
                  <a:lnTo>
                    <a:pt x="2134" y="1474"/>
                  </a:lnTo>
                  <a:lnTo>
                    <a:pt x="2120" y="1472"/>
                  </a:lnTo>
                  <a:lnTo>
                    <a:pt x="2106" y="1468"/>
                  </a:lnTo>
                  <a:lnTo>
                    <a:pt x="2092" y="1462"/>
                  </a:lnTo>
                  <a:lnTo>
                    <a:pt x="2080" y="1454"/>
                  </a:lnTo>
                  <a:lnTo>
                    <a:pt x="2068" y="1446"/>
                  </a:lnTo>
                  <a:lnTo>
                    <a:pt x="2056" y="1436"/>
                  </a:lnTo>
                  <a:lnTo>
                    <a:pt x="2046" y="1426"/>
                  </a:lnTo>
                  <a:lnTo>
                    <a:pt x="2036" y="1414"/>
                  </a:lnTo>
                  <a:lnTo>
                    <a:pt x="2028" y="1400"/>
                  </a:lnTo>
                  <a:lnTo>
                    <a:pt x="2022" y="1386"/>
                  </a:lnTo>
                  <a:lnTo>
                    <a:pt x="2016" y="1370"/>
                  </a:lnTo>
                  <a:lnTo>
                    <a:pt x="2012" y="1352"/>
                  </a:lnTo>
                  <a:lnTo>
                    <a:pt x="2010" y="1334"/>
                  </a:lnTo>
                  <a:lnTo>
                    <a:pt x="2008" y="1316"/>
                  </a:lnTo>
                  <a:lnTo>
                    <a:pt x="2008" y="576"/>
                  </a:lnTo>
                  <a:lnTo>
                    <a:pt x="1290" y="576"/>
                  </a:lnTo>
                  <a:lnTo>
                    <a:pt x="1290" y="576"/>
                  </a:lnTo>
                  <a:lnTo>
                    <a:pt x="1270" y="576"/>
                  </a:lnTo>
                  <a:lnTo>
                    <a:pt x="1252" y="572"/>
                  </a:lnTo>
                  <a:lnTo>
                    <a:pt x="1234" y="568"/>
                  </a:lnTo>
                  <a:lnTo>
                    <a:pt x="1220" y="562"/>
                  </a:lnTo>
                  <a:lnTo>
                    <a:pt x="1204" y="556"/>
                  </a:lnTo>
                  <a:lnTo>
                    <a:pt x="1192" y="548"/>
                  </a:lnTo>
                  <a:lnTo>
                    <a:pt x="1180" y="538"/>
                  </a:lnTo>
                  <a:lnTo>
                    <a:pt x="1168" y="528"/>
                  </a:lnTo>
                  <a:lnTo>
                    <a:pt x="1158" y="516"/>
                  </a:lnTo>
                  <a:lnTo>
                    <a:pt x="1150" y="504"/>
                  </a:lnTo>
                  <a:lnTo>
                    <a:pt x="1144" y="492"/>
                  </a:lnTo>
                  <a:lnTo>
                    <a:pt x="1138" y="478"/>
                  </a:lnTo>
                  <a:lnTo>
                    <a:pt x="1132" y="464"/>
                  </a:lnTo>
                  <a:lnTo>
                    <a:pt x="1130" y="450"/>
                  </a:lnTo>
                  <a:lnTo>
                    <a:pt x="1128" y="436"/>
                  </a:lnTo>
                  <a:lnTo>
                    <a:pt x="1128" y="422"/>
                  </a:lnTo>
                  <a:lnTo>
                    <a:pt x="1128" y="422"/>
                  </a:lnTo>
                  <a:lnTo>
                    <a:pt x="1128" y="402"/>
                  </a:lnTo>
                  <a:lnTo>
                    <a:pt x="1134" y="378"/>
                  </a:lnTo>
                  <a:lnTo>
                    <a:pt x="1140" y="356"/>
                  </a:lnTo>
                  <a:lnTo>
                    <a:pt x="1150" y="332"/>
                  </a:lnTo>
                  <a:lnTo>
                    <a:pt x="1168" y="292"/>
                  </a:lnTo>
                  <a:lnTo>
                    <a:pt x="1182" y="264"/>
                  </a:lnTo>
                  <a:lnTo>
                    <a:pt x="1182" y="264"/>
                  </a:lnTo>
                  <a:lnTo>
                    <a:pt x="1190" y="246"/>
                  </a:lnTo>
                  <a:lnTo>
                    <a:pt x="1194" y="226"/>
                  </a:lnTo>
                  <a:lnTo>
                    <a:pt x="1198" y="206"/>
                  </a:lnTo>
                  <a:lnTo>
                    <a:pt x="1200" y="186"/>
                  </a:lnTo>
                  <a:lnTo>
                    <a:pt x="1200" y="186"/>
                  </a:lnTo>
                  <a:lnTo>
                    <a:pt x="1198" y="166"/>
                  </a:lnTo>
                  <a:lnTo>
                    <a:pt x="1196" y="148"/>
                  </a:lnTo>
                  <a:lnTo>
                    <a:pt x="1190" y="130"/>
                  </a:lnTo>
                  <a:lnTo>
                    <a:pt x="1184" y="114"/>
                  </a:lnTo>
                  <a:lnTo>
                    <a:pt x="1176" y="98"/>
                  </a:lnTo>
                  <a:lnTo>
                    <a:pt x="1168" y="82"/>
                  </a:lnTo>
                  <a:lnTo>
                    <a:pt x="1156" y="68"/>
                  </a:lnTo>
                  <a:lnTo>
                    <a:pt x="1144" y="54"/>
                  </a:lnTo>
                  <a:lnTo>
                    <a:pt x="1132" y="42"/>
                  </a:lnTo>
                  <a:lnTo>
                    <a:pt x="1118" y="32"/>
                  </a:lnTo>
                  <a:lnTo>
                    <a:pt x="1102" y="22"/>
                  </a:lnTo>
                  <a:lnTo>
                    <a:pt x="1086" y="16"/>
                  </a:lnTo>
                  <a:lnTo>
                    <a:pt x="1070" y="8"/>
                  </a:lnTo>
                  <a:lnTo>
                    <a:pt x="1052" y="4"/>
                  </a:lnTo>
                  <a:lnTo>
                    <a:pt x="1032" y="2"/>
                  </a:lnTo>
                  <a:lnTo>
                    <a:pt x="1014" y="0"/>
                  </a:lnTo>
                  <a:lnTo>
                    <a:pt x="1014" y="0"/>
                  </a:lnTo>
                  <a:lnTo>
                    <a:pt x="996" y="2"/>
                  </a:lnTo>
                  <a:lnTo>
                    <a:pt x="976" y="4"/>
                  </a:lnTo>
                  <a:lnTo>
                    <a:pt x="960" y="8"/>
                  </a:lnTo>
                  <a:lnTo>
                    <a:pt x="942" y="16"/>
                  </a:lnTo>
                  <a:lnTo>
                    <a:pt x="926" y="22"/>
                  </a:lnTo>
                  <a:lnTo>
                    <a:pt x="910" y="32"/>
                  </a:lnTo>
                  <a:lnTo>
                    <a:pt x="896" y="42"/>
                  </a:lnTo>
                  <a:lnTo>
                    <a:pt x="884" y="54"/>
                  </a:lnTo>
                  <a:lnTo>
                    <a:pt x="872" y="68"/>
                  </a:lnTo>
                  <a:lnTo>
                    <a:pt x="860" y="82"/>
                  </a:lnTo>
                  <a:lnTo>
                    <a:pt x="852" y="98"/>
                  </a:lnTo>
                  <a:lnTo>
                    <a:pt x="844" y="114"/>
                  </a:lnTo>
                  <a:lnTo>
                    <a:pt x="838" y="130"/>
                  </a:lnTo>
                  <a:lnTo>
                    <a:pt x="832" y="148"/>
                  </a:lnTo>
                  <a:lnTo>
                    <a:pt x="830" y="166"/>
                  </a:lnTo>
                  <a:lnTo>
                    <a:pt x="830" y="186"/>
                  </a:lnTo>
                  <a:lnTo>
                    <a:pt x="830" y="186"/>
                  </a:lnTo>
                  <a:lnTo>
                    <a:pt x="830" y="206"/>
                  </a:lnTo>
                  <a:lnTo>
                    <a:pt x="834" y="226"/>
                  </a:lnTo>
                  <a:lnTo>
                    <a:pt x="840" y="246"/>
                  </a:lnTo>
                  <a:lnTo>
                    <a:pt x="846" y="264"/>
                  </a:lnTo>
                  <a:lnTo>
                    <a:pt x="846" y="264"/>
                  </a:lnTo>
                  <a:lnTo>
                    <a:pt x="862" y="292"/>
                  </a:lnTo>
                  <a:lnTo>
                    <a:pt x="880" y="332"/>
                  </a:lnTo>
                  <a:lnTo>
                    <a:pt x="888" y="356"/>
                  </a:lnTo>
                  <a:lnTo>
                    <a:pt x="894" y="378"/>
                  </a:lnTo>
                  <a:lnTo>
                    <a:pt x="900" y="402"/>
                  </a:lnTo>
                  <a:lnTo>
                    <a:pt x="902" y="422"/>
                  </a:lnTo>
                  <a:lnTo>
                    <a:pt x="902" y="422"/>
                  </a:lnTo>
                  <a:lnTo>
                    <a:pt x="900" y="436"/>
                  </a:lnTo>
                  <a:lnTo>
                    <a:pt x="898" y="450"/>
                  </a:lnTo>
                  <a:lnTo>
                    <a:pt x="896" y="464"/>
                  </a:lnTo>
                  <a:lnTo>
                    <a:pt x="890" y="478"/>
                  </a:lnTo>
                  <a:lnTo>
                    <a:pt x="884" y="492"/>
                  </a:lnTo>
                  <a:lnTo>
                    <a:pt x="878" y="504"/>
                  </a:lnTo>
                  <a:lnTo>
                    <a:pt x="870" y="516"/>
                  </a:lnTo>
                  <a:lnTo>
                    <a:pt x="860" y="528"/>
                  </a:lnTo>
                  <a:lnTo>
                    <a:pt x="850" y="538"/>
                  </a:lnTo>
                  <a:lnTo>
                    <a:pt x="836" y="548"/>
                  </a:lnTo>
                  <a:lnTo>
                    <a:pt x="824" y="556"/>
                  </a:lnTo>
                  <a:lnTo>
                    <a:pt x="810" y="562"/>
                  </a:lnTo>
                  <a:lnTo>
                    <a:pt x="794" y="568"/>
                  </a:lnTo>
                  <a:lnTo>
                    <a:pt x="776" y="572"/>
                  </a:lnTo>
                  <a:lnTo>
                    <a:pt x="758" y="576"/>
                  </a:lnTo>
                  <a:lnTo>
                    <a:pt x="738" y="576"/>
                  </a:lnTo>
                  <a:lnTo>
                    <a:pt x="0" y="576"/>
                  </a:lnTo>
                  <a:lnTo>
                    <a:pt x="0" y="1314"/>
                  </a:lnTo>
                  <a:lnTo>
                    <a:pt x="0" y="1314"/>
                  </a:lnTo>
                  <a:lnTo>
                    <a:pt x="2" y="1332"/>
                  </a:lnTo>
                  <a:lnTo>
                    <a:pt x="6" y="1346"/>
                  </a:lnTo>
                  <a:lnTo>
                    <a:pt x="10" y="1356"/>
                  </a:lnTo>
                  <a:lnTo>
                    <a:pt x="18" y="1364"/>
                  </a:lnTo>
                  <a:lnTo>
                    <a:pt x="26" y="1368"/>
                  </a:lnTo>
                  <a:lnTo>
                    <a:pt x="34" y="1372"/>
                  </a:lnTo>
                  <a:lnTo>
                    <a:pt x="42" y="1374"/>
                  </a:lnTo>
                  <a:lnTo>
                    <a:pt x="50" y="1374"/>
                  </a:lnTo>
                  <a:lnTo>
                    <a:pt x="50" y="1374"/>
                  </a:lnTo>
                  <a:lnTo>
                    <a:pt x="60" y="1374"/>
                  </a:lnTo>
                  <a:lnTo>
                    <a:pt x="70" y="1370"/>
                  </a:lnTo>
                  <a:lnTo>
                    <a:pt x="98" y="1360"/>
                  </a:lnTo>
                  <a:lnTo>
                    <a:pt x="130" y="1346"/>
                  </a:lnTo>
                  <a:lnTo>
                    <a:pt x="160" y="1332"/>
                  </a:lnTo>
                  <a:lnTo>
                    <a:pt x="162" y="1330"/>
                  </a:lnTo>
                  <a:lnTo>
                    <a:pt x="162" y="1330"/>
                  </a:lnTo>
                  <a:lnTo>
                    <a:pt x="192" y="1318"/>
                  </a:lnTo>
                  <a:lnTo>
                    <a:pt x="224" y="1310"/>
                  </a:lnTo>
                  <a:lnTo>
                    <a:pt x="256" y="1304"/>
                  </a:lnTo>
                  <a:lnTo>
                    <a:pt x="288" y="1302"/>
                  </a:lnTo>
                  <a:lnTo>
                    <a:pt x="288" y="1302"/>
                  </a:lnTo>
                  <a:lnTo>
                    <a:pt x="316" y="1304"/>
                  </a:lnTo>
                  <a:lnTo>
                    <a:pt x="346" y="1308"/>
                  </a:lnTo>
                  <a:lnTo>
                    <a:pt x="372" y="1314"/>
                  </a:lnTo>
                  <a:lnTo>
                    <a:pt x="400" y="1324"/>
                  </a:lnTo>
                  <a:lnTo>
                    <a:pt x="424" y="1336"/>
                  </a:lnTo>
                  <a:lnTo>
                    <a:pt x="448" y="1352"/>
                  </a:lnTo>
                  <a:lnTo>
                    <a:pt x="470" y="1368"/>
                  </a:lnTo>
                  <a:lnTo>
                    <a:pt x="490" y="1386"/>
                  </a:lnTo>
                  <a:lnTo>
                    <a:pt x="510" y="1406"/>
                  </a:lnTo>
                  <a:lnTo>
                    <a:pt x="526" y="1430"/>
                  </a:lnTo>
                  <a:lnTo>
                    <a:pt x="540" y="1452"/>
                  </a:lnTo>
                  <a:lnTo>
                    <a:pt x="552" y="1478"/>
                  </a:lnTo>
                  <a:lnTo>
                    <a:pt x="562" y="1504"/>
                  </a:lnTo>
                  <a:lnTo>
                    <a:pt x="570" y="1532"/>
                  </a:lnTo>
                  <a:lnTo>
                    <a:pt x="574" y="1560"/>
                  </a:lnTo>
                  <a:lnTo>
                    <a:pt x="576" y="1590"/>
                  </a:lnTo>
                  <a:lnTo>
                    <a:pt x="576" y="1590"/>
                  </a:lnTo>
                  <a:lnTo>
                    <a:pt x="574" y="1620"/>
                  </a:lnTo>
                  <a:lnTo>
                    <a:pt x="570" y="1648"/>
                  </a:lnTo>
                  <a:lnTo>
                    <a:pt x="562" y="1676"/>
                  </a:lnTo>
                  <a:lnTo>
                    <a:pt x="552" y="1702"/>
                  </a:lnTo>
                  <a:lnTo>
                    <a:pt x="540" y="1728"/>
                  </a:lnTo>
                  <a:lnTo>
                    <a:pt x="526" y="1752"/>
                  </a:lnTo>
                  <a:lnTo>
                    <a:pt x="510" y="1774"/>
                  </a:lnTo>
                  <a:lnTo>
                    <a:pt x="490" y="1794"/>
                  </a:lnTo>
                  <a:lnTo>
                    <a:pt x="470" y="1812"/>
                  </a:lnTo>
                  <a:lnTo>
                    <a:pt x="448" y="1830"/>
                  </a:lnTo>
                  <a:lnTo>
                    <a:pt x="424" y="1844"/>
                  </a:lnTo>
                  <a:lnTo>
                    <a:pt x="400" y="1856"/>
                  </a:lnTo>
                  <a:lnTo>
                    <a:pt x="372" y="1866"/>
                  </a:lnTo>
                  <a:lnTo>
                    <a:pt x="346" y="1872"/>
                  </a:lnTo>
                  <a:lnTo>
                    <a:pt x="316" y="1878"/>
                  </a:lnTo>
                  <a:lnTo>
                    <a:pt x="288" y="1878"/>
                  </a:lnTo>
                  <a:lnTo>
                    <a:pt x="288" y="1878"/>
                  </a:lnTo>
                  <a:lnTo>
                    <a:pt x="256" y="1876"/>
                  </a:lnTo>
                  <a:lnTo>
                    <a:pt x="224" y="1872"/>
                  </a:lnTo>
                  <a:lnTo>
                    <a:pt x="192" y="1862"/>
                  </a:lnTo>
                  <a:lnTo>
                    <a:pt x="162" y="1850"/>
                  </a:lnTo>
                  <a:lnTo>
                    <a:pt x="160" y="1848"/>
                  </a:lnTo>
                  <a:lnTo>
                    <a:pt x="160" y="1848"/>
                  </a:lnTo>
                  <a:lnTo>
                    <a:pt x="130" y="1834"/>
                  </a:lnTo>
                  <a:lnTo>
                    <a:pt x="98" y="1820"/>
                  </a:lnTo>
                  <a:lnTo>
                    <a:pt x="70" y="1810"/>
                  </a:lnTo>
                  <a:lnTo>
                    <a:pt x="60" y="1808"/>
                  </a:lnTo>
                  <a:lnTo>
                    <a:pt x="50" y="1806"/>
                  </a:lnTo>
                  <a:lnTo>
                    <a:pt x="50" y="1806"/>
                  </a:lnTo>
                  <a:lnTo>
                    <a:pt x="42" y="1806"/>
                  </a:lnTo>
                  <a:lnTo>
                    <a:pt x="34" y="1808"/>
                  </a:lnTo>
                  <a:lnTo>
                    <a:pt x="26" y="1812"/>
                  </a:lnTo>
                  <a:lnTo>
                    <a:pt x="18" y="1816"/>
                  </a:lnTo>
                  <a:lnTo>
                    <a:pt x="10" y="1824"/>
                  </a:lnTo>
                  <a:lnTo>
                    <a:pt x="6" y="1834"/>
                  </a:lnTo>
                  <a:lnTo>
                    <a:pt x="2" y="1848"/>
                  </a:lnTo>
                  <a:lnTo>
                    <a:pt x="0" y="1866"/>
                  </a:lnTo>
                  <a:lnTo>
                    <a:pt x="0" y="2584"/>
                  </a:lnTo>
                  <a:lnTo>
                    <a:pt x="738" y="2584"/>
                  </a:lnTo>
                  <a:lnTo>
                    <a:pt x="738" y="2584"/>
                  </a:lnTo>
                  <a:lnTo>
                    <a:pt x="756" y="2582"/>
                  </a:lnTo>
                  <a:lnTo>
                    <a:pt x="770" y="2578"/>
                  </a:lnTo>
                  <a:lnTo>
                    <a:pt x="780" y="2574"/>
                  </a:lnTo>
                  <a:lnTo>
                    <a:pt x="788" y="2566"/>
                  </a:lnTo>
                  <a:lnTo>
                    <a:pt x="792" y="2558"/>
                  </a:lnTo>
                  <a:lnTo>
                    <a:pt x="796" y="2550"/>
                  </a:lnTo>
                  <a:lnTo>
                    <a:pt x="798" y="2542"/>
                  </a:lnTo>
                  <a:lnTo>
                    <a:pt x="798" y="2534"/>
                  </a:lnTo>
                  <a:lnTo>
                    <a:pt x="798" y="2534"/>
                  </a:lnTo>
                  <a:lnTo>
                    <a:pt x="796" y="2524"/>
                  </a:lnTo>
                  <a:lnTo>
                    <a:pt x="794" y="2514"/>
                  </a:lnTo>
                  <a:lnTo>
                    <a:pt x="784" y="2486"/>
                  </a:lnTo>
                  <a:lnTo>
                    <a:pt x="770" y="2454"/>
                  </a:lnTo>
                  <a:lnTo>
                    <a:pt x="756" y="2424"/>
                  </a:lnTo>
                  <a:lnTo>
                    <a:pt x="754" y="2422"/>
                  </a:lnTo>
                  <a:lnTo>
                    <a:pt x="754" y="2422"/>
                  </a:lnTo>
                  <a:lnTo>
                    <a:pt x="742" y="2392"/>
                  </a:lnTo>
                  <a:lnTo>
                    <a:pt x="732" y="2360"/>
                  </a:lnTo>
                  <a:lnTo>
                    <a:pt x="728" y="2328"/>
                  </a:lnTo>
                  <a:lnTo>
                    <a:pt x="726" y="2296"/>
                  </a:lnTo>
                  <a:lnTo>
                    <a:pt x="726" y="2296"/>
                  </a:lnTo>
                  <a:lnTo>
                    <a:pt x="728" y="2268"/>
                  </a:lnTo>
                  <a:lnTo>
                    <a:pt x="732" y="2238"/>
                  </a:lnTo>
                  <a:lnTo>
                    <a:pt x="738" y="2212"/>
                  </a:lnTo>
                  <a:lnTo>
                    <a:pt x="748" y="2184"/>
                  </a:lnTo>
                  <a:lnTo>
                    <a:pt x="760" y="2160"/>
                  </a:lnTo>
                  <a:lnTo>
                    <a:pt x="776" y="2136"/>
                  </a:lnTo>
                  <a:lnTo>
                    <a:pt x="792" y="2114"/>
                  </a:lnTo>
                  <a:lnTo>
                    <a:pt x="810" y="2094"/>
                  </a:lnTo>
                  <a:lnTo>
                    <a:pt x="830" y="2074"/>
                  </a:lnTo>
                  <a:lnTo>
                    <a:pt x="854" y="2058"/>
                  </a:lnTo>
                  <a:lnTo>
                    <a:pt x="876" y="2044"/>
                  </a:lnTo>
                  <a:lnTo>
                    <a:pt x="902" y="2032"/>
                  </a:lnTo>
                  <a:lnTo>
                    <a:pt x="928" y="2022"/>
                  </a:lnTo>
                  <a:lnTo>
                    <a:pt x="956" y="2014"/>
                  </a:lnTo>
                  <a:lnTo>
                    <a:pt x="984" y="2010"/>
                  </a:lnTo>
                  <a:lnTo>
                    <a:pt x="1014" y="2008"/>
                  </a:lnTo>
                  <a:lnTo>
                    <a:pt x="1014" y="2008"/>
                  </a:lnTo>
                  <a:lnTo>
                    <a:pt x="1044" y="2010"/>
                  </a:lnTo>
                  <a:lnTo>
                    <a:pt x="1072" y="2014"/>
                  </a:lnTo>
                  <a:lnTo>
                    <a:pt x="1100" y="2022"/>
                  </a:lnTo>
                  <a:lnTo>
                    <a:pt x="1126" y="2032"/>
                  </a:lnTo>
                  <a:lnTo>
                    <a:pt x="1152" y="2044"/>
                  </a:lnTo>
                  <a:lnTo>
                    <a:pt x="1176" y="2058"/>
                  </a:lnTo>
                  <a:lnTo>
                    <a:pt x="1198" y="2074"/>
                  </a:lnTo>
                  <a:lnTo>
                    <a:pt x="1218" y="2094"/>
                  </a:lnTo>
                  <a:lnTo>
                    <a:pt x="1236" y="2114"/>
                  </a:lnTo>
                  <a:lnTo>
                    <a:pt x="1254" y="2136"/>
                  </a:lnTo>
                  <a:lnTo>
                    <a:pt x="1268" y="2160"/>
                  </a:lnTo>
                  <a:lnTo>
                    <a:pt x="1280" y="2184"/>
                  </a:lnTo>
                  <a:lnTo>
                    <a:pt x="1290" y="2212"/>
                  </a:lnTo>
                  <a:lnTo>
                    <a:pt x="1296" y="2238"/>
                  </a:lnTo>
                  <a:lnTo>
                    <a:pt x="1300" y="2268"/>
                  </a:lnTo>
                  <a:lnTo>
                    <a:pt x="1302" y="2296"/>
                  </a:lnTo>
                  <a:lnTo>
                    <a:pt x="1302" y="2296"/>
                  </a:lnTo>
                  <a:lnTo>
                    <a:pt x="1300" y="2328"/>
                  </a:lnTo>
                  <a:lnTo>
                    <a:pt x="1296" y="2360"/>
                  </a:lnTo>
                  <a:lnTo>
                    <a:pt x="1286" y="2392"/>
                  </a:lnTo>
                  <a:lnTo>
                    <a:pt x="1274" y="2422"/>
                  </a:lnTo>
                  <a:lnTo>
                    <a:pt x="1272" y="2424"/>
                  </a:lnTo>
                  <a:lnTo>
                    <a:pt x="1272" y="2424"/>
                  </a:lnTo>
                  <a:lnTo>
                    <a:pt x="1258" y="2454"/>
                  </a:lnTo>
                  <a:lnTo>
                    <a:pt x="1244" y="2486"/>
                  </a:lnTo>
                  <a:lnTo>
                    <a:pt x="1234" y="2514"/>
                  </a:lnTo>
                  <a:lnTo>
                    <a:pt x="1232" y="2524"/>
                  </a:lnTo>
                  <a:lnTo>
                    <a:pt x="1230" y="2534"/>
                  </a:lnTo>
                  <a:lnTo>
                    <a:pt x="1230" y="2534"/>
                  </a:lnTo>
                  <a:lnTo>
                    <a:pt x="1230" y="2542"/>
                  </a:lnTo>
                  <a:lnTo>
                    <a:pt x="1232" y="2550"/>
                  </a:lnTo>
                  <a:lnTo>
                    <a:pt x="1236" y="2558"/>
                  </a:lnTo>
                  <a:lnTo>
                    <a:pt x="1240" y="2566"/>
                  </a:lnTo>
                  <a:lnTo>
                    <a:pt x="1248" y="2574"/>
                  </a:lnTo>
                  <a:lnTo>
                    <a:pt x="1258" y="2578"/>
                  </a:lnTo>
                  <a:lnTo>
                    <a:pt x="1272" y="2582"/>
                  </a:lnTo>
                  <a:lnTo>
                    <a:pt x="1290" y="2584"/>
                  </a:lnTo>
                  <a:lnTo>
                    <a:pt x="2008" y="2584"/>
                  </a:lnTo>
                  <a:lnTo>
                    <a:pt x="2008" y="1866"/>
                  </a:lnTo>
                  <a:lnTo>
                    <a:pt x="2008" y="1866"/>
                  </a:lnTo>
                  <a:lnTo>
                    <a:pt x="2010" y="1846"/>
                  </a:lnTo>
                  <a:lnTo>
                    <a:pt x="2012" y="1828"/>
                  </a:lnTo>
                  <a:lnTo>
                    <a:pt x="2016" y="1812"/>
                  </a:lnTo>
                  <a:lnTo>
                    <a:pt x="2022" y="1796"/>
                  </a:lnTo>
                  <a:lnTo>
                    <a:pt x="2028" y="1780"/>
                  </a:lnTo>
                  <a:lnTo>
                    <a:pt x="2036" y="1768"/>
                  </a:lnTo>
                  <a:lnTo>
                    <a:pt x="2046" y="1756"/>
                  </a:lnTo>
                  <a:lnTo>
                    <a:pt x="2056" y="1744"/>
                  </a:lnTo>
                  <a:lnTo>
                    <a:pt x="2068" y="1736"/>
                  </a:lnTo>
                  <a:lnTo>
                    <a:pt x="2080" y="1726"/>
                  </a:lnTo>
                  <a:lnTo>
                    <a:pt x="2092" y="1720"/>
                  </a:lnTo>
                  <a:lnTo>
                    <a:pt x="2106" y="1714"/>
                  </a:lnTo>
                  <a:lnTo>
                    <a:pt x="2120" y="1710"/>
                  </a:lnTo>
                  <a:lnTo>
                    <a:pt x="2134" y="1706"/>
                  </a:lnTo>
                  <a:lnTo>
                    <a:pt x="2148" y="1704"/>
                  </a:lnTo>
                  <a:lnTo>
                    <a:pt x="2162" y="1704"/>
                  </a:lnTo>
                  <a:lnTo>
                    <a:pt x="2162" y="1704"/>
                  </a:lnTo>
                  <a:lnTo>
                    <a:pt x="2184" y="1706"/>
                  </a:lnTo>
                  <a:lnTo>
                    <a:pt x="2206" y="1710"/>
                  </a:lnTo>
                  <a:lnTo>
                    <a:pt x="2228" y="1718"/>
                  </a:lnTo>
                  <a:lnTo>
                    <a:pt x="2252" y="1726"/>
                  </a:lnTo>
                  <a:lnTo>
                    <a:pt x="2292" y="1744"/>
                  </a:lnTo>
                  <a:lnTo>
                    <a:pt x="2320" y="1758"/>
                  </a:lnTo>
                  <a:lnTo>
                    <a:pt x="2320" y="1758"/>
                  </a:lnTo>
                  <a:lnTo>
                    <a:pt x="2340" y="1766"/>
                  </a:lnTo>
                  <a:lnTo>
                    <a:pt x="2358" y="1772"/>
                  </a:lnTo>
                  <a:lnTo>
                    <a:pt x="2378" y="1774"/>
                  </a:lnTo>
                  <a:lnTo>
                    <a:pt x="2398" y="1776"/>
                  </a:lnTo>
                  <a:lnTo>
                    <a:pt x="2398" y="1776"/>
                  </a:lnTo>
                  <a:lnTo>
                    <a:pt x="2418" y="1774"/>
                  </a:lnTo>
                  <a:lnTo>
                    <a:pt x="2436" y="1772"/>
                  </a:lnTo>
                  <a:lnTo>
                    <a:pt x="2454" y="1768"/>
                  </a:lnTo>
                  <a:lnTo>
                    <a:pt x="2470" y="1760"/>
                  </a:lnTo>
                  <a:lnTo>
                    <a:pt x="2486" y="1754"/>
                  </a:lnTo>
                  <a:lnTo>
                    <a:pt x="2502" y="1744"/>
                  </a:lnTo>
                  <a:lnTo>
                    <a:pt x="2516" y="1734"/>
                  </a:lnTo>
                  <a:lnTo>
                    <a:pt x="2530" y="1722"/>
                  </a:lnTo>
                  <a:lnTo>
                    <a:pt x="2542" y="1708"/>
                  </a:lnTo>
                  <a:lnTo>
                    <a:pt x="2552" y="1694"/>
                  </a:lnTo>
                  <a:lnTo>
                    <a:pt x="2562" y="1678"/>
                  </a:lnTo>
                  <a:lnTo>
                    <a:pt x="2570" y="1662"/>
                  </a:lnTo>
                  <a:lnTo>
                    <a:pt x="2576" y="1646"/>
                  </a:lnTo>
                  <a:lnTo>
                    <a:pt x="2580" y="1628"/>
                  </a:lnTo>
                  <a:lnTo>
                    <a:pt x="2582" y="1610"/>
                  </a:lnTo>
                  <a:lnTo>
                    <a:pt x="2584" y="1590"/>
                  </a:lnTo>
                  <a:lnTo>
                    <a:pt x="2584" y="1590"/>
                  </a:lnTo>
                  <a:lnTo>
                    <a:pt x="2582" y="1572"/>
                  </a:lnTo>
                  <a:lnTo>
                    <a:pt x="2580" y="1554"/>
                  </a:lnTo>
                  <a:lnTo>
                    <a:pt x="2576" y="1536"/>
                  </a:lnTo>
                  <a:lnTo>
                    <a:pt x="2570" y="1518"/>
                  </a:lnTo>
                  <a:lnTo>
                    <a:pt x="2562" y="1502"/>
                  </a:lnTo>
                  <a:lnTo>
                    <a:pt x="2552" y="1488"/>
                  </a:lnTo>
                  <a:lnTo>
                    <a:pt x="2542" y="1472"/>
                  </a:lnTo>
                  <a:lnTo>
                    <a:pt x="2530" y="1460"/>
                  </a:lnTo>
                  <a:lnTo>
                    <a:pt x="2516" y="1448"/>
                  </a:lnTo>
                  <a:lnTo>
                    <a:pt x="2502" y="1438"/>
                  </a:lnTo>
                  <a:lnTo>
                    <a:pt x="2486" y="1428"/>
                  </a:lnTo>
                  <a:lnTo>
                    <a:pt x="2470" y="1420"/>
                  </a:lnTo>
                  <a:lnTo>
                    <a:pt x="2454" y="1414"/>
                  </a:lnTo>
                  <a:lnTo>
                    <a:pt x="2436" y="1410"/>
                  </a:lnTo>
                  <a:lnTo>
                    <a:pt x="2418" y="1406"/>
                  </a:lnTo>
                  <a:lnTo>
                    <a:pt x="2398" y="1406"/>
                  </a:lnTo>
                  <a:lnTo>
                    <a:pt x="2398" y="140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212" name="组合 211"/>
            <p:cNvGrpSpPr/>
            <p:nvPr/>
          </p:nvGrpSpPr>
          <p:grpSpPr>
            <a:xfrm>
              <a:off x="3679391" y="2773838"/>
              <a:ext cx="320654" cy="320654"/>
              <a:chOff x="5608638" y="6561138"/>
              <a:chExt cx="827088" cy="827088"/>
            </a:xfrm>
            <a:solidFill>
              <a:schemeClr val="bg1"/>
            </a:solidFill>
          </p:grpSpPr>
          <p:sp>
            <p:nvSpPr>
              <p:cNvPr id="213" name="Freeform 14"/>
              <p:cNvSpPr>
                <a:spLocks/>
              </p:cNvSpPr>
              <p:nvPr/>
            </p:nvSpPr>
            <p:spPr bwMode="auto">
              <a:xfrm>
                <a:off x="5672138" y="7112001"/>
                <a:ext cx="212725" cy="214313"/>
              </a:xfrm>
              <a:custGeom>
                <a:avLst/>
                <a:gdLst>
                  <a:gd name="T0" fmla="*/ 265 w 268"/>
                  <a:gd name="T1" fmla="*/ 3 h 268"/>
                  <a:gd name="T2" fmla="*/ 265 w 268"/>
                  <a:gd name="T3" fmla="*/ 3 h 268"/>
                  <a:gd name="T4" fmla="*/ 261 w 268"/>
                  <a:gd name="T5" fmla="*/ 2 h 268"/>
                  <a:gd name="T6" fmla="*/ 256 w 268"/>
                  <a:gd name="T7" fmla="*/ 0 h 268"/>
                  <a:gd name="T8" fmla="*/ 250 w 268"/>
                  <a:gd name="T9" fmla="*/ 2 h 268"/>
                  <a:gd name="T10" fmla="*/ 243 w 268"/>
                  <a:gd name="T11" fmla="*/ 3 h 268"/>
                  <a:gd name="T12" fmla="*/ 227 w 268"/>
                  <a:gd name="T13" fmla="*/ 9 h 268"/>
                  <a:gd name="T14" fmla="*/ 205 w 268"/>
                  <a:gd name="T15" fmla="*/ 21 h 268"/>
                  <a:gd name="T16" fmla="*/ 184 w 268"/>
                  <a:gd name="T17" fmla="*/ 38 h 268"/>
                  <a:gd name="T18" fmla="*/ 158 w 268"/>
                  <a:gd name="T19" fmla="*/ 57 h 268"/>
                  <a:gd name="T20" fmla="*/ 131 w 268"/>
                  <a:gd name="T21" fmla="*/ 79 h 268"/>
                  <a:gd name="T22" fmla="*/ 104 w 268"/>
                  <a:gd name="T23" fmla="*/ 106 h 268"/>
                  <a:gd name="T24" fmla="*/ 104 w 268"/>
                  <a:gd name="T25" fmla="*/ 106 h 268"/>
                  <a:gd name="T26" fmla="*/ 79 w 268"/>
                  <a:gd name="T27" fmla="*/ 133 h 268"/>
                  <a:gd name="T28" fmla="*/ 56 w 268"/>
                  <a:gd name="T29" fmla="*/ 158 h 268"/>
                  <a:gd name="T30" fmla="*/ 36 w 268"/>
                  <a:gd name="T31" fmla="*/ 183 h 268"/>
                  <a:gd name="T32" fmla="*/ 20 w 268"/>
                  <a:gd name="T33" fmla="*/ 207 h 268"/>
                  <a:gd name="T34" fmla="*/ 9 w 268"/>
                  <a:gd name="T35" fmla="*/ 227 h 268"/>
                  <a:gd name="T36" fmla="*/ 2 w 268"/>
                  <a:gd name="T37" fmla="*/ 245 h 268"/>
                  <a:gd name="T38" fmla="*/ 0 w 268"/>
                  <a:gd name="T39" fmla="*/ 252 h 268"/>
                  <a:gd name="T40" fmla="*/ 0 w 268"/>
                  <a:gd name="T41" fmla="*/ 257 h 268"/>
                  <a:gd name="T42" fmla="*/ 0 w 268"/>
                  <a:gd name="T43" fmla="*/ 263 h 268"/>
                  <a:gd name="T44" fmla="*/ 4 w 268"/>
                  <a:gd name="T45" fmla="*/ 266 h 268"/>
                  <a:gd name="T46" fmla="*/ 4 w 268"/>
                  <a:gd name="T47" fmla="*/ 266 h 268"/>
                  <a:gd name="T48" fmla="*/ 7 w 268"/>
                  <a:gd name="T49" fmla="*/ 268 h 268"/>
                  <a:gd name="T50" fmla="*/ 11 w 268"/>
                  <a:gd name="T51" fmla="*/ 268 h 268"/>
                  <a:gd name="T52" fmla="*/ 18 w 268"/>
                  <a:gd name="T53" fmla="*/ 268 h 268"/>
                  <a:gd name="T54" fmla="*/ 25 w 268"/>
                  <a:gd name="T55" fmla="*/ 266 h 268"/>
                  <a:gd name="T56" fmla="*/ 41 w 268"/>
                  <a:gd name="T57" fmla="*/ 259 h 268"/>
                  <a:gd name="T58" fmla="*/ 61 w 268"/>
                  <a:gd name="T59" fmla="*/ 248 h 268"/>
                  <a:gd name="T60" fmla="*/ 85 w 268"/>
                  <a:gd name="T61" fmla="*/ 232 h 268"/>
                  <a:gd name="T62" fmla="*/ 110 w 268"/>
                  <a:gd name="T63" fmla="*/ 212 h 268"/>
                  <a:gd name="T64" fmla="*/ 137 w 268"/>
                  <a:gd name="T65" fmla="*/ 191 h 268"/>
                  <a:gd name="T66" fmla="*/ 164 w 268"/>
                  <a:gd name="T67" fmla="*/ 164 h 268"/>
                  <a:gd name="T68" fmla="*/ 164 w 268"/>
                  <a:gd name="T69" fmla="*/ 164 h 268"/>
                  <a:gd name="T70" fmla="*/ 189 w 268"/>
                  <a:gd name="T71" fmla="*/ 137 h 268"/>
                  <a:gd name="T72" fmla="*/ 212 w 268"/>
                  <a:gd name="T73" fmla="*/ 111 h 268"/>
                  <a:gd name="T74" fmla="*/ 232 w 268"/>
                  <a:gd name="T75" fmla="*/ 86 h 268"/>
                  <a:gd name="T76" fmla="*/ 247 w 268"/>
                  <a:gd name="T77" fmla="*/ 63 h 268"/>
                  <a:gd name="T78" fmla="*/ 259 w 268"/>
                  <a:gd name="T79" fmla="*/ 43 h 268"/>
                  <a:gd name="T80" fmla="*/ 266 w 268"/>
                  <a:gd name="T81" fmla="*/ 25 h 268"/>
                  <a:gd name="T82" fmla="*/ 268 w 268"/>
                  <a:gd name="T83" fmla="*/ 18 h 268"/>
                  <a:gd name="T84" fmla="*/ 268 w 268"/>
                  <a:gd name="T85" fmla="*/ 12 h 268"/>
                  <a:gd name="T86" fmla="*/ 266 w 268"/>
                  <a:gd name="T87" fmla="*/ 7 h 268"/>
                  <a:gd name="T88" fmla="*/ 265 w 268"/>
                  <a:gd name="T89" fmla="*/ 3 h 268"/>
                  <a:gd name="T90" fmla="*/ 265 w 268"/>
                  <a:gd name="T91" fmla="*/ 3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68" h="268">
                    <a:moveTo>
                      <a:pt x="265" y="3"/>
                    </a:moveTo>
                    <a:lnTo>
                      <a:pt x="265" y="3"/>
                    </a:lnTo>
                    <a:lnTo>
                      <a:pt x="261" y="2"/>
                    </a:lnTo>
                    <a:lnTo>
                      <a:pt x="256" y="0"/>
                    </a:lnTo>
                    <a:lnTo>
                      <a:pt x="250" y="2"/>
                    </a:lnTo>
                    <a:lnTo>
                      <a:pt x="243" y="3"/>
                    </a:lnTo>
                    <a:lnTo>
                      <a:pt x="227" y="9"/>
                    </a:lnTo>
                    <a:lnTo>
                      <a:pt x="205" y="21"/>
                    </a:lnTo>
                    <a:lnTo>
                      <a:pt x="184" y="38"/>
                    </a:lnTo>
                    <a:lnTo>
                      <a:pt x="158" y="57"/>
                    </a:lnTo>
                    <a:lnTo>
                      <a:pt x="131" y="79"/>
                    </a:lnTo>
                    <a:lnTo>
                      <a:pt x="104" y="106"/>
                    </a:lnTo>
                    <a:lnTo>
                      <a:pt x="104" y="106"/>
                    </a:lnTo>
                    <a:lnTo>
                      <a:pt x="79" y="133"/>
                    </a:lnTo>
                    <a:lnTo>
                      <a:pt x="56" y="158"/>
                    </a:lnTo>
                    <a:lnTo>
                      <a:pt x="36" y="183"/>
                    </a:lnTo>
                    <a:lnTo>
                      <a:pt x="20" y="207"/>
                    </a:lnTo>
                    <a:lnTo>
                      <a:pt x="9" y="227"/>
                    </a:lnTo>
                    <a:lnTo>
                      <a:pt x="2" y="245"/>
                    </a:lnTo>
                    <a:lnTo>
                      <a:pt x="0" y="252"/>
                    </a:lnTo>
                    <a:lnTo>
                      <a:pt x="0" y="257"/>
                    </a:lnTo>
                    <a:lnTo>
                      <a:pt x="0" y="263"/>
                    </a:lnTo>
                    <a:lnTo>
                      <a:pt x="4" y="266"/>
                    </a:lnTo>
                    <a:lnTo>
                      <a:pt x="4" y="266"/>
                    </a:lnTo>
                    <a:lnTo>
                      <a:pt x="7" y="268"/>
                    </a:lnTo>
                    <a:lnTo>
                      <a:pt x="11" y="268"/>
                    </a:lnTo>
                    <a:lnTo>
                      <a:pt x="18" y="268"/>
                    </a:lnTo>
                    <a:lnTo>
                      <a:pt x="25" y="266"/>
                    </a:lnTo>
                    <a:lnTo>
                      <a:pt x="41" y="259"/>
                    </a:lnTo>
                    <a:lnTo>
                      <a:pt x="61" y="248"/>
                    </a:lnTo>
                    <a:lnTo>
                      <a:pt x="85" y="232"/>
                    </a:lnTo>
                    <a:lnTo>
                      <a:pt x="110" y="212"/>
                    </a:lnTo>
                    <a:lnTo>
                      <a:pt x="137" y="191"/>
                    </a:lnTo>
                    <a:lnTo>
                      <a:pt x="164" y="164"/>
                    </a:lnTo>
                    <a:lnTo>
                      <a:pt x="164" y="164"/>
                    </a:lnTo>
                    <a:lnTo>
                      <a:pt x="189" y="137"/>
                    </a:lnTo>
                    <a:lnTo>
                      <a:pt x="212" y="111"/>
                    </a:lnTo>
                    <a:lnTo>
                      <a:pt x="232" y="86"/>
                    </a:lnTo>
                    <a:lnTo>
                      <a:pt x="247" y="63"/>
                    </a:lnTo>
                    <a:lnTo>
                      <a:pt x="259" y="43"/>
                    </a:lnTo>
                    <a:lnTo>
                      <a:pt x="266" y="25"/>
                    </a:lnTo>
                    <a:lnTo>
                      <a:pt x="268" y="18"/>
                    </a:lnTo>
                    <a:lnTo>
                      <a:pt x="268" y="12"/>
                    </a:lnTo>
                    <a:lnTo>
                      <a:pt x="266" y="7"/>
                    </a:lnTo>
                    <a:lnTo>
                      <a:pt x="265" y="3"/>
                    </a:lnTo>
                    <a:lnTo>
                      <a:pt x="265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4" name="Freeform 15"/>
              <p:cNvSpPr>
                <a:spLocks/>
              </p:cNvSpPr>
              <p:nvPr/>
            </p:nvSpPr>
            <p:spPr bwMode="auto">
              <a:xfrm>
                <a:off x="5608638" y="7046913"/>
                <a:ext cx="176213" cy="176213"/>
              </a:xfrm>
              <a:custGeom>
                <a:avLst/>
                <a:gdLst>
                  <a:gd name="T0" fmla="*/ 218 w 221"/>
                  <a:gd name="T1" fmla="*/ 4 h 221"/>
                  <a:gd name="T2" fmla="*/ 218 w 221"/>
                  <a:gd name="T3" fmla="*/ 4 h 221"/>
                  <a:gd name="T4" fmla="*/ 214 w 221"/>
                  <a:gd name="T5" fmla="*/ 2 h 221"/>
                  <a:gd name="T6" fmla="*/ 209 w 221"/>
                  <a:gd name="T7" fmla="*/ 0 h 221"/>
                  <a:gd name="T8" fmla="*/ 198 w 221"/>
                  <a:gd name="T9" fmla="*/ 2 h 221"/>
                  <a:gd name="T10" fmla="*/ 182 w 221"/>
                  <a:gd name="T11" fmla="*/ 5 h 221"/>
                  <a:gd name="T12" fmla="*/ 165 w 221"/>
                  <a:gd name="T13" fmla="*/ 14 h 221"/>
                  <a:gd name="T14" fmla="*/ 146 w 221"/>
                  <a:gd name="T15" fmla="*/ 27 h 221"/>
                  <a:gd name="T16" fmla="*/ 124 w 221"/>
                  <a:gd name="T17" fmla="*/ 43 h 221"/>
                  <a:gd name="T18" fmla="*/ 102 w 221"/>
                  <a:gd name="T19" fmla="*/ 61 h 221"/>
                  <a:gd name="T20" fmla="*/ 81 w 221"/>
                  <a:gd name="T21" fmla="*/ 81 h 221"/>
                  <a:gd name="T22" fmla="*/ 81 w 221"/>
                  <a:gd name="T23" fmla="*/ 81 h 221"/>
                  <a:gd name="T24" fmla="*/ 59 w 221"/>
                  <a:gd name="T25" fmla="*/ 104 h 221"/>
                  <a:gd name="T26" fmla="*/ 41 w 221"/>
                  <a:gd name="T27" fmla="*/ 126 h 221"/>
                  <a:gd name="T28" fmla="*/ 27 w 221"/>
                  <a:gd name="T29" fmla="*/ 146 h 221"/>
                  <a:gd name="T30" fmla="*/ 14 w 221"/>
                  <a:gd name="T31" fmla="*/ 166 h 221"/>
                  <a:gd name="T32" fmla="*/ 5 w 221"/>
                  <a:gd name="T33" fmla="*/ 184 h 221"/>
                  <a:gd name="T34" fmla="*/ 0 w 221"/>
                  <a:gd name="T35" fmla="*/ 198 h 221"/>
                  <a:gd name="T36" fmla="*/ 0 w 221"/>
                  <a:gd name="T37" fmla="*/ 211 h 221"/>
                  <a:gd name="T38" fmla="*/ 2 w 221"/>
                  <a:gd name="T39" fmla="*/ 214 h 221"/>
                  <a:gd name="T40" fmla="*/ 3 w 221"/>
                  <a:gd name="T41" fmla="*/ 218 h 221"/>
                  <a:gd name="T42" fmla="*/ 3 w 221"/>
                  <a:gd name="T43" fmla="*/ 218 h 221"/>
                  <a:gd name="T44" fmla="*/ 7 w 221"/>
                  <a:gd name="T45" fmla="*/ 220 h 221"/>
                  <a:gd name="T46" fmla="*/ 12 w 221"/>
                  <a:gd name="T47" fmla="*/ 221 h 221"/>
                  <a:gd name="T48" fmla="*/ 23 w 221"/>
                  <a:gd name="T49" fmla="*/ 221 h 221"/>
                  <a:gd name="T50" fmla="*/ 38 w 221"/>
                  <a:gd name="T51" fmla="*/ 216 h 221"/>
                  <a:gd name="T52" fmla="*/ 56 w 221"/>
                  <a:gd name="T53" fmla="*/ 207 h 221"/>
                  <a:gd name="T54" fmla="*/ 75 w 221"/>
                  <a:gd name="T55" fmla="*/ 194 h 221"/>
                  <a:gd name="T56" fmla="*/ 95 w 221"/>
                  <a:gd name="T57" fmla="*/ 180 h 221"/>
                  <a:gd name="T58" fmla="*/ 117 w 221"/>
                  <a:gd name="T59" fmla="*/ 162 h 221"/>
                  <a:gd name="T60" fmla="*/ 140 w 221"/>
                  <a:gd name="T61" fmla="*/ 140 h 221"/>
                  <a:gd name="T62" fmla="*/ 140 w 221"/>
                  <a:gd name="T63" fmla="*/ 140 h 221"/>
                  <a:gd name="T64" fmla="*/ 160 w 221"/>
                  <a:gd name="T65" fmla="*/ 119 h 221"/>
                  <a:gd name="T66" fmla="*/ 178 w 221"/>
                  <a:gd name="T67" fmla="*/ 97 h 221"/>
                  <a:gd name="T68" fmla="*/ 194 w 221"/>
                  <a:gd name="T69" fmla="*/ 76 h 221"/>
                  <a:gd name="T70" fmla="*/ 207 w 221"/>
                  <a:gd name="T71" fmla="*/ 56 h 221"/>
                  <a:gd name="T72" fmla="*/ 216 w 221"/>
                  <a:gd name="T73" fmla="*/ 40 h 221"/>
                  <a:gd name="T74" fmla="*/ 219 w 221"/>
                  <a:gd name="T75" fmla="*/ 23 h 221"/>
                  <a:gd name="T76" fmla="*/ 221 w 221"/>
                  <a:gd name="T77" fmla="*/ 13 h 221"/>
                  <a:gd name="T78" fmla="*/ 219 w 221"/>
                  <a:gd name="T79" fmla="*/ 7 h 221"/>
                  <a:gd name="T80" fmla="*/ 218 w 221"/>
                  <a:gd name="T81" fmla="*/ 4 h 221"/>
                  <a:gd name="T82" fmla="*/ 218 w 221"/>
                  <a:gd name="T83" fmla="*/ 4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21" h="221">
                    <a:moveTo>
                      <a:pt x="218" y="4"/>
                    </a:moveTo>
                    <a:lnTo>
                      <a:pt x="218" y="4"/>
                    </a:lnTo>
                    <a:lnTo>
                      <a:pt x="214" y="2"/>
                    </a:lnTo>
                    <a:lnTo>
                      <a:pt x="209" y="0"/>
                    </a:lnTo>
                    <a:lnTo>
                      <a:pt x="198" y="2"/>
                    </a:lnTo>
                    <a:lnTo>
                      <a:pt x="182" y="5"/>
                    </a:lnTo>
                    <a:lnTo>
                      <a:pt x="165" y="14"/>
                    </a:lnTo>
                    <a:lnTo>
                      <a:pt x="146" y="27"/>
                    </a:lnTo>
                    <a:lnTo>
                      <a:pt x="124" y="43"/>
                    </a:lnTo>
                    <a:lnTo>
                      <a:pt x="102" y="61"/>
                    </a:lnTo>
                    <a:lnTo>
                      <a:pt x="81" y="81"/>
                    </a:lnTo>
                    <a:lnTo>
                      <a:pt x="81" y="81"/>
                    </a:lnTo>
                    <a:lnTo>
                      <a:pt x="59" y="104"/>
                    </a:lnTo>
                    <a:lnTo>
                      <a:pt x="41" y="126"/>
                    </a:lnTo>
                    <a:lnTo>
                      <a:pt x="27" y="146"/>
                    </a:lnTo>
                    <a:lnTo>
                      <a:pt x="14" y="166"/>
                    </a:lnTo>
                    <a:lnTo>
                      <a:pt x="5" y="184"/>
                    </a:lnTo>
                    <a:lnTo>
                      <a:pt x="0" y="198"/>
                    </a:lnTo>
                    <a:lnTo>
                      <a:pt x="0" y="211"/>
                    </a:lnTo>
                    <a:lnTo>
                      <a:pt x="2" y="214"/>
                    </a:lnTo>
                    <a:lnTo>
                      <a:pt x="3" y="218"/>
                    </a:lnTo>
                    <a:lnTo>
                      <a:pt x="3" y="218"/>
                    </a:lnTo>
                    <a:lnTo>
                      <a:pt x="7" y="220"/>
                    </a:lnTo>
                    <a:lnTo>
                      <a:pt x="12" y="221"/>
                    </a:lnTo>
                    <a:lnTo>
                      <a:pt x="23" y="221"/>
                    </a:lnTo>
                    <a:lnTo>
                      <a:pt x="38" y="216"/>
                    </a:lnTo>
                    <a:lnTo>
                      <a:pt x="56" y="207"/>
                    </a:lnTo>
                    <a:lnTo>
                      <a:pt x="75" y="194"/>
                    </a:lnTo>
                    <a:lnTo>
                      <a:pt x="95" y="180"/>
                    </a:lnTo>
                    <a:lnTo>
                      <a:pt x="117" y="162"/>
                    </a:lnTo>
                    <a:lnTo>
                      <a:pt x="140" y="140"/>
                    </a:lnTo>
                    <a:lnTo>
                      <a:pt x="140" y="140"/>
                    </a:lnTo>
                    <a:lnTo>
                      <a:pt x="160" y="119"/>
                    </a:lnTo>
                    <a:lnTo>
                      <a:pt x="178" y="97"/>
                    </a:lnTo>
                    <a:lnTo>
                      <a:pt x="194" y="76"/>
                    </a:lnTo>
                    <a:lnTo>
                      <a:pt x="207" y="56"/>
                    </a:lnTo>
                    <a:lnTo>
                      <a:pt x="216" y="40"/>
                    </a:lnTo>
                    <a:lnTo>
                      <a:pt x="219" y="23"/>
                    </a:lnTo>
                    <a:lnTo>
                      <a:pt x="221" y="13"/>
                    </a:lnTo>
                    <a:lnTo>
                      <a:pt x="219" y="7"/>
                    </a:lnTo>
                    <a:lnTo>
                      <a:pt x="218" y="4"/>
                    </a:lnTo>
                    <a:lnTo>
                      <a:pt x="218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5" name="Freeform 16"/>
              <p:cNvSpPr>
                <a:spLocks/>
              </p:cNvSpPr>
              <p:nvPr/>
            </p:nvSpPr>
            <p:spPr bwMode="auto">
              <a:xfrm>
                <a:off x="5773738" y="7213601"/>
                <a:ext cx="176213" cy="174625"/>
              </a:xfrm>
              <a:custGeom>
                <a:avLst/>
                <a:gdLst>
                  <a:gd name="T0" fmla="*/ 81 w 221"/>
                  <a:gd name="T1" fmla="*/ 81 h 219"/>
                  <a:gd name="T2" fmla="*/ 81 w 221"/>
                  <a:gd name="T3" fmla="*/ 81 h 219"/>
                  <a:gd name="T4" fmla="*/ 61 w 221"/>
                  <a:gd name="T5" fmla="*/ 102 h 219"/>
                  <a:gd name="T6" fmla="*/ 41 w 221"/>
                  <a:gd name="T7" fmla="*/ 124 h 219"/>
                  <a:gd name="T8" fmla="*/ 27 w 221"/>
                  <a:gd name="T9" fmla="*/ 145 h 219"/>
                  <a:gd name="T10" fmla="*/ 14 w 221"/>
                  <a:gd name="T11" fmla="*/ 163 h 219"/>
                  <a:gd name="T12" fmla="*/ 5 w 221"/>
                  <a:gd name="T13" fmla="*/ 181 h 219"/>
                  <a:gd name="T14" fmla="*/ 1 w 221"/>
                  <a:gd name="T15" fmla="*/ 196 h 219"/>
                  <a:gd name="T16" fmla="*/ 0 w 221"/>
                  <a:gd name="T17" fmla="*/ 208 h 219"/>
                  <a:gd name="T18" fmla="*/ 1 w 221"/>
                  <a:gd name="T19" fmla="*/ 212 h 219"/>
                  <a:gd name="T20" fmla="*/ 3 w 221"/>
                  <a:gd name="T21" fmla="*/ 216 h 219"/>
                  <a:gd name="T22" fmla="*/ 3 w 221"/>
                  <a:gd name="T23" fmla="*/ 216 h 219"/>
                  <a:gd name="T24" fmla="*/ 7 w 221"/>
                  <a:gd name="T25" fmla="*/ 219 h 219"/>
                  <a:gd name="T26" fmla="*/ 12 w 221"/>
                  <a:gd name="T27" fmla="*/ 219 h 219"/>
                  <a:gd name="T28" fmla="*/ 23 w 221"/>
                  <a:gd name="T29" fmla="*/ 219 h 219"/>
                  <a:gd name="T30" fmla="*/ 37 w 221"/>
                  <a:gd name="T31" fmla="*/ 214 h 219"/>
                  <a:gd name="T32" fmla="*/ 55 w 221"/>
                  <a:gd name="T33" fmla="*/ 205 h 219"/>
                  <a:gd name="T34" fmla="*/ 75 w 221"/>
                  <a:gd name="T35" fmla="*/ 194 h 219"/>
                  <a:gd name="T36" fmla="*/ 97 w 221"/>
                  <a:gd name="T37" fmla="*/ 178 h 219"/>
                  <a:gd name="T38" fmla="*/ 118 w 221"/>
                  <a:gd name="T39" fmla="*/ 160 h 219"/>
                  <a:gd name="T40" fmla="*/ 140 w 221"/>
                  <a:gd name="T41" fmla="*/ 138 h 219"/>
                  <a:gd name="T42" fmla="*/ 140 w 221"/>
                  <a:gd name="T43" fmla="*/ 138 h 219"/>
                  <a:gd name="T44" fmla="*/ 160 w 221"/>
                  <a:gd name="T45" fmla="*/ 117 h 219"/>
                  <a:gd name="T46" fmla="*/ 180 w 221"/>
                  <a:gd name="T47" fmla="*/ 95 h 219"/>
                  <a:gd name="T48" fmla="*/ 194 w 221"/>
                  <a:gd name="T49" fmla="*/ 73 h 219"/>
                  <a:gd name="T50" fmla="*/ 207 w 221"/>
                  <a:gd name="T51" fmla="*/ 55 h 219"/>
                  <a:gd name="T52" fmla="*/ 216 w 221"/>
                  <a:gd name="T53" fmla="*/ 37 h 219"/>
                  <a:gd name="T54" fmla="*/ 221 w 221"/>
                  <a:gd name="T55" fmla="*/ 23 h 219"/>
                  <a:gd name="T56" fmla="*/ 221 w 221"/>
                  <a:gd name="T57" fmla="*/ 10 h 219"/>
                  <a:gd name="T58" fmla="*/ 219 w 221"/>
                  <a:gd name="T59" fmla="*/ 7 h 219"/>
                  <a:gd name="T60" fmla="*/ 217 w 221"/>
                  <a:gd name="T61" fmla="*/ 3 h 219"/>
                  <a:gd name="T62" fmla="*/ 217 w 221"/>
                  <a:gd name="T63" fmla="*/ 3 h 219"/>
                  <a:gd name="T64" fmla="*/ 214 w 221"/>
                  <a:gd name="T65" fmla="*/ 0 h 219"/>
                  <a:gd name="T66" fmla="*/ 208 w 221"/>
                  <a:gd name="T67" fmla="*/ 0 h 219"/>
                  <a:gd name="T68" fmla="*/ 198 w 221"/>
                  <a:gd name="T69" fmla="*/ 0 h 219"/>
                  <a:gd name="T70" fmla="*/ 183 w 221"/>
                  <a:gd name="T71" fmla="*/ 5 h 219"/>
                  <a:gd name="T72" fmla="*/ 165 w 221"/>
                  <a:gd name="T73" fmla="*/ 12 h 219"/>
                  <a:gd name="T74" fmla="*/ 145 w 221"/>
                  <a:gd name="T75" fmla="*/ 25 h 219"/>
                  <a:gd name="T76" fmla="*/ 126 w 221"/>
                  <a:gd name="T77" fmla="*/ 41 h 219"/>
                  <a:gd name="T78" fmla="*/ 104 w 221"/>
                  <a:gd name="T79" fmla="*/ 59 h 219"/>
                  <a:gd name="T80" fmla="*/ 81 w 221"/>
                  <a:gd name="T81" fmla="*/ 81 h 219"/>
                  <a:gd name="T82" fmla="*/ 81 w 221"/>
                  <a:gd name="T83" fmla="*/ 81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21" h="219">
                    <a:moveTo>
                      <a:pt x="81" y="81"/>
                    </a:moveTo>
                    <a:lnTo>
                      <a:pt x="81" y="81"/>
                    </a:lnTo>
                    <a:lnTo>
                      <a:pt x="61" y="102"/>
                    </a:lnTo>
                    <a:lnTo>
                      <a:pt x="41" y="124"/>
                    </a:lnTo>
                    <a:lnTo>
                      <a:pt x="27" y="145"/>
                    </a:lnTo>
                    <a:lnTo>
                      <a:pt x="14" y="163"/>
                    </a:lnTo>
                    <a:lnTo>
                      <a:pt x="5" y="181"/>
                    </a:lnTo>
                    <a:lnTo>
                      <a:pt x="1" y="196"/>
                    </a:lnTo>
                    <a:lnTo>
                      <a:pt x="0" y="208"/>
                    </a:lnTo>
                    <a:lnTo>
                      <a:pt x="1" y="212"/>
                    </a:lnTo>
                    <a:lnTo>
                      <a:pt x="3" y="216"/>
                    </a:lnTo>
                    <a:lnTo>
                      <a:pt x="3" y="216"/>
                    </a:lnTo>
                    <a:lnTo>
                      <a:pt x="7" y="219"/>
                    </a:lnTo>
                    <a:lnTo>
                      <a:pt x="12" y="219"/>
                    </a:lnTo>
                    <a:lnTo>
                      <a:pt x="23" y="219"/>
                    </a:lnTo>
                    <a:lnTo>
                      <a:pt x="37" y="214"/>
                    </a:lnTo>
                    <a:lnTo>
                      <a:pt x="55" y="205"/>
                    </a:lnTo>
                    <a:lnTo>
                      <a:pt x="75" y="194"/>
                    </a:lnTo>
                    <a:lnTo>
                      <a:pt x="97" y="178"/>
                    </a:lnTo>
                    <a:lnTo>
                      <a:pt x="118" y="160"/>
                    </a:lnTo>
                    <a:lnTo>
                      <a:pt x="140" y="138"/>
                    </a:lnTo>
                    <a:lnTo>
                      <a:pt x="140" y="138"/>
                    </a:lnTo>
                    <a:lnTo>
                      <a:pt x="160" y="117"/>
                    </a:lnTo>
                    <a:lnTo>
                      <a:pt x="180" y="95"/>
                    </a:lnTo>
                    <a:lnTo>
                      <a:pt x="194" y="73"/>
                    </a:lnTo>
                    <a:lnTo>
                      <a:pt x="207" y="55"/>
                    </a:lnTo>
                    <a:lnTo>
                      <a:pt x="216" y="37"/>
                    </a:lnTo>
                    <a:lnTo>
                      <a:pt x="221" y="23"/>
                    </a:lnTo>
                    <a:lnTo>
                      <a:pt x="221" y="10"/>
                    </a:lnTo>
                    <a:lnTo>
                      <a:pt x="219" y="7"/>
                    </a:lnTo>
                    <a:lnTo>
                      <a:pt x="217" y="3"/>
                    </a:lnTo>
                    <a:lnTo>
                      <a:pt x="217" y="3"/>
                    </a:lnTo>
                    <a:lnTo>
                      <a:pt x="214" y="0"/>
                    </a:lnTo>
                    <a:lnTo>
                      <a:pt x="208" y="0"/>
                    </a:lnTo>
                    <a:lnTo>
                      <a:pt x="198" y="0"/>
                    </a:lnTo>
                    <a:lnTo>
                      <a:pt x="183" y="5"/>
                    </a:lnTo>
                    <a:lnTo>
                      <a:pt x="165" y="12"/>
                    </a:lnTo>
                    <a:lnTo>
                      <a:pt x="145" y="25"/>
                    </a:lnTo>
                    <a:lnTo>
                      <a:pt x="126" y="41"/>
                    </a:lnTo>
                    <a:lnTo>
                      <a:pt x="104" y="59"/>
                    </a:lnTo>
                    <a:lnTo>
                      <a:pt x="81" y="81"/>
                    </a:lnTo>
                    <a:lnTo>
                      <a:pt x="81" y="8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6" name="Freeform 17"/>
              <p:cNvSpPr>
                <a:spLocks noEditPoints="1"/>
              </p:cNvSpPr>
              <p:nvPr/>
            </p:nvSpPr>
            <p:spPr bwMode="auto">
              <a:xfrm>
                <a:off x="5630863" y="6561138"/>
                <a:ext cx="804863" cy="806450"/>
              </a:xfrm>
              <a:custGeom>
                <a:avLst/>
                <a:gdLst>
                  <a:gd name="T0" fmla="*/ 990 w 1013"/>
                  <a:gd name="T1" fmla="*/ 13 h 1015"/>
                  <a:gd name="T2" fmla="*/ 964 w 1013"/>
                  <a:gd name="T3" fmla="*/ 4 h 1015"/>
                  <a:gd name="T4" fmla="*/ 882 w 1013"/>
                  <a:gd name="T5" fmla="*/ 4 h 1015"/>
                  <a:gd name="T6" fmla="*/ 770 w 1013"/>
                  <a:gd name="T7" fmla="*/ 34 h 1015"/>
                  <a:gd name="T8" fmla="*/ 640 w 1013"/>
                  <a:gd name="T9" fmla="*/ 92 h 1015"/>
                  <a:gd name="T10" fmla="*/ 504 w 1013"/>
                  <a:gd name="T11" fmla="*/ 182 h 1015"/>
                  <a:gd name="T12" fmla="*/ 297 w 1013"/>
                  <a:gd name="T13" fmla="*/ 380 h 1015"/>
                  <a:gd name="T14" fmla="*/ 286 w 1013"/>
                  <a:gd name="T15" fmla="*/ 385 h 1015"/>
                  <a:gd name="T16" fmla="*/ 273 w 1013"/>
                  <a:gd name="T17" fmla="*/ 387 h 1015"/>
                  <a:gd name="T18" fmla="*/ 172 w 1013"/>
                  <a:gd name="T19" fmla="*/ 387 h 1015"/>
                  <a:gd name="T20" fmla="*/ 73 w 1013"/>
                  <a:gd name="T21" fmla="*/ 412 h 1015"/>
                  <a:gd name="T22" fmla="*/ 12 w 1013"/>
                  <a:gd name="T23" fmla="*/ 445 h 1015"/>
                  <a:gd name="T24" fmla="*/ 0 w 1013"/>
                  <a:gd name="T25" fmla="*/ 464 h 1015"/>
                  <a:gd name="T26" fmla="*/ 7 w 1013"/>
                  <a:gd name="T27" fmla="*/ 486 h 1015"/>
                  <a:gd name="T28" fmla="*/ 21 w 1013"/>
                  <a:gd name="T29" fmla="*/ 493 h 1015"/>
                  <a:gd name="T30" fmla="*/ 154 w 1013"/>
                  <a:gd name="T31" fmla="*/ 531 h 1015"/>
                  <a:gd name="T32" fmla="*/ 279 w 1013"/>
                  <a:gd name="T33" fmla="*/ 599 h 1015"/>
                  <a:gd name="T34" fmla="*/ 352 w 1013"/>
                  <a:gd name="T35" fmla="*/ 662 h 1015"/>
                  <a:gd name="T36" fmla="*/ 441 w 1013"/>
                  <a:gd name="T37" fmla="*/ 776 h 1015"/>
                  <a:gd name="T38" fmla="*/ 500 w 1013"/>
                  <a:gd name="T39" fmla="*/ 904 h 1015"/>
                  <a:gd name="T40" fmla="*/ 520 w 1013"/>
                  <a:gd name="T41" fmla="*/ 994 h 1015"/>
                  <a:gd name="T42" fmla="*/ 534 w 1013"/>
                  <a:gd name="T43" fmla="*/ 1012 h 1015"/>
                  <a:gd name="T44" fmla="*/ 558 w 1013"/>
                  <a:gd name="T45" fmla="*/ 1013 h 1015"/>
                  <a:gd name="T46" fmla="*/ 570 w 1013"/>
                  <a:gd name="T47" fmla="*/ 1003 h 1015"/>
                  <a:gd name="T48" fmla="*/ 612 w 1013"/>
                  <a:gd name="T49" fmla="*/ 907 h 1015"/>
                  <a:gd name="T50" fmla="*/ 630 w 1013"/>
                  <a:gd name="T51" fmla="*/ 808 h 1015"/>
                  <a:gd name="T52" fmla="*/ 626 w 1013"/>
                  <a:gd name="T53" fmla="*/ 740 h 1015"/>
                  <a:gd name="T54" fmla="*/ 630 w 1013"/>
                  <a:gd name="T55" fmla="*/ 722 h 1015"/>
                  <a:gd name="T56" fmla="*/ 754 w 1013"/>
                  <a:gd name="T57" fmla="*/ 598 h 1015"/>
                  <a:gd name="T58" fmla="*/ 865 w 1013"/>
                  <a:gd name="T59" fmla="*/ 464 h 1015"/>
                  <a:gd name="T60" fmla="*/ 945 w 1013"/>
                  <a:gd name="T61" fmla="*/ 330 h 1015"/>
                  <a:gd name="T62" fmla="*/ 993 w 1013"/>
                  <a:gd name="T63" fmla="*/ 204 h 1015"/>
                  <a:gd name="T64" fmla="*/ 1013 w 1013"/>
                  <a:gd name="T65" fmla="*/ 101 h 1015"/>
                  <a:gd name="T66" fmla="*/ 1008 w 1013"/>
                  <a:gd name="T67" fmla="*/ 40 h 1015"/>
                  <a:gd name="T68" fmla="*/ 995 w 1013"/>
                  <a:gd name="T69" fmla="*/ 18 h 1015"/>
                  <a:gd name="T70" fmla="*/ 644 w 1013"/>
                  <a:gd name="T71" fmla="*/ 533 h 1015"/>
                  <a:gd name="T72" fmla="*/ 592 w 1013"/>
                  <a:gd name="T73" fmla="*/ 560 h 1015"/>
                  <a:gd name="T74" fmla="*/ 534 w 1013"/>
                  <a:gd name="T75" fmla="*/ 554 h 1015"/>
                  <a:gd name="T76" fmla="*/ 500 w 1013"/>
                  <a:gd name="T77" fmla="*/ 533 h 1015"/>
                  <a:gd name="T78" fmla="*/ 473 w 1013"/>
                  <a:gd name="T79" fmla="*/ 481 h 1015"/>
                  <a:gd name="T80" fmla="*/ 478 w 1013"/>
                  <a:gd name="T81" fmla="*/ 423 h 1015"/>
                  <a:gd name="T82" fmla="*/ 500 w 1013"/>
                  <a:gd name="T83" fmla="*/ 389 h 1015"/>
                  <a:gd name="T84" fmla="*/ 552 w 1013"/>
                  <a:gd name="T85" fmla="*/ 362 h 1015"/>
                  <a:gd name="T86" fmla="*/ 610 w 1013"/>
                  <a:gd name="T87" fmla="*/ 367 h 1015"/>
                  <a:gd name="T88" fmla="*/ 644 w 1013"/>
                  <a:gd name="T89" fmla="*/ 389 h 1015"/>
                  <a:gd name="T90" fmla="*/ 671 w 1013"/>
                  <a:gd name="T91" fmla="*/ 441 h 1015"/>
                  <a:gd name="T92" fmla="*/ 666 w 1013"/>
                  <a:gd name="T93" fmla="*/ 499 h 1015"/>
                  <a:gd name="T94" fmla="*/ 644 w 1013"/>
                  <a:gd name="T95" fmla="*/ 533 h 10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013" h="1015">
                    <a:moveTo>
                      <a:pt x="995" y="18"/>
                    </a:moveTo>
                    <a:lnTo>
                      <a:pt x="995" y="18"/>
                    </a:lnTo>
                    <a:lnTo>
                      <a:pt x="990" y="13"/>
                    </a:lnTo>
                    <a:lnTo>
                      <a:pt x="982" y="9"/>
                    </a:lnTo>
                    <a:lnTo>
                      <a:pt x="973" y="6"/>
                    </a:lnTo>
                    <a:lnTo>
                      <a:pt x="964" y="4"/>
                    </a:lnTo>
                    <a:lnTo>
                      <a:pt x="941" y="0"/>
                    </a:lnTo>
                    <a:lnTo>
                      <a:pt x="914" y="2"/>
                    </a:lnTo>
                    <a:lnTo>
                      <a:pt x="882" y="4"/>
                    </a:lnTo>
                    <a:lnTo>
                      <a:pt x="847" y="11"/>
                    </a:lnTo>
                    <a:lnTo>
                      <a:pt x="810" y="20"/>
                    </a:lnTo>
                    <a:lnTo>
                      <a:pt x="770" y="34"/>
                    </a:lnTo>
                    <a:lnTo>
                      <a:pt x="729" y="51"/>
                    </a:lnTo>
                    <a:lnTo>
                      <a:pt x="685" y="69"/>
                    </a:lnTo>
                    <a:lnTo>
                      <a:pt x="640" y="92"/>
                    </a:lnTo>
                    <a:lnTo>
                      <a:pt x="595" y="119"/>
                    </a:lnTo>
                    <a:lnTo>
                      <a:pt x="549" y="148"/>
                    </a:lnTo>
                    <a:lnTo>
                      <a:pt x="504" y="182"/>
                    </a:lnTo>
                    <a:lnTo>
                      <a:pt x="460" y="220"/>
                    </a:lnTo>
                    <a:lnTo>
                      <a:pt x="415" y="259"/>
                    </a:lnTo>
                    <a:lnTo>
                      <a:pt x="297" y="380"/>
                    </a:lnTo>
                    <a:lnTo>
                      <a:pt x="297" y="380"/>
                    </a:lnTo>
                    <a:lnTo>
                      <a:pt x="291" y="384"/>
                    </a:lnTo>
                    <a:lnTo>
                      <a:pt x="286" y="385"/>
                    </a:lnTo>
                    <a:lnTo>
                      <a:pt x="280" y="387"/>
                    </a:lnTo>
                    <a:lnTo>
                      <a:pt x="273" y="387"/>
                    </a:lnTo>
                    <a:lnTo>
                      <a:pt x="273" y="387"/>
                    </a:lnTo>
                    <a:lnTo>
                      <a:pt x="241" y="385"/>
                    </a:lnTo>
                    <a:lnTo>
                      <a:pt x="207" y="385"/>
                    </a:lnTo>
                    <a:lnTo>
                      <a:pt x="172" y="387"/>
                    </a:lnTo>
                    <a:lnTo>
                      <a:pt x="138" y="393"/>
                    </a:lnTo>
                    <a:lnTo>
                      <a:pt x="106" y="402"/>
                    </a:lnTo>
                    <a:lnTo>
                      <a:pt x="73" y="412"/>
                    </a:lnTo>
                    <a:lnTo>
                      <a:pt x="43" y="427"/>
                    </a:lnTo>
                    <a:lnTo>
                      <a:pt x="12" y="445"/>
                    </a:lnTo>
                    <a:lnTo>
                      <a:pt x="12" y="445"/>
                    </a:lnTo>
                    <a:lnTo>
                      <a:pt x="5" y="450"/>
                    </a:lnTo>
                    <a:lnTo>
                      <a:pt x="1" y="457"/>
                    </a:lnTo>
                    <a:lnTo>
                      <a:pt x="0" y="464"/>
                    </a:lnTo>
                    <a:lnTo>
                      <a:pt x="0" y="472"/>
                    </a:lnTo>
                    <a:lnTo>
                      <a:pt x="1" y="479"/>
                    </a:lnTo>
                    <a:lnTo>
                      <a:pt x="7" y="486"/>
                    </a:lnTo>
                    <a:lnTo>
                      <a:pt x="12" y="491"/>
                    </a:lnTo>
                    <a:lnTo>
                      <a:pt x="21" y="493"/>
                    </a:lnTo>
                    <a:lnTo>
                      <a:pt x="21" y="493"/>
                    </a:lnTo>
                    <a:lnTo>
                      <a:pt x="66" y="502"/>
                    </a:lnTo>
                    <a:lnTo>
                      <a:pt x="111" y="515"/>
                    </a:lnTo>
                    <a:lnTo>
                      <a:pt x="154" y="531"/>
                    </a:lnTo>
                    <a:lnTo>
                      <a:pt x="198" y="551"/>
                    </a:lnTo>
                    <a:lnTo>
                      <a:pt x="237" y="572"/>
                    </a:lnTo>
                    <a:lnTo>
                      <a:pt x="279" y="599"/>
                    </a:lnTo>
                    <a:lnTo>
                      <a:pt x="316" y="628"/>
                    </a:lnTo>
                    <a:lnTo>
                      <a:pt x="352" y="662"/>
                    </a:lnTo>
                    <a:lnTo>
                      <a:pt x="352" y="662"/>
                    </a:lnTo>
                    <a:lnTo>
                      <a:pt x="385" y="698"/>
                    </a:lnTo>
                    <a:lnTo>
                      <a:pt x="415" y="736"/>
                    </a:lnTo>
                    <a:lnTo>
                      <a:pt x="441" y="776"/>
                    </a:lnTo>
                    <a:lnTo>
                      <a:pt x="464" y="817"/>
                    </a:lnTo>
                    <a:lnTo>
                      <a:pt x="484" y="860"/>
                    </a:lnTo>
                    <a:lnTo>
                      <a:pt x="500" y="904"/>
                    </a:lnTo>
                    <a:lnTo>
                      <a:pt x="511" y="947"/>
                    </a:lnTo>
                    <a:lnTo>
                      <a:pt x="520" y="994"/>
                    </a:lnTo>
                    <a:lnTo>
                      <a:pt x="520" y="994"/>
                    </a:lnTo>
                    <a:lnTo>
                      <a:pt x="523" y="1001"/>
                    </a:lnTo>
                    <a:lnTo>
                      <a:pt x="529" y="1008"/>
                    </a:lnTo>
                    <a:lnTo>
                      <a:pt x="534" y="1012"/>
                    </a:lnTo>
                    <a:lnTo>
                      <a:pt x="541" y="1015"/>
                    </a:lnTo>
                    <a:lnTo>
                      <a:pt x="549" y="1015"/>
                    </a:lnTo>
                    <a:lnTo>
                      <a:pt x="558" y="1013"/>
                    </a:lnTo>
                    <a:lnTo>
                      <a:pt x="565" y="1008"/>
                    </a:lnTo>
                    <a:lnTo>
                      <a:pt x="570" y="1003"/>
                    </a:lnTo>
                    <a:lnTo>
                      <a:pt x="570" y="1003"/>
                    </a:lnTo>
                    <a:lnTo>
                      <a:pt x="586" y="972"/>
                    </a:lnTo>
                    <a:lnTo>
                      <a:pt x="601" y="940"/>
                    </a:lnTo>
                    <a:lnTo>
                      <a:pt x="612" y="907"/>
                    </a:lnTo>
                    <a:lnTo>
                      <a:pt x="621" y="875"/>
                    </a:lnTo>
                    <a:lnTo>
                      <a:pt x="626" y="841"/>
                    </a:lnTo>
                    <a:lnTo>
                      <a:pt x="630" y="808"/>
                    </a:lnTo>
                    <a:lnTo>
                      <a:pt x="630" y="774"/>
                    </a:lnTo>
                    <a:lnTo>
                      <a:pt x="626" y="740"/>
                    </a:lnTo>
                    <a:lnTo>
                      <a:pt x="626" y="740"/>
                    </a:lnTo>
                    <a:lnTo>
                      <a:pt x="626" y="734"/>
                    </a:lnTo>
                    <a:lnTo>
                      <a:pt x="628" y="727"/>
                    </a:lnTo>
                    <a:lnTo>
                      <a:pt x="630" y="722"/>
                    </a:lnTo>
                    <a:lnTo>
                      <a:pt x="635" y="718"/>
                    </a:lnTo>
                    <a:lnTo>
                      <a:pt x="754" y="598"/>
                    </a:lnTo>
                    <a:lnTo>
                      <a:pt x="754" y="598"/>
                    </a:lnTo>
                    <a:lnTo>
                      <a:pt x="795" y="554"/>
                    </a:lnTo>
                    <a:lnTo>
                      <a:pt x="831" y="509"/>
                    </a:lnTo>
                    <a:lnTo>
                      <a:pt x="865" y="464"/>
                    </a:lnTo>
                    <a:lnTo>
                      <a:pt x="896" y="420"/>
                    </a:lnTo>
                    <a:lnTo>
                      <a:pt x="921" y="375"/>
                    </a:lnTo>
                    <a:lnTo>
                      <a:pt x="945" y="330"/>
                    </a:lnTo>
                    <a:lnTo>
                      <a:pt x="964" y="286"/>
                    </a:lnTo>
                    <a:lnTo>
                      <a:pt x="981" y="243"/>
                    </a:lnTo>
                    <a:lnTo>
                      <a:pt x="993" y="204"/>
                    </a:lnTo>
                    <a:lnTo>
                      <a:pt x="1004" y="166"/>
                    </a:lnTo>
                    <a:lnTo>
                      <a:pt x="1009" y="132"/>
                    </a:lnTo>
                    <a:lnTo>
                      <a:pt x="1013" y="101"/>
                    </a:lnTo>
                    <a:lnTo>
                      <a:pt x="1013" y="72"/>
                    </a:lnTo>
                    <a:lnTo>
                      <a:pt x="1009" y="51"/>
                    </a:lnTo>
                    <a:lnTo>
                      <a:pt x="1008" y="40"/>
                    </a:lnTo>
                    <a:lnTo>
                      <a:pt x="1004" y="31"/>
                    </a:lnTo>
                    <a:lnTo>
                      <a:pt x="1000" y="24"/>
                    </a:lnTo>
                    <a:lnTo>
                      <a:pt x="995" y="18"/>
                    </a:lnTo>
                    <a:lnTo>
                      <a:pt x="995" y="18"/>
                    </a:lnTo>
                    <a:close/>
                    <a:moveTo>
                      <a:pt x="644" y="533"/>
                    </a:moveTo>
                    <a:lnTo>
                      <a:pt x="644" y="533"/>
                    </a:lnTo>
                    <a:lnTo>
                      <a:pt x="628" y="545"/>
                    </a:lnTo>
                    <a:lnTo>
                      <a:pt x="610" y="554"/>
                    </a:lnTo>
                    <a:lnTo>
                      <a:pt x="592" y="560"/>
                    </a:lnTo>
                    <a:lnTo>
                      <a:pt x="572" y="562"/>
                    </a:lnTo>
                    <a:lnTo>
                      <a:pt x="552" y="560"/>
                    </a:lnTo>
                    <a:lnTo>
                      <a:pt x="534" y="554"/>
                    </a:lnTo>
                    <a:lnTo>
                      <a:pt x="516" y="545"/>
                    </a:lnTo>
                    <a:lnTo>
                      <a:pt x="500" y="533"/>
                    </a:lnTo>
                    <a:lnTo>
                      <a:pt x="500" y="533"/>
                    </a:lnTo>
                    <a:lnTo>
                      <a:pt x="487" y="517"/>
                    </a:lnTo>
                    <a:lnTo>
                      <a:pt x="478" y="499"/>
                    </a:lnTo>
                    <a:lnTo>
                      <a:pt x="473" y="481"/>
                    </a:lnTo>
                    <a:lnTo>
                      <a:pt x="471" y="461"/>
                    </a:lnTo>
                    <a:lnTo>
                      <a:pt x="473" y="441"/>
                    </a:lnTo>
                    <a:lnTo>
                      <a:pt x="478" y="423"/>
                    </a:lnTo>
                    <a:lnTo>
                      <a:pt x="487" y="405"/>
                    </a:lnTo>
                    <a:lnTo>
                      <a:pt x="500" y="389"/>
                    </a:lnTo>
                    <a:lnTo>
                      <a:pt x="500" y="389"/>
                    </a:lnTo>
                    <a:lnTo>
                      <a:pt x="516" y="376"/>
                    </a:lnTo>
                    <a:lnTo>
                      <a:pt x="534" y="367"/>
                    </a:lnTo>
                    <a:lnTo>
                      <a:pt x="552" y="362"/>
                    </a:lnTo>
                    <a:lnTo>
                      <a:pt x="572" y="360"/>
                    </a:lnTo>
                    <a:lnTo>
                      <a:pt x="592" y="362"/>
                    </a:lnTo>
                    <a:lnTo>
                      <a:pt x="610" y="367"/>
                    </a:lnTo>
                    <a:lnTo>
                      <a:pt x="628" y="376"/>
                    </a:lnTo>
                    <a:lnTo>
                      <a:pt x="644" y="389"/>
                    </a:lnTo>
                    <a:lnTo>
                      <a:pt x="644" y="389"/>
                    </a:lnTo>
                    <a:lnTo>
                      <a:pt x="657" y="405"/>
                    </a:lnTo>
                    <a:lnTo>
                      <a:pt x="666" y="423"/>
                    </a:lnTo>
                    <a:lnTo>
                      <a:pt x="671" y="441"/>
                    </a:lnTo>
                    <a:lnTo>
                      <a:pt x="673" y="461"/>
                    </a:lnTo>
                    <a:lnTo>
                      <a:pt x="671" y="481"/>
                    </a:lnTo>
                    <a:lnTo>
                      <a:pt x="666" y="499"/>
                    </a:lnTo>
                    <a:lnTo>
                      <a:pt x="657" y="517"/>
                    </a:lnTo>
                    <a:lnTo>
                      <a:pt x="644" y="533"/>
                    </a:lnTo>
                    <a:lnTo>
                      <a:pt x="644" y="5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6223086" y="3068355"/>
            <a:ext cx="1698332" cy="1698553"/>
            <a:chOff x="4667326" y="2301265"/>
            <a:chExt cx="1273915" cy="1273915"/>
          </a:xfrm>
        </p:grpSpPr>
        <p:sp>
          <p:nvSpPr>
            <p:cNvPr id="100" name="Freeform 6"/>
            <p:cNvSpPr>
              <a:spLocks/>
            </p:cNvSpPr>
            <p:nvPr/>
          </p:nvSpPr>
          <p:spPr bwMode="auto">
            <a:xfrm rot="8100000">
              <a:off x="4667326" y="2301265"/>
              <a:ext cx="1273915" cy="1273915"/>
            </a:xfrm>
            <a:custGeom>
              <a:avLst/>
              <a:gdLst>
                <a:gd name="T0" fmla="*/ 2320 w 2584"/>
                <a:gd name="T1" fmla="*/ 1424 h 2584"/>
                <a:gd name="T2" fmla="*/ 2184 w 2584"/>
                <a:gd name="T3" fmla="*/ 1476 h 2584"/>
                <a:gd name="T4" fmla="*/ 2106 w 2584"/>
                <a:gd name="T5" fmla="*/ 1468 h 2584"/>
                <a:gd name="T6" fmla="*/ 2036 w 2584"/>
                <a:gd name="T7" fmla="*/ 1414 h 2584"/>
                <a:gd name="T8" fmla="*/ 2008 w 2584"/>
                <a:gd name="T9" fmla="*/ 1316 h 2584"/>
                <a:gd name="T10" fmla="*/ 1234 w 2584"/>
                <a:gd name="T11" fmla="*/ 568 h 2584"/>
                <a:gd name="T12" fmla="*/ 1158 w 2584"/>
                <a:gd name="T13" fmla="*/ 516 h 2584"/>
                <a:gd name="T14" fmla="*/ 1128 w 2584"/>
                <a:gd name="T15" fmla="*/ 436 h 2584"/>
                <a:gd name="T16" fmla="*/ 1150 w 2584"/>
                <a:gd name="T17" fmla="*/ 332 h 2584"/>
                <a:gd name="T18" fmla="*/ 1198 w 2584"/>
                <a:gd name="T19" fmla="*/ 206 h 2584"/>
                <a:gd name="T20" fmla="*/ 1184 w 2584"/>
                <a:gd name="T21" fmla="*/ 114 h 2584"/>
                <a:gd name="T22" fmla="*/ 1118 w 2584"/>
                <a:gd name="T23" fmla="*/ 32 h 2584"/>
                <a:gd name="T24" fmla="*/ 1014 w 2584"/>
                <a:gd name="T25" fmla="*/ 0 h 2584"/>
                <a:gd name="T26" fmla="*/ 926 w 2584"/>
                <a:gd name="T27" fmla="*/ 22 h 2584"/>
                <a:gd name="T28" fmla="*/ 852 w 2584"/>
                <a:gd name="T29" fmla="*/ 98 h 2584"/>
                <a:gd name="T30" fmla="*/ 830 w 2584"/>
                <a:gd name="T31" fmla="*/ 186 h 2584"/>
                <a:gd name="T32" fmla="*/ 862 w 2584"/>
                <a:gd name="T33" fmla="*/ 292 h 2584"/>
                <a:gd name="T34" fmla="*/ 902 w 2584"/>
                <a:gd name="T35" fmla="*/ 422 h 2584"/>
                <a:gd name="T36" fmla="*/ 878 w 2584"/>
                <a:gd name="T37" fmla="*/ 504 h 2584"/>
                <a:gd name="T38" fmla="*/ 810 w 2584"/>
                <a:gd name="T39" fmla="*/ 562 h 2584"/>
                <a:gd name="T40" fmla="*/ 0 w 2584"/>
                <a:gd name="T41" fmla="*/ 1314 h 2584"/>
                <a:gd name="T42" fmla="*/ 26 w 2584"/>
                <a:gd name="T43" fmla="*/ 1368 h 2584"/>
                <a:gd name="T44" fmla="*/ 70 w 2584"/>
                <a:gd name="T45" fmla="*/ 1370 h 2584"/>
                <a:gd name="T46" fmla="*/ 192 w 2584"/>
                <a:gd name="T47" fmla="*/ 1318 h 2584"/>
                <a:gd name="T48" fmla="*/ 346 w 2584"/>
                <a:gd name="T49" fmla="*/ 1308 h 2584"/>
                <a:gd name="T50" fmla="*/ 490 w 2584"/>
                <a:gd name="T51" fmla="*/ 1386 h 2584"/>
                <a:gd name="T52" fmla="*/ 570 w 2584"/>
                <a:gd name="T53" fmla="*/ 1532 h 2584"/>
                <a:gd name="T54" fmla="*/ 562 w 2584"/>
                <a:gd name="T55" fmla="*/ 1676 h 2584"/>
                <a:gd name="T56" fmla="*/ 470 w 2584"/>
                <a:gd name="T57" fmla="*/ 1812 h 2584"/>
                <a:gd name="T58" fmla="*/ 316 w 2584"/>
                <a:gd name="T59" fmla="*/ 1878 h 2584"/>
                <a:gd name="T60" fmla="*/ 162 w 2584"/>
                <a:gd name="T61" fmla="*/ 1850 h 2584"/>
                <a:gd name="T62" fmla="*/ 60 w 2584"/>
                <a:gd name="T63" fmla="*/ 1808 h 2584"/>
                <a:gd name="T64" fmla="*/ 18 w 2584"/>
                <a:gd name="T65" fmla="*/ 1816 h 2584"/>
                <a:gd name="T66" fmla="*/ 738 w 2584"/>
                <a:gd name="T67" fmla="*/ 2584 h 2584"/>
                <a:gd name="T68" fmla="*/ 792 w 2584"/>
                <a:gd name="T69" fmla="*/ 2558 h 2584"/>
                <a:gd name="T70" fmla="*/ 794 w 2584"/>
                <a:gd name="T71" fmla="*/ 2514 h 2584"/>
                <a:gd name="T72" fmla="*/ 742 w 2584"/>
                <a:gd name="T73" fmla="*/ 2392 h 2584"/>
                <a:gd name="T74" fmla="*/ 732 w 2584"/>
                <a:gd name="T75" fmla="*/ 2238 h 2584"/>
                <a:gd name="T76" fmla="*/ 810 w 2584"/>
                <a:gd name="T77" fmla="*/ 2094 h 2584"/>
                <a:gd name="T78" fmla="*/ 956 w 2584"/>
                <a:gd name="T79" fmla="*/ 2014 h 2584"/>
                <a:gd name="T80" fmla="*/ 1100 w 2584"/>
                <a:gd name="T81" fmla="*/ 2022 h 2584"/>
                <a:gd name="T82" fmla="*/ 1236 w 2584"/>
                <a:gd name="T83" fmla="*/ 2114 h 2584"/>
                <a:gd name="T84" fmla="*/ 1300 w 2584"/>
                <a:gd name="T85" fmla="*/ 2268 h 2584"/>
                <a:gd name="T86" fmla="*/ 1274 w 2584"/>
                <a:gd name="T87" fmla="*/ 2422 h 2584"/>
                <a:gd name="T88" fmla="*/ 1232 w 2584"/>
                <a:gd name="T89" fmla="*/ 2524 h 2584"/>
                <a:gd name="T90" fmla="*/ 1240 w 2584"/>
                <a:gd name="T91" fmla="*/ 2566 h 2584"/>
                <a:gd name="T92" fmla="*/ 2008 w 2584"/>
                <a:gd name="T93" fmla="*/ 1866 h 2584"/>
                <a:gd name="T94" fmla="*/ 2028 w 2584"/>
                <a:gd name="T95" fmla="*/ 1780 h 2584"/>
                <a:gd name="T96" fmla="*/ 2092 w 2584"/>
                <a:gd name="T97" fmla="*/ 1720 h 2584"/>
                <a:gd name="T98" fmla="*/ 2162 w 2584"/>
                <a:gd name="T99" fmla="*/ 1704 h 2584"/>
                <a:gd name="T100" fmla="*/ 2320 w 2584"/>
                <a:gd name="T101" fmla="*/ 1758 h 2584"/>
                <a:gd name="T102" fmla="*/ 2398 w 2584"/>
                <a:gd name="T103" fmla="*/ 1776 h 2584"/>
                <a:gd name="T104" fmla="*/ 2502 w 2584"/>
                <a:gd name="T105" fmla="*/ 1744 h 2584"/>
                <a:gd name="T106" fmla="*/ 2570 w 2584"/>
                <a:gd name="T107" fmla="*/ 1662 h 2584"/>
                <a:gd name="T108" fmla="*/ 2582 w 2584"/>
                <a:gd name="T109" fmla="*/ 1572 h 2584"/>
                <a:gd name="T110" fmla="*/ 2542 w 2584"/>
                <a:gd name="T111" fmla="*/ 1472 h 2584"/>
                <a:gd name="T112" fmla="*/ 2454 w 2584"/>
                <a:gd name="T113" fmla="*/ 1414 h 2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84" h="2584">
                  <a:moveTo>
                    <a:pt x="2398" y="1406"/>
                  </a:moveTo>
                  <a:lnTo>
                    <a:pt x="2398" y="1406"/>
                  </a:lnTo>
                  <a:lnTo>
                    <a:pt x="2378" y="1406"/>
                  </a:lnTo>
                  <a:lnTo>
                    <a:pt x="2358" y="1410"/>
                  </a:lnTo>
                  <a:lnTo>
                    <a:pt x="2340" y="1416"/>
                  </a:lnTo>
                  <a:lnTo>
                    <a:pt x="2320" y="1424"/>
                  </a:lnTo>
                  <a:lnTo>
                    <a:pt x="2320" y="1424"/>
                  </a:lnTo>
                  <a:lnTo>
                    <a:pt x="2292" y="1438"/>
                  </a:lnTo>
                  <a:lnTo>
                    <a:pt x="2252" y="1456"/>
                  </a:lnTo>
                  <a:lnTo>
                    <a:pt x="2228" y="1464"/>
                  </a:lnTo>
                  <a:lnTo>
                    <a:pt x="2206" y="1470"/>
                  </a:lnTo>
                  <a:lnTo>
                    <a:pt x="2184" y="1476"/>
                  </a:lnTo>
                  <a:lnTo>
                    <a:pt x="2162" y="1478"/>
                  </a:lnTo>
                  <a:lnTo>
                    <a:pt x="2162" y="1478"/>
                  </a:lnTo>
                  <a:lnTo>
                    <a:pt x="2148" y="1476"/>
                  </a:lnTo>
                  <a:lnTo>
                    <a:pt x="2134" y="1474"/>
                  </a:lnTo>
                  <a:lnTo>
                    <a:pt x="2120" y="1472"/>
                  </a:lnTo>
                  <a:lnTo>
                    <a:pt x="2106" y="1468"/>
                  </a:lnTo>
                  <a:lnTo>
                    <a:pt x="2092" y="1462"/>
                  </a:lnTo>
                  <a:lnTo>
                    <a:pt x="2080" y="1454"/>
                  </a:lnTo>
                  <a:lnTo>
                    <a:pt x="2068" y="1446"/>
                  </a:lnTo>
                  <a:lnTo>
                    <a:pt x="2056" y="1436"/>
                  </a:lnTo>
                  <a:lnTo>
                    <a:pt x="2046" y="1426"/>
                  </a:lnTo>
                  <a:lnTo>
                    <a:pt x="2036" y="1414"/>
                  </a:lnTo>
                  <a:lnTo>
                    <a:pt x="2028" y="1400"/>
                  </a:lnTo>
                  <a:lnTo>
                    <a:pt x="2022" y="1386"/>
                  </a:lnTo>
                  <a:lnTo>
                    <a:pt x="2016" y="1370"/>
                  </a:lnTo>
                  <a:lnTo>
                    <a:pt x="2012" y="1352"/>
                  </a:lnTo>
                  <a:lnTo>
                    <a:pt x="2010" y="1334"/>
                  </a:lnTo>
                  <a:lnTo>
                    <a:pt x="2008" y="1316"/>
                  </a:lnTo>
                  <a:lnTo>
                    <a:pt x="2008" y="576"/>
                  </a:lnTo>
                  <a:lnTo>
                    <a:pt x="1290" y="576"/>
                  </a:lnTo>
                  <a:lnTo>
                    <a:pt x="1290" y="576"/>
                  </a:lnTo>
                  <a:lnTo>
                    <a:pt x="1270" y="576"/>
                  </a:lnTo>
                  <a:lnTo>
                    <a:pt x="1252" y="572"/>
                  </a:lnTo>
                  <a:lnTo>
                    <a:pt x="1234" y="568"/>
                  </a:lnTo>
                  <a:lnTo>
                    <a:pt x="1220" y="562"/>
                  </a:lnTo>
                  <a:lnTo>
                    <a:pt x="1204" y="556"/>
                  </a:lnTo>
                  <a:lnTo>
                    <a:pt x="1192" y="548"/>
                  </a:lnTo>
                  <a:lnTo>
                    <a:pt x="1180" y="538"/>
                  </a:lnTo>
                  <a:lnTo>
                    <a:pt x="1168" y="528"/>
                  </a:lnTo>
                  <a:lnTo>
                    <a:pt x="1158" y="516"/>
                  </a:lnTo>
                  <a:lnTo>
                    <a:pt x="1150" y="504"/>
                  </a:lnTo>
                  <a:lnTo>
                    <a:pt x="1144" y="492"/>
                  </a:lnTo>
                  <a:lnTo>
                    <a:pt x="1138" y="478"/>
                  </a:lnTo>
                  <a:lnTo>
                    <a:pt x="1132" y="464"/>
                  </a:lnTo>
                  <a:lnTo>
                    <a:pt x="1130" y="450"/>
                  </a:lnTo>
                  <a:lnTo>
                    <a:pt x="1128" y="436"/>
                  </a:lnTo>
                  <a:lnTo>
                    <a:pt x="1128" y="422"/>
                  </a:lnTo>
                  <a:lnTo>
                    <a:pt x="1128" y="422"/>
                  </a:lnTo>
                  <a:lnTo>
                    <a:pt x="1128" y="402"/>
                  </a:lnTo>
                  <a:lnTo>
                    <a:pt x="1134" y="378"/>
                  </a:lnTo>
                  <a:lnTo>
                    <a:pt x="1140" y="356"/>
                  </a:lnTo>
                  <a:lnTo>
                    <a:pt x="1150" y="332"/>
                  </a:lnTo>
                  <a:lnTo>
                    <a:pt x="1168" y="292"/>
                  </a:lnTo>
                  <a:lnTo>
                    <a:pt x="1182" y="264"/>
                  </a:lnTo>
                  <a:lnTo>
                    <a:pt x="1182" y="264"/>
                  </a:lnTo>
                  <a:lnTo>
                    <a:pt x="1190" y="246"/>
                  </a:lnTo>
                  <a:lnTo>
                    <a:pt x="1194" y="226"/>
                  </a:lnTo>
                  <a:lnTo>
                    <a:pt x="1198" y="206"/>
                  </a:lnTo>
                  <a:lnTo>
                    <a:pt x="1200" y="186"/>
                  </a:lnTo>
                  <a:lnTo>
                    <a:pt x="1200" y="186"/>
                  </a:lnTo>
                  <a:lnTo>
                    <a:pt x="1198" y="166"/>
                  </a:lnTo>
                  <a:lnTo>
                    <a:pt x="1196" y="148"/>
                  </a:lnTo>
                  <a:lnTo>
                    <a:pt x="1190" y="130"/>
                  </a:lnTo>
                  <a:lnTo>
                    <a:pt x="1184" y="114"/>
                  </a:lnTo>
                  <a:lnTo>
                    <a:pt x="1176" y="98"/>
                  </a:lnTo>
                  <a:lnTo>
                    <a:pt x="1168" y="82"/>
                  </a:lnTo>
                  <a:lnTo>
                    <a:pt x="1156" y="68"/>
                  </a:lnTo>
                  <a:lnTo>
                    <a:pt x="1144" y="54"/>
                  </a:lnTo>
                  <a:lnTo>
                    <a:pt x="1132" y="42"/>
                  </a:lnTo>
                  <a:lnTo>
                    <a:pt x="1118" y="32"/>
                  </a:lnTo>
                  <a:lnTo>
                    <a:pt x="1102" y="22"/>
                  </a:lnTo>
                  <a:lnTo>
                    <a:pt x="1086" y="16"/>
                  </a:lnTo>
                  <a:lnTo>
                    <a:pt x="1070" y="8"/>
                  </a:lnTo>
                  <a:lnTo>
                    <a:pt x="1052" y="4"/>
                  </a:lnTo>
                  <a:lnTo>
                    <a:pt x="1032" y="2"/>
                  </a:lnTo>
                  <a:lnTo>
                    <a:pt x="1014" y="0"/>
                  </a:lnTo>
                  <a:lnTo>
                    <a:pt x="1014" y="0"/>
                  </a:lnTo>
                  <a:lnTo>
                    <a:pt x="996" y="2"/>
                  </a:lnTo>
                  <a:lnTo>
                    <a:pt x="976" y="4"/>
                  </a:lnTo>
                  <a:lnTo>
                    <a:pt x="960" y="8"/>
                  </a:lnTo>
                  <a:lnTo>
                    <a:pt x="942" y="16"/>
                  </a:lnTo>
                  <a:lnTo>
                    <a:pt x="926" y="22"/>
                  </a:lnTo>
                  <a:lnTo>
                    <a:pt x="910" y="32"/>
                  </a:lnTo>
                  <a:lnTo>
                    <a:pt x="896" y="42"/>
                  </a:lnTo>
                  <a:lnTo>
                    <a:pt x="884" y="54"/>
                  </a:lnTo>
                  <a:lnTo>
                    <a:pt x="872" y="68"/>
                  </a:lnTo>
                  <a:lnTo>
                    <a:pt x="860" y="82"/>
                  </a:lnTo>
                  <a:lnTo>
                    <a:pt x="852" y="98"/>
                  </a:lnTo>
                  <a:lnTo>
                    <a:pt x="844" y="114"/>
                  </a:lnTo>
                  <a:lnTo>
                    <a:pt x="838" y="130"/>
                  </a:lnTo>
                  <a:lnTo>
                    <a:pt x="832" y="148"/>
                  </a:lnTo>
                  <a:lnTo>
                    <a:pt x="830" y="166"/>
                  </a:lnTo>
                  <a:lnTo>
                    <a:pt x="830" y="186"/>
                  </a:lnTo>
                  <a:lnTo>
                    <a:pt x="830" y="186"/>
                  </a:lnTo>
                  <a:lnTo>
                    <a:pt x="830" y="206"/>
                  </a:lnTo>
                  <a:lnTo>
                    <a:pt x="834" y="226"/>
                  </a:lnTo>
                  <a:lnTo>
                    <a:pt x="840" y="246"/>
                  </a:lnTo>
                  <a:lnTo>
                    <a:pt x="846" y="264"/>
                  </a:lnTo>
                  <a:lnTo>
                    <a:pt x="846" y="264"/>
                  </a:lnTo>
                  <a:lnTo>
                    <a:pt x="862" y="292"/>
                  </a:lnTo>
                  <a:lnTo>
                    <a:pt x="880" y="332"/>
                  </a:lnTo>
                  <a:lnTo>
                    <a:pt x="888" y="356"/>
                  </a:lnTo>
                  <a:lnTo>
                    <a:pt x="894" y="378"/>
                  </a:lnTo>
                  <a:lnTo>
                    <a:pt x="900" y="402"/>
                  </a:lnTo>
                  <a:lnTo>
                    <a:pt x="902" y="422"/>
                  </a:lnTo>
                  <a:lnTo>
                    <a:pt x="902" y="422"/>
                  </a:lnTo>
                  <a:lnTo>
                    <a:pt x="900" y="436"/>
                  </a:lnTo>
                  <a:lnTo>
                    <a:pt x="898" y="450"/>
                  </a:lnTo>
                  <a:lnTo>
                    <a:pt x="896" y="464"/>
                  </a:lnTo>
                  <a:lnTo>
                    <a:pt x="890" y="478"/>
                  </a:lnTo>
                  <a:lnTo>
                    <a:pt x="884" y="492"/>
                  </a:lnTo>
                  <a:lnTo>
                    <a:pt x="878" y="504"/>
                  </a:lnTo>
                  <a:lnTo>
                    <a:pt x="870" y="516"/>
                  </a:lnTo>
                  <a:lnTo>
                    <a:pt x="860" y="528"/>
                  </a:lnTo>
                  <a:lnTo>
                    <a:pt x="850" y="538"/>
                  </a:lnTo>
                  <a:lnTo>
                    <a:pt x="836" y="548"/>
                  </a:lnTo>
                  <a:lnTo>
                    <a:pt x="824" y="556"/>
                  </a:lnTo>
                  <a:lnTo>
                    <a:pt x="810" y="562"/>
                  </a:lnTo>
                  <a:lnTo>
                    <a:pt x="794" y="568"/>
                  </a:lnTo>
                  <a:lnTo>
                    <a:pt x="776" y="572"/>
                  </a:lnTo>
                  <a:lnTo>
                    <a:pt x="758" y="576"/>
                  </a:lnTo>
                  <a:lnTo>
                    <a:pt x="738" y="576"/>
                  </a:lnTo>
                  <a:lnTo>
                    <a:pt x="0" y="576"/>
                  </a:lnTo>
                  <a:lnTo>
                    <a:pt x="0" y="1314"/>
                  </a:lnTo>
                  <a:lnTo>
                    <a:pt x="0" y="1314"/>
                  </a:lnTo>
                  <a:lnTo>
                    <a:pt x="2" y="1332"/>
                  </a:lnTo>
                  <a:lnTo>
                    <a:pt x="6" y="1346"/>
                  </a:lnTo>
                  <a:lnTo>
                    <a:pt x="10" y="1356"/>
                  </a:lnTo>
                  <a:lnTo>
                    <a:pt x="18" y="1364"/>
                  </a:lnTo>
                  <a:lnTo>
                    <a:pt x="26" y="1368"/>
                  </a:lnTo>
                  <a:lnTo>
                    <a:pt x="34" y="1372"/>
                  </a:lnTo>
                  <a:lnTo>
                    <a:pt x="42" y="1374"/>
                  </a:lnTo>
                  <a:lnTo>
                    <a:pt x="50" y="1374"/>
                  </a:lnTo>
                  <a:lnTo>
                    <a:pt x="50" y="1374"/>
                  </a:lnTo>
                  <a:lnTo>
                    <a:pt x="60" y="1374"/>
                  </a:lnTo>
                  <a:lnTo>
                    <a:pt x="70" y="1370"/>
                  </a:lnTo>
                  <a:lnTo>
                    <a:pt x="98" y="1360"/>
                  </a:lnTo>
                  <a:lnTo>
                    <a:pt x="130" y="1346"/>
                  </a:lnTo>
                  <a:lnTo>
                    <a:pt x="160" y="1332"/>
                  </a:lnTo>
                  <a:lnTo>
                    <a:pt x="162" y="1330"/>
                  </a:lnTo>
                  <a:lnTo>
                    <a:pt x="162" y="1330"/>
                  </a:lnTo>
                  <a:lnTo>
                    <a:pt x="192" y="1318"/>
                  </a:lnTo>
                  <a:lnTo>
                    <a:pt x="224" y="1310"/>
                  </a:lnTo>
                  <a:lnTo>
                    <a:pt x="256" y="1304"/>
                  </a:lnTo>
                  <a:lnTo>
                    <a:pt x="288" y="1302"/>
                  </a:lnTo>
                  <a:lnTo>
                    <a:pt x="288" y="1302"/>
                  </a:lnTo>
                  <a:lnTo>
                    <a:pt x="316" y="1304"/>
                  </a:lnTo>
                  <a:lnTo>
                    <a:pt x="346" y="1308"/>
                  </a:lnTo>
                  <a:lnTo>
                    <a:pt x="372" y="1314"/>
                  </a:lnTo>
                  <a:lnTo>
                    <a:pt x="400" y="1324"/>
                  </a:lnTo>
                  <a:lnTo>
                    <a:pt x="424" y="1336"/>
                  </a:lnTo>
                  <a:lnTo>
                    <a:pt x="448" y="1352"/>
                  </a:lnTo>
                  <a:lnTo>
                    <a:pt x="470" y="1368"/>
                  </a:lnTo>
                  <a:lnTo>
                    <a:pt x="490" y="1386"/>
                  </a:lnTo>
                  <a:lnTo>
                    <a:pt x="510" y="1406"/>
                  </a:lnTo>
                  <a:lnTo>
                    <a:pt x="526" y="1430"/>
                  </a:lnTo>
                  <a:lnTo>
                    <a:pt x="540" y="1452"/>
                  </a:lnTo>
                  <a:lnTo>
                    <a:pt x="552" y="1478"/>
                  </a:lnTo>
                  <a:lnTo>
                    <a:pt x="562" y="1504"/>
                  </a:lnTo>
                  <a:lnTo>
                    <a:pt x="570" y="1532"/>
                  </a:lnTo>
                  <a:lnTo>
                    <a:pt x="574" y="1560"/>
                  </a:lnTo>
                  <a:lnTo>
                    <a:pt x="576" y="1590"/>
                  </a:lnTo>
                  <a:lnTo>
                    <a:pt x="576" y="1590"/>
                  </a:lnTo>
                  <a:lnTo>
                    <a:pt x="574" y="1620"/>
                  </a:lnTo>
                  <a:lnTo>
                    <a:pt x="570" y="1648"/>
                  </a:lnTo>
                  <a:lnTo>
                    <a:pt x="562" y="1676"/>
                  </a:lnTo>
                  <a:lnTo>
                    <a:pt x="552" y="1702"/>
                  </a:lnTo>
                  <a:lnTo>
                    <a:pt x="540" y="1728"/>
                  </a:lnTo>
                  <a:lnTo>
                    <a:pt x="526" y="1752"/>
                  </a:lnTo>
                  <a:lnTo>
                    <a:pt x="510" y="1774"/>
                  </a:lnTo>
                  <a:lnTo>
                    <a:pt x="490" y="1794"/>
                  </a:lnTo>
                  <a:lnTo>
                    <a:pt x="470" y="1812"/>
                  </a:lnTo>
                  <a:lnTo>
                    <a:pt x="448" y="1830"/>
                  </a:lnTo>
                  <a:lnTo>
                    <a:pt x="424" y="1844"/>
                  </a:lnTo>
                  <a:lnTo>
                    <a:pt x="400" y="1856"/>
                  </a:lnTo>
                  <a:lnTo>
                    <a:pt x="372" y="1866"/>
                  </a:lnTo>
                  <a:lnTo>
                    <a:pt x="346" y="1872"/>
                  </a:lnTo>
                  <a:lnTo>
                    <a:pt x="316" y="1878"/>
                  </a:lnTo>
                  <a:lnTo>
                    <a:pt x="288" y="1878"/>
                  </a:lnTo>
                  <a:lnTo>
                    <a:pt x="288" y="1878"/>
                  </a:lnTo>
                  <a:lnTo>
                    <a:pt x="256" y="1876"/>
                  </a:lnTo>
                  <a:lnTo>
                    <a:pt x="224" y="1872"/>
                  </a:lnTo>
                  <a:lnTo>
                    <a:pt x="192" y="1862"/>
                  </a:lnTo>
                  <a:lnTo>
                    <a:pt x="162" y="1850"/>
                  </a:lnTo>
                  <a:lnTo>
                    <a:pt x="160" y="1848"/>
                  </a:lnTo>
                  <a:lnTo>
                    <a:pt x="160" y="1848"/>
                  </a:lnTo>
                  <a:lnTo>
                    <a:pt x="130" y="1834"/>
                  </a:lnTo>
                  <a:lnTo>
                    <a:pt x="98" y="1820"/>
                  </a:lnTo>
                  <a:lnTo>
                    <a:pt x="70" y="1810"/>
                  </a:lnTo>
                  <a:lnTo>
                    <a:pt x="60" y="1808"/>
                  </a:lnTo>
                  <a:lnTo>
                    <a:pt x="50" y="1806"/>
                  </a:lnTo>
                  <a:lnTo>
                    <a:pt x="50" y="1806"/>
                  </a:lnTo>
                  <a:lnTo>
                    <a:pt x="42" y="1806"/>
                  </a:lnTo>
                  <a:lnTo>
                    <a:pt x="34" y="1808"/>
                  </a:lnTo>
                  <a:lnTo>
                    <a:pt x="26" y="1812"/>
                  </a:lnTo>
                  <a:lnTo>
                    <a:pt x="18" y="1816"/>
                  </a:lnTo>
                  <a:lnTo>
                    <a:pt x="10" y="1824"/>
                  </a:lnTo>
                  <a:lnTo>
                    <a:pt x="6" y="1834"/>
                  </a:lnTo>
                  <a:lnTo>
                    <a:pt x="2" y="1848"/>
                  </a:lnTo>
                  <a:lnTo>
                    <a:pt x="0" y="1866"/>
                  </a:lnTo>
                  <a:lnTo>
                    <a:pt x="0" y="2584"/>
                  </a:lnTo>
                  <a:lnTo>
                    <a:pt x="738" y="2584"/>
                  </a:lnTo>
                  <a:lnTo>
                    <a:pt x="738" y="2584"/>
                  </a:lnTo>
                  <a:lnTo>
                    <a:pt x="756" y="2582"/>
                  </a:lnTo>
                  <a:lnTo>
                    <a:pt x="770" y="2578"/>
                  </a:lnTo>
                  <a:lnTo>
                    <a:pt x="780" y="2574"/>
                  </a:lnTo>
                  <a:lnTo>
                    <a:pt x="788" y="2566"/>
                  </a:lnTo>
                  <a:lnTo>
                    <a:pt x="792" y="2558"/>
                  </a:lnTo>
                  <a:lnTo>
                    <a:pt x="796" y="2550"/>
                  </a:lnTo>
                  <a:lnTo>
                    <a:pt x="798" y="2542"/>
                  </a:lnTo>
                  <a:lnTo>
                    <a:pt x="798" y="2534"/>
                  </a:lnTo>
                  <a:lnTo>
                    <a:pt x="798" y="2534"/>
                  </a:lnTo>
                  <a:lnTo>
                    <a:pt x="796" y="2524"/>
                  </a:lnTo>
                  <a:lnTo>
                    <a:pt x="794" y="2514"/>
                  </a:lnTo>
                  <a:lnTo>
                    <a:pt x="784" y="2486"/>
                  </a:lnTo>
                  <a:lnTo>
                    <a:pt x="770" y="2454"/>
                  </a:lnTo>
                  <a:lnTo>
                    <a:pt x="756" y="2424"/>
                  </a:lnTo>
                  <a:lnTo>
                    <a:pt x="754" y="2422"/>
                  </a:lnTo>
                  <a:lnTo>
                    <a:pt x="754" y="2422"/>
                  </a:lnTo>
                  <a:lnTo>
                    <a:pt x="742" y="2392"/>
                  </a:lnTo>
                  <a:lnTo>
                    <a:pt x="732" y="2360"/>
                  </a:lnTo>
                  <a:lnTo>
                    <a:pt x="728" y="2328"/>
                  </a:lnTo>
                  <a:lnTo>
                    <a:pt x="726" y="2296"/>
                  </a:lnTo>
                  <a:lnTo>
                    <a:pt x="726" y="2296"/>
                  </a:lnTo>
                  <a:lnTo>
                    <a:pt x="728" y="2268"/>
                  </a:lnTo>
                  <a:lnTo>
                    <a:pt x="732" y="2238"/>
                  </a:lnTo>
                  <a:lnTo>
                    <a:pt x="738" y="2212"/>
                  </a:lnTo>
                  <a:lnTo>
                    <a:pt x="748" y="2184"/>
                  </a:lnTo>
                  <a:lnTo>
                    <a:pt x="760" y="2160"/>
                  </a:lnTo>
                  <a:lnTo>
                    <a:pt x="776" y="2136"/>
                  </a:lnTo>
                  <a:lnTo>
                    <a:pt x="792" y="2114"/>
                  </a:lnTo>
                  <a:lnTo>
                    <a:pt x="810" y="2094"/>
                  </a:lnTo>
                  <a:lnTo>
                    <a:pt x="830" y="2074"/>
                  </a:lnTo>
                  <a:lnTo>
                    <a:pt x="854" y="2058"/>
                  </a:lnTo>
                  <a:lnTo>
                    <a:pt x="876" y="2044"/>
                  </a:lnTo>
                  <a:lnTo>
                    <a:pt x="902" y="2032"/>
                  </a:lnTo>
                  <a:lnTo>
                    <a:pt x="928" y="2022"/>
                  </a:lnTo>
                  <a:lnTo>
                    <a:pt x="956" y="2014"/>
                  </a:lnTo>
                  <a:lnTo>
                    <a:pt x="984" y="2010"/>
                  </a:lnTo>
                  <a:lnTo>
                    <a:pt x="1014" y="2008"/>
                  </a:lnTo>
                  <a:lnTo>
                    <a:pt x="1014" y="2008"/>
                  </a:lnTo>
                  <a:lnTo>
                    <a:pt x="1044" y="2010"/>
                  </a:lnTo>
                  <a:lnTo>
                    <a:pt x="1072" y="2014"/>
                  </a:lnTo>
                  <a:lnTo>
                    <a:pt x="1100" y="2022"/>
                  </a:lnTo>
                  <a:lnTo>
                    <a:pt x="1126" y="2032"/>
                  </a:lnTo>
                  <a:lnTo>
                    <a:pt x="1152" y="2044"/>
                  </a:lnTo>
                  <a:lnTo>
                    <a:pt x="1176" y="2058"/>
                  </a:lnTo>
                  <a:lnTo>
                    <a:pt x="1198" y="2074"/>
                  </a:lnTo>
                  <a:lnTo>
                    <a:pt x="1218" y="2094"/>
                  </a:lnTo>
                  <a:lnTo>
                    <a:pt x="1236" y="2114"/>
                  </a:lnTo>
                  <a:lnTo>
                    <a:pt x="1254" y="2136"/>
                  </a:lnTo>
                  <a:lnTo>
                    <a:pt x="1268" y="2160"/>
                  </a:lnTo>
                  <a:lnTo>
                    <a:pt x="1280" y="2184"/>
                  </a:lnTo>
                  <a:lnTo>
                    <a:pt x="1290" y="2212"/>
                  </a:lnTo>
                  <a:lnTo>
                    <a:pt x="1296" y="2238"/>
                  </a:lnTo>
                  <a:lnTo>
                    <a:pt x="1300" y="2268"/>
                  </a:lnTo>
                  <a:lnTo>
                    <a:pt x="1302" y="2296"/>
                  </a:lnTo>
                  <a:lnTo>
                    <a:pt x="1302" y="2296"/>
                  </a:lnTo>
                  <a:lnTo>
                    <a:pt x="1300" y="2328"/>
                  </a:lnTo>
                  <a:lnTo>
                    <a:pt x="1296" y="2360"/>
                  </a:lnTo>
                  <a:lnTo>
                    <a:pt x="1286" y="2392"/>
                  </a:lnTo>
                  <a:lnTo>
                    <a:pt x="1274" y="2422"/>
                  </a:lnTo>
                  <a:lnTo>
                    <a:pt x="1272" y="2424"/>
                  </a:lnTo>
                  <a:lnTo>
                    <a:pt x="1272" y="2424"/>
                  </a:lnTo>
                  <a:lnTo>
                    <a:pt x="1258" y="2454"/>
                  </a:lnTo>
                  <a:lnTo>
                    <a:pt x="1244" y="2486"/>
                  </a:lnTo>
                  <a:lnTo>
                    <a:pt x="1234" y="2514"/>
                  </a:lnTo>
                  <a:lnTo>
                    <a:pt x="1232" y="2524"/>
                  </a:lnTo>
                  <a:lnTo>
                    <a:pt x="1230" y="2534"/>
                  </a:lnTo>
                  <a:lnTo>
                    <a:pt x="1230" y="2534"/>
                  </a:lnTo>
                  <a:lnTo>
                    <a:pt x="1230" y="2542"/>
                  </a:lnTo>
                  <a:lnTo>
                    <a:pt x="1232" y="2550"/>
                  </a:lnTo>
                  <a:lnTo>
                    <a:pt x="1236" y="2558"/>
                  </a:lnTo>
                  <a:lnTo>
                    <a:pt x="1240" y="2566"/>
                  </a:lnTo>
                  <a:lnTo>
                    <a:pt x="1248" y="2574"/>
                  </a:lnTo>
                  <a:lnTo>
                    <a:pt x="1258" y="2578"/>
                  </a:lnTo>
                  <a:lnTo>
                    <a:pt x="1272" y="2582"/>
                  </a:lnTo>
                  <a:lnTo>
                    <a:pt x="1290" y="2584"/>
                  </a:lnTo>
                  <a:lnTo>
                    <a:pt x="2008" y="2584"/>
                  </a:lnTo>
                  <a:lnTo>
                    <a:pt x="2008" y="1866"/>
                  </a:lnTo>
                  <a:lnTo>
                    <a:pt x="2008" y="1866"/>
                  </a:lnTo>
                  <a:lnTo>
                    <a:pt x="2010" y="1846"/>
                  </a:lnTo>
                  <a:lnTo>
                    <a:pt x="2012" y="1828"/>
                  </a:lnTo>
                  <a:lnTo>
                    <a:pt x="2016" y="1812"/>
                  </a:lnTo>
                  <a:lnTo>
                    <a:pt x="2022" y="1796"/>
                  </a:lnTo>
                  <a:lnTo>
                    <a:pt x="2028" y="1780"/>
                  </a:lnTo>
                  <a:lnTo>
                    <a:pt x="2036" y="1768"/>
                  </a:lnTo>
                  <a:lnTo>
                    <a:pt x="2046" y="1756"/>
                  </a:lnTo>
                  <a:lnTo>
                    <a:pt x="2056" y="1744"/>
                  </a:lnTo>
                  <a:lnTo>
                    <a:pt x="2068" y="1736"/>
                  </a:lnTo>
                  <a:lnTo>
                    <a:pt x="2080" y="1726"/>
                  </a:lnTo>
                  <a:lnTo>
                    <a:pt x="2092" y="1720"/>
                  </a:lnTo>
                  <a:lnTo>
                    <a:pt x="2106" y="1714"/>
                  </a:lnTo>
                  <a:lnTo>
                    <a:pt x="2120" y="1710"/>
                  </a:lnTo>
                  <a:lnTo>
                    <a:pt x="2134" y="1706"/>
                  </a:lnTo>
                  <a:lnTo>
                    <a:pt x="2148" y="1704"/>
                  </a:lnTo>
                  <a:lnTo>
                    <a:pt x="2162" y="1704"/>
                  </a:lnTo>
                  <a:lnTo>
                    <a:pt x="2162" y="1704"/>
                  </a:lnTo>
                  <a:lnTo>
                    <a:pt x="2184" y="1706"/>
                  </a:lnTo>
                  <a:lnTo>
                    <a:pt x="2206" y="1710"/>
                  </a:lnTo>
                  <a:lnTo>
                    <a:pt x="2228" y="1718"/>
                  </a:lnTo>
                  <a:lnTo>
                    <a:pt x="2252" y="1726"/>
                  </a:lnTo>
                  <a:lnTo>
                    <a:pt x="2292" y="1744"/>
                  </a:lnTo>
                  <a:lnTo>
                    <a:pt x="2320" y="1758"/>
                  </a:lnTo>
                  <a:lnTo>
                    <a:pt x="2320" y="1758"/>
                  </a:lnTo>
                  <a:lnTo>
                    <a:pt x="2340" y="1766"/>
                  </a:lnTo>
                  <a:lnTo>
                    <a:pt x="2358" y="1772"/>
                  </a:lnTo>
                  <a:lnTo>
                    <a:pt x="2378" y="1774"/>
                  </a:lnTo>
                  <a:lnTo>
                    <a:pt x="2398" y="1776"/>
                  </a:lnTo>
                  <a:lnTo>
                    <a:pt x="2398" y="1776"/>
                  </a:lnTo>
                  <a:lnTo>
                    <a:pt x="2418" y="1774"/>
                  </a:lnTo>
                  <a:lnTo>
                    <a:pt x="2436" y="1772"/>
                  </a:lnTo>
                  <a:lnTo>
                    <a:pt x="2454" y="1768"/>
                  </a:lnTo>
                  <a:lnTo>
                    <a:pt x="2470" y="1760"/>
                  </a:lnTo>
                  <a:lnTo>
                    <a:pt x="2486" y="1754"/>
                  </a:lnTo>
                  <a:lnTo>
                    <a:pt x="2502" y="1744"/>
                  </a:lnTo>
                  <a:lnTo>
                    <a:pt x="2516" y="1734"/>
                  </a:lnTo>
                  <a:lnTo>
                    <a:pt x="2530" y="1722"/>
                  </a:lnTo>
                  <a:lnTo>
                    <a:pt x="2542" y="1708"/>
                  </a:lnTo>
                  <a:lnTo>
                    <a:pt x="2552" y="1694"/>
                  </a:lnTo>
                  <a:lnTo>
                    <a:pt x="2562" y="1678"/>
                  </a:lnTo>
                  <a:lnTo>
                    <a:pt x="2570" y="1662"/>
                  </a:lnTo>
                  <a:lnTo>
                    <a:pt x="2576" y="1646"/>
                  </a:lnTo>
                  <a:lnTo>
                    <a:pt x="2580" y="1628"/>
                  </a:lnTo>
                  <a:lnTo>
                    <a:pt x="2582" y="1610"/>
                  </a:lnTo>
                  <a:lnTo>
                    <a:pt x="2584" y="1590"/>
                  </a:lnTo>
                  <a:lnTo>
                    <a:pt x="2584" y="1590"/>
                  </a:lnTo>
                  <a:lnTo>
                    <a:pt x="2582" y="1572"/>
                  </a:lnTo>
                  <a:lnTo>
                    <a:pt x="2580" y="1554"/>
                  </a:lnTo>
                  <a:lnTo>
                    <a:pt x="2576" y="1536"/>
                  </a:lnTo>
                  <a:lnTo>
                    <a:pt x="2570" y="1518"/>
                  </a:lnTo>
                  <a:lnTo>
                    <a:pt x="2562" y="1502"/>
                  </a:lnTo>
                  <a:lnTo>
                    <a:pt x="2552" y="1488"/>
                  </a:lnTo>
                  <a:lnTo>
                    <a:pt x="2542" y="1472"/>
                  </a:lnTo>
                  <a:lnTo>
                    <a:pt x="2530" y="1460"/>
                  </a:lnTo>
                  <a:lnTo>
                    <a:pt x="2516" y="1448"/>
                  </a:lnTo>
                  <a:lnTo>
                    <a:pt x="2502" y="1438"/>
                  </a:lnTo>
                  <a:lnTo>
                    <a:pt x="2486" y="1428"/>
                  </a:lnTo>
                  <a:lnTo>
                    <a:pt x="2470" y="1420"/>
                  </a:lnTo>
                  <a:lnTo>
                    <a:pt x="2454" y="1414"/>
                  </a:lnTo>
                  <a:lnTo>
                    <a:pt x="2436" y="1410"/>
                  </a:lnTo>
                  <a:lnTo>
                    <a:pt x="2418" y="1406"/>
                  </a:lnTo>
                  <a:lnTo>
                    <a:pt x="2398" y="1406"/>
                  </a:lnTo>
                  <a:lnTo>
                    <a:pt x="2398" y="140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9" name="Freeform 13"/>
            <p:cNvSpPr>
              <a:spLocks noEditPoints="1"/>
            </p:cNvSpPr>
            <p:nvPr/>
          </p:nvSpPr>
          <p:spPr bwMode="auto">
            <a:xfrm>
              <a:off x="5186947" y="2766774"/>
              <a:ext cx="234674" cy="342896"/>
            </a:xfrm>
            <a:custGeom>
              <a:avLst/>
              <a:gdLst>
                <a:gd name="T0" fmla="*/ 330 w 825"/>
                <a:gd name="T1" fmla="*/ 9 h 1204"/>
                <a:gd name="T2" fmla="*/ 182 w 825"/>
                <a:gd name="T3" fmla="*/ 72 h 1204"/>
                <a:gd name="T4" fmla="*/ 72 w 825"/>
                <a:gd name="T5" fmla="*/ 184 h 1204"/>
                <a:gd name="T6" fmla="*/ 9 w 825"/>
                <a:gd name="T7" fmla="*/ 329 h 1204"/>
                <a:gd name="T8" fmla="*/ 2 w 825"/>
                <a:gd name="T9" fmla="*/ 436 h 1204"/>
                <a:gd name="T10" fmla="*/ 17 w 825"/>
                <a:gd name="T11" fmla="*/ 533 h 1204"/>
                <a:gd name="T12" fmla="*/ 40 w 825"/>
                <a:gd name="T13" fmla="*/ 608 h 1204"/>
                <a:gd name="T14" fmla="*/ 107 w 825"/>
                <a:gd name="T15" fmla="*/ 819 h 1204"/>
                <a:gd name="T16" fmla="*/ 114 w 825"/>
                <a:gd name="T17" fmla="*/ 911 h 1204"/>
                <a:gd name="T18" fmla="*/ 128 w 825"/>
                <a:gd name="T19" fmla="*/ 1035 h 1204"/>
                <a:gd name="T20" fmla="*/ 157 w 825"/>
                <a:gd name="T21" fmla="*/ 1071 h 1204"/>
                <a:gd name="T22" fmla="*/ 184 w 825"/>
                <a:gd name="T23" fmla="*/ 1100 h 1204"/>
                <a:gd name="T24" fmla="*/ 216 w 825"/>
                <a:gd name="T25" fmla="*/ 1152 h 1204"/>
                <a:gd name="T26" fmla="*/ 278 w 825"/>
                <a:gd name="T27" fmla="*/ 1191 h 1204"/>
                <a:gd name="T28" fmla="*/ 359 w 825"/>
                <a:gd name="T29" fmla="*/ 1204 h 1204"/>
                <a:gd name="T30" fmla="*/ 512 w 825"/>
                <a:gd name="T31" fmla="*/ 1200 h 1204"/>
                <a:gd name="T32" fmla="*/ 582 w 825"/>
                <a:gd name="T33" fmla="*/ 1175 h 1204"/>
                <a:gd name="T34" fmla="*/ 625 w 825"/>
                <a:gd name="T35" fmla="*/ 1134 h 1204"/>
                <a:gd name="T36" fmla="*/ 648 w 825"/>
                <a:gd name="T37" fmla="*/ 1082 h 1204"/>
                <a:gd name="T38" fmla="*/ 686 w 825"/>
                <a:gd name="T39" fmla="*/ 1055 h 1204"/>
                <a:gd name="T40" fmla="*/ 710 w 825"/>
                <a:gd name="T41" fmla="*/ 986 h 1204"/>
                <a:gd name="T42" fmla="*/ 713 w 825"/>
                <a:gd name="T43" fmla="*/ 878 h 1204"/>
                <a:gd name="T44" fmla="*/ 735 w 825"/>
                <a:gd name="T45" fmla="*/ 756 h 1204"/>
                <a:gd name="T46" fmla="*/ 796 w 825"/>
                <a:gd name="T47" fmla="*/ 583 h 1204"/>
                <a:gd name="T48" fmla="*/ 819 w 825"/>
                <a:gd name="T49" fmla="*/ 484 h 1204"/>
                <a:gd name="T50" fmla="*/ 825 w 825"/>
                <a:gd name="T51" fmla="*/ 414 h 1204"/>
                <a:gd name="T52" fmla="*/ 792 w 825"/>
                <a:gd name="T53" fmla="*/ 252 h 1204"/>
                <a:gd name="T54" fmla="*/ 704 w 825"/>
                <a:gd name="T55" fmla="*/ 122 h 1204"/>
                <a:gd name="T56" fmla="*/ 573 w 825"/>
                <a:gd name="T57" fmla="*/ 34 h 1204"/>
                <a:gd name="T58" fmla="*/ 413 w 825"/>
                <a:gd name="T59" fmla="*/ 0 h 1204"/>
                <a:gd name="T60" fmla="*/ 558 w 825"/>
                <a:gd name="T61" fmla="*/ 1047 h 1204"/>
                <a:gd name="T62" fmla="*/ 540 w 825"/>
                <a:gd name="T63" fmla="*/ 1085 h 1204"/>
                <a:gd name="T64" fmla="*/ 512 w 825"/>
                <a:gd name="T65" fmla="*/ 1101 h 1204"/>
                <a:gd name="T66" fmla="*/ 359 w 825"/>
                <a:gd name="T67" fmla="*/ 1109 h 1204"/>
                <a:gd name="T68" fmla="*/ 310 w 825"/>
                <a:gd name="T69" fmla="*/ 1100 h 1204"/>
                <a:gd name="T70" fmla="*/ 276 w 825"/>
                <a:gd name="T71" fmla="*/ 1071 h 1204"/>
                <a:gd name="T72" fmla="*/ 269 w 825"/>
                <a:gd name="T73" fmla="*/ 1042 h 1204"/>
                <a:gd name="T74" fmla="*/ 558 w 825"/>
                <a:gd name="T75" fmla="*/ 1042 h 1204"/>
                <a:gd name="T76" fmla="*/ 215 w 825"/>
                <a:gd name="T77" fmla="*/ 993 h 1204"/>
                <a:gd name="T78" fmla="*/ 618 w 825"/>
                <a:gd name="T79" fmla="*/ 941 h 1204"/>
                <a:gd name="T80" fmla="*/ 618 w 825"/>
                <a:gd name="T81" fmla="*/ 893 h 1204"/>
                <a:gd name="T82" fmla="*/ 620 w 825"/>
                <a:gd name="T83" fmla="*/ 840 h 1204"/>
                <a:gd name="T84" fmla="*/ 697 w 825"/>
                <a:gd name="T85" fmla="*/ 574 h 1204"/>
                <a:gd name="T86" fmla="*/ 636 w 825"/>
                <a:gd name="T87" fmla="*/ 750 h 1204"/>
                <a:gd name="T88" fmla="*/ 189 w 825"/>
                <a:gd name="T89" fmla="*/ 750 h 1204"/>
                <a:gd name="T90" fmla="*/ 130 w 825"/>
                <a:gd name="T91" fmla="*/ 574 h 1204"/>
                <a:gd name="T92" fmla="*/ 98 w 825"/>
                <a:gd name="T93" fmla="*/ 414 h 1204"/>
                <a:gd name="T94" fmla="*/ 112 w 825"/>
                <a:gd name="T95" fmla="*/ 319 h 1204"/>
                <a:gd name="T96" fmla="*/ 170 w 825"/>
                <a:gd name="T97" fmla="*/ 212 h 1204"/>
                <a:gd name="T98" fmla="*/ 263 w 825"/>
                <a:gd name="T99" fmla="*/ 135 h 1204"/>
                <a:gd name="T100" fmla="*/ 380 w 825"/>
                <a:gd name="T101" fmla="*/ 99 h 1204"/>
                <a:gd name="T102" fmla="*/ 477 w 825"/>
                <a:gd name="T103" fmla="*/ 103 h 1204"/>
                <a:gd name="T104" fmla="*/ 591 w 825"/>
                <a:gd name="T105" fmla="*/ 151 h 1204"/>
                <a:gd name="T106" fmla="*/ 675 w 825"/>
                <a:gd name="T107" fmla="*/ 236 h 1204"/>
                <a:gd name="T108" fmla="*/ 722 w 825"/>
                <a:gd name="T109" fmla="*/ 349 h 1204"/>
                <a:gd name="T110" fmla="*/ 728 w 825"/>
                <a:gd name="T111" fmla="*/ 452 h 1204"/>
                <a:gd name="T112" fmla="*/ 697 w 825"/>
                <a:gd name="T113" fmla="*/ 574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25" h="1204">
                  <a:moveTo>
                    <a:pt x="413" y="0"/>
                  </a:moveTo>
                  <a:lnTo>
                    <a:pt x="413" y="0"/>
                  </a:lnTo>
                  <a:lnTo>
                    <a:pt x="371" y="4"/>
                  </a:lnTo>
                  <a:lnTo>
                    <a:pt x="330" y="9"/>
                  </a:lnTo>
                  <a:lnTo>
                    <a:pt x="290" y="20"/>
                  </a:lnTo>
                  <a:lnTo>
                    <a:pt x="252" y="34"/>
                  </a:lnTo>
                  <a:lnTo>
                    <a:pt x="216" y="50"/>
                  </a:lnTo>
                  <a:lnTo>
                    <a:pt x="182" y="72"/>
                  </a:lnTo>
                  <a:lnTo>
                    <a:pt x="152" y="95"/>
                  </a:lnTo>
                  <a:lnTo>
                    <a:pt x="123" y="122"/>
                  </a:lnTo>
                  <a:lnTo>
                    <a:pt x="96" y="151"/>
                  </a:lnTo>
                  <a:lnTo>
                    <a:pt x="72" y="184"/>
                  </a:lnTo>
                  <a:lnTo>
                    <a:pt x="51" y="216"/>
                  </a:lnTo>
                  <a:lnTo>
                    <a:pt x="33" y="252"/>
                  </a:lnTo>
                  <a:lnTo>
                    <a:pt x="20" y="290"/>
                  </a:lnTo>
                  <a:lnTo>
                    <a:pt x="9" y="329"/>
                  </a:lnTo>
                  <a:lnTo>
                    <a:pt x="4" y="371"/>
                  </a:lnTo>
                  <a:lnTo>
                    <a:pt x="0" y="414"/>
                  </a:lnTo>
                  <a:lnTo>
                    <a:pt x="0" y="414"/>
                  </a:lnTo>
                  <a:lnTo>
                    <a:pt x="2" y="436"/>
                  </a:lnTo>
                  <a:lnTo>
                    <a:pt x="4" y="461"/>
                  </a:lnTo>
                  <a:lnTo>
                    <a:pt x="6" y="484"/>
                  </a:lnTo>
                  <a:lnTo>
                    <a:pt x="11" y="509"/>
                  </a:lnTo>
                  <a:lnTo>
                    <a:pt x="17" y="533"/>
                  </a:lnTo>
                  <a:lnTo>
                    <a:pt x="24" y="558"/>
                  </a:lnTo>
                  <a:lnTo>
                    <a:pt x="31" y="583"/>
                  </a:lnTo>
                  <a:lnTo>
                    <a:pt x="40" y="608"/>
                  </a:lnTo>
                  <a:lnTo>
                    <a:pt x="40" y="608"/>
                  </a:lnTo>
                  <a:lnTo>
                    <a:pt x="80" y="714"/>
                  </a:lnTo>
                  <a:lnTo>
                    <a:pt x="92" y="756"/>
                  </a:lnTo>
                  <a:lnTo>
                    <a:pt x="101" y="788"/>
                  </a:lnTo>
                  <a:lnTo>
                    <a:pt x="107" y="819"/>
                  </a:lnTo>
                  <a:lnTo>
                    <a:pt x="110" y="848"/>
                  </a:lnTo>
                  <a:lnTo>
                    <a:pt x="112" y="878"/>
                  </a:lnTo>
                  <a:lnTo>
                    <a:pt x="114" y="911"/>
                  </a:lnTo>
                  <a:lnTo>
                    <a:pt x="114" y="911"/>
                  </a:lnTo>
                  <a:lnTo>
                    <a:pt x="114" y="961"/>
                  </a:lnTo>
                  <a:lnTo>
                    <a:pt x="117" y="986"/>
                  </a:lnTo>
                  <a:lnTo>
                    <a:pt x="121" y="1011"/>
                  </a:lnTo>
                  <a:lnTo>
                    <a:pt x="128" y="1035"/>
                  </a:lnTo>
                  <a:lnTo>
                    <a:pt x="134" y="1044"/>
                  </a:lnTo>
                  <a:lnTo>
                    <a:pt x="141" y="1055"/>
                  </a:lnTo>
                  <a:lnTo>
                    <a:pt x="148" y="1064"/>
                  </a:lnTo>
                  <a:lnTo>
                    <a:pt x="157" y="1071"/>
                  </a:lnTo>
                  <a:lnTo>
                    <a:pt x="166" y="1078"/>
                  </a:lnTo>
                  <a:lnTo>
                    <a:pt x="179" y="1082"/>
                  </a:lnTo>
                  <a:lnTo>
                    <a:pt x="179" y="1082"/>
                  </a:lnTo>
                  <a:lnTo>
                    <a:pt x="184" y="1100"/>
                  </a:lnTo>
                  <a:lnTo>
                    <a:pt x="191" y="1118"/>
                  </a:lnTo>
                  <a:lnTo>
                    <a:pt x="202" y="1134"/>
                  </a:lnTo>
                  <a:lnTo>
                    <a:pt x="216" y="1152"/>
                  </a:lnTo>
                  <a:lnTo>
                    <a:pt x="216" y="1152"/>
                  </a:lnTo>
                  <a:lnTo>
                    <a:pt x="231" y="1164"/>
                  </a:lnTo>
                  <a:lnTo>
                    <a:pt x="245" y="1175"/>
                  </a:lnTo>
                  <a:lnTo>
                    <a:pt x="261" y="1184"/>
                  </a:lnTo>
                  <a:lnTo>
                    <a:pt x="278" y="1191"/>
                  </a:lnTo>
                  <a:lnTo>
                    <a:pt x="296" y="1197"/>
                  </a:lnTo>
                  <a:lnTo>
                    <a:pt x="315" y="1200"/>
                  </a:lnTo>
                  <a:lnTo>
                    <a:pt x="337" y="1204"/>
                  </a:lnTo>
                  <a:lnTo>
                    <a:pt x="359" y="1204"/>
                  </a:lnTo>
                  <a:lnTo>
                    <a:pt x="468" y="1204"/>
                  </a:lnTo>
                  <a:lnTo>
                    <a:pt x="468" y="1204"/>
                  </a:lnTo>
                  <a:lnTo>
                    <a:pt x="490" y="1204"/>
                  </a:lnTo>
                  <a:lnTo>
                    <a:pt x="512" y="1200"/>
                  </a:lnTo>
                  <a:lnTo>
                    <a:pt x="530" y="1197"/>
                  </a:lnTo>
                  <a:lnTo>
                    <a:pt x="549" y="1191"/>
                  </a:lnTo>
                  <a:lnTo>
                    <a:pt x="566" y="1184"/>
                  </a:lnTo>
                  <a:lnTo>
                    <a:pt x="582" y="1175"/>
                  </a:lnTo>
                  <a:lnTo>
                    <a:pt x="596" y="1164"/>
                  </a:lnTo>
                  <a:lnTo>
                    <a:pt x="609" y="1152"/>
                  </a:lnTo>
                  <a:lnTo>
                    <a:pt x="609" y="1152"/>
                  </a:lnTo>
                  <a:lnTo>
                    <a:pt x="625" y="1134"/>
                  </a:lnTo>
                  <a:lnTo>
                    <a:pt x="636" y="1118"/>
                  </a:lnTo>
                  <a:lnTo>
                    <a:pt x="643" y="1100"/>
                  </a:lnTo>
                  <a:lnTo>
                    <a:pt x="648" y="1082"/>
                  </a:lnTo>
                  <a:lnTo>
                    <a:pt x="648" y="1082"/>
                  </a:lnTo>
                  <a:lnTo>
                    <a:pt x="661" y="1078"/>
                  </a:lnTo>
                  <a:lnTo>
                    <a:pt x="670" y="1071"/>
                  </a:lnTo>
                  <a:lnTo>
                    <a:pt x="679" y="1064"/>
                  </a:lnTo>
                  <a:lnTo>
                    <a:pt x="686" y="1055"/>
                  </a:lnTo>
                  <a:lnTo>
                    <a:pt x="692" y="1044"/>
                  </a:lnTo>
                  <a:lnTo>
                    <a:pt x="697" y="1035"/>
                  </a:lnTo>
                  <a:lnTo>
                    <a:pt x="706" y="1011"/>
                  </a:lnTo>
                  <a:lnTo>
                    <a:pt x="710" y="986"/>
                  </a:lnTo>
                  <a:lnTo>
                    <a:pt x="713" y="961"/>
                  </a:lnTo>
                  <a:lnTo>
                    <a:pt x="713" y="911"/>
                  </a:lnTo>
                  <a:lnTo>
                    <a:pt x="713" y="911"/>
                  </a:lnTo>
                  <a:lnTo>
                    <a:pt x="713" y="878"/>
                  </a:lnTo>
                  <a:lnTo>
                    <a:pt x="715" y="848"/>
                  </a:lnTo>
                  <a:lnTo>
                    <a:pt x="719" y="819"/>
                  </a:lnTo>
                  <a:lnTo>
                    <a:pt x="726" y="788"/>
                  </a:lnTo>
                  <a:lnTo>
                    <a:pt x="735" y="756"/>
                  </a:lnTo>
                  <a:lnTo>
                    <a:pt x="747" y="714"/>
                  </a:lnTo>
                  <a:lnTo>
                    <a:pt x="787" y="608"/>
                  </a:lnTo>
                  <a:lnTo>
                    <a:pt x="787" y="608"/>
                  </a:lnTo>
                  <a:lnTo>
                    <a:pt x="796" y="583"/>
                  </a:lnTo>
                  <a:lnTo>
                    <a:pt x="803" y="558"/>
                  </a:lnTo>
                  <a:lnTo>
                    <a:pt x="810" y="533"/>
                  </a:lnTo>
                  <a:lnTo>
                    <a:pt x="816" y="509"/>
                  </a:lnTo>
                  <a:lnTo>
                    <a:pt x="819" y="484"/>
                  </a:lnTo>
                  <a:lnTo>
                    <a:pt x="823" y="461"/>
                  </a:lnTo>
                  <a:lnTo>
                    <a:pt x="825" y="436"/>
                  </a:lnTo>
                  <a:lnTo>
                    <a:pt x="825" y="414"/>
                  </a:lnTo>
                  <a:lnTo>
                    <a:pt x="825" y="414"/>
                  </a:lnTo>
                  <a:lnTo>
                    <a:pt x="823" y="371"/>
                  </a:lnTo>
                  <a:lnTo>
                    <a:pt x="818" y="329"/>
                  </a:lnTo>
                  <a:lnTo>
                    <a:pt x="807" y="290"/>
                  </a:lnTo>
                  <a:lnTo>
                    <a:pt x="792" y="252"/>
                  </a:lnTo>
                  <a:lnTo>
                    <a:pt x="776" y="216"/>
                  </a:lnTo>
                  <a:lnTo>
                    <a:pt x="755" y="184"/>
                  </a:lnTo>
                  <a:lnTo>
                    <a:pt x="731" y="151"/>
                  </a:lnTo>
                  <a:lnTo>
                    <a:pt x="704" y="122"/>
                  </a:lnTo>
                  <a:lnTo>
                    <a:pt x="675" y="95"/>
                  </a:lnTo>
                  <a:lnTo>
                    <a:pt x="643" y="72"/>
                  </a:lnTo>
                  <a:lnTo>
                    <a:pt x="609" y="50"/>
                  </a:lnTo>
                  <a:lnTo>
                    <a:pt x="573" y="34"/>
                  </a:lnTo>
                  <a:lnTo>
                    <a:pt x="535" y="20"/>
                  </a:lnTo>
                  <a:lnTo>
                    <a:pt x="495" y="9"/>
                  </a:lnTo>
                  <a:lnTo>
                    <a:pt x="456" y="4"/>
                  </a:lnTo>
                  <a:lnTo>
                    <a:pt x="413" y="0"/>
                  </a:lnTo>
                  <a:lnTo>
                    <a:pt x="413" y="0"/>
                  </a:lnTo>
                  <a:close/>
                  <a:moveTo>
                    <a:pt x="558" y="1042"/>
                  </a:moveTo>
                  <a:lnTo>
                    <a:pt x="558" y="1042"/>
                  </a:lnTo>
                  <a:lnTo>
                    <a:pt x="558" y="1047"/>
                  </a:lnTo>
                  <a:lnTo>
                    <a:pt x="557" y="1056"/>
                  </a:lnTo>
                  <a:lnTo>
                    <a:pt x="551" y="1071"/>
                  </a:lnTo>
                  <a:lnTo>
                    <a:pt x="546" y="1078"/>
                  </a:lnTo>
                  <a:lnTo>
                    <a:pt x="540" y="1085"/>
                  </a:lnTo>
                  <a:lnTo>
                    <a:pt x="540" y="1085"/>
                  </a:lnTo>
                  <a:lnTo>
                    <a:pt x="535" y="1091"/>
                  </a:lnTo>
                  <a:lnTo>
                    <a:pt x="528" y="1096"/>
                  </a:lnTo>
                  <a:lnTo>
                    <a:pt x="512" y="1101"/>
                  </a:lnTo>
                  <a:lnTo>
                    <a:pt x="492" y="1107"/>
                  </a:lnTo>
                  <a:lnTo>
                    <a:pt x="468" y="1109"/>
                  </a:lnTo>
                  <a:lnTo>
                    <a:pt x="359" y="1109"/>
                  </a:lnTo>
                  <a:lnTo>
                    <a:pt x="359" y="1109"/>
                  </a:lnTo>
                  <a:lnTo>
                    <a:pt x="344" y="1107"/>
                  </a:lnTo>
                  <a:lnTo>
                    <a:pt x="332" y="1107"/>
                  </a:lnTo>
                  <a:lnTo>
                    <a:pt x="321" y="1103"/>
                  </a:lnTo>
                  <a:lnTo>
                    <a:pt x="310" y="1100"/>
                  </a:lnTo>
                  <a:lnTo>
                    <a:pt x="301" y="1096"/>
                  </a:lnTo>
                  <a:lnTo>
                    <a:pt x="294" y="1092"/>
                  </a:lnTo>
                  <a:lnTo>
                    <a:pt x="283" y="1082"/>
                  </a:lnTo>
                  <a:lnTo>
                    <a:pt x="276" y="1071"/>
                  </a:lnTo>
                  <a:lnTo>
                    <a:pt x="270" y="1060"/>
                  </a:lnTo>
                  <a:lnTo>
                    <a:pt x="269" y="1051"/>
                  </a:lnTo>
                  <a:lnTo>
                    <a:pt x="269" y="1042"/>
                  </a:lnTo>
                  <a:lnTo>
                    <a:pt x="269" y="1042"/>
                  </a:lnTo>
                  <a:lnTo>
                    <a:pt x="269" y="1040"/>
                  </a:lnTo>
                  <a:lnTo>
                    <a:pt x="558" y="1040"/>
                  </a:lnTo>
                  <a:lnTo>
                    <a:pt x="558" y="1040"/>
                  </a:lnTo>
                  <a:lnTo>
                    <a:pt x="558" y="1042"/>
                  </a:lnTo>
                  <a:lnTo>
                    <a:pt x="558" y="1042"/>
                  </a:lnTo>
                  <a:close/>
                  <a:moveTo>
                    <a:pt x="611" y="993"/>
                  </a:moveTo>
                  <a:lnTo>
                    <a:pt x="215" y="993"/>
                  </a:lnTo>
                  <a:lnTo>
                    <a:pt x="215" y="993"/>
                  </a:lnTo>
                  <a:lnTo>
                    <a:pt x="213" y="975"/>
                  </a:lnTo>
                  <a:lnTo>
                    <a:pt x="209" y="941"/>
                  </a:lnTo>
                  <a:lnTo>
                    <a:pt x="618" y="941"/>
                  </a:lnTo>
                  <a:lnTo>
                    <a:pt x="618" y="941"/>
                  </a:lnTo>
                  <a:lnTo>
                    <a:pt x="614" y="975"/>
                  </a:lnTo>
                  <a:lnTo>
                    <a:pt x="611" y="993"/>
                  </a:lnTo>
                  <a:lnTo>
                    <a:pt x="611" y="993"/>
                  </a:lnTo>
                  <a:close/>
                  <a:moveTo>
                    <a:pt x="618" y="893"/>
                  </a:moveTo>
                  <a:lnTo>
                    <a:pt x="209" y="893"/>
                  </a:lnTo>
                  <a:lnTo>
                    <a:pt x="209" y="893"/>
                  </a:lnTo>
                  <a:lnTo>
                    <a:pt x="207" y="840"/>
                  </a:lnTo>
                  <a:lnTo>
                    <a:pt x="620" y="840"/>
                  </a:lnTo>
                  <a:lnTo>
                    <a:pt x="620" y="840"/>
                  </a:lnTo>
                  <a:lnTo>
                    <a:pt x="618" y="893"/>
                  </a:lnTo>
                  <a:lnTo>
                    <a:pt x="618" y="893"/>
                  </a:lnTo>
                  <a:close/>
                  <a:moveTo>
                    <a:pt x="697" y="574"/>
                  </a:moveTo>
                  <a:lnTo>
                    <a:pt x="697" y="574"/>
                  </a:lnTo>
                  <a:lnTo>
                    <a:pt x="670" y="644"/>
                  </a:lnTo>
                  <a:lnTo>
                    <a:pt x="650" y="702"/>
                  </a:lnTo>
                  <a:lnTo>
                    <a:pt x="636" y="750"/>
                  </a:lnTo>
                  <a:lnTo>
                    <a:pt x="627" y="794"/>
                  </a:lnTo>
                  <a:lnTo>
                    <a:pt x="200" y="794"/>
                  </a:lnTo>
                  <a:lnTo>
                    <a:pt x="200" y="794"/>
                  </a:lnTo>
                  <a:lnTo>
                    <a:pt x="189" y="750"/>
                  </a:lnTo>
                  <a:lnTo>
                    <a:pt x="175" y="702"/>
                  </a:lnTo>
                  <a:lnTo>
                    <a:pt x="155" y="644"/>
                  </a:lnTo>
                  <a:lnTo>
                    <a:pt x="130" y="574"/>
                  </a:lnTo>
                  <a:lnTo>
                    <a:pt x="130" y="574"/>
                  </a:lnTo>
                  <a:lnTo>
                    <a:pt x="116" y="533"/>
                  </a:lnTo>
                  <a:lnTo>
                    <a:pt x="105" y="491"/>
                  </a:lnTo>
                  <a:lnTo>
                    <a:pt x="99" y="452"/>
                  </a:lnTo>
                  <a:lnTo>
                    <a:pt x="98" y="414"/>
                  </a:lnTo>
                  <a:lnTo>
                    <a:pt x="98" y="414"/>
                  </a:lnTo>
                  <a:lnTo>
                    <a:pt x="99" y="382"/>
                  </a:lnTo>
                  <a:lnTo>
                    <a:pt x="103" y="349"/>
                  </a:lnTo>
                  <a:lnTo>
                    <a:pt x="112" y="319"/>
                  </a:lnTo>
                  <a:lnTo>
                    <a:pt x="123" y="290"/>
                  </a:lnTo>
                  <a:lnTo>
                    <a:pt x="135" y="263"/>
                  </a:lnTo>
                  <a:lnTo>
                    <a:pt x="152" y="236"/>
                  </a:lnTo>
                  <a:lnTo>
                    <a:pt x="170" y="212"/>
                  </a:lnTo>
                  <a:lnTo>
                    <a:pt x="189" y="189"/>
                  </a:lnTo>
                  <a:lnTo>
                    <a:pt x="213" y="169"/>
                  </a:lnTo>
                  <a:lnTo>
                    <a:pt x="236" y="151"/>
                  </a:lnTo>
                  <a:lnTo>
                    <a:pt x="263" y="135"/>
                  </a:lnTo>
                  <a:lnTo>
                    <a:pt x="290" y="122"/>
                  </a:lnTo>
                  <a:lnTo>
                    <a:pt x="319" y="112"/>
                  </a:lnTo>
                  <a:lnTo>
                    <a:pt x="350" y="103"/>
                  </a:lnTo>
                  <a:lnTo>
                    <a:pt x="380" y="99"/>
                  </a:lnTo>
                  <a:lnTo>
                    <a:pt x="413" y="97"/>
                  </a:lnTo>
                  <a:lnTo>
                    <a:pt x="413" y="97"/>
                  </a:lnTo>
                  <a:lnTo>
                    <a:pt x="445" y="99"/>
                  </a:lnTo>
                  <a:lnTo>
                    <a:pt x="477" y="103"/>
                  </a:lnTo>
                  <a:lnTo>
                    <a:pt x="508" y="112"/>
                  </a:lnTo>
                  <a:lnTo>
                    <a:pt x="537" y="122"/>
                  </a:lnTo>
                  <a:lnTo>
                    <a:pt x="564" y="135"/>
                  </a:lnTo>
                  <a:lnTo>
                    <a:pt x="591" y="151"/>
                  </a:lnTo>
                  <a:lnTo>
                    <a:pt x="614" y="169"/>
                  </a:lnTo>
                  <a:lnTo>
                    <a:pt x="638" y="189"/>
                  </a:lnTo>
                  <a:lnTo>
                    <a:pt x="657" y="212"/>
                  </a:lnTo>
                  <a:lnTo>
                    <a:pt x="675" y="236"/>
                  </a:lnTo>
                  <a:lnTo>
                    <a:pt x="692" y="263"/>
                  </a:lnTo>
                  <a:lnTo>
                    <a:pt x="704" y="290"/>
                  </a:lnTo>
                  <a:lnTo>
                    <a:pt x="715" y="319"/>
                  </a:lnTo>
                  <a:lnTo>
                    <a:pt x="722" y="349"/>
                  </a:lnTo>
                  <a:lnTo>
                    <a:pt x="728" y="382"/>
                  </a:lnTo>
                  <a:lnTo>
                    <a:pt x="729" y="414"/>
                  </a:lnTo>
                  <a:lnTo>
                    <a:pt x="729" y="414"/>
                  </a:lnTo>
                  <a:lnTo>
                    <a:pt x="728" y="452"/>
                  </a:lnTo>
                  <a:lnTo>
                    <a:pt x="720" y="491"/>
                  </a:lnTo>
                  <a:lnTo>
                    <a:pt x="711" y="533"/>
                  </a:lnTo>
                  <a:lnTo>
                    <a:pt x="697" y="574"/>
                  </a:lnTo>
                  <a:lnTo>
                    <a:pt x="697" y="57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244132" y="2089274"/>
            <a:ext cx="1698332" cy="1698553"/>
            <a:chOff x="3933015" y="1566954"/>
            <a:chExt cx="1273915" cy="1273915"/>
          </a:xfrm>
        </p:grpSpPr>
        <p:sp>
          <p:nvSpPr>
            <p:cNvPr id="101" name="Freeform 6"/>
            <p:cNvSpPr>
              <a:spLocks/>
            </p:cNvSpPr>
            <p:nvPr/>
          </p:nvSpPr>
          <p:spPr bwMode="auto">
            <a:xfrm rot="8100000">
              <a:off x="3933015" y="1566954"/>
              <a:ext cx="1273915" cy="1273915"/>
            </a:xfrm>
            <a:custGeom>
              <a:avLst/>
              <a:gdLst>
                <a:gd name="T0" fmla="*/ 2320 w 2584"/>
                <a:gd name="T1" fmla="*/ 1424 h 2584"/>
                <a:gd name="T2" fmla="*/ 2184 w 2584"/>
                <a:gd name="T3" fmla="*/ 1476 h 2584"/>
                <a:gd name="T4" fmla="*/ 2106 w 2584"/>
                <a:gd name="T5" fmla="*/ 1468 h 2584"/>
                <a:gd name="T6" fmla="*/ 2036 w 2584"/>
                <a:gd name="T7" fmla="*/ 1414 h 2584"/>
                <a:gd name="T8" fmla="*/ 2008 w 2584"/>
                <a:gd name="T9" fmla="*/ 1316 h 2584"/>
                <a:gd name="T10" fmla="*/ 1234 w 2584"/>
                <a:gd name="T11" fmla="*/ 568 h 2584"/>
                <a:gd name="T12" fmla="*/ 1158 w 2584"/>
                <a:gd name="T13" fmla="*/ 516 h 2584"/>
                <a:gd name="T14" fmla="*/ 1128 w 2584"/>
                <a:gd name="T15" fmla="*/ 436 h 2584"/>
                <a:gd name="T16" fmla="*/ 1150 w 2584"/>
                <a:gd name="T17" fmla="*/ 332 h 2584"/>
                <a:gd name="T18" fmla="*/ 1198 w 2584"/>
                <a:gd name="T19" fmla="*/ 206 h 2584"/>
                <a:gd name="T20" fmla="*/ 1184 w 2584"/>
                <a:gd name="T21" fmla="*/ 114 h 2584"/>
                <a:gd name="T22" fmla="*/ 1118 w 2584"/>
                <a:gd name="T23" fmla="*/ 32 h 2584"/>
                <a:gd name="T24" fmla="*/ 1014 w 2584"/>
                <a:gd name="T25" fmla="*/ 0 h 2584"/>
                <a:gd name="T26" fmla="*/ 926 w 2584"/>
                <a:gd name="T27" fmla="*/ 22 h 2584"/>
                <a:gd name="T28" fmla="*/ 852 w 2584"/>
                <a:gd name="T29" fmla="*/ 98 h 2584"/>
                <a:gd name="T30" fmla="*/ 830 w 2584"/>
                <a:gd name="T31" fmla="*/ 186 h 2584"/>
                <a:gd name="T32" fmla="*/ 862 w 2584"/>
                <a:gd name="T33" fmla="*/ 292 h 2584"/>
                <a:gd name="T34" fmla="*/ 902 w 2584"/>
                <a:gd name="T35" fmla="*/ 422 h 2584"/>
                <a:gd name="T36" fmla="*/ 878 w 2584"/>
                <a:gd name="T37" fmla="*/ 504 h 2584"/>
                <a:gd name="T38" fmla="*/ 810 w 2584"/>
                <a:gd name="T39" fmla="*/ 562 h 2584"/>
                <a:gd name="T40" fmla="*/ 0 w 2584"/>
                <a:gd name="T41" fmla="*/ 1314 h 2584"/>
                <a:gd name="T42" fmla="*/ 26 w 2584"/>
                <a:gd name="T43" fmla="*/ 1368 h 2584"/>
                <a:gd name="T44" fmla="*/ 70 w 2584"/>
                <a:gd name="T45" fmla="*/ 1370 h 2584"/>
                <a:gd name="T46" fmla="*/ 192 w 2584"/>
                <a:gd name="T47" fmla="*/ 1318 h 2584"/>
                <a:gd name="T48" fmla="*/ 346 w 2584"/>
                <a:gd name="T49" fmla="*/ 1308 h 2584"/>
                <a:gd name="T50" fmla="*/ 490 w 2584"/>
                <a:gd name="T51" fmla="*/ 1386 h 2584"/>
                <a:gd name="T52" fmla="*/ 570 w 2584"/>
                <a:gd name="T53" fmla="*/ 1532 h 2584"/>
                <a:gd name="T54" fmla="*/ 562 w 2584"/>
                <a:gd name="T55" fmla="*/ 1676 h 2584"/>
                <a:gd name="T56" fmla="*/ 470 w 2584"/>
                <a:gd name="T57" fmla="*/ 1812 h 2584"/>
                <a:gd name="T58" fmla="*/ 316 w 2584"/>
                <a:gd name="T59" fmla="*/ 1878 h 2584"/>
                <a:gd name="T60" fmla="*/ 162 w 2584"/>
                <a:gd name="T61" fmla="*/ 1850 h 2584"/>
                <a:gd name="T62" fmla="*/ 60 w 2584"/>
                <a:gd name="T63" fmla="*/ 1808 h 2584"/>
                <a:gd name="T64" fmla="*/ 18 w 2584"/>
                <a:gd name="T65" fmla="*/ 1816 h 2584"/>
                <a:gd name="T66" fmla="*/ 738 w 2584"/>
                <a:gd name="T67" fmla="*/ 2584 h 2584"/>
                <a:gd name="T68" fmla="*/ 792 w 2584"/>
                <a:gd name="T69" fmla="*/ 2558 h 2584"/>
                <a:gd name="T70" fmla="*/ 794 w 2584"/>
                <a:gd name="T71" fmla="*/ 2514 h 2584"/>
                <a:gd name="T72" fmla="*/ 742 w 2584"/>
                <a:gd name="T73" fmla="*/ 2392 h 2584"/>
                <a:gd name="T74" fmla="*/ 732 w 2584"/>
                <a:gd name="T75" fmla="*/ 2238 h 2584"/>
                <a:gd name="T76" fmla="*/ 810 w 2584"/>
                <a:gd name="T77" fmla="*/ 2094 h 2584"/>
                <a:gd name="T78" fmla="*/ 956 w 2584"/>
                <a:gd name="T79" fmla="*/ 2014 h 2584"/>
                <a:gd name="T80" fmla="*/ 1100 w 2584"/>
                <a:gd name="T81" fmla="*/ 2022 h 2584"/>
                <a:gd name="T82" fmla="*/ 1236 w 2584"/>
                <a:gd name="T83" fmla="*/ 2114 h 2584"/>
                <a:gd name="T84" fmla="*/ 1300 w 2584"/>
                <a:gd name="T85" fmla="*/ 2268 h 2584"/>
                <a:gd name="T86" fmla="*/ 1274 w 2584"/>
                <a:gd name="T87" fmla="*/ 2422 h 2584"/>
                <a:gd name="T88" fmla="*/ 1232 w 2584"/>
                <a:gd name="T89" fmla="*/ 2524 h 2584"/>
                <a:gd name="T90" fmla="*/ 1240 w 2584"/>
                <a:gd name="T91" fmla="*/ 2566 h 2584"/>
                <a:gd name="T92" fmla="*/ 2008 w 2584"/>
                <a:gd name="T93" fmla="*/ 1866 h 2584"/>
                <a:gd name="T94" fmla="*/ 2028 w 2584"/>
                <a:gd name="T95" fmla="*/ 1780 h 2584"/>
                <a:gd name="T96" fmla="*/ 2092 w 2584"/>
                <a:gd name="T97" fmla="*/ 1720 h 2584"/>
                <a:gd name="T98" fmla="*/ 2162 w 2584"/>
                <a:gd name="T99" fmla="*/ 1704 h 2584"/>
                <a:gd name="T100" fmla="*/ 2320 w 2584"/>
                <a:gd name="T101" fmla="*/ 1758 h 2584"/>
                <a:gd name="T102" fmla="*/ 2398 w 2584"/>
                <a:gd name="T103" fmla="*/ 1776 h 2584"/>
                <a:gd name="T104" fmla="*/ 2502 w 2584"/>
                <a:gd name="T105" fmla="*/ 1744 h 2584"/>
                <a:gd name="T106" fmla="*/ 2570 w 2584"/>
                <a:gd name="T107" fmla="*/ 1662 h 2584"/>
                <a:gd name="T108" fmla="*/ 2582 w 2584"/>
                <a:gd name="T109" fmla="*/ 1572 h 2584"/>
                <a:gd name="T110" fmla="*/ 2542 w 2584"/>
                <a:gd name="T111" fmla="*/ 1472 h 2584"/>
                <a:gd name="T112" fmla="*/ 2454 w 2584"/>
                <a:gd name="T113" fmla="*/ 1414 h 2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84" h="2584">
                  <a:moveTo>
                    <a:pt x="2398" y="1406"/>
                  </a:moveTo>
                  <a:lnTo>
                    <a:pt x="2398" y="1406"/>
                  </a:lnTo>
                  <a:lnTo>
                    <a:pt x="2378" y="1406"/>
                  </a:lnTo>
                  <a:lnTo>
                    <a:pt x="2358" y="1410"/>
                  </a:lnTo>
                  <a:lnTo>
                    <a:pt x="2340" y="1416"/>
                  </a:lnTo>
                  <a:lnTo>
                    <a:pt x="2320" y="1424"/>
                  </a:lnTo>
                  <a:lnTo>
                    <a:pt x="2320" y="1424"/>
                  </a:lnTo>
                  <a:lnTo>
                    <a:pt x="2292" y="1438"/>
                  </a:lnTo>
                  <a:lnTo>
                    <a:pt x="2252" y="1456"/>
                  </a:lnTo>
                  <a:lnTo>
                    <a:pt x="2228" y="1464"/>
                  </a:lnTo>
                  <a:lnTo>
                    <a:pt x="2206" y="1470"/>
                  </a:lnTo>
                  <a:lnTo>
                    <a:pt x="2184" y="1476"/>
                  </a:lnTo>
                  <a:lnTo>
                    <a:pt x="2162" y="1478"/>
                  </a:lnTo>
                  <a:lnTo>
                    <a:pt x="2162" y="1478"/>
                  </a:lnTo>
                  <a:lnTo>
                    <a:pt x="2148" y="1476"/>
                  </a:lnTo>
                  <a:lnTo>
                    <a:pt x="2134" y="1474"/>
                  </a:lnTo>
                  <a:lnTo>
                    <a:pt x="2120" y="1472"/>
                  </a:lnTo>
                  <a:lnTo>
                    <a:pt x="2106" y="1468"/>
                  </a:lnTo>
                  <a:lnTo>
                    <a:pt x="2092" y="1462"/>
                  </a:lnTo>
                  <a:lnTo>
                    <a:pt x="2080" y="1454"/>
                  </a:lnTo>
                  <a:lnTo>
                    <a:pt x="2068" y="1446"/>
                  </a:lnTo>
                  <a:lnTo>
                    <a:pt x="2056" y="1436"/>
                  </a:lnTo>
                  <a:lnTo>
                    <a:pt x="2046" y="1426"/>
                  </a:lnTo>
                  <a:lnTo>
                    <a:pt x="2036" y="1414"/>
                  </a:lnTo>
                  <a:lnTo>
                    <a:pt x="2028" y="1400"/>
                  </a:lnTo>
                  <a:lnTo>
                    <a:pt x="2022" y="1386"/>
                  </a:lnTo>
                  <a:lnTo>
                    <a:pt x="2016" y="1370"/>
                  </a:lnTo>
                  <a:lnTo>
                    <a:pt x="2012" y="1352"/>
                  </a:lnTo>
                  <a:lnTo>
                    <a:pt x="2010" y="1334"/>
                  </a:lnTo>
                  <a:lnTo>
                    <a:pt x="2008" y="1316"/>
                  </a:lnTo>
                  <a:lnTo>
                    <a:pt x="2008" y="576"/>
                  </a:lnTo>
                  <a:lnTo>
                    <a:pt x="1290" y="576"/>
                  </a:lnTo>
                  <a:lnTo>
                    <a:pt x="1290" y="576"/>
                  </a:lnTo>
                  <a:lnTo>
                    <a:pt x="1270" y="576"/>
                  </a:lnTo>
                  <a:lnTo>
                    <a:pt x="1252" y="572"/>
                  </a:lnTo>
                  <a:lnTo>
                    <a:pt x="1234" y="568"/>
                  </a:lnTo>
                  <a:lnTo>
                    <a:pt x="1220" y="562"/>
                  </a:lnTo>
                  <a:lnTo>
                    <a:pt x="1204" y="556"/>
                  </a:lnTo>
                  <a:lnTo>
                    <a:pt x="1192" y="548"/>
                  </a:lnTo>
                  <a:lnTo>
                    <a:pt x="1180" y="538"/>
                  </a:lnTo>
                  <a:lnTo>
                    <a:pt x="1168" y="528"/>
                  </a:lnTo>
                  <a:lnTo>
                    <a:pt x="1158" y="516"/>
                  </a:lnTo>
                  <a:lnTo>
                    <a:pt x="1150" y="504"/>
                  </a:lnTo>
                  <a:lnTo>
                    <a:pt x="1144" y="492"/>
                  </a:lnTo>
                  <a:lnTo>
                    <a:pt x="1138" y="478"/>
                  </a:lnTo>
                  <a:lnTo>
                    <a:pt x="1132" y="464"/>
                  </a:lnTo>
                  <a:lnTo>
                    <a:pt x="1130" y="450"/>
                  </a:lnTo>
                  <a:lnTo>
                    <a:pt x="1128" y="436"/>
                  </a:lnTo>
                  <a:lnTo>
                    <a:pt x="1128" y="422"/>
                  </a:lnTo>
                  <a:lnTo>
                    <a:pt x="1128" y="422"/>
                  </a:lnTo>
                  <a:lnTo>
                    <a:pt x="1128" y="402"/>
                  </a:lnTo>
                  <a:lnTo>
                    <a:pt x="1134" y="378"/>
                  </a:lnTo>
                  <a:lnTo>
                    <a:pt x="1140" y="356"/>
                  </a:lnTo>
                  <a:lnTo>
                    <a:pt x="1150" y="332"/>
                  </a:lnTo>
                  <a:lnTo>
                    <a:pt x="1168" y="292"/>
                  </a:lnTo>
                  <a:lnTo>
                    <a:pt x="1182" y="264"/>
                  </a:lnTo>
                  <a:lnTo>
                    <a:pt x="1182" y="264"/>
                  </a:lnTo>
                  <a:lnTo>
                    <a:pt x="1190" y="246"/>
                  </a:lnTo>
                  <a:lnTo>
                    <a:pt x="1194" y="226"/>
                  </a:lnTo>
                  <a:lnTo>
                    <a:pt x="1198" y="206"/>
                  </a:lnTo>
                  <a:lnTo>
                    <a:pt x="1200" y="186"/>
                  </a:lnTo>
                  <a:lnTo>
                    <a:pt x="1200" y="186"/>
                  </a:lnTo>
                  <a:lnTo>
                    <a:pt x="1198" y="166"/>
                  </a:lnTo>
                  <a:lnTo>
                    <a:pt x="1196" y="148"/>
                  </a:lnTo>
                  <a:lnTo>
                    <a:pt x="1190" y="130"/>
                  </a:lnTo>
                  <a:lnTo>
                    <a:pt x="1184" y="114"/>
                  </a:lnTo>
                  <a:lnTo>
                    <a:pt x="1176" y="98"/>
                  </a:lnTo>
                  <a:lnTo>
                    <a:pt x="1168" y="82"/>
                  </a:lnTo>
                  <a:lnTo>
                    <a:pt x="1156" y="68"/>
                  </a:lnTo>
                  <a:lnTo>
                    <a:pt x="1144" y="54"/>
                  </a:lnTo>
                  <a:lnTo>
                    <a:pt x="1132" y="42"/>
                  </a:lnTo>
                  <a:lnTo>
                    <a:pt x="1118" y="32"/>
                  </a:lnTo>
                  <a:lnTo>
                    <a:pt x="1102" y="22"/>
                  </a:lnTo>
                  <a:lnTo>
                    <a:pt x="1086" y="16"/>
                  </a:lnTo>
                  <a:lnTo>
                    <a:pt x="1070" y="8"/>
                  </a:lnTo>
                  <a:lnTo>
                    <a:pt x="1052" y="4"/>
                  </a:lnTo>
                  <a:lnTo>
                    <a:pt x="1032" y="2"/>
                  </a:lnTo>
                  <a:lnTo>
                    <a:pt x="1014" y="0"/>
                  </a:lnTo>
                  <a:lnTo>
                    <a:pt x="1014" y="0"/>
                  </a:lnTo>
                  <a:lnTo>
                    <a:pt x="996" y="2"/>
                  </a:lnTo>
                  <a:lnTo>
                    <a:pt x="976" y="4"/>
                  </a:lnTo>
                  <a:lnTo>
                    <a:pt x="960" y="8"/>
                  </a:lnTo>
                  <a:lnTo>
                    <a:pt x="942" y="16"/>
                  </a:lnTo>
                  <a:lnTo>
                    <a:pt x="926" y="22"/>
                  </a:lnTo>
                  <a:lnTo>
                    <a:pt x="910" y="32"/>
                  </a:lnTo>
                  <a:lnTo>
                    <a:pt x="896" y="42"/>
                  </a:lnTo>
                  <a:lnTo>
                    <a:pt x="884" y="54"/>
                  </a:lnTo>
                  <a:lnTo>
                    <a:pt x="872" y="68"/>
                  </a:lnTo>
                  <a:lnTo>
                    <a:pt x="860" y="82"/>
                  </a:lnTo>
                  <a:lnTo>
                    <a:pt x="852" y="98"/>
                  </a:lnTo>
                  <a:lnTo>
                    <a:pt x="844" y="114"/>
                  </a:lnTo>
                  <a:lnTo>
                    <a:pt x="838" y="130"/>
                  </a:lnTo>
                  <a:lnTo>
                    <a:pt x="832" y="148"/>
                  </a:lnTo>
                  <a:lnTo>
                    <a:pt x="830" y="166"/>
                  </a:lnTo>
                  <a:lnTo>
                    <a:pt x="830" y="186"/>
                  </a:lnTo>
                  <a:lnTo>
                    <a:pt x="830" y="186"/>
                  </a:lnTo>
                  <a:lnTo>
                    <a:pt x="830" y="206"/>
                  </a:lnTo>
                  <a:lnTo>
                    <a:pt x="834" y="226"/>
                  </a:lnTo>
                  <a:lnTo>
                    <a:pt x="840" y="246"/>
                  </a:lnTo>
                  <a:lnTo>
                    <a:pt x="846" y="264"/>
                  </a:lnTo>
                  <a:lnTo>
                    <a:pt x="846" y="264"/>
                  </a:lnTo>
                  <a:lnTo>
                    <a:pt x="862" y="292"/>
                  </a:lnTo>
                  <a:lnTo>
                    <a:pt x="880" y="332"/>
                  </a:lnTo>
                  <a:lnTo>
                    <a:pt x="888" y="356"/>
                  </a:lnTo>
                  <a:lnTo>
                    <a:pt x="894" y="378"/>
                  </a:lnTo>
                  <a:lnTo>
                    <a:pt x="900" y="402"/>
                  </a:lnTo>
                  <a:lnTo>
                    <a:pt x="902" y="422"/>
                  </a:lnTo>
                  <a:lnTo>
                    <a:pt x="902" y="422"/>
                  </a:lnTo>
                  <a:lnTo>
                    <a:pt x="900" y="436"/>
                  </a:lnTo>
                  <a:lnTo>
                    <a:pt x="898" y="450"/>
                  </a:lnTo>
                  <a:lnTo>
                    <a:pt x="896" y="464"/>
                  </a:lnTo>
                  <a:lnTo>
                    <a:pt x="890" y="478"/>
                  </a:lnTo>
                  <a:lnTo>
                    <a:pt x="884" y="492"/>
                  </a:lnTo>
                  <a:lnTo>
                    <a:pt x="878" y="504"/>
                  </a:lnTo>
                  <a:lnTo>
                    <a:pt x="870" y="516"/>
                  </a:lnTo>
                  <a:lnTo>
                    <a:pt x="860" y="528"/>
                  </a:lnTo>
                  <a:lnTo>
                    <a:pt x="850" y="538"/>
                  </a:lnTo>
                  <a:lnTo>
                    <a:pt x="836" y="548"/>
                  </a:lnTo>
                  <a:lnTo>
                    <a:pt x="824" y="556"/>
                  </a:lnTo>
                  <a:lnTo>
                    <a:pt x="810" y="562"/>
                  </a:lnTo>
                  <a:lnTo>
                    <a:pt x="794" y="568"/>
                  </a:lnTo>
                  <a:lnTo>
                    <a:pt x="776" y="572"/>
                  </a:lnTo>
                  <a:lnTo>
                    <a:pt x="758" y="576"/>
                  </a:lnTo>
                  <a:lnTo>
                    <a:pt x="738" y="576"/>
                  </a:lnTo>
                  <a:lnTo>
                    <a:pt x="0" y="576"/>
                  </a:lnTo>
                  <a:lnTo>
                    <a:pt x="0" y="1314"/>
                  </a:lnTo>
                  <a:lnTo>
                    <a:pt x="0" y="1314"/>
                  </a:lnTo>
                  <a:lnTo>
                    <a:pt x="2" y="1332"/>
                  </a:lnTo>
                  <a:lnTo>
                    <a:pt x="6" y="1346"/>
                  </a:lnTo>
                  <a:lnTo>
                    <a:pt x="10" y="1356"/>
                  </a:lnTo>
                  <a:lnTo>
                    <a:pt x="18" y="1364"/>
                  </a:lnTo>
                  <a:lnTo>
                    <a:pt x="26" y="1368"/>
                  </a:lnTo>
                  <a:lnTo>
                    <a:pt x="34" y="1372"/>
                  </a:lnTo>
                  <a:lnTo>
                    <a:pt x="42" y="1374"/>
                  </a:lnTo>
                  <a:lnTo>
                    <a:pt x="50" y="1374"/>
                  </a:lnTo>
                  <a:lnTo>
                    <a:pt x="50" y="1374"/>
                  </a:lnTo>
                  <a:lnTo>
                    <a:pt x="60" y="1374"/>
                  </a:lnTo>
                  <a:lnTo>
                    <a:pt x="70" y="1370"/>
                  </a:lnTo>
                  <a:lnTo>
                    <a:pt x="98" y="1360"/>
                  </a:lnTo>
                  <a:lnTo>
                    <a:pt x="130" y="1346"/>
                  </a:lnTo>
                  <a:lnTo>
                    <a:pt x="160" y="1332"/>
                  </a:lnTo>
                  <a:lnTo>
                    <a:pt x="162" y="1330"/>
                  </a:lnTo>
                  <a:lnTo>
                    <a:pt x="162" y="1330"/>
                  </a:lnTo>
                  <a:lnTo>
                    <a:pt x="192" y="1318"/>
                  </a:lnTo>
                  <a:lnTo>
                    <a:pt x="224" y="1310"/>
                  </a:lnTo>
                  <a:lnTo>
                    <a:pt x="256" y="1304"/>
                  </a:lnTo>
                  <a:lnTo>
                    <a:pt x="288" y="1302"/>
                  </a:lnTo>
                  <a:lnTo>
                    <a:pt x="288" y="1302"/>
                  </a:lnTo>
                  <a:lnTo>
                    <a:pt x="316" y="1304"/>
                  </a:lnTo>
                  <a:lnTo>
                    <a:pt x="346" y="1308"/>
                  </a:lnTo>
                  <a:lnTo>
                    <a:pt x="372" y="1314"/>
                  </a:lnTo>
                  <a:lnTo>
                    <a:pt x="400" y="1324"/>
                  </a:lnTo>
                  <a:lnTo>
                    <a:pt x="424" y="1336"/>
                  </a:lnTo>
                  <a:lnTo>
                    <a:pt x="448" y="1352"/>
                  </a:lnTo>
                  <a:lnTo>
                    <a:pt x="470" y="1368"/>
                  </a:lnTo>
                  <a:lnTo>
                    <a:pt x="490" y="1386"/>
                  </a:lnTo>
                  <a:lnTo>
                    <a:pt x="510" y="1406"/>
                  </a:lnTo>
                  <a:lnTo>
                    <a:pt x="526" y="1430"/>
                  </a:lnTo>
                  <a:lnTo>
                    <a:pt x="540" y="1452"/>
                  </a:lnTo>
                  <a:lnTo>
                    <a:pt x="552" y="1478"/>
                  </a:lnTo>
                  <a:lnTo>
                    <a:pt x="562" y="1504"/>
                  </a:lnTo>
                  <a:lnTo>
                    <a:pt x="570" y="1532"/>
                  </a:lnTo>
                  <a:lnTo>
                    <a:pt x="574" y="1560"/>
                  </a:lnTo>
                  <a:lnTo>
                    <a:pt x="576" y="1590"/>
                  </a:lnTo>
                  <a:lnTo>
                    <a:pt x="576" y="1590"/>
                  </a:lnTo>
                  <a:lnTo>
                    <a:pt x="574" y="1620"/>
                  </a:lnTo>
                  <a:lnTo>
                    <a:pt x="570" y="1648"/>
                  </a:lnTo>
                  <a:lnTo>
                    <a:pt x="562" y="1676"/>
                  </a:lnTo>
                  <a:lnTo>
                    <a:pt x="552" y="1702"/>
                  </a:lnTo>
                  <a:lnTo>
                    <a:pt x="540" y="1728"/>
                  </a:lnTo>
                  <a:lnTo>
                    <a:pt x="526" y="1752"/>
                  </a:lnTo>
                  <a:lnTo>
                    <a:pt x="510" y="1774"/>
                  </a:lnTo>
                  <a:lnTo>
                    <a:pt x="490" y="1794"/>
                  </a:lnTo>
                  <a:lnTo>
                    <a:pt x="470" y="1812"/>
                  </a:lnTo>
                  <a:lnTo>
                    <a:pt x="448" y="1830"/>
                  </a:lnTo>
                  <a:lnTo>
                    <a:pt x="424" y="1844"/>
                  </a:lnTo>
                  <a:lnTo>
                    <a:pt x="400" y="1856"/>
                  </a:lnTo>
                  <a:lnTo>
                    <a:pt x="372" y="1866"/>
                  </a:lnTo>
                  <a:lnTo>
                    <a:pt x="346" y="1872"/>
                  </a:lnTo>
                  <a:lnTo>
                    <a:pt x="316" y="1878"/>
                  </a:lnTo>
                  <a:lnTo>
                    <a:pt x="288" y="1878"/>
                  </a:lnTo>
                  <a:lnTo>
                    <a:pt x="288" y="1878"/>
                  </a:lnTo>
                  <a:lnTo>
                    <a:pt x="256" y="1876"/>
                  </a:lnTo>
                  <a:lnTo>
                    <a:pt x="224" y="1872"/>
                  </a:lnTo>
                  <a:lnTo>
                    <a:pt x="192" y="1862"/>
                  </a:lnTo>
                  <a:lnTo>
                    <a:pt x="162" y="1850"/>
                  </a:lnTo>
                  <a:lnTo>
                    <a:pt x="160" y="1848"/>
                  </a:lnTo>
                  <a:lnTo>
                    <a:pt x="160" y="1848"/>
                  </a:lnTo>
                  <a:lnTo>
                    <a:pt x="130" y="1834"/>
                  </a:lnTo>
                  <a:lnTo>
                    <a:pt x="98" y="1820"/>
                  </a:lnTo>
                  <a:lnTo>
                    <a:pt x="70" y="1810"/>
                  </a:lnTo>
                  <a:lnTo>
                    <a:pt x="60" y="1808"/>
                  </a:lnTo>
                  <a:lnTo>
                    <a:pt x="50" y="1806"/>
                  </a:lnTo>
                  <a:lnTo>
                    <a:pt x="50" y="1806"/>
                  </a:lnTo>
                  <a:lnTo>
                    <a:pt x="42" y="1806"/>
                  </a:lnTo>
                  <a:lnTo>
                    <a:pt x="34" y="1808"/>
                  </a:lnTo>
                  <a:lnTo>
                    <a:pt x="26" y="1812"/>
                  </a:lnTo>
                  <a:lnTo>
                    <a:pt x="18" y="1816"/>
                  </a:lnTo>
                  <a:lnTo>
                    <a:pt x="10" y="1824"/>
                  </a:lnTo>
                  <a:lnTo>
                    <a:pt x="6" y="1834"/>
                  </a:lnTo>
                  <a:lnTo>
                    <a:pt x="2" y="1848"/>
                  </a:lnTo>
                  <a:lnTo>
                    <a:pt x="0" y="1866"/>
                  </a:lnTo>
                  <a:lnTo>
                    <a:pt x="0" y="2584"/>
                  </a:lnTo>
                  <a:lnTo>
                    <a:pt x="738" y="2584"/>
                  </a:lnTo>
                  <a:lnTo>
                    <a:pt x="738" y="2584"/>
                  </a:lnTo>
                  <a:lnTo>
                    <a:pt x="756" y="2582"/>
                  </a:lnTo>
                  <a:lnTo>
                    <a:pt x="770" y="2578"/>
                  </a:lnTo>
                  <a:lnTo>
                    <a:pt x="780" y="2574"/>
                  </a:lnTo>
                  <a:lnTo>
                    <a:pt x="788" y="2566"/>
                  </a:lnTo>
                  <a:lnTo>
                    <a:pt x="792" y="2558"/>
                  </a:lnTo>
                  <a:lnTo>
                    <a:pt x="796" y="2550"/>
                  </a:lnTo>
                  <a:lnTo>
                    <a:pt x="798" y="2542"/>
                  </a:lnTo>
                  <a:lnTo>
                    <a:pt x="798" y="2534"/>
                  </a:lnTo>
                  <a:lnTo>
                    <a:pt x="798" y="2534"/>
                  </a:lnTo>
                  <a:lnTo>
                    <a:pt x="796" y="2524"/>
                  </a:lnTo>
                  <a:lnTo>
                    <a:pt x="794" y="2514"/>
                  </a:lnTo>
                  <a:lnTo>
                    <a:pt x="784" y="2486"/>
                  </a:lnTo>
                  <a:lnTo>
                    <a:pt x="770" y="2454"/>
                  </a:lnTo>
                  <a:lnTo>
                    <a:pt x="756" y="2424"/>
                  </a:lnTo>
                  <a:lnTo>
                    <a:pt x="754" y="2422"/>
                  </a:lnTo>
                  <a:lnTo>
                    <a:pt x="754" y="2422"/>
                  </a:lnTo>
                  <a:lnTo>
                    <a:pt x="742" y="2392"/>
                  </a:lnTo>
                  <a:lnTo>
                    <a:pt x="732" y="2360"/>
                  </a:lnTo>
                  <a:lnTo>
                    <a:pt x="728" y="2328"/>
                  </a:lnTo>
                  <a:lnTo>
                    <a:pt x="726" y="2296"/>
                  </a:lnTo>
                  <a:lnTo>
                    <a:pt x="726" y="2296"/>
                  </a:lnTo>
                  <a:lnTo>
                    <a:pt x="728" y="2268"/>
                  </a:lnTo>
                  <a:lnTo>
                    <a:pt x="732" y="2238"/>
                  </a:lnTo>
                  <a:lnTo>
                    <a:pt x="738" y="2212"/>
                  </a:lnTo>
                  <a:lnTo>
                    <a:pt x="748" y="2184"/>
                  </a:lnTo>
                  <a:lnTo>
                    <a:pt x="760" y="2160"/>
                  </a:lnTo>
                  <a:lnTo>
                    <a:pt x="776" y="2136"/>
                  </a:lnTo>
                  <a:lnTo>
                    <a:pt x="792" y="2114"/>
                  </a:lnTo>
                  <a:lnTo>
                    <a:pt x="810" y="2094"/>
                  </a:lnTo>
                  <a:lnTo>
                    <a:pt x="830" y="2074"/>
                  </a:lnTo>
                  <a:lnTo>
                    <a:pt x="854" y="2058"/>
                  </a:lnTo>
                  <a:lnTo>
                    <a:pt x="876" y="2044"/>
                  </a:lnTo>
                  <a:lnTo>
                    <a:pt x="902" y="2032"/>
                  </a:lnTo>
                  <a:lnTo>
                    <a:pt x="928" y="2022"/>
                  </a:lnTo>
                  <a:lnTo>
                    <a:pt x="956" y="2014"/>
                  </a:lnTo>
                  <a:lnTo>
                    <a:pt x="984" y="2010"/>
                  </a:lnTo>
                  <a:lnTo>
                    <a:pt x="1014" y="2008"/>
                  </a:lnTo>
                  <a:lnTo>
                    <a:pt x="1014" y="2008"/>
                  </a:lnTo>
                  <a:lnTo>
                    <a:pt x="1044" y="2010"/>
                  </a:lnTo>
                  <a:lnTo>
                    <a:pt x="1072" y="2014"/>
                  </a:lnTo>
                  <a:lnTo>
                    <a:pt x="1100" y="2022"/>
                  </a:lnTo>
                  <a:lnTo>
                    <a:pt x="1126" y="2032"/>
                  </a:lnTo>
                  <a:lnTo>
                    <a:pt x="1152" y="2044"/>
                  </a:lnTo>
                  <a:lnTo>
                    <a:pt x="1176" y="2058"/>
                  </a:lnTo>
                  <a:lnTo>
                    <a:pt x="1198" y="2074"/>
                  </a:lnTo>
                  <a:lnTo>
                    <a:pt x="1218" y="2094"/>
                  </a:lnTo>
                  <a:lnTo>
                    <a:pt x="1236" y="2114"/>
                  </a:lnTo>
                  <a:lnTo>
                    <a:pt x="1254" y="2136"/>
                  </a:lnTo>
                  <a:lnTo>
                    <a:pt x="1268" y="2160"/>
                  </a:lnTo>
                  <a:lnTo>
                    <a:pt x="1280" y="2184"/>
                  </a:lnTo>
                  <a:lnTo>
                    <a:pt x="1290" y="2212"/>
                  </a:lnTo>
                  <a:lnTo>
                    <a:pt x="1296" y="2238"/>
                  </a:lnTo>
                  <a:lnTo>
                    <a:pt x="1300" y="2268"/>
                  </a:lnTo>
                  <a:lnTo>
                    <a:pt x="1302" y="2296"/>
                  </a:lnTo>
                  <a:lnTo>
                    <a:pt x="1302" y="2296"/>
                  </a:lnTo>
                  <a:lnTo>
                    <a:pt x="1300" y="2328"/>
                  </a:lnTo>
                  <a:lnTo>
                    <a:pt x="1296" y="2360"/>
                  </a:lnTo>
                  <a:lnTo>
                    <a:pt x="1286" y="2392"/>
                  </a:lnTo>
                  <a:lnTo>
                    <a:pt x="1274" y="2422"/>
                  </a:lnTo>
                  <a:lnTo>
                    <a:pt x="1272" y="2424"/>
                  </a:lnTo>
                  <a:lnTo>
                    <a:pt x="1272" y="2424"/>
                  </a:lnTo>
                  <a:lnTo>
                    <a:pt x="1258" y="2454"/>
                  </a:lnTo>
                  <a:lnTo>
                    <a:pt x="1244" y="2486"/>
                  </a:lnTo>
                  <a:lnTo>
                    <a:pt x="1234" y="2514"/>
                  </a:lnTo>
                  <a:lnTo>
                    <a:pt x="1232" y="2524"/>
                  </a:lnTo>
                  <a:lnTo>
                    <a:pt x="1230" y="2534"/>
                  </a:lnTo>
                  <a:lnTo>
                    <a:pt x="1230" y="2534"/>
                  </a:lnTo>
                  <a:lnTo>
                    <a:pt x="1230" y="2542"/>
                  </a:lnTo>
                  <a:lnTo>
                    <a:pt x="1232" y="2550"/>
                  </a:lnTo>
                  <a:lnTo>
                    <a:pt x="1236" y="2558"/>
                  </a:lnTo>
                  <a:lnTo>
                    <a:pt x="1240" y="2566"/>
                  </a:lnTo>
                  <a:lnTo>
                    <a:pt x="1248" y="2574"/>
                  </a:lnTo>
                  <a:lnTo>
                    <a:pt x="1258" y="2578"/>
                  </a:lnTo>
                  <a:lnTo>
                    <a:pt x="1272" y="2582"/>
                  </a:lnTo>
                  <a:lnTo>
                    <a:pt x="1290" y="2584"/>
                  </a:lnTo>
                  <a:lnTo>
                    <a:pt x="2008" y="2584"/>
                  </a:lnTo>
                  <a:lnTo>
                    <a:pt x="2008" y="1866"/>
                  </a:lnTo>
                  <a:lnTo>
                    <a:pt x="2008" y="1866"/>
                  </a:lnTo>
                  <a:lnTo>
                    <a:pt x="2010" y="1846"/>
                  </a:lnTo>
                  <a:lnTo>
                    <a:pt x="2012" y="1828"/>
                  </a:lnTo>
                  <a:lnTo>
                    <a:pt x="2016" y="1812"/>
                  </a:lnTo>
                  <a:lnTo>
                    <a:pt x="2022" y="1796"/>
                  </a:lnTo>
                  <a:lnTo>
                    <a:pt x="2028" y="1780"/>
                  </a:lnTo>
                  <a:lnTo>
                    <a:pt x="2036" y="1768"/>
                  </a:lnTo>
                  <a:lnTo>
                    <a:pt x="2046" y="1756"/>
                  </a:lnTo>
                  <a:lnTo>
                    <a:pt x="2056" y="1744"/>
                  </a:lnTo>
                  <a:lnTo>
                    <a:pt x="2068" y="1736"/>
                  </a:lnTo>
                  <a:lnTo>
                    <a:pt x="2080" y="1726"/>
                  </a:lnTo>
                  <a:lnTo>
                    <a:pt x="2092" y="1720"/>
                  </a:lnTo>
                  <a:lnTo>
                    <a:pt x="2106" y="1714"/>
                  </a:lnTo>
                  <a:lnTo>
                    <a:pt x="2120" y="1710"/>
                  </a:lnTo>
                  <a:lnTo>
                    <a:pt x="2134" y="1706"/>
                  </a:lnTo>
                  <a:lnTo>
                    <a:pt x="2148" y="1704"/>
                  </a:lnTo>
                  <a:lnTo>
                    <a:pt x="2162" y="1704"/>
                  </a:lnTo>
                  <a:lnTo>
                    <a:pt x="2162" y="1704"/>
                  </a:lnTo>
                  <a:lnTo>
                    <a:pt x="2184" y="1706"/>
                  </a:lnTo>
                  <a:lnTo>
                    <a:pt x="2206" y="1710"/>
                  </a:lnTo>
                  <a:lnTo>
                    <a:pt x="2228" y="1718"/>
                  </a:lnTo>
                  <a:lnTo>
                    <a:pt x="2252" y="1726"/>
                  </a:lnTo>
                  <a:lnTo>
                    <a:pt x="2292" y="1744"/>
                  </a:lnTo>
                  <a:lnTo>
                    <a:pt x="2320" y="1758"/>
                  </a:lnTo>
                  <a:lnTo>
                    <a:pt x="2320" y="1758"/>
                  </a:lnTo>
                  <a:lnTo>
                    <a:pt x="2340" y="1766"/>
                  </a:lnTo>
                  <a:lnTo>
                    <a:pt x="2358" y="1772"/>
                  </a:lnTo>
                  <a:lnTo>
                    <a:pt x="2378" y="1774"/>
                  </a:lnTo>
                  <a:lnTo>
                    <a:pt x="2398" y="1776"/>
                  </a:lnTo>
                  <a:lnTo>
                    <a:pt x="2398" y="1776"/>
                  </a:lnTo>
                  <a:lnTo>
                    <a:pt x="2418" y="1774"/>
                  </a:lnTo>
                  <a:lnTo>
                    <a:pt x="2436" y="1772"/>
                  </a:lnTo>
                  <a:lnTo>
                    <a:pt x="2454" y="1768"/>
                  </a:lnTo>
                  <a:lnTo>
                    <a:pt x="2470" y="1760"/>
                  </a:lnTo>
                  <a:lnTo>
                    <a:pt x="2486" y="1754"/>
                  </a:lnTo>
                  <a:lnTo>
                    <a:pt x="2502" y="1744"/>
                  </a:lnTo>
                  <a:lnTo>
                    <a:pt x="2516" y="1734"/>
                  </a:lnTo>
                  <a:lnTo>
                    <a:pt x="2530" y="1722"/>
                  </a:lnTo>
                  <a:lnTo>
                    <a:pt x="2542" y="1708"/>
                  </a:lnTo>
                  <a:lnTo>
                    <a:pt x="2552" y="1694"/>
                  </a:lnTo>
                  <a:lnTo>
                    <a:pt x="2562" y="1678"/>
                  </a:lnTo>
                  <a:lnTo>
                    <a:pt x="2570" y="1662"/>
                  </a:lnTo>
                  <a:lnTo>
                    <a:pt x="2576" y="1646"/>
                  </a:lnTo>
                  <a:lnTo>
                    <a:pt x="2580" y="1628"/>
                  </a:lnTo>
                  <a:lnTo>
                    <a:pt x="2582" y="1610"/>
                  </a:lnTo>
                  <a:lnTo>
                    <a:pt x="2584" y="1590"/>
                  </a:lnTo>
                  <a:lnTo>
                    <a:pt x="2584" y="1590"/>
                  </a:lnTo>
                  <a:lnTo>
                    <a:pt x="2582" y="1572"/>
                  </a:lnTo>
                  <a:lnTo>
                    <a:pt x="2580" y="1554"/>
                  </a:lnTo>
                  <a:lnTo>
                    <a:pt x="2576" y="1536"/>
                  </a:lnTo>
                  <a:lnTo>
                    <a:pt x="2570" y="1518"/>
                  </a:lnTo>
                  <a:lnTo>
                    <a:pt x="2562" y="1502"/>
                  </a:lnTo>
                  <a:lnTo>
                    <a:pt x="2552" y="1488"/>
                  </a:lnTo>
                  <a:lnTo>
                    <a:pt x="2542" y="1472"/>
                  </a:lnTo>
                  <a:lnTo>
                    <a:pt x="2530" y="1460"/>
                  </a:lnTo>
                  <a:lnTo>
                    <a:pt x="2516" y="1448"/>
                  </a:lnTo>
                  <a:lnTo>
                    <a:pt x="2502" y="1438"/>
                  </a:lnTo>
                  <a:lnTo>
                    <a:pt x="2486" y="1428"/>
                  </a:lnTo>
                  <a:lnTo>
                    <a:pt x="2470" y="1420"/>
                  </a:lnTo>
                  <a:lnTo>
                    <a:pt x="2454" y="1414"/>
                  </a:lnTo>
                  <a:lnTo>
                    <a:pt x="2436" y="1410"/>
                  </a:lnTo>
                  <a:lnTo>
                    <a:pt x="2418" y="1406"/>
                  </a:lnTo>
                  <a:lnTo>
                    <a:pt x="2398" y="1406"/>
                  </a:lnTo>
                  <a:lnTo>
                    <a:pt x="2398" y="140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222" name="组合 221"/>
            <p:cNvGrpSpPr/>
            <p:nvPr/>
          </p:nvGrpSpPr>
          <p:grpSpPr>
            <a:xfrm>
              <a:off x="4440944" y="2032464"/>
              <a:ext cx="258056" cy="342896"/>
              <a:chOff x="5114925" y="5351463"/>
              <a:chExt cx="695325" cy="923926"/>
            </a:xfrm>
            <a:solidFill>
              <a:schemeClr val="bg1"/>
            </a:solidFill>
          </p:grpSpPr>
          <p:sp>
            <p:nvSpPr>
              <p:cNvPr id="223" name="Freeform 18"/>
              <p:cNvSpPr>
                <a:spLocks/>
              </p:cNvSpPr>
              <p:nvPr/>
            </p:nvSpPr>
            <p:spPr bwMode="auto">
              <a:xfrm>
                <a:off x="5121275" y="5988051"/>
                <a:ext cx="311150" cy="287338"/>
              </a:xfrm>
              <a:custGeom>
                <a:avLst/>
                <a:gdLst>
                  <a:gd name="T0" fmla="*/ 272 w 392"/>
                  <a:gd name="T1" fmla="*/ 18 h 362"/>
                  <a:gd name="T2" fmla="*/ 151 w 392"/>
                  <a:gd name="T3" fmla="*/ 18 h 362"/>
                  <a:gd name="T4" fmla="*/ 151 w 392"/>
                  <a:gd name="T5" fmla="*/ 18 h 362"/>
                  <a:gd name="T6" fmla="*/ 135 w 392"/>
                  <a:gd name="T7" fmla="*/ 17 h 362"/>
                  <a:gd name="T8" fmla="*/ 121 w 392"/>
                  <a:gd name="T9" fmla="*/ 13 h 362"/>
                  <a:gd name="T10" fmla="*/ 106 w 392"/>
                  <a:gd name="T11" fmla="*/ 8 h 362"/>
                  <a:gd name="T12" fmla="*/ 94 w 392"/>
                  <a:gd name="T13" fmla="*/ 0 h 362"/>
                  <a:gd name="T14" fmla="*/ 2 w 392"/>
                  <a:gd name="T15" fmla="*/ 225 h 362"/>
                  <a:gd name="T16" fmla="*/ 2 w 392"/>
                  <a:gd name="T17" fmla="*/ 225 h 362"/>
                  <a:gd name="T18" fmla="*/ 0 w 392"/>
                  <a:gd name="T19" fmla="*/ 233 h 362"/>
                  <a:gd name="T20" fmla="*/ 0 w 392"/>
                  <a:gd name="T21" fmla="*/ 238 h 362"/>
                  <a:gd name="T22" fmla="*/ 2 w 392"/>
                  <a:gd name="T23" fmla="*/ 242 h 362"/>
                  <a:gd name="T24" fmla="*/ 4 w 392"/>
                  <a:gd name="T25" fmla="*/ 247 h 362"/>
                  <a:gd name="T26" fmla="*/ 7 w 392"/>
                  <a:gd name="T27" fmla="*/ 251 h 362"/>
                  <a:gd name="T28" fmla="*/ 13 w 392"/>
                  <a:gd name="T29" fmla="*/ 254 h 362"/>
                  <a:gd name="T30" fmla="*/ 16 w 392"/>
                  <a:gd name="T31" fmla="*/ 256 h 362"/>
                  <a:gd name="T32" fmla="*/ 24 w 392"/>
                  <a:gd name="T33" fmla="*/ 256 h 362"/>
                  <a:gd name="T34" fmla="*/ 159 w 392"/>
                  <a:gd name="T35" fmla="*/ 245 h 362"/>
                  <a:gd name="T36" fmla="*/ 159 w 392"/>
                  <a:gd name="T37" fmla="*/ 245 h 362"/>
                  <a:gd name="T38" fmla="*/ 164 w 392"/>
                  <a:gd name="T39" fmla="*/ 245 h 362"/>
                  <a:gd name="T40" fmla="*/ 168 w 392"/>
                  <a:gd name="T41" fmla="*/ 247 h 362"/>
                  <a:gd name="T42" fmla="*/ 173 w 392"/>
                  <a:gd name="T43" fmla="*/ 249 h 362"/>
                  <a:gd name="T44" fmla="*/ 177 w 392"/>
                  <a:gd name="T45" fmla="*/ 252 h 362"/>
                  <a:gd name="T46" fmla="*/ 265 w 392"/>
                  <a:gd name="T47" fmla="*/ 355 h 362"/>
                  <a:gd name="T48" fmla="*/ 265 w 392"/>
                  <a:gd name="T49" fmla="*/ 355 h 362"/>
                  <a:gd name="T50" fmla="*/ 270 w 392"/>
                  <a:gd name="T51" fmla="*/ 359 h 362"/>
                  <a:gd name="T52" fmla="*/ 274 w 392"/>
                  <a:gd name="T53" fmla="*/ 362 h 362"/>
                  <a:gd name="T54" fmla="*/ 279 w 392"/>
                  <a:gd name="T55" fmla="*/ 362 h 362"/>
                  <a:gd name="T56" fmla="*/ 285 w 392"/>
                  <a:gd name="T57" fmla="*/ 362 h 362"/>
                  <a:gd name="T58" fmla="*/ 290 w 392"/>
                  <a:gd name="T59" fmla="*/ 362 h 362"/>
                  <a:gd name="T60" fmla="*/ 294 w 392"/>
                  <a:gd name="T61" fmla="*/ 359 h 362"/>
                  <a:gd name="T62" fmla="*/ 299 w 392"/>
                  <a:gd name="T63" fmla="*/ 355 h 362"/>
                  <a:gd name="T64" fmla="*/ 301 w 392"/>
                  <a:gd name="T65" fmla="*/ 350 h 362"/>
                  <a:gd name="T66" fmla="*/ 392 w 392"/>
                  <a:gd name="T67" fmla="*/ 126 h 362"/>
                  <a:gd name="T68" fmla="*/ 392 w 392"/>
                  <a:gd name="T69" fmla="*/ 126 h 362"/>
                  <a:gd name="T70" fmla="*/ 382 w 392"/>
                  <a:gd name="T71" fmla="*/ 121 h 362"/>
                  <a:gd name="T72" fmla="*/ 373 w 392"/>
                  <a:gd name="T73" fmla="*/ 116 h 362"/>
                  <a:gd name="T74" fmla="*/ 364 w 392"/>
                  <a:gd name="T75" fmla="*/ 110 h 362"/>
                  <a:gd name="T76" fmla="*/ 355 w 392"/>
                  <a:gd name="T77" fmla="*/ 103 h 362"/>
                  <a:gd name="T78" fmla="*/ 272 w 392"/>
                  <a:gd name="T79" fmla="*/ 18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92" h="362">
                    <a:moveTo>
                      <a:pt x="272" y="18"/>
                    </a:moveTo>
                    <a:lnTo>
                      <a:pt x="151" y="18"/>
                    </a:lnTo>
                    <a:lnTo>
                      <a:pt x="151" y="18"/>
                    </a:lnTo>
                    <a:lnTo>
                      <a:pt x="135" y="17"/>
                    </a:lnTo>
                    <a:lnTo>
                      <a:pt x="121" y="13"/>
                    </a:lnTo>
                    <a:lnTo>
                      <a:pt x="106" y="8"/>
                    </a:lnTo>
                    <a:lnTo>
                      <a:pt x="94" y="0"/>
                    </a:lnTo>
                    <a:lnTo>
                      <a:pt x="2" y="225"/>
                    </a:lnTo>
                    <a:lnTo>
                      <a:pt x="2" y="225"/>
                    </a:lnTo>
                    <a:lnTo>
                      <a:pt x="0" y="233"/>
                    </a:lnTo>
                    <a:lnTo>
                      <a:pt x="0" y="238"/>
                    </a:lnTo>
                    <a:lnTo>
                      <a:pt x="2" y="242"/>
                    </a:lnTo>
                    <a:lnTo>
                      <a:pt x="4" y="247"/>
                    </a:lnTo>
                    <a:lnTo>
                      <a:pt x="7" y="251"/>
                    </a:lnTo>
                    <a:lnTo>
                      <a:pt x="13" y="254"/>
                    </a:lnTo>
                    <a:lnTo>
                      <a:pt x="16" y="256"/>
                    </a:lnTo>
                    <a:lnTo>
                      <a:pt x="24" y="256"/>
                    </a:lnTo>
                    <a:lnTo>
                      <a:pt x="159" y="245"/>
                    </a:lnTo>
                    <a:lnTo>
                      <a:pt x="159" y="245"/>
                    </a:lnTo>
                    <a:lnTo>
                      <a:pt x="164" y="245"/>
                    </a:lnTo>
                    <a:lnTo>
                      <a:pt x="168" y="247"/>
                    </a:lnTo>
                    <a:lnTo>
                      <a:pt x="173" y="249"/>
                    </a:lnTo>
                    <a:lnTo>
                      <a:pt x="177" y="252"/>
                    </a:lnTo>
                    <a:lnTo>
                      <a:pt x="265" y="355"/>
                    </a:lnTo>
                    <a:lnTo>
                      <a:pt x="265" y="355"/>
                    </a:lnTo>
                    <a:lnTo>
                      <a:pt x="270" y="359"/>
                    </a:lnTo>
                    <a:lnTo>
                      <a:pt x="274" y="362"/>
                    </a:lnTo>
                    <a:lnTo>
                      <a:pt x="279" y="362"/>
                    </a:lnTo>
                    <a:lnTo>
                      <a:pt x="285" y="362"/>
                    </a:lnTo>
                    <a:lnTo>
                      <a:pt x="290" y="362"/>
                    </a:lnTo>
                    <a:lnTo>
                      <a:pt x="294" y="359"/>
                    </a:lnTo>
                    <a:lnTo>
                      <a:pt x="299" y="355"/>
                    </a:lnTo>
                    <a:lnTo>
                      <a:pt x="301" y="350"/>
                    </a:lnTo>
                    <a:lnTo>
                      <a:pt x="392" y="126"/>
                    </a:lnTo>
                    <a:lnTo>
                      <a:pt x="392" y="126"/>
                    </a:lnTo>
                    <a:lnTo>
                      <a:pt x="382" y="121"/>
                    </a:lnTo>
                    <a:lnTo>
                      <a:pt x="373" y="116"/>
                    </a:lnTo>
                    <a:lnTo>
                      <a:pt x="364" y="110"/>
                    </a:lnTo>
                    <a:lnTo>
                      <a:pt x="355" y="103"/>
                    </a:lnTo>
                    <a:lnTo>
                      <a:pt x="272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4" name="Freeform 19"/>
              <p:cNvSpPr>
                <a:spLocks/>
              </p:cNvSpPr>
              <p:nvPr/>
            </p:nvSpPr>
            <p:spPr bwMode="auto">
              <a:xfrm>
                <a:off x="5492750" y="5988051"/>
                <a:ext cx="311150" cy="287338"/>
              </a:xfrm>
              <a:custGeom>
                <a:avLst/>
                <a:gdLst>
                  <a:gd name="T0" fmla="*/ 299 w 392"/>
                  <a:gd name="T1" fmla="*/ 0 h 362"/>
                  <a:gd name="T2" fmla="*/ 299 w 392"/>
                  <a:gd name="T3" fmla="*/ 0 h 362"/>
                  <a:gd name="T4" fmla="*/ 284 w 392"/>
                  <a:gd name="T5" fmla="*/ 8 h 362"/>
                  <a:gd name="T6" fmla="*/ 270 w 392"/>
                  <a:gd name="T7" fmla="*/ 13 h 362"/>
                  <a:gd name="T8" fmla="*/ 256 w 392"/>
                  <a:gd name="T9" fmla="*/ 17 h 362"/>
                  <a:gd name="T10" fmla="*/ 239 w 392"/>
                  <a:gd name="T11" fmla="*/ 18 h 362"/>
                  <a:gd name="T12" fmla="*/ 121 w 392"/>
                  <a:gd name="T13" fmla="*/ 18 h 362"/>
                  <a:gd name="T14" fmla="*/ 36 w 392"/>
                  <a:gd name="T15" fmla="*/ 103 h 362"/>
                  <a:gd name="T16" fmla="*/ 36 w 392"/>
                  <a:gd name="T17" fmla="*/ 103 h 362"/>
                  <a:gd name="T18" fmla="*/ 27 w 392"/>
                  <a:gd name="T19" fmla="*/ 110 h 362"/>
                  <a:gd name="T20" fmla="*/ 18 w 392"/>
                  <a:gd name="T21" fmla="*/ 116 h 362"/>
                  <a:gd name="T22" fmla="*/ 9 w 392"/>
                  <a:gd name="T23" fmla="*/ 121 h 362"/>
                  <a:gd name="T24" fmla="*/ 0 w 392"/>
                  <a:gd name="T25" fmla="*/ 126 h 362"/>
                  <a:gd name="T26" fmla="*/ 90 w 392"/>
                  <a:gd name="T27" fmla="*/ 350 h 362"/>
                  <a:gd name="T28" fmla="*/ 90 w 392"/>
                  <a:gd name="T29" fmla="*/ 350 h 362"/>
                  <a:gd name="T30" fmla="*/ 94 w 392"/>
                  <a:gd name="T31" fmla="*/ 355 h 362"/>
                  <a:gd name="T32" fmla="*/ 97 w 392"/>
                  <a:gd name="T33" fmla="*/ 359 h 362"/>
                  <a:gd name="T34" fmla="*/ 101 w 392"/>
                  <a:gd name="T35" fmla="*/ 362 h 362"/>
                  <a:gd name="T36" fmla="*/ 106 w 392"/>
                  <a:gd name="T37" fmla="*/ 362 h 362"/>
                  <a:gd name="T38" fmla="*/ 112 w 392"/>
                  <a:gd name="T39" fmla="*/ 362 h 362"/>
                  <a:gd name="T40" fmla="*/ 117 w 392"/>
                  <a:gd name="T41" fmla="*/ 362 h 362"/>
                  <a:gd name="T42" fmla="*/ 122 w 392"/>
                  <a:gd name="T43" fmla="*/ 359 h 362"/>
                  <a:gd name="T44" fmla="*/ 126 w 392"/>
                  <a:gd name="T45" fmla="*/ 355 h 362"/>
                  <a:gd name="T46" fmla="*/ 216 w 392"/>
                  <a:gd name="T47" fmla="*/ 252 h 362"/>
                  <a:gd name="T48" fmla="*/ 216 w 392"/>
                  <a:gd name="T49" fmla="*/ 252 h 362"/>
                  <a:gd name="T50" fmla="*/ 220 w 392"/>
                  <a:gd name="T51" fmla="*/ 249 h 362"/>
                  <a:gd name="T52" fmla="*/ 223 w 392"/>
                  <a:gd name="T53" fmla="*/ 247 h 362"/>
                  <a:gd name="T54" fmla="*/ 229 w 392"/>
                  <a:gd name="T55" fmla="*/ 245 h 362"/>
                  <a:gd name="T56" fmla="*/ 232 w 392"/>
                  <a:gd name="T57" fmla="*/ 245 h 362"/>
                  <a:gd name="T58" fmla="*/ 369 w 392"/>
                  <a:gd name="T59" fmla="*/ 256 h 362"/>
                  <a:gd name="T60" fmla="*/ 369 w 392"/>
                  <a:gd name="T61" fmla="*/ 256 h 362"/>
                  <a:gd name="T62" fmla="*/ 374 w 392"/>
                  <a:gd name="T63" fmla="*/ 256 h 362"/>
                  <a:gd name="T64" fmla="*/ 380 w 392"/>
                  <a:gd name="T65" fmla="*/ 254 h 362"/>
                  <a:gd name="T66" fmla="*/ 383 w 392"/>
                  <a:gd name="T67" fmla="*/ 251 h 362"/>
                  <a:gd name="T68" fmla="*/ 387 w 392"/>
                  <a:gd name="T69" fmla="*/ 247 h 362"/>
                  <a:gd name="T70" fmla="*/ 391 w 392"/>
                  <a:gd name="T71" fmla="*/ 242 h 362"/>
                  <a:gd name="T72" fmla="*/ 391 w 392"/>
                  <a:gd name="T73" fmla="*/ 238 h 362"/>
                  <a:gd name="T74" fmla="*/ 392 w 392"/>
                  <a:gd name="T75" fmla="*/ 233 h 362"/>
                  <a:gd name="T76" fmla="*/ 391 w 392"/>
                  <a:gd name="T77" fmla="*/ 225 h 362"/>
                  <a:gd name="T78" fmla="*/ 299 w 392"/>
                  <a:gd name="T79" fmla="*/ 0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92" h="362">
                    <a:moveTo>
                      <a:pt x="299" y="0"/>
                    </a:moveTo>
                    <a:lnTo>
                      <a:pt x="299" y="0"/>
                    </a:lnTo>
                    <a:lnTo>
                      <a:pt x="284" y="8"/>
                    </a:lnTo>
                    <a:lnTo>
                      <a:pt x="270" y="13"/>
                    </a:lnTo>
                    <a:lnTo>
                      <a:pt x="256" y="17"/>
                    </a:lnTo>
                    <a:lnTo>
                      <a:pt x="239" y="18"/>
                    </a:lnTo>
                    <a:lnTo>
                      <a:pt x="121" y="18"/>
                    </a:lnTo>
                    <a:lnTo>
                      <a:pt x="36" y="103"/>
                    </a:lnTo>
                    <a:lnTo>
                      <a:pt x="36" y="103"/>
                    </a:lnTo>
                    <a:lnTo>
                      <a:pt x="27" y="110"/>
                    </a:lnTo>
                    <a:lnTo>
                      <a:pt x="18" y="116"/>
                    </a:lnTo>
                    <a:lnTo>
                      <a:pt x="9" y="121"/>
                    </a:lnTo>
                    <a:lnTo>
                      <a:pt x="0" y="126"/>
                    </a:lnTo>
                    <a:lnTo>
                      <a:pt x="90" y="350"/>
                    </a:lnTo>
                    <a:lnTo>
                      <a:pt x="90" y="350"/>
                    </a:lnTo>
                    <a:lnTo>
                      <a:pt x="94" y="355"/>
                    </a:lnTo>
                    <a:lnTo>
                      <a:pt x="97" y="359"/>
                    </a:lnTo>
                    <a:lnTo>
                      <a:pt x="101" y="362"/>
                    </a:lnTo>
                    <a:lnTo>
                      <a:pt x="106" y="362"/>
                    </a:lnTo>
                    <a:lnTo>
                      <a:pt x="112" y="362"/>
                    </a:lnTo>
                    <a:lnTo>
                      <a:pt x="117" y="362"/>
                    </a:lnTo>
                    <a:lnTo>
                      <a:pt x="122" y="359"/>
                    </a:lnTo>
                    <a:lnTo>
                      <a:pt x="126" y="355"/>
                    </a:lnTo>
                    <a:lnTo>
                      <a:pt x="216" y="252"/>
                    </a:lnTo>
                    <a:lnTo>
                      <a:pt x="216" y="252"/>
                    </a:lnTo>
                    <a:lnTo>
                      <a:pt x="220" y="249"/>
                    </a:lnTo>
                    <a:lnTo>
                      <a:pt x="223" y="247"/>
                    </a:lnTo>
                    <a:lnTo>
                      <a:pt x="229" y="245"/>
                    </a:lnTo>
                    <a:lnTo>
                      <a:pt x="232" y="245"/>
                    </a:lnTo>
                    <a:lnTo>
                      <a:pt x="369" y="256"/>
                    </a:lnTo>
                    <a:lnTo>
                      <a:pt x="369" y="256"/>
                    </a:lnTo>
                    <a:lnTo>
                      <a:pt x="374" y="256"/>
                    </a:lnTo>
                    <a:lnTo>
                      <a:pt x="380" y="254"/>
                    </a:lnTo>
                    <a:lnTo>
                      <a:pt x="383" y="251"/>
                    </a:lnTo>
                    <a:lnTo>
                      <a:pt x="387" y="247"/>
                    </a:lnTo>
                    <a:lnTo>
                      <a:pt x="391" y="242"/>
                    </a:lnTo>
                    <a:lnTo>
                      <a:pt x="391" y="238"/>
                    </a:lnTo>
                    <a:lnTo>
                      <a:pt x="392" y="233"/>
                    </a:lnTo>
                    <a:lnTo>
                      <a:pt x="391" y="225"/>
                    </a:lnTo>
                    <a:lnTo>
                      <a:pt x="29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5" name="Freeform 20"/>
              <p:cNvSpPr>
                <a:spLocks noEditPoints="1"/>
              </p:cNvSpPr>
              <p:nvPr/>
            </p:nvSpPr>
            <p:spPr bwMode="auto">
              <a:xfrm>
                <a:off x="5114925" y="5351463"/>
                <a:ext cx="695325" cy="693738"/>
              </a:xfrm>
              <a:custGeom>
                <a:avLst/>
                <a:gdLst>
                  <a:gd name="T0" fmla="*/ 723 w 875"/>
                  <a:gd name="T1" fmla="*/ 759 h 874"/>
                  <a:gd name="T2" fmla="*/ 752 w 875"/>
                  <a:gd name="T3" fmla="*/ 739 h 874"/>
                  <a:gd name="T4" fmla="*/ 759 w 875"/>
                  <a:gd name="T5" fmla="*/ 588 h 874"/>
                  <a:gd name="T6" fmla="*/ 767 w 875"/>
                  <a:gd name="T7" fmla="*/ 565 h 874"/>
                  <a:gd name="T8" fmla="*/ 867 w 875"/>
                  <a:gd name="T9" fmla="*/ 462 h 874"/>
                  <a:gd name="T10" fmla="*/ 873 w 875"/>
                  <a:gd name="T11" fmla="*/ 428 h 874"/>
                  <a:gd name="T12" fmla="*/ 772 w 875"/>
                  <a:gd name="T13" fmla="*/ 317 h 874"/>
                  <a:gd name="T14" fmla="*/ 759 w 875"/>
                  <a:gd name="T15" fmla="*/ 295 h 874"/>
                  <a:gd name="T16" fmla="*/ 758 w 875"/>
                  <a:gd name="T17" fmla="*/ 151 h 874"/>
                  <a:gd name="T18" fmla="*/ 740 w 875"/>
                  <a:gd name="T19" fmla="*/ 122 h 874"/>
                  <a:gd name="T20" fmla="*/ 588 w 875"/>
                  <a:gd name="T21" fmla="*/ 115 h 874"/>
                  <a:gd name="T22" fmla="*/ 563 w 875"/>
                  <a:gd name="T23" fmla="*/ 108 h 874"/>
                  <a:gd name="T24" fmla="*/ 461 w 875"/>
                  <a:gd name="T25" fmla="*/ 7 h 874"/>
                  <a:gd name="T26" fmla="*/ 428 w 875"/>
                  <a:gd name="T27" fmla="*/ 0 h 874"/>
                  <a:gd name="T28" fmla="*/ 317 w 875"/>
                  <a:gd name="T29" fmla="*/ 102 h 874"/>
                  <a:gd name="T30" fmla="*/ 293 w 875"/>
                  <a:gd name="T31" fmla="*/ 115 h 874"/>
                  <a:gd name="T32" fmla="*/ 149 w 875"/>
                  <a:gd name="T33" fmla="*/ 117 h 874"/>
                  <a:gd name="T34" fmla="*/ 122 w 875"/>
                  <a:gd name="T35" fmla="*/ 135 h 874"/>
                  <a:gd name="T36" fmla="*/ 115 w 875"/>
                  <a:gd name="T37" fmla="*/ 286 h 874"/>
                  <a:gd name="T38" fmla="*/ 108 w 875"/>
                  <a:gd name="T39" fmla="*/ 309 h 874"/>
                  <a:gd name="T40" fmla="*/ 7 w 875"/>
                  <a:gd name="T41" fmla="*/ 414 h 874"/>
                  <a:gd name="T42" fmla="*/ 0 w 875"/>
                  <a:gd name="T43" fmla="*/ 446 h 874"/>
                  <a:gd name="T44" fmla="*/ 101 w 875"/>
                  <a:gd name="T45" fmla="*/ 558 h 874"/>
                  <a:gd name="T46" fmla="*/ 113 w 875"/>
                  <a:gd name="T47" fmla="*/ 581 h 874"/>
                  <a:gd name="T48" fmla="*/ 115 w 875"/>
                  <a:gd name="T49" fmla="*/ 723 h 874"/>
                  <a:gd name="T50" fmla="*/ 133 w 875"/>
                  <a:gd name="T51" fmla="*/ 752 h 874"/>
                  <a:gd name="T52" fmla="*/ 284 w 875"/>
                  <a:gd name="T53" fmla="*/ 759 h 874"/>
                  <a:gd name="T54" fmla="*/ 310 w 875"/>
                  <a:gd name="T55" fmla="*/ 766 h 874"/>
                  <a:gd name="T56" fmla="*/ 412 w 875"/>
                  <a:gd name="T57" fmla="*/ 867 h 874"/>
                  <a:gd name="T58" fmla="*/ 444 w 875"/>
                  <a:gd name="T59" fmla="*/ 874 h 874"/>
                  <a:gd name="T60" fmla="*/ 558 w 875"/>
                  <a:gd name="T61" fmla="*/ 772 h 874"/>
                  <a:gd name="T62" fmla="*/ 579 w 875"/>
                  <a:gd name="T63" fmla="*/ 761 h 874"/>
                  <a:gd name="T64" fmla="*/ 437 w 875"/>
                  <a:gd name="T65" fmla="*/ 675 h 874"/>
                  <a:gd name="T66" fmla="*/ 344 w 875"/>
                  <a:gd name="T67" fmla="*/ 657 h 874"/>
                  <a:gd name="T68" fmla="*/ 268 w 875"/>
                  <a:gd name="T69" fmla="*/ 605 h 874"/>
                  <a:gd name="T70" fmla="*/ 218 w 875"/>
                  <a:gd name="T71" fmla="*/ 529 h 874"/>
                  <a:gd name="T72" fmla="*/ 200 w 875"/>
                  <a:gd name="T73" fmla="*/ 437 h 874"/>
                  <a:gd name="T74" fmla="*/ 211 w 875"/>
                  <a:gd name="T75" fmla="*/ 367 h 874"/>
                  <a:gd name="T76" fmla="*/ 254 w 875"/>
                  <a:gd name="T77" fmla="*/ 286 h 874"/>
                  <a:gd name="T78" fmla="*/ 324 w 875"/>
                  <a:gd name="T79" fmla="*/ 228 h 874"/>
                  <a:gd name="T80" fmla="*/ 412 w 875"/>
                  <a:gd name="T81" fmla="*/ 201 h 874"/>
                  <a:gd name="T82" fmla="*/ 484 w 875"/>
                  <a:gd name="T83" fmla="*/ 205 h 874"/>
                  <a:gd name="T84" fmla="*/ 570 w 875"/>
                  <a:gd name="T85" fmla="*/ 241 h 874"/>
                  <a:gd name="T86" fmla="*/ 633 w 875"/>
                  <a:gd name="T87" fmla="*/ 304 h 874"/>
                  <a:gd name="T88" fmla="*/ 669 w 875"/>
                  <a:gd name="T89" fmla="*/ 389 h 874"/>
                  <a:gd name="T90" fmla="*/ 673 w 875"/>
                  <a:gd name="T91" fmla="*/ 462 h 874"/>
                  <a:gd name="T92" fmla="*/ 646 w 875"/>
                  <a:gd name="T93" fmla="*/ 551 h 874"/>
                  <a:gd name="T94" fmla="*/ 588 w 875"/>
                  <a:gd name="T95" fmla="*/ 621 h 874"/>
                  <a:gd name="T96" fmla="*/ 507 w 875"/>
                  <a:gd name="T97" fmla="*/ 664 h 874"/>
                  <a:gd name="T98" fmla="*/ 437 w 875"/>
                  <a:gd name="T99" fmla="*/ 675 h 8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875" h="874">
                    <a:moveTo>
                      <a:pt x="588" y="759"/>
                    </a:moveTo>
                    <a:lnTo>
                      <a:pt x="714" y="759"/>
                    </a:lnTo>
                    <a:lnTo>
                      <a:pt x="714" y="759"/>
                    </a:lnTo>
                    <a:lnTo>
                      <a:pt x="723" y="759"/>
                    </a:lnTo>
                    <a:lnTo>
                      <a:pt x="732" y="756"/>
                    </a:lnTo>
                    <a:lnTo>
                      <a:pt x="740" y="752"/>
                    </a:lnTo>
                    <a:lnTo>
                      <a:pt x="747" y="747"/>
                    </a:lnTo>
                    <a:lnTo>
                      <a:pt x="752" y="739"/>
                    </a:lnTo>
                    <a:lnTo>
                      <a:pt x="756" y="732"/>
                    </a:lnTo>
                    <a:lnTo>
                      <a:pt x="758" y="723"/>
                    </a:lnTo>
                    <a:lnTo>
                      <a:pt x="759" y="716"/>
                    </a:lnTo>
                    <a:lnTo>
                      <a:pt x="759" y="588"/>
                    </a:lnTo>
                    <a:lnTo>
                      <a:pt x="759" y="588"/>
                    </a:lnTo>
                    <a:lnTo>
                      <a:pt x="759" y="581"/>
                    </a:lnTo>
                    <a:lnTo>
                      <a:pt x="763" y="572"/>
                    </a:lnTo>
                    <a:lnTo>
                      <a:pt x="767" y="565"/>
                    </a:lnTo>
                    <a:lnTo>
                      <a:pt x="772" y="558"/>
                    </a:lnTo>
                    <a:lnTo>
                      <a:pt x="862" y="468"/>
                    </a:lnTo>
                    <a:lnTo>
                      <a:pt x="862" y="468"/>
                    </a:lnTo>
                    <a:lnTo>
                      <a:pt x="867" y="462"/>
                    </a:lnTo>
                    <a:lnTo>
                      <a:pt x="871" y="453"/>
                    </a:lnTo>
                    <a:lnTo>
                      <a:pt x="873" y="446"/>
                    </a:lnTo>
                    <a:lnTo>
                      <a:pt x="875" y="437"/>
                    </a:lnTo>
                    <a:lnTo>
                      <a:pt x="873" y="428"/>
                    </a:lnTo>
                    <a:lnTo>
                      <a:pt x="871" y="421"/>
                    </a:lnTo>
                    <a:lnTo>
                      <a:pt x="867" y="414"/>
                    </a:lnTo>
                    <a:lnTo>
                      <a:pt x="862" y="407"/>
                    </a:lnTo>
                    <a:lnTo>
                      <a:pt x="772" y="317"/>
                    </a:lnTo>
                    <a:lnTo>
                      <a:pt x="772" y="317"/>
                    </a:lnTo>
                    <a:lnTo>
                      <a:pt x="767" y="309"/>
                    </a:lnTo>
                    <a:lnTo>
                      <a:pt x="763" y="302"/>
                    </a:lnTo>
                    <a:lnTo>
                      <a:pt x="759" y="295"/>
                    </a:lnTo>
                    <a:lnTo>
                      <a:pt x="759" y="286"/>
                    </a:lnTo>
                    <a:lnTo>
                      <a:pt x="759" y="160"/>
                    </a:lnTo>
                    <a:lnTo>
                      <a:pt x="759" y="160"/>
                    </a:lnTo>
                    <a:lnTo>
                      <a:pt x="758" y="151"/>
                    </a:lnTo>
                    <a:lnTo>
                      <a:pt x="756" y="142"/>
                    </a:lnTo>
                    <a:lnTo>
                      <a:pt x="752" y="135"/>
                    </a:lnTo>
                    <a:lnTo>
                      <a:pt x="747" y="128"/>
                    </a:lnTo>
                    <a:lnTo>
                      <a:pt x="740" y="122"/>
                    </a:lnTo>
                    <a:lnTo>
                      <a:pt x="732" y="119"/>
                    </a:lnTo>
                    <a:lnTo>
                      <a:pt x="723" y="117"/>
                    </a:lnTo>
                    <a:lnTo>
                      <a:pt x="714" y="115"/>
                    </a:lnTo>
                    <a:lnTo>
                      <a:pt x="588" y="115"/>
                    </a:lnTo>
                    <a:lnTo>
                      <a:pt x="588" y="115"/>
                    </a:lnTo>
                    <a:lnTo>
                      <a:pt x="579" y="115"/>
                    </a:lnTo>
                    <a:lnTo>
                      <a:pt x="572" y="111"/>
                    </a:lnTo>
                    <a:lnTo>
                      <a:pt x="563" y="108"/>
                    </a:lnTo>
                    <a:lnTo>
                      <a:pt x="558" y="102"/>
                    </a:lnTo>
                    <a:lnTo>
                      <a:pt x="468" y="12"/>
                    </a:lnTo>
                    <a:lnTo>
                      <a:pt x="468" y="12"/>
                    </a:lnTo>
                    <a:lnTo>
                      <a:pt x="461" y="7"/>
                    </a:lnTo>
                    <a:lnTo>
                      <a:pt x="453" y="3"/>
                    </a:lnTo>
                    <a:lnTo>
                      <a:pt x="444" y="0"/>
                    </a:lnTo>
                    <a:lnTo>
                      <a:pt x="437" y="0"/>
                    </a:lnTo>
                    <a:lnTo>
                      <a:pt x="428" y="0"/>
                    </a:lnTo>
                    <a:lnTo>
                      <a:pt x="419" y="3"/>
                    </a:lnTo>
                    <a:lnTo>
                      <a:pt x="412" y="7"/>
                    </a:lnTo>
                    <a:lnTo>
                      <a:pt x="405" y="12"/>
                    </a:lnTo>
                    <a:lnTo>
                      <a:pt x="317" y="102"/>
                    </a:lnTo>
                    <a:lnTo>
                      <a:pt x="317" y="102"/>
                    </a:lnTo>
                    <a:lnTo>
                      <a:pt x="310" y="108"/>
                    </a:lnTo>
                    <a:lnTo>
                      <a:pt x="302" y="111"/>
                    </a:lnTo>
                    <a:lnTo>
                      <a:pt x="293" y="115"/>
                    </a:lnTo>
                    <a:lnTo>
                      <a:pt x="284" y="115"/>
                    </a:lnTo>
                    <a:lnTo>
                      <a:pt x="158" y="115"/>
                    </a:lnTo>
                    <a:lnTo>
                      <a:pt x="158" y="115"/>
                    </a:lnTo>
                    <a:lnTo>
                      <a:pt x="149" y="117"/>
                    </a:lnTo>
                    <a:lnTo>
                      <a:pt x="142" y="119"/>
                    </a:lnTo>
                    <a:lnTo>
                      <a:pt x="133" y="122"/>
                    </a:lnTo>
                    <a:lnTo>
                      <a:pt x="128" y="128"/>
                    </a:lnTo>
                    <a:lnTo>
                      <a:pt x="122" y="135"/>
                    </a:lnTo>
                    <a:lnTo>
                      <a:pt x="119" y="142"/>
                    </a:lnTo>
                    <a:lnTo>
                      <a:pt x="115" y="151"/>
                    </a:lnTo>
                    <a:lnTo>
                      <a:pt x="115" y="160"/>
                    </a:lnTo>
                    <a:lnTo>
                      <a:pt x="115" y="286"/>
                    </a:lnTo>
                    <a:lnTo>
                      <a:pt x="115" y="286"/>
                    </a:lnTo>
                    <a:lnTo>
                      <a:pt x="113" y="295"/>
                    </a:lnTo>
                    <a:lnTo>
                      <a:pt x="112" y="302"/>
                    </a:lnTo>
                    <a:lnTo>
                      <a:pt x="108" y="309"/>
                    </a:lnTo>
                    <a:lnTo>
                      <a:pt x="101" y="317"/>
                    </a:lnTo>
                    <a:lnTo>
                      <a:pt x="13" y="407"/>
                    </a:lnTo>
                    <a:lnTo>
                      <a:pt x="13" y="407"/>
                    </a:lnTo>
                    <a:lnTo>
                      <a:pt x="7" y="414"/>
                    </a:lnTo>
                    <a:lnTo>
                      <a:pt x="2" y="421"/>
                    </a:lnTo>
                    <a:lnTo>
                      <a:pt x="0" y="428"/>
                    </a:lnTo>
                    <a:lnTo>
                      <a:pt x="0" y="437"/>
                    </a:lnTo>
                    <a:lnTo>
                      <a:pt x="0" y="446"/>
                    </a:lnTo>
                    <a:lnTo>
                      <a:pt x="2" y="453"/>
                    </a:lnTo>
                    <a:lnTo>
                      <a:pt x="7" y="462"/>
                    </a:lnTo>
                    <a:lnTo>
                      <a:pt x="13" y="468"/>
                    </a:lnTo>
                    <a:lnTo>
                      <a:pt x="101" y="558"/>
                    </a:lnTo>
                    <a:lnTo>
                      <a:pt x="101" y="558"/>
                    </a:lnTo>
                    <a:lnTo>
                      <a:pt x="108" y="565"/>
                    </a:lnTo>
                    <a:lnTo>
                      <a:pt x="112" y="572"/>
                    </a:lnTo>
                    <a:lnTo>
                      <a:pt x="113" y="581"/>
                    </a:lnTo>
                    <a:lnTo>
                      <a:pt x="115" y="588"/>
                    </a:lnTo>
                    <a:lnTo>
                      <a:pt x="115" y="716"/>
                    </a:lnTo>
                    <a:lnTo>
                      <a:pt x="115" y="716"/>
                    </a:lnTo>
                    <a:lnTo>
                      <a:pt x="115" y="723"/>
                    </a:lnTo>
                    <a:lnTo>
                      <a:pt x="119" y="732"/>
                    </a:lnTo>
                    <a:lnTo>
                      <a:pt x="122" y="739"/>
                    </a:lnTo>
                    <a:lnTo>
                      <a:pt x="128" y="747"/>
                    </a:lnTo>
                    <a:lnTo>
                      <a:pt x="133" y="752"/>
                    </a:lnTo>
                    <a:lnTo>
                      <a:pt x="142" y="756"/>
                    </a:lnTo>
                    <a:lnTo>
                      <a:pt x="149" y="759"/>
                    </a:lnTo>
                    <a:lnTo>
                      <a:pt x="158" y="759"/>
                    </a:lnTo>
                    <a:lnTo>
                      <a:pt x="284" y="759"/>
                    </a:lnTo>
                    <a:lnTo>
                      <a:pt x="284" y="759"/>
                    </a:lnTo>
                    <a:lnTo>
                      <a:pt x="293" y="761"/>
                    </a:lnTo>
                    <a:lnTo>
                      <a:pt x="302" y="763"/>
                    </a:lnTo>
                    <a:lnTo>
                      <a:pt x="310" y="766"/>
                    </a:lnTo>
                    <a:lnTo>
                      <a:pt x="317" y="772"/>
                    </a:lnTo>
                    <a:lnTo>
                      <a:pt x="405" y="862"/>
                    </a:lnTo>
                    <a:lnTo>
                      <a:pt x="405" y="862"/>
                    </a:lnTo>
                    <a:lnTo>
                      <a:pt x="412" y="867"/>
                    </a:lnTo>
                    <a:lnTo>
                      <a:pt x="419" y="871"/>
                    </a:lnTo>
                    <a:lnTo>
                      <a:pt x="428" y="874"/>
                    </a:lnTo>
                    <a:lnTo>
                      <a:pt x="437" y="874"/>
                    </a:lnTo>
                    <a:lnTo>
                      <a:pt x="444" y="874"/>
                    </a:lnTo>
                    <a:lnTo>
                      <a:pt x="453" y="871"/>
                    </a:lnTo>
                    <a:lnTo>
                      <a:pt x="461" y="867"/>
                    </a:lnTo>
                    <a:lnTo>
                      <a:pt x="468" y="862"/>
                    </a:lnTo>
                    <a:lnTo>
                      <a:pt x="558" y="772"/>
                    </a:lnTo>
                    <a:lnTo>
                      <a:pt x="558" y="772"/>
                    </a:lnTo>
                    <a:lnTo>
                      <a:pt x="563" y="766"/>
                    </a:lnTo>
                    <a:lnTo>
                      <a:pt x="572" y="763"/>
                    </a:lnTo>
                    <a:lnTo>
                      <a:pt x="579" y="761"/>
                    </a:lnTo>
                    <a:lnTo>
                      <a:pt x="588" y="759"/>
                    </a:lnTo>
                    <a:lnTo>
                      <a:pt x="588" y="759"/>
                    </a:lnTo>
                    <a:close/>
                    <a:moveTo>
                      <a:pt x="437" y="675"/>
                    </a:moveTo>
                    <a:lnTo>
                      <a:pt x="437" y="675"/>
                    </a:lnTo>
                    <a:lnTo>
                      <a:pt x="412" y="673"/>
                    </a:lnTo>
                    <a:lnTo>
                      <a:pt x="389" y="669"/>
                    </a:lnTo>
                    <a:lnTo>
                      <a:pt x="365" y="664"/>
                    </a:lnTo>
                    <a:lnTo>
                      <a:pt x="344" y="657"/>
                    </a:lnTo>
                    <a:lnTo>
                      <a:pt x="324" y="646"/>
                    </a:lnTo>
                    <a:lnTo>
                      <a:pt x="304" y="635"/>
                    </a:lnTo>
                    <a:lnTo>
                      <a:pt x="286" y="621"/>
                    </a:lnTo>
                    <a:lnTo>
                      <a:pt x="268" y="605"/>
                    </a:lnTo>
                    <a:lnTo>
                      <a:pt x="254" y="588"/>
                    </a:lnTo>
                    <a:lnTo>
                      <a:pt x="239" y="570"/>
                    </a:lnTo>
                    <a:lnTo>
                      <a:pt x="229" y="551"/>
                    </a:lnTo>
                    <a:lnTo>
                      <a:pt x="218" y="529"/>
                    </a:lnTo>
                    <a:lnTo>
                      <a:pt x="211" y="507"/>
                    </a:lnTo>
                    <a:lnTo>
                      <a:pt x="203" y="486"/>
                    </a:lnTo>
                    <a:lnTo>
                      <a:pt x="200" y="462"/>
                    </a:lnTo>
                    <a:lnTo>
                      <a:pt x="200" y="437"/>
                    </a:lnTo>
                    <a:lnTo>
                      <a:pt x="200" y="437"/>
                    </a:lnTo>
                    <a:lnTo>
                      <a:pt x="200" y="414"/>
                    </a:lnTo>
                    <a:lnTo>
                      <a:pt x="203" y="389"/>
                    </a:lnTo>
                    <a:lnTo>
                      <a:pt x="211" y="367"/>
                    </a:lnTo>
                    <a:lnTo>
                      <a:pt x="218" y="345"/>
                    </a:lnTo>
                    <a:lnTo>
                      <a:pt x="229" y="324"/>
                    </a:lnTo>
                    <a:lnTo>
                      <a:pt x="239" y="304"/>
                    </a:lnTo>
                    <a:lnTo>
                      <a:pt x="254" y="286"/>
                    </a:lnTo>
                    <a:lnTo>
                      <a:pt x="268" y="270"/>
                    </a:lnTo>
                    <a:lnTo>
                      <a:pt x="286" y="254"/>
                    </a:lnTo>
                    <a:lnTo>
                      <a:pt x="304" y="241"/>
                    </a:lnTo>
                    <a:lnTo>
                      <a:pt x="324" y="228"/>
                    </a:lnTo>
                    <a:lnTo>
                      <a:pt x="344" y="218"/>
                    </a:lnTo>
                    <a:lnTo>
                      <a:pt x="365" y="210"/>
                    </a:lnTo>
                    <a:lnTo>
                      <a:pt x="389" y="205"/>
                    </a:lnTo>
                    <a:lnTo>
                      <a:pt x="412" y="201"/>
                    </a:lnTo>
                    <a:lnTo>
                      <a:pt x="437" y="200"/>
                    </a:lnTo>
                    <a:lnTo>
                      <a:pt x="437" y="200"/>
                    </a:lnTo>
                    <a:lnTo>
                      <a:pt x="461" y="201"/>
                    </a:lnTo>
                    <a:lnTo>
                      <a:pt x="484" y="205"/>
                    </a:lnTo>
                    <a:lnTo>
                      <a:pt x="507" y="210"/>
                    </a:lnTo>
                    <a:lnTo>
                      <a:pt x="529" y="218"/>
                    </a:lnTo>
                    <a:lnTo>
                      <a:pt x="551" y="228"/>
                    </a:lnTo>
                    <a:lnTo>
                      <a:pt x="570" y="241"/>
                    </a:lnTo>
                    <a:lnTo>
                      <a:pt x="588" y="254"/>
                    </a:lnTo>
                    <a:lnTo>
                      <a:pt x="605" y="270"/>
                    </a:lnTo>
                    <a:lnTo>
                      <a:pt x="621" y="286"/>
                    </a:lnTo>
                    <a:lnTo>
                      <a:pt x="633" y="304"/>
                    </a:lnTo>
                    <a:lnTo>
                      <a:pt x="646" y="324"/>
                    </a:lnTo>
                    <a:lnTo>
                      <a:pt x="655" y="345"/>
                    </a:lnTo>
                    <a:lnTo>
                      <a:pt x="664" y="367"/>
                    </a:lnTo>
                    <a:lnTo>
                      <a:pt x="669" y="389"/>
                    </a:lnTo>
                    <a:lnTo>
                      <a:pt x="673" y="414"/>
                    </a:lnTo>
                    <a:lnTo>
                      <a:pt x="675" y="437"/>
                    </a:lnTo>
                    <a:lnTo>
                      <a:pt x="675" y="437"/>
                    </a:lnTo>
                    <a:lnTo>
                      <a:pt x="673" y="462"/>
                    </a:lnTo>
                    <a:lnTo>
                      <a:pt x="669" y="486"/>
                    </a:lnTo>
                    <a:lnTo>
                      <a:pt x="664" y="507"/>
                    </a:lnTo>
                    <a:lnTo>
                      <a:pt x="655" y="529"/>
                    </a:lnTo>
                    <a:lnTo>
                      <a:pt x="646" y="551"/>
                    </a:lnTo>
                    <a:lnTo>
                      <a:pt x="633" y="570"/>
                    </a:lnTo>
                    <a:lnTo>
                      <a:pt x="621" y="588"/>
                    </a:lnTo>
                    <a:lnTo>
                      <a:pt x="605" y="605"/>
                    </a:lnTo>
                    <a:lnTo>
                      <a:pt x="588" y="621"/>
                    </a:lnTo>
                    <a:lnTo>
                      <a:pt x="570" y="635"/>
                    </a:lnTo>
                    <a:lnTo>
                      <a:pt x="551" y="646"/>
                    </a:lnTo>
                    <a:lnTo>
                      <a:pt x="529" y="657"/>
                    </a:lnTo>
                    <a:lnTo>
                      <a:pt x="507" y="664"/>
                    </a:lnTo>
                    <a:lnTo>
                      <a:pt x="484" y="669"/>
                    </a:lnTo>
                    <a:lnTo>
                      <a:pt x="461" y="673"/>
                    </a:lnTo>
                    <a:lnTo>
                      <a:pt x="437" y="675"/>
                    </a:lnTo>
                    <a:lnTo>
                      <a:pt x="437" y="6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6" name="Freeform 21"/>
              <p:cNvSpPr>
                <a:spLocks/>
              </p:cNvSpPr>
              <p:nvPr/>
            </p:nvSpPr>
            <p:spPr bwMode="auto">
              <a:xfrm>
                <a:off x="5395913" y="5562601"/>
                <a:ext cx="103188" cy="284163"/>
              </a:xfrm>
              <a:custGeom>
                <a:avLst/>
                <a:gdLst>
                  <a:gd name="T0" fmla="*/ 16 w 129"/>
                  <a:gd name="T1" fmla="*/ 45 h 358"/>
                  <a:gd name="T2" fmla="*/ 16 w 129"/>
                  <a:gd name="T3" fmla="*/ 45 h 358"/>
                  <a:gd name="T4" fmla="*/ 0 w 129"/>
                  <a:gd name="T5" fmla="*/ 49 h 358"/>
                  <a:gd name="T6" fmla="*/ 0 w 129"/>
                  <a:gd name="T7" fmla="*/ 121 h 358"/>
                  <a:gd name="T8" fmla="*/ 0 w 129"/>
                  <a:gd name="T9" fmla="*/ 121 h 358"/>
                  <a:gd name="T10" fmla="*/ 27 w 129"/>
                  <a:gd name="T11" fmla="*/ 110 h 358"/>
                  <a:gd name="T12" fmla="*/ 54 w 129"/>
                  <a:gd name="T13" fmla="*/ 96 h 358"/>
                  <a:gd name="T14" fmla="*/ 54 w 129"/>
                  <a:gd name="T15" fmla="*/ 358 h 358"/>
                  <a:gd name="T16" fmla="*/ 129 w 129"/>
                  <a:gd name="T17" fmla="*/ 358 h 358"/>
                  <a:gd name="T18" fmla="*/ 129 w 129"/>
                  <a:gd name="T19" fmla="*/ 0 h 358"/>
                  <a:gd name="T20" fmla="*/ 64 w 129"/>
                  <a:gd name="T21" fmla="*/ 0 h 358"/>
                  <a:gd name="T22" fmla="*/ 64 w 129"/>
                  <a:gd name="T23" fmla="*/ 0 h 358"/>
                  <a:gd name="T24" fmla="*/ 59 w 129"/>
                  <a:gd name="T25" fmla="*/ 11 h 358"/>
                  <a:gd name="T26" fmla="*/ 50 w 129"/>
                  <a:gd name="T27" fmla="*/ 24 h 358"/>
                  <a:gd name="T28" fmla="*/ 45 w 129"/>
                  <a:gd name="T29" fmla="*/ 29 h 358"/>
                  <a:gd name="T30" fmla="*/ 36 w 129"/>
                  <a:gd name="T31" fmla="*/ 34 h 358"/>
                  <a:gd name="T32" fmla="*/ 27 w 129"/>
                  <a:gd name="T33" fmla="*/ 40 h 358"/>
                  <a:gd name="T34" fmla="*/ 16 w 129"/>
                  <a:gd name="T35" fmla="*/ 45 h 358"/>
                  <a:gd name="T36" fmla="*/ 16 w 129"/>
                  <a:gd name="T37" fmla="*/ 45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9" h="358">
                    <a:moveTo>
                      <a:pt x="16" y="45"/>
                    </a:moveTo>
                    <a:lnTo>
                      <a:pt x="16" y="45"/>
                    </a:lnTo>
                    <a:lnTo>
                      <a:pt x="0" y="49"/>
                    </a:lnTo>
                    <a:lnTo>
                      <a:pt x="0" y="121"/>
                    </a:lnTo>
                    <a:lnTo>
                      <a:pt x="0" y="121"/>
                    </a:lnTo>
                    <a:lnTo>
                      <a:pt x="27" y="110"/>
                    </a:lnTo>
                    <a:lnTo>
                      <a:pt x="54" y="96"/>
                    </a:lnTo>
                    <a:lnTo>
                      <a:pt x="54" y="358"/>
                    </a:lnTo>
                    <a:lnTo>
                      <a:pt x="129" y="358"/>
                    </a:lnTo>
                    <a:lnTo>
                      <a:pt x="129" y="0"/>
                    </a:lnTo>
                    <a:lnTo>
                      <a:pt x="64" y="0"/>
                    </a:lnTo>
                    <a:lnTo>
                      <a:pt x="64" y="0"/>
                    </a:lnTo>
                    <a:lnTo>
                      <a:pt x="59" y="11"/>
                    </a:lnTo>
                    <a:lnTo>
                      <a:pt x="50" y="24"/>
                    </a:lnTo>
                    <a:lnTo>
                      <a:pt x="45" y="29"/>
                    </a:lnTo>
                    <a:lnTo>
                      <a:pt x="36" y="34"/>
                    </a:lnTo>
                    <a:lnTo>
                      <a:pt x="27" y="40"/>
                    </a:lnTo>
                    <a:lnTo>
                      <a:pt x="16" y="45"/>
                    </a:lnTo>
                    <a:lnTo>
                      <a:pt x="16" y="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27" name="组合 226"/>
          <p:cNvGrpSpPr/>
          <p:nvPr/>
        </p:nvGrpSpPr>
        <p:grpSpPr>
          <a:xfrm>
            <a:off x="3503840" y="4432041"/>
            <a:ext cx="457842" cy="457901"/>
            <a:chOff x="2409825" y="6532563"/>
            <a:chExt cx="885825" cy="885825"/>
          </a:xfrm>
          <a:solidFill>
            <a:schemeClr val="accent2"/>
          </a:solidFill>
        </p:grpSpPr>
        <p:sp>
          <p:nvSpPr>
            <p:cNvPr id="228" name="Freeform 8"/>
            <p:cNvSpPr>
              <a:spLocks noEditPoints="1"/>
            </p:cNvSpPr>
            <p:nvPr/>
          </p:nvSpPr>
          <p:spPr bwMode="auto">
            <a:xfrm>
              <a:off x="2724150" y="6846888"/>
              <a:ext cx="257175" cy="257175"/>
            </a:xfrm>
            <a:custGeom>
              <a:avLst/>
              <a:gdLst>
                <a:gd name="T0" fmla="*/ 146 w 324"/>
                <a:gd name="T1" fmla="*/ 0 h 324"/>
                <a:gd name="T2" fmla="*/ 99 w 324"/>
                <a:gd name="T3" fmla="*/ 13 h 324"/>
                <a:gd name="T4" fmla="*/ 59 w 324"/>
                <a:gd name="T5" fmla="*/ 36 h 324"/>
                <a:gd name="T6" fmla="*/ 29 w 324"/>
                <a:gd name="T7" fmla="*/ 72 h 324"/>
                <a:gd name="T8" fmla="*/ 7 w 324"/>
                <a:gd name="T9" fmla="*/ 113 h 324"/>
                <a:gd name="T10" fmla="*/ 0 w 324"/>
                <a:gd name="T11" fmla="*/ 162 h 324"/>
                <a:gd name="T12" fmla="*/ 4 w 324"/>
                <a:gd name="T13" fmla="*/ 194 h 324"/>
                <a:gd name="T14" fmla="*/ 20 w 324"/>
                <a:gd name="T15" fmla="*/ 239 h 324"/>
                <a:gd name="T16" fmla="*/ 49 w 324"/>
                <a:gd name="T17" fmla="*/ 275 h 324"/>
                <a:gd name="T18" fmla="*/ 85 w 324"/>
                <a:gd name="T19" fmla="*/ 304 h 324"/>
                <a:gd name="T20" fmla="*/ 130 w 324"/>
                <a:gd name="T21" fmla="*/ 320 h 324"/>
                <a:gd name="T22" fmla="*/ 162 w 324"/>
                <a:gd name="T23" fmla="*/ 324 h 324"/>
                <a:gd name="T24" fmla="*/ 211 w 324"/>
                <a:gd name="T25" fmla="*/ 317 h 324"/>
                <a:gd name="T26" fmla="*/ 252 w 324"/>
                <a:gd name="T27" fmla="*/ 295 h 324"/>
                <a:gd name="T28" fmla="*/ 286 w 324"/>
                <a:gd name="T29" fmla="*/ 265 h 324"/>
                <a:gd name="T30" fmla="*/ 311 w 324"/>
                <a:gd name="T31" fmla="*/ 225 h 324"/>
                <a:gd name="T32" fmla="*/ 324 w 324"/>
                <a:gd name="T33" fmla="*/ 178 h 324"/>
                <a:gd name="T34" fmla="*/ 324 w 324"/>
                <a:gd name="T35" fmla="*/ 146 h 324"/>
                <a:gd name="T36" fmla="*/ 311 w 324"/>
                <a:gd name="T37" fmla="*/ 99 h 324"/>
                <a:gd name="T38" fmla="*/ 286 w 324"/>
                <a:gd name="T39" fmla="*/ 60 h 324"/>
                <a:gd name="T40" fmla="*/ 252 w 324"/>
                <a:gd name="T41" fmla="*/ 27 h 324"/>
                <a:gd name="T42" fmla="*/ 211 w 324"/>
                <a:gd name="T43" fmla="*/ 7 h 324"/>
                <a:gd name="T44" fmla="*/ 162 w 324"/>
                <a:gd name="T45" fmla="*/ 0 h 324"/>
                <a:gd name="T46" fmla="*/ 162 w 324"/>
                <a:gd name="T47" fmla="*/ 277 h 324"/>
                <a:gd name="T48" fmla="*/ 128 w 324"/>
                <a:gd name="T49" fmla="*/ 272 h 324"/>
                <a:gd name="T50" fmla="*/ 97 w 324"/>
                <a:gd name="T51" fmla="*/ 257 h 324"/>
                <a:gd name="T52" fmla="*/ 61 w 324"/>
                <a:gd name="T53" fmla="*/ 216 h 324"/>
                <a:gd name="T54" fmla="*/ 50 w 324"/>
                <a:gd name="T55" fmla="*/ 185 h 324"/>
                <a:gd name="T56" fmla="*/ 47 w 324"/>
                <a:gd name="T57" fmla="*/ 162 h 324"/>
                <a:gd name="T58" fmla="*/ 52 w 324"/>
                <a:gd name="T59" fmla="*/ 128 h 324"/>
                <a:gd name="T60" fmla="*/ 67 w 324"/>
                <a:gd name="T61" fmla="*/ 97 h 324"/>
                <a:gd name="T62" fmla="*/ 108 w 324"/>
                <a:gd name="T63" fmla="*/ 61 h 324"/>
                <a:gd name="T64" fmla="*/ 139 w 324"/>
                <a:gd name="T65" fmla="*/ 49 h 324"/>
                <a:gd name="T66" fmla="*/ 162 w 324"/>
                <a:gd name="T67" fmla="*/ 47 h 324"/>
                <a:gd name="T68" fmla="*/ 196 w 324"/>
                <a:gd name="T69" fmla="*/ 52 h 324"/>
                <a:gd name="T70" fmla="*/ 227 w 324"/>
                <a:gd name="T71" fmla="*/ 67 h 324"/>
                <a:gd name="T72" fmla="*/ 263 w 324"/>
                <a:gd name="T73" fmla="*/ 106 h 324"/>
                <a:gd name="T74" fmla="*/ 275 w 324"/>
                <a:gd name="T75" fmla="*/ 139 h 324"/>
                <a:gd name="T76" fmla="*/ 277 w 324"/>
                <a:gd name="T77" fmla="*/ 162 h 324"/>
                <a:gd name="T78" fmla="*/ 272 w 324"/>
                <a:gd name="T79" fmla="*/ 196 h 324"/>
                <a:gd name="T80" fmla="*/ 257 w 324"/>
                <a:gd name="T81" fmla="*/ 227 h 324"/>
                <a:gd name="T82" fmla="*/ 216 w 324"/>
                <a:gd name="T83" fmla="*/ 263 h 324"/>
                <a:gd name="T84" fmla="*/ 185 w 324"/>
                <a:gd name="T85" fmla="*/ 274 h 324"/>
                <a:gd name="T86" fmla="*/ 162 w 324"/>
                <a:gd name="T87" fmla="*/ 277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24" h="324">
                  <a:moveTo>
                    <a:pt x="162" y="0"/>
                  </a:moveTo>
                  <a:lnTo>
                    <a:pt x="162" y="0"/>
                  </a:lnTo>
                  <a:lnTo>
                    <a:pt x="146" y="0"/>
                  </a:lnTo>
                  <a:lnTo>
                    <a:pt x="130" y="4"/>
                  </a:lnTo>
                  <a:lnTo>
                    <a:pt x="113" y="7"/>
                  </a:lnTo>
                  <a:lnTo>
                    <a:pt x="99" y="13"/>
                  </a:lnTo>
                  <a:lnTo>
                    <a:pt x="85" y="20"/>
                  </a:lnTo>
                  <a:lnTo>
                    <a:pt x="72" y="27"/>
                  </a:lnTo>
                  <a:lnTo>
                    <a:pt x="59" y="36"/>
                  </a:lnTo>
                  <a:lnTo>
                    <a:pt x="49" y="47"/>
                  </a:lnTo>
                  <a:lnTo>
                    <a:pt x="38" y="60"/>
                  </a:lnTo>
                  <a:lnTo>
                    <a:pt x="29" y="72"/>
                  </a:lnTo>
                  <a:lnTo>
                    <a:pt x="20" y="85"/>
                  </a:lnTo>
                  <a:lnTo>
                    <a:pt x="13" y="99"/>
                  </a:lnTo>
                  <a:lnTo>
                    <a:pt x="7" y="113"/>
                  </a:lnTo>
                  <a:lnTo>
                    <a:pt x="4" y="130"/>
                  </a:lnTo>
                  <a:lnTo>
                    <a:pt x="2" y="146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2" y="178"/>
                  </a:lnTo>
                  <a:lnTo>
                    <a:pt x="4" y="194"/>
                  </a:lnTo>
                  <a:lnTo>
                    <a:pt x="7" y="211"/>
                  </a:lnTo>
                  <a:lnTo>
                    <a:pt x="13" y="225"/>
                  </a:lnTo>
                  <a:lnTo>
                    <a:pt x="20" y="239"/>
                  </a:lnTo>
                  <a:lnTo>
                    <a:pt x="29" y="252"/>
                  </a:lnTo>
                  <a:lnTo>
                    <a:pt x="38" y="265"/>
                  </a:lnTo>
                  <a:lnTo>
                    <a:pt x="49" y="275"/>
                  </a:lnTo>
                  <a:lnTo>
                    <a:pt x="59" y="286"/>
                  </a:lnTo>
                  <a:lnTo>
                    <a:pt x="72" y="295"/>
                  </a:lnTo>
                  <a:lnTo>
                    <a:pt x="85" y="304"/>
                  </a:lnTo>
                  <a:lnTo>
                    <a:pt x="99" y="311"/>
                  </a:lnTo>
                  <a:lnTo>
                    <a:pt x="113" y="317"/>
                  </a:lnTo>
                  <a:lnTo>
                    <a:pt x="130" y="320"/>
                  </a:lnTo>
                  <a:lnTo>
                    <a:pt x="146" y="322"/>
                  </a:lnTo>
                  <a:lnTo>
                    <a:pt x="162" y="324"/>
                  </a:lnTo>
                  <a:lnTo>
                    <a:pt x="162" y="324"/>
                  </a:lnTo>
                  <a:lnTo>
                    <a:pt x="178" y="322"/>
                  </a:lnTo>
                  <a:lnTo>
                    <a:pt x="194" y="320"/>
                  </a:lnTo>
                  <a:lnTo>
                    <a:pt x="211" y="317"/>
                  </a:lnTo>
                  <a:lnTo>
                    <a:pt x="225" y="311"/>
                  </a:lnTo>
                  <a:lnTo>
                    <a:pt x="239" y="304"/>
                  </a:lnTo>
                  <a:lnTo>
                    <a:pt x="252" y="295"/>
                  </a:lnTo>
                  <a:lnTo>
                    <a:pt x="265" y="286"/>
                  </a:lnTo>
                  <a:lnTo>
                    <a:pt x="277" y="275"/>
                  </a:lnTo>
                  <a:lnTo>
                    <a:pt x="286" y="265"/>
                  </a:lnTo>
                  <a:lnTo>
                    <a:pt x="297" y="252"/>
                  </a:lnTo>
                  <a:lnTo>
                    <a:pt x="304" y="239"/>
                  </a:lnTo>
                  <a:lnTo>
                    <a:pt x="311" y="225"/>
                  </a:lnTo>
                  <a:lnTo>
                    <a:pt x="317" y="211"/>
                  </a:lnTo>
                  <a:lnTo>
                    <a:pt x="320" y="194"/>
                  </a:lnTo>
                  <a:lnTo>
                    <a:pt x="324" y="178"/>
                  </a:lnTo>
                  <a:lnTo>
                    <a:pt x="324" y="162"/>
                  </a:lnTo>
                  <a:lnTo>
                    <a:pt x="324" y="162"/>
                  </a:lnTo>
                  <a:lnTo>
                    <a:pt x="324" y="146"/>
                  </a:lnTo>
                  <a:lnTo>
                    <a:pt x="320" y="130"/>
                  </a:lnTo>
                  <a:lnTo>
                    <a:pt x="317" y="113"/>
                  </a:lnTo>
                  <a:lnTo>
                    <a:pt x="311" y="99"/>
                  </a:lnTo>
                  <a:lnTo>
                    <a:pt x="304" y="85"/>
                  </a:lnTo>
                  <a:lnTo>
                    <a:pt x="297" y="72"/>
                  </a:lnTo>
                  <a:lnTo>
                    <a:pt x="286" y="60"/>
                  </a:lnTo>
                  <a:lnTo>
                    <a:pt x="277" y="47"/>
                  </a:lnTo>
                  <a:lnTo>
                    <a:pt x="265" y="36"/>
                  </a:lnTo>
                  <a:lnTo>
                    <a:pt x="252" y="27"/>
                  </a:lnTo>
                  <a:lnTo>
                    <a:pt x="239" y="20"/>
                  </a:lnTo>
                  <a:lnTo>
                    <a:pt x="225" y="13"/>
                  </a:lnTo>
                  <a:lnTo>
                    <a:pt x="211" y="7"/>
                  </a:lnTo>
                  <a:lnTo>
                    <a:pt x="194" y="4"/>
                  </a:lnTo>
                  <a:lnTo>
                    <a:pt x="178" y="0"/>
                  </a:lnTo>
                  <a:lnTo>
                    <a:pt x="162" y="0"/>
                  </a:lnTo>
                  <a:lnTo>
                    <a:pt x="162" y="0"/>
                  </a:lnTo>
                  <a:close/>
                  <a:moveTo>
                    <a:pt x="162" y="277"/>
                  </a:moveTo>
                  <a:lnTo>
                    <a:pt x="162" y="277"/>
                  </a:lnTo>
                  <a:lnTo>
                    <a:pt x="151" y="275"/>
                  </a:lnTo>
                  <a:lnTo>
                    <a:pt x="139" y="274"/>
                  </a:lnTo>
                  <a:lnTo>
                    <a:pt x="128" y="272"/>
                  </a:lnTo>
                  <a:lnTo>
                    <a:pt x="117" y="268"/>
                  </a:lnTo>
                  <a:lnTo>
                    <a:pt x="108" y="263"/>
                  </a:lnTo>
                  <a:lnTo>
                    <a:pt x="97" y="257"/>
                  </a:lnTo>
                  <a:lnTo>
                    <a:pt x="81" y="243"/>
                  </a:lnTo>
                  <a:lnTo>
                    <a:pt x="67" y="227"/>
                  </a:lnTo>
                  <a:lnTo>
                    <a:pt x="61" y="216"/>
                  </a:lnTo>
                  <a:lnTo>
                    <a:pt x="56" y="207"/>
                  </a:lnTo>
                  <a:lnTo>
                    <a:pt x="52" y="196"/>
                  </a:lnTo>
                  <a:lnTo>
                    <a:pt x="50" y="185"/>
                  </a:lnTo>
                  <a:lnTo>
                    <a:pt x="49" y="173"/>
                  </a:lnTo>
                  <a:lnTo>
                    <a:pt x="47" y="162"/>
                  </a:lnTo>
                  <a:lnTo>
                    <a:pt x="47" y="162"/>
                  </a:lnTo>
                  <a:lnTo>
                    <a:pt x="49" y="149"/>
                  </a:lnTo>
                  <a:lnTo>
                    <a:pt x="50" y="139"/>
                  </a:lnTo>
                  <a:lnTo>
                    <a:pt x="52" y="128"/>
                  </a:lnTo>
                  <a:lnTo>
                    <a:pt x="56" y="117"/>
                  </a:lnTo>
                  <a:lnTo>
                    <a:pt x="61" y="106"/>
                  </a:lnTo>
                  <a:lnTo>
                    <a:pt x="67" y="97"/>
                  </a:lnTo>
                  <a:lnTo>
                    <a:pt x="81" y="81"/>
                  </a:lnTo>
                  <a:lnTo>
                    <a:pt x="97" y="67"/>
                  </a:lnTo>
                  <a:lnTo>
                    <a:pt x="108" y="61"/>
                  </a:lnTo>
                  <a:lnTo>
                    <a:pt x="117" y="56"/>
                  </a:lnTo>
                  <a:lnTo>
                    <a:pt x="128" y="52"/>
                  </a:lnTo>
                  <a:lnTo>
                    <a:pt x="139" y="49"/>
                  </a:lnTo>
                  <a:lnTo>
                    <a:pt x="151" y="47"/>
                  </a:lnTo>
                  <a:lnTo>
                    <a:pt x="162" y="47"/>
                  </a:lnTo>
                  <a:lnTo>
                    <a:pt x="162" y="47"/>
                  </a:lnTo>
                  <a:lnTo>
                    <a:pt x="175" y="47"/>
                  </a:lnTo>
                  <a:lnTo>
                    <a:pt x="185" y="49"/>
                  </a:lnTo>
                  <a:lnTo>
                    <a:pt x="196" y="52"/>
                  </a:lnTo>
                  <a:lnTo>
                    <a:pt x="207" y="56"/>
                  </a:lnTo>
                  <a:lnTo>
                    <a:pt x="216" y="61"/>
                  </a:lnTo>
                  <a:lnTo>
                    <a:pt x="227" y="67"/>
                  </a:lnTo>
                  <a:lnTo>
                    <a:pt x="243" y="81"/>
                  </a:lnTo>
                  <a:lnTo>
                    <a:pt x="257" y="97"/>
                  </a:lnTo>
                  <a:lnTo>
                    <a:pt x="263" y="106"/>
                  </a:lnTo>
                  <a:lnTo>
                    <a:pt x="268" y="117"/>
                  </a:lnTo>
                  <a:lnTo>
                    <a:pt x="272" y="128"/>
                  </a:lnTo>
                  <a:lnTo>
                    <a:pt x="275" y="139"/>
                  </a:lnTo>
                  <a:lnTo>
                    <a:pt x="277" y="149"/>
                  </a:lnTo>
                  <a:lnTo>
                    <a:pt x="277" y="162"/>
                  </a:lnTo>
                  <a:lnTo>
                    <a:pt x="277" y="162"/>
                  </a:lnTo>
                  <a:lnTo>
                    <a:pt x="277" y="173"/>
                  </a:lnTo>
                  <a:lnTo>
                    <a:pt x="275" y="185"/>
                  </a:lnTo>
                  <a:lnTo>
                    <a:pt x="272" y="196"/>
                  </a:lnTo>
                  <a:lnTo>
                    <a:pt x="268" y="207"/>
                  </a:lnTo>
                  <a:lnTo>
                    <a:pt x="263" y="216"/>
                  </a:lnTo>
                  <a:lnTo>
                    <a:pt x="257" y="227"/>
                  </a:lnTo>
                  <a:lnTo>
                    <a:pt x="243" y="243"/>
                  </a:lnTo>
                  <a:lnTo>
                    <a:pt x="227" y="257"/>
                  </a:lnTo>
                  <a:lnTo>
                    <a:pt x="216" y="263"/>
                  </a:lnTo>
                  <a:lnTo>
                    <a:pt x="207" y="268"/>
                  </a:lnTo>
                  <a:lnTo>
                    <a:pt x="196" y="272"/>
                  </a:lnTo>
                  <a:lnTo>
                    <a:pt x="185" y="274"/>
                  </a:lnTo>
                  <a:lnTo>
                    <a:pt x="175" y="275"/>
                  </a:lnTo>
                  <a:lnTo>
                    <a:pt x="162" y="277"/>
                  </a:lnTo>
                  <a:lnTo>
                    <a:pt x="162" y="2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9" name="Freeform 9"/>
            <p:cNvSpPr>
              <a:spLocks noEditPoints="1"/>
            </p:cNvSpPr>
            <p:nvPr/>
          </p:nvSpPr>
          <p:spPr bwMode="auto">
            <a:xfrm>
              <a:off x="2409825" y="6532563"/>
              <a:ext cx="885825" cy="885825"/>
            </a:xfrm>
            <a:custGeom>
              <a:avLst/>
              <a:gdLst>
                <a:gd name="T0" fmla="*/ 992 w 1116"/>
                <a:gd name="T1" fmla="*/ 294 h 1116"/>
                <a:gd name="T2" fmla="*/ 954 w 1116"/>
                <a:gd name="T3" fmla="*/ 162 h 1116"/>
                <a:gd name="T4" fmla="*/ 866 w 1116"/>
                <a:gd name="T5" fmla="*/ 121 h 1116"/>
                <a:gd name="T6" fmla="*/ 779 w 1116"/>
                <a:gd name="T7" fmla="*/ 141 h 1116"/>
                <a:gd name="T8" fmla="*/ 646 w 1116"/>
                <a:gd name="T9" fmla="*/ 29 h 1116"/>
                <a:gd name="T10" fmla="*/ 511 w 1116"/>
                <a:gd name="T11" fmla="*/ 7 h 1116"/>
                <a:gd name="T12" fmla="*/ 418 w 1116"/>
                <a:gd name="T13" fmla="*/ 106 h 1116"/>
                <a:gd name="T14" fmla="*/ 266 w 1116"/>
                <a:gd name="T15" fmla="*/ 121 h 1116"/>
                <a:gd name="T16" fmla="*/ 185 w 1116"/>
                <a:gd name="T17" fmla="*/ 144 h 1116"/>
                <a:gd name="T18" fmla="*/ 122 w 1116"/>
                <a:gd name="T19" fmla="*/ 247 h 1116"/>
                <a:gd name="T20" fmla="*/ 106 w 1116"/>
                <a:gd name="T21" fmla="*/ 418 h 1116"/>
                <a:gd name="T22" fmla="*/ 7 w 1116"/>
                <a:gd name="T23" fmla="*/ 509 h 1116"/>
                <a:gd name="T24" fmla="*/ 31 w 1116"/>
                <a:gd name="T25" fmla="*/ 646 h 1116"/>
                <a:gd name="T26" fmla="*/ 140 w 1116"/>
                <a:gd name="T27" fmla="*/ 778 h 1116"/>
                <a:gd name="T28" fmla="*/ 135 w 1116"/>
                <a:gd name="T29" fmla="*/ 913 h 1116"/>
                <a:gd name="T30" fmla="*/ 211 w 1116"/>
                <a:gd name="T31" fmla="*/ 985 h 1116"/>
                <a:gd name="T32" fmla="*/ 302 w 1116"/>
                <a:gd name="T33" fmla="*/ 990 h 1116"/>
                <a:gd name="T34" fmla="*/ 427 w 1116"/>
                <a:gd name="T35" fmla="*/ 1031 h 1116"/>
                <a:gd name="T36" fmla="*/ 558 w 1116"/>
                <a:gd name="T37" fmla="*/ 1116 h 1116"/>
                <a:gd name="T38" fmla="*/ 679 w 1116"/>
                <a:gd name="T39" fmla="*/ 1051 h 1116"/>
                <a:gd name="T40" fmla="*/ 796 w 1116"/>
                <a:gd name="T41" fmla="*/ 985 h 1116"/>
                <a:gd name="T42" fmla="*/ 866 w 1116"/>
                <a:gd name="T43" fmla="*/ 994 h 1116"/>
                <a:gd name="T44" fmla="*/ 954 w 1116"/>
                <a:gd name="T45" fmla="*/ 952 h 1116"/>
                <a:gd name="T46" fmla="*/ 992 w 1116"/>
                <a:gd name="T47" fmla="*/ 823 h 1116"/>
                <a:gd name="T48" fmla="*/ 1031 w 1116"/>
                <a:gd name="T49" fmla="*/ 689 h 1116"/>
                <a:gd name="T50" fmla="*/ 1116 w 1116"/>
                <a:gd name="T51" fmla="*/ 558 h 1116"/>
                <a:gd name="T52" fmla="*/ 1053 w 1116"/>
                <a:gd name="T53" fmla="*/ 438 h 1116"/>
                <a:gd name="T54" fmla="*/ 927 w 1116"/>
                <a:gd name="T55" fmla="*/ 644 h 1116"/>
                <a:gd name="T56" fmla="*/ 887 w 1116"/>
                <a:gd name="T57" fmla="*/ 815 h 1116"/>
                <a:gd name="T58" fmla="*/ 893 w 1116"/>
                <a:gd name="T59" fmla="*/ 878 h 1116"/>
                <a:gd name="T60" fmla="*/ 851 w 1116"/>
                <a:gd name="T61" fmla="*/ 902 h 1116"/>
                <a:gd name="T62" fmla="*/ 758 w 1116"/>
                <a:gd name="T63" fmla="*/ 880 h 1116"/>
                <a:gd name="T64" fmla="*/ 608 w 1116"/>
                <a:gd name="T65" fmla="*/ 972 h 1116"/>
                <a:gd name="T66" fmla="*/ 578 w 1116"/>
                <a:gd name="T67" fmla="*/ 1019 h 1116"/>
                <a:gd name="T68" fmla="*/ 522 w 1116"/>
                <a:gd name="T69" fmla="*/ 1008 h 1116"/>
                <a:gd name="T70" fmla="*/ 472 w 1116"/>
                <a:gd name="T71" fmla="*/ 927 h 1116"/>
                <a:gd name="T72" fmla="*/ 301 w 1116"/>
                <a:gd name="T73" fmla="*/ 886 h 1116"/>
                <a:gd name="T74" fmla="*/ 238 w 1116"/>
                <a:gd name="T75" fmla="*/ 893 h 1116"/>
                <a:gd name="T76" fmla="*/ 216 w 1116"/>
                <a:gd name="T77" fmla="*/ 841 h 1116"/>
                <a:gd name="T78" fmla="*/ 221 w 1116"/>
                <a:gd name="T79" fmla="*/ 731 h 1116"/>
                <a:gd name="T80" fmla="*/ 133 w 1116"/>
                <a:gd name="T81" fmla="*/ 607 h 1116"/>
                <a:gd name="T82" fmla="*/ 94 w 1116"/>
                <a:gd name="T83" fmla="*/ 558 h 1116"/>
                <a:gd name="T84" fmla="*/ 124 w 1116"/>
                <a:gd name="T85" fmla="*/ 511 h 1116"/>
                <a:gd name="T86" fmla="*/ 209 w 1116"/>
                <a:gd name="T87" fmla="*/ 412 h 1116"/>
                <a:gd name="T88" fmla="*/ 218 w 1116"/>
                <a:gd name="T89" fmla="*/ 285 h 1116"/>
                <a:gd name="T90" fmla="*/ 230 w 1116"/>
                <a:gd name="T91" fmla="*/ 229 h 1116"/>
                <a:gd name="T92" fmla="*/ 293 w 1116"/>
                <a:gd name="T93" fmla="*/ 223 h 1116"/>
                <a:gd name="T94" fmla="*/ 441 w 1116"/>
                <a:gd name="T95" fmla="*/ 198 h 1116"/>
                <a:gd name="T96" fmla="*/ 517 w 1116"/>
                <a:gd name="T97" fmla="*/ 115 h 1116"/>
                <a:gd name="T98" fmla="*/ 569 w 1116"/>
                <a:gd name="T99" fmla="*/ 94 h 1116"/>
                <a:gd name="T100" fmla="*/ 608 w 1116"/>
                <a:gd name="T101" fmla="*/ 144 h 1116"/>
                <a:gd name="T102" fmla="*/ 758 w 1116"/>
                <a:gd name="T103" fmla="*/ 236 h 1116"/>
                <a:gd name="T104" fmla="*/ 851 w 1116"/>
                <a:gd name="T105" fmla="*/ 214 h 1116"/>
                <a:gd name="T106" fmla="*/ 898 w 1116"/>
                <a:gd name="T107" fmla="*/ 247 h 1116"/>
                <a:gd name="T108" fmla="*/ 860 w 1116"/>
                <a:gd name="T109" fmla="*/ 328 h 1116"/>
                <a:gd name="T110" fmla="*/ 936 w 1116"/>
                <a:gd name="T111" fmla="*/ 508 h 1116"/>
                <a:gd name="T112" fmla="*/ 1013 w 1116"/>
                <a:gd name="T113" fmla="*/ 529 h 1116"/>
                <a:gd name="T114" fmla="*/ 1013 w 1116"/>
                <a:gd name="T115" fmla="*/ 587 h 1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16" h="1116">
                  <a:moveTo>
                    <a:pt x="1010" y="418"/>
                  </a:moveTo>
                  <a:lnTo>
                    <a:pt x="1010" y="418"/>
                  </a:lnTo>
                  <a:lnTo>
                    <a:pt x="995" y="376"/>
                  </a:lnTo>
                  <a:lnTo>
                    <a:pt x="976" y="337"/>
                  </a:lnTo>
                  <a:lnTo>
                    <a:pt x="976" y="337"/>
                  </a:lnTo>
                  <a:lnTo>
                    <a:pt x="986" y="315"/>
                  </a:lnTo>
                  <a:lnTo>
                    <a:pt x="992" y="294"/>
                  </a:lnTo>
                  <a:lnTo>
                    <a:pt x="995" y="270"/>
                  </a:lnTo>
                  <a:lnTo>
                    <a:pt x="994" y="247"/>
                  </a:lnTo>
                  <a:lnTo>
                    <a:pt x="990" y="223"/>
                  </a:lnTo>
                  <a:lnTo>
                    <a:pt x="981" y="202"/>
                  </a:lnTo>
                  <a:lnTo>
                    <a:pt x="968" y="182"/>
                  </a:lnTo>
                  <a:lnTo>
                    <a:pt x="954" y="162"/>
                  </a:lnTo>
                  <a:lnTo>
                    <a:pt x="954" y="162"/>
                  </a:lnTo>
                  <a:lnTo>
                    <a:pt x="943" y="153"/>
                  </a:lnTo>
                  <a:lnTo>
                    <a:pt x="931" y="144"/>
                  </a:lnTo>
                  <a:lnTo>
                    <a:pt x="920" y="137"/>
                  </a:lnTo>
                  <a:lnTo>
                    <a:pt x="905" y="132"/>
                  </a:lnTo>
                  <a:lnTo>
                    <a:pt x="893" y="126"/>
                  </a:lnTo>
                  <a:lnTo>
                    <a:pt x="878" y="123"/>
                  </a:lnTo>
                  <a:lnTo>
                    <a:pt x="866" y="121"/>
                  </a:lnTo>
                  <a:lnTo>
                    <a:pt x="851" y="121"/>
                  </a:lnTo>
                  <a:lnTo>
                    <a:pt x="851" y="121"/>
                  </a:lnTo>
                  <a:lnTo>
                    <a:pt x="832" y="123"/>
                  </a:lnTo>
                  <a:lnTo>
                    <a:pt x="814" y="126"/>
                  </a:lnTo>
                  <a:lnTo>
                    <a:pt x="796" y="132"/>
                  </a:lnTo>
                  <a:lnTo>
                    <a:pt x="779" y="141"/>
                  </a:lnTo>
                  <a:lnTo>
                    <a:pt x="779" y="141"/>
                  </a:lnTo>
                  <a:lnTo>
                    <a:pt x="740" y="121"/>
                  </a:lnTo>
                  <a:lnTo>
                    <a:pt x="698" y="106"/>
                  </a:lnTo>
                  <a:lnTo>
                    <a:pt x="698" y="106"/>
                  </a:lnTo>
                  <a:lnTo>
                    <a:pt x="689" y="85"/>
                  </a:lnTo>
                  <a:lnTo>
                    <a:pt x="679" y="63"/>
                  </a:lnTo>
                  <a:lnTo>
                    <a:pt x="664" y="45"/>
                  </a:lnTo>
                  <a:lnTo>
                    <a:pt x="646" y="29"/>
                  </a:lnTo>
                  <a:lnTo>
                    <a:pt x="626" y="16"/>
                  </a:lnTo>
                  <a:lnTo>
                    <a:pt x="607" y="7"/>
                  </a:lnTo>
                  <a:lnTo>
                    <a:pt x="583" y="2"/>
                  </a:lnTo>
                  <a:lnTo>
                    <a:pt x="558" y="0"/>
                  </a:lnTo>
                  <a:lnTo>
                    <a:pt x="558" y="0"/>
                  </a:lnTo>
                  <a:lnTo>
                    <a:pt x="535" y="2"/>
                  </a:lnTo>
                  <a:lnTo>
                    <a:pt x="511" y="7"/>
                  </a:lnTo>
                  <a:lnTo>
                    <a:pt x="490" y="16"/>
                  </a:lnTo>
                  <a:lnTo>
                    <a:pt x="470" y="29"/>
                  </a:lnTo>
                  <a:lnTo>
                    <a:pt x="452" y="45"/>
                  </a:lnTo>
                  <a:lnTo>
                    <a:pt x="437" y="63"/>
                  </a:lnTo>
                  <a:lnTo>
                    <a:pt x="427" y="85"/>
                  </a:lnTo>
                  <a:lnTo>
                    <a:pt x="418" y="106"/>
                  </a:lnTo>
                  <a:lnTo>
                    <a:pt x="418" y="106"/>
                  </a:lnTo>
                  <a:lnTo>
                    <a:pt x="378" y="121"/>
                  </a:lnTo>
                  <a:lnTo>
                    <a:pt x="338" y="141"/>
                  </a:lnTo>
                  <a:lnTo>
                    <a:pt x="338" y="141"/>
                  </a:lnTo>
                  <a:lnTo>
                    <a:pt x="320" y="132"/>
                  </a:lnTo>
                  <a:lnTo>
                    <a:pt x="302" y="126"/>
                  </a:lnTo>
                  <a:lnTo>
                    <a:pt x="284" y="123"/>
                  </a:lnTo>
                  <a:lnTo>
                    <a:pt x="266" y="121"/>
                  </a:lnTo>
                  <a:lnTo>
                    <a:pt x="266" y="121"/>
                  </a:lnTo>
                  <a:lnTo>
                    <a:pt x="252" y="121"/>
                  </a:lnTo>
                  <a:lnTo>
                    <a:pt x="238" y="123"/>
                  </a:lnTo>
                  <a:lnTo>
                    <a:pt x="223" y="126"/>
                  </a:lnTo>
                  <a:lnTo>
                    <a:pt x="211" y="132"/>
                  </a:lnTo>
                  <a:lnTo>
                    <a:pt x="198" y="137"/>
                  </a:lnTo>
                  <a:lnTo>
                    <a:pt x="185" y="144"/>
                  </a:lnTo>
                  <a:lnTo>
                    <a:pt x="175" y="153"/>
                  </a:lnTo>
                  <a:lnTo>
                    <a:pt x="164" y="162"/>
                  </a:lnTo>
                  <a:lnTo>
                    <a:pt x="164" y="162"/>
                  </a:lnTo>
                  <a:lnTo>
                    <a:pt x="148" y="182"/>
                  </a:lnTo>
                  <a:lnTo>
                    <a:pt x="135" y="202"/>
                  </a:lnTo>
                  <a:lnTo>
                    <a:pt x="126" y="223"/>
                  </a:lnTo>
                  <a:lnTo>
                    <a:pt x="122" y="247"/>
                  </a:lnTo>
                  <a:lnTo>
                    <a:pt x="121" y="270"/>
                  </a:lnTo>
                  <a:lnTo>
                    <a:pt x="124" y="294"/>
                  </a:lnTo>
                  <a:lnTo>
                    <a:pt x="130" y="315"/>
                  </a:lnTo>
                  <a:lnTo>
                    <a:pt x="140" y="337"/>
                  </a:lnTo>
                  <a:lnTo>
                    <a:pt x="140" y="337"/>
                  </a:lnTo>
                  <a:lnTo>
                    <a:pt x="121" y="376"/>
                  </a:lnTo>
                  <a:lnTo>
                    <a:pt x="106" y="418"/>
                  </a:lnTo>
                  <a:lnTo>
                    <a:pt x="106" y="418"/>
                  </a:lnTo>
                  <a:lnTo>
                    <a:pt x="85" y="427"/>
                  </a:lnTo>
                  <a:lnTo>
                    <a:pt x="65" y="438"/>
                  </a:lnTo>
                  <a:lnTo>
                    <a:pt x="45" y="452"/>
                  </a:lnTo>
                  <a:lnTo>
                    <a:pt x="31" y="470"/>
                  </a:lnTo>
                  <a:lnTo>
                    <a:pt x="18" y="488"/>
                  </a:lnTo>
                  <a:lnTo>
                    <a:pt x="7" y="509"/>
                  </a:lnTo>
                  <a:lnTo>
                    <a:pt x="2" y="533"/>
                  </a:lnTo>
                  <a:lnTo>
                    <a:pt x="0" y="558"/>
                  </a:lnTo>
                  <a:lnTo>
                    <a:pt x="0" y="558"/>
                  </a:lnTo>
                  <a:lnTo>
                    <a:pt x="2" y="581"/>
                  </a:lnTo>
                  <a:lnTo>
                    <a:pt x="7" y="605"/>
                  </a:lnTo>
                  <a:lnTo>
                    <a:pt x="18" y="626"/>
                  </a:lnTo>
                  <a:lnTo>
                    <a:pt x="31" y="646"/>
                  </a:lnTo>
                  <a:lnTo>
                    <a:pt x="45" y="664"/>
                  </a:lnTo>
                  <a:lnTo>
                    <a:pt x="65" y="679"/>
                  </a:lnTo>
                  <a:lnTo>
                    <a:pt x="85" y="689"/>
                  </a:lnTo>
                  <a:lnTo>
                    <a:pt x="106" y="697"/>
                  </a:lnTo>
                  <a:lnTo>
                    <a:pt x="106" y="697"/>
                  </a:lnTo>
                  <a:lnTo>
                    <a:pt x="121" y="738"/>
                  </a:lnTo>
                  <a:lnTo>
                    <a:pt x="140" y="778"/>
                  </a:lnTo>
                  <a:lnTo>
                    <a:pt x="140" y="778"/>
                  </a:lnTo>
                  <a:lnTo>
                    <a:pt x="130" y="799"/>
                  </a:lnTo>
                  <a:lnTo>
                    <a:pt x="124" y="823"/>
                  </a:lnTo>
                  <a:lnTo>
                    <a:pt x="121" y="846"/>
                  </a:lnTo>
                  <a:lnTo>
                    <a:pt x="122" y="869"/>
                  </a:lnTo>
                  <a:lnTo>
                    <a:pt x="126" y="891"/>
                  </a:lnTo>
                  <a:lnTo>
                    <a:pt x="135" y="913"/>
                  </a:lnTo>
                  <a:lnTo>
                    <a:pt x="148" y="934"/>
                  </a:lnTo>
                  <a:lnTo>
                    <a:pt x="164" y="952"/>
                  </a:lnTo>
                  <a:lnTo>
                    <a:pt x="164" y="952"/>
                  </a:lnTo>
                  <a:lnTo>
                    <a:pt x="175" y="963"/>
                  </a:lnTo>
                  <a:lnTo>
                    <a:pt x="185" y="970"/>
                  </a:lnTo>
                  <a:lnTo>
                    <a:pt x="198" y="977"/>
                  </a:lnTo>
                  <a:lnTo>
                    <a:pt x="211" y="985"/>
                  </a:lnTo>
                  <a:lnTo>
                    <a:pt x="223" y="988"/>
                  </a:lnTo>
                  <a:lnTo>
                    <a:pt x="238" y="992"/>
                  </a:lnTo>
                  <a:lnTo>
                    <a:pt x="252" y="994"/>
                  </a:lnTo>
                  <a:lnTo>
                    <a:pt x="266" y="995"/>
                  </a:lnTo>
                  <a:lnTo>
                    <a:pt x="266" y="995"/>
                  </a:lnTo>
                  <a:lnTo>
                    <a:pt x="284" y="994"/>
                  </a:lnTo>
                  <a:lnTo>
                    <a:pt x="302" y="990"/>
                  </a:lnTo>
                  <a:lnTo>
                    <a:pt x="320" y="985"/>
                  </a:lnTo>
                  <a:lnTo>
                    <a:pt x="338" y="976"/>
                  </a:lnTo>
                  <a:lnTo>
                    <a:pt x="338" y="976"/>
                  </a:lnTo>
                  <a:lnTo>
                    <a:pt x="378" y="994"/>
                  </a:lnTo>
                  <a:lnTo>
                    <a:pt x="418" y="1010"/>
                  </a:lnTo>
                  <a:lnTo>
                    <a:pt x="418" y="1010"/>
                  </a:lnTo>
                  <a:lnTo>
                    <a:pt x="427" y="1031"/>
                  </a:lnTo>
                  <a:lnTo>
                    <a:pt x="437" y="1051"/>
                  </a:lnTo>
                  <a:lnTo>
                    <a:pt x="452" y="1071"/>
                  </a:lnTo>
                  <a:lnTo>
                    <a:pt x="470" y="1085"/>
                  </a:lnTo>
                  <a:lnTo>
                    <a:pt x="490" y="1098"/>
                  </a:lnTo>
                  <a:lnTo>
                    <a:pt x="511" y="1109"/>
                  </a:lnTo>
                  <a:lnTo>
                    <a:pt x="535" y="1114"/>
                  </a:lnTo>
                  <a:lnTo>
                    <a:pt x="558" y="1116"/>
                  </a:lnTo>
                  <a:lnTo>
                    <a:pt x="558" y="1116"/>
                  </a:lnTo>
                  <a:lnTo>
                    <a:pt x="583" y="1114"/>
                  </a:lnTo>
                  <a:lnTo>
                    <a:pt x="607" y="1109"/>
                  </a:lnTo>
                  <a:lnTo>
                    <a:pt x="626" y="1098"/>
                  </a:lnTo>
                  <a:lnTo>
                    <a:pt x="646" y="1085"/>
                  </a:lnTo>
                  <a:lnTo>
                    <a:pt x="664" y="1071"/>
                  </a:lnTo>
                  <a:lnTo>
                    <a:pt x="679" y="1051"/>
                  </a:lnTo>
                  <a:lnTo>
                    <a:pt x="689" y="1031"/>
                  </a:lnTo>
                  <a:lnTo>
                    <a:pt x="698" y="1010"/>
                  </a:lnTo>
                  <a:lnTo>
                    <a:pt x="698" y="1010"/>
                  </a:lnTo>
                  <a:lnTo>
                    <a:pt x="740" y="994"/>
                  </a:lnTo>
                  <a:lnTo>
                    <a:pt x="779" y="976"/>
                  </a:lnTo>
                  <a:lnTo>
                    <a:pt x="779" y="976"/>
                  </a:lnTo>
                  <a:lnTo>
                    <a:pt x="796" y="985"/>
                  </a:lnTo>
                  <a:lnTo>
                    <a:pt x="814" y="990"/>
                  </a:lnTo>
                  <a:lnTo>
                    <a:pt x="832" y="994"/>
                  </a:lnTo>
                  <a:lnTo>
                    <a:pt x="851" y="995"/>
                  </a:lnTo>
                  <a:lnTo>
                    <a:pt x="851" y="995"/>
                  </a:lnTo>
                  <a:lnTo>
                    <a:pt x="851" y="995"/>
                  </a:lnTo>
                  <a:lnTo>
                    <a:pt x="851" y="995"/>
                  </a:lnTo>
                  <a:lnTo>
                    <a:pt x="866" y="994"/>
                  </a:lnTo>
                  <a:lnTo>
                    <a:pt x="878" y="992"/>
                  </a:lnTo>
                  <a:lnTo>
                    <a:pt x="893" y="988"/>
                  </a:lnTo>
                  <a:lnTo>
                    <a:pt x="905" y="985"/>
                  </a:lnTo>
                  <a:lnTo>
                    <a:pt x="920" y="977"/>
                  </a:lnTo>
                  <a:lnTo>
                    <a:pt x="931" y="970"/>
                  </a:lnTo>
                  <a:lnTo>
                    <a:pt x="943" y="963"/>
                  </a:lnTo>
                  <a:lnTo>
                    <a:pt x="954" y="952"/>
                  </a:lnTo>
                  <a:lnTo>
                    <a:pt x="954" y="952"/>
                  </a:lnTo>
                  <a:lnTo>
                    <a:pt x="968" y="934"/>
                  </a:lnTo>
                  <a:lnTo>
                    <a:pt x="981" y="913"/>
                  </a:lnTo>
                  <a:lnTo>
                    <a:pt x="990" y="891"/>
                  </a:lnTo>
                  <a:lnTo>
                    <a:pt x="994" y="869"/>
                  </a:lnTo>
                  <a:lnTo>
                    <a:pt x="995" y="846"/>
                  </a:lnTo>
                  <a:lnTo>
                    <a:pt x="992" y="823"/>
                  </a:lnTo>
                  <a:lnTo>
                    <a:pt x="986" y="799"/>
                  </a:lnTo>
                  <a:lnTo>
                    <a:pt x="976" y="778"/>
                  </a:lnTo>
                  <a:lnTo>
                    <a:pt x="976" y="778"/>
                  </a:lnTo>
                  <a:lnTo>
                    <a:pt x="995" y="738"/>
                  </a:lnTo>
                  <a:lnTo>
                    <a:pt x="1010" y="697"/>
                  </a:lnTo>
                  <a:lnTo>
                    <a:pt x="1010" y="697"/>
                  </a:lnTo>
                  <a:lnTo>
                    <a:pt x="1031" y="689"/>
                  </a:lnTo>
                  <a:lnTo>
                    <a:pt x="1053" y="679"/>
                  </a:lnTo>
                  <a:lnTo>
                    <a:pt x="1071" y="664"/>
                  </a:lnTo>
                  <a:lnTo>
                    <a:pt x="1085" y="646"/>
                  </a:lnTo>
                  <a:lnTo>
                    <a:pt x="1100" y="626"/>
                  </a:lnTo>
                  <a:lnTo>
                    <a:pt x="1109" y="605"/>
                  </a:lnTo>
                  <a:lnTo>
                    <a:pt x="1114" y="581"/>
                  </a:lnTo>
                  <a:lnTo>
                    <a:pt x="1116" y="558"/>
                  </a:lnTo>
                  <a:lnTo>
                    <a:pt x="1116" y="558"/>
                  </a:lnTo>
                  <a:lnTo>
                    <a:pt x="1114" y="533"/>
                  </a:lnTo>
                  <a:lnTo>
                    <a:pt x="1109" y="509"/>
                  </a:lnTo>
                  <a:lnTo>
                    <a:pt x="1100" y="488"/>
                  </a:lnTo>
                  <a:lnTo>
                    <a:pt x="1085" y="470"/>
                  </a:lnTo>
                  <a:lnTo>
                    <a:pt x="1071" y="452"/>
                  </a:lnTo>
                  <a:lnTo>
                    <a:pt x="1053" y="438"/>
                  </a:lnTo>
                  <a:lnTo>
                    <a:pt x="1031" y="427"/>
                  </a:lnTo>
                  <a:lnTo>
                    <a:pt x="1010" y="418"/>
                  </a:lnTo>
                  <a:lnTo>
                    <a:pt x="1010" y="418"/>
                  </a:lnTo>
                  <a:close/>
                  <a:moveTo>
                    <a:pt x="972" y="608"/>
                  </a:moveTo>
                  <a:lnTo>
                    <a:pt x="936" y="608"/>
                  </a:lnTo>
                  <a:lnTo>
                    <a:pt x="927" y="644"/>
                  </a:lnTo>
                  <a:lnTo>
                    <a:pt x="927" y="644"/>
                  </a:lnTo>
                  <a:lnTo>
                    <a:pt x="918" y="675"/>
                  </a:lnTo>
                  <a:lnTo>
                    <a:pt x="907" y="702"/>
                  </a:lnTo>
                  <a:lnTo>
                    <a:pt x="895" y="731"/>
                  </a:lnTo>
                  <a:lnTo>
                    <a:pt x="880" y="756"/>
                  </a:lnTo>
                  <a:lnTo>
                    <a:pt x="860" y="788"/>
                  </a:lnTo>
                  <a:lnTo>
                    <a:pt x="887" y="815"/>
                  </a:lnTo>
                  <a:lnTo>
                    <a:pt x="887" y="815"/>
                  </a:lnTo>
                  <a:lnTo>
                    <a:pt x="893" y="823"/>
                  </a:lnTo>
                  <a:lnTo>
                    <a:pt x="898" y="832"/>
                  </a:lnTo>
                  <a:lnTo>
                    <a:pt x="900" y="841"/>
                  </a:lnTo>
                  <a:lnTo>
                    <a:pt x="902" y="850"/>
                  </a:lnTo>
                  <a:lnTo>
                    <a:pt x="900" y="860"/>
                  </a:lnTo>
                  <a:lnTo>
                    <a:pt x="898" y="869"/>
                  </a:lnTo>
                  <a:lnTo>
                    <a:pt x="893" y="878"/>
                  </a:lnTo>
                  <a:lnTo>
                    <a:pt x="887" y="886"/>
                  </a:lnTo>
                  <a:lnTo>
                    <a:pt x="887" y="886"/>
                  </a:lnTo>
                  <a:lnTo>
                    <a:pt x="878" y="893"/>
                  </a:lnTo>
                  <a:lnTo>
                    <a:pt x="869" y="896"/>
                  </a:lnTo>
                  <a:lnTo>
                    <a:pt x="860" y="900"/>
                  </a:lnTo>
                  <a:lnTo>
                    <a:pt x="851" y="902"/>
                  </a:lnTo>
                  <a:lnTo>
                    <a:pt x="851" y="902"/>
                  </a:lnTo>
                  <a:lnTo>
                    <a:pt x="851" y="902"/>
                  </a:lnTo>
                  <a:lnTo>
                    <a:pt x="841" y="900"/>
                  </a:lnTo>
                  <a:lnTo>
                    <a:pt x="832" y="896"/>
                  </a:lnTo>
                  <a:lnTo>
                    <a:pt x="823" y="893"/>
                  </a:lnTo>
                  <a:lnTo>
                    <a:pt x="815" y="886"/>
                  </a:lnTo>
                  <a:lnTo>
                    <a:pt x="788" y="860"/>
                  </a:lnTo>
                  <a:lnTo>
                    <a:pt x="758" y="880"/>
                  </a:lnTo>
                  <a:lnTo>
                    <a:pt x="758" y="880"/>
                  </a:lnTo>
                  <a:lnTo>
                    <a:pt x="731" y="895"/>
                  </a:lnTo>
                  <a:lnTo>
                    <a:pt x="704" y="907"/>
                  </a:lnTo>
                  <a:lnTo>
                    <a:pt x="675" y="918"/>
                  </a:lnTo>
                  <a:lnTo>
                    <a:pt x="644" y="927"/>
                  </a:lnTo>
                  <a:lnTo>
                    <a:pt x="608" y="934"/>
                  </a:lnTo>
                  <a:lnTo>
                    <a:pt x="608" y="972"/>
                  </a:lnTo>
                  <a:lnTo>
                    <a:pt x="608" y="972"/>
                  </a:lnTo>
                  <a:lnTo>
                    <a:pt x="608" y="983"/>
                  </a:lnTo>
                  <a:lnTo>
                    <a:pt x="605" y="992"/>
                  </a:lnTo>
                  <a:lnTo>
                    <a:pt x="599" y="1001"/>
                  </a:lnTo>
                  <a:lnTo>
                    <a:pt x="594" y="1008"/>
                  </a:lnTo>
                  <a:lnTo>
                    <a:pt x="587" y="1013"/>
                  </a:lnTo>
                  <a:lnTo>
                    <a:pt x="578" y="1019"/>
                  </a:lnTo>
                  <a:lnTo>
                    <a:pt x="569" y="1021"/>
                  </a:lnTo>
                  <a:lnTo>
                    <a:pt x="558" y="1022"/>
                  </a:lnTo>
                  <a:lnTo>
                    <a:pt x="558" y="1022"/>
                  </a:lnTo>
                  <a:lnTo>
                    <a:pt x="547" y="1021"/>
                  </a:lnTo>
                  <a:lnTo>
                    <a:pt x="538" y="1019"/>
                  </a:lnTo>
                  <a:lnTo>
                    <a:pt x="529" y="1013"/>
                  </a:lnTo>
                  <a:lnTo>
                    <a:pt x="522" y="1008"/>
                  </a:lnTo>
                  <a:lnTo>
                    <a:pt x="517" y="1001"/>
                  </a:lnTo>
                  <a:lnTo>
                    <a:pt x="511" y="992"/>
                  </a:lnTo>
                  <a:lnTo>
                    <a:pt x="509" y="983"/>
                  </a:lnTo>
                  <a:lnTo>
                    <a:pt x="508" y="972"/>
                  </a:lnTo>
                  <a:lnTo>
                    <a:pt x="508" y="934"/>
                  </a:lnTo>
                  <a:lnTo>
                    <a:pt x="472" y="927"/>
                  </a:lnTo>
                  <a:lnTo>
                    <a:pt x="472" y="927"/>
                  </a:lnTo>
                  <a:lnTo>
                    <a:pt x="441" y="918"/>
                  </a:lnTo>
                  <a:lnTo>
                    <a:pt x="414" y="907"/>
                  </a:lnTo>
                  <a:lnTo>
                    <a:pt x="385" y="895"/>
                  </a:lnTo>
                  <a:lnTo>
                    <a:pt x="358" y="880"/>
                  </a:lnTo>
                  <a:lnTo>
                    <a:pt x="328" y="860"/>
                  </a:lnTo>
                  <a:lnTo>
                    <a:pt x="301" y="886"/>
                  </a:lnTo>
                  <a:lnTo>
                    <a:pt x="301" y="886"/>
                  </a:lnTo>
                  <a:lnTo>
                    <a:pt x="293" y="893"/>
                  </a:lnTo>
                  <a:lnTo>
                    <a:pt x="284" y="896"/>
                  </a:lnTo>
                  <a:lnTo>
                    <a:pt x="275" y="900"/>
                  </a:lnTo>
                  <a:lnTo>
                    <a:pt x="265" y="900"/>
                  </a:lnTo>
                  <a:lnTo>
                    <a:pt x="256" y="900"/>
                  </a:lnTo>
                  <a:lnTo>
                    <a:pt x="247" y="896"/>
                  </a:lnTo>
                  <a:lnTo>
                    <a:pt x="238" y="893"/>
                  </a:lnTo>
                  <a:lnTo>
                    <a:pt x="230" y="886"/>
                  </a:lnTo>
                  <a:lnTo>
                    <a:pt x="230" y="886"/>
                  </a:lnTo>
                  <a:lnTo>
                    <a:pt x="223" y="878"/>
                  </a:lnTo>
                  <a:lnTo>
                    <a:pt x="218" y="869"/>
                  </a:lnTo>
                  <a:lnTo>
                    <a:pt x="216" y="860"/>
                  </a:lnTo>
                  <a:lnTo>
                    <a:pt x="214" y="850"/>
                  </a:lnTo>
                  <a:lnTo>
                    <a:pt x="216" y="841"/>
                  </a:lnTo>
                  <a:lnTo>
                    <a:pt x="218" y="832"/>
                  </a:lnTo>
                  <a:lnTo>
                    <a:pt x="223" y="823"/>
                  </a:lnTo>
                  <a:lnTo>
                    <a:pt x="230" y="815"/>
                  </a:lnTo>
                  <a:lnTo>
                    <a:pt x="256" y="788"/>
                  </a:lnTo>
                  <a:lnTo>
                    <a:pt x="236" y="756"/>
                  </a:lnTo>
                  <a:lnTo>
                    <a:pt x="236" y="756"/>
                  </a:lnTo>
                  <a:lnTo>
                    <a:pt x="221" y="731"/>
                  </a:lnTo>
                  <a:lnTo>
                    <a:pt x="209" y="702"/>
                  </a:lnTo>
                  <a:lnTo>
                    <a:pt x="198" y="675"/>
                  </a:lnTo>
                  <a:lnTo>
                    <a:pt x="189" y="644"/>
                  </a:lnTo>
                  <a:lnTo>
                    <a:pt x="182" y="608"/>
                  </a:lnTo>
                  <a:lnTo>
                    <a:pt x="144" y="608"/>
                  </a:lnTo>
                  <a:lnTo>
                    <a:pt x="144" y="608"/>
                  </a:lnTo>
                  <a:lnTo>
                    <a:pt x="133" y="607"/>
                  </a:lnTo>
                  <a:lnTo>
                    <a:pt x="124" y="605"/>
                  </a:lnTo>
                  <a:lnTo>
                    <a:pt x="115" y="599"/>
                  </a:lnTo>
                  <a:lnTo>
                    <a:pt x="108" y="594"/>
                  </a:lnTo>
                  <a:lnTo>
                    <a:pt x="103" y="587"/>
                  </a:lnTo>
                  <a:lnTo>
                    <a:pt x="97" y="578"/>
                  </a:lnTo>
                  <a:lnTo>
                    <a:pt x="95" y="567"/>
                  </a:lnTo>
                  <a:lnTo>
                    <a:pt x="94" y="558"/>
                  </a:lnTo>
                  <a:lnTo>
                    <a:pt x="94" y="558"/>
                  </a:lnTo>
                  <a:lnTo>
                    <a:pt x="95" y="547"/>
                  </a:lnTo>
                  <a:lnTo>
                    <a:pt x="97" y="538"/>
                  </a:lnTo>
                  <a:lnTo>
                    <a:pt x="103" y="529"/>
                  </a:lnTo>
                  <a:lnTo>
                    <a:pt x="108" y="522"/>
                  </a:lnTo>
                  <a:lnTo>
                    <a:pt x="115" y="517"/>
                  </a:lnTo>
                  <a:lnTo>
                    <a:pt x="124" y="511"/>
                  </a:lnTo>
                  <a:lnTo>
                    <a:pt x="133" y="508"/>
                  </a:lnTo>
                  <a:lnTo>
                    <a:pt x="144" y="508"/>
                  </a:lnTo>
                  <a:lnTo>
                    <a:pt x="182" y="508"/>
                  </a:lnTo>
                  <a:lnTo>
                    <a:pt x="189" y="472"/>
                  </a:lnTo>
                  <a:lnTo>
                    <a:pt x="189" y="472"/>
                  </a:lnTo>
                  <a:lnTo>
                    <a:pt x="198" y="441"/>
                  </a:lnTo>
                  <a:lnTo>
                    <a:pt x="209" y="412"/>
                  </a:lnTo>
                  <a:lnTo>
                    <a:pt x="221" y="385"/>
                  </a:lnTo>
                  <a:lnTo>
                    <a:pt x="236" y="358"/>
                  </a:lnTo>
                  <a:lnTo>
                    <a:pt x="256" y="328"/>
                  </a:lnTo>
                  <a:lnTo>
                    <a:pt x="230" y="301"/>
                  </a:lnTo>
                  <a:lnTo>
                    <a:pt x="230" y="301"/>
                  </a:lnTo>
                  <a:lnTo>
                    <a:pt x="223" y="294"/>
                  </a:lnTo>
                  <a:lnTo>
                    <a:pt x="218" y="285"/>
                  </a:lnTo>
                  <a:lnTo>
                    <a:pt x="216" y="276"/>
                  </a:lnTo>
                  <a:lnTo>
                    <a:pt x="214" y="265"/>
                  </a:lnTo>
                  <a:lnTo>
                    <a:pt x="216" y="256"/>
                  </a:lnTo>
                  <a:lnTo>
                    <a:pt x="218" y="247"/>
                  </a:lnTo>
                  <a:lnTo>
                    <a:pt x="223" y="238"/>
                  </a:lnTo>
                  <a:lnTo>
                    <a:pt x="230" y="229"/>
                  </a:lnTo>
                  <a:lnTo>
                    <a:pt x="230" y="229"/>
                  </a:lnTo>
                  <a:lnTo>
                    <a:pt x="238" y="223"/>
                  </a:lnTo>
                  <a:lnTo>
                    <a:pt x="247" y="218"/>
                  </a:lnTo>
                  <a:lnTo>
                    <a:pt x="256" y="216"/>
                  </a:lnTo>
                  <a:lnTo>
                    <a:pt x="265" y="214"/>
                  </a:lnTo>
                  <a:lnTo>
                    <a:pt x="275" y="216"/>
                  </a:lnTo>
                  <a:lnTo>
                    <a:pt x="284" y="218"/>
                  </a:lnTo>
                  <a:lnTo>
                    <a:pt x="293" y="223"/>
                  </a:lnTo>
                  <a:lnTo>
                    <a:pt x="301" y="229"/>
                  </a:lnTo>
                  <a:lnTo>
                    <a:pt x="328" y="256"/>
                  </a:lnTo>
                  <a:lnTo>
                    <a:pt x="358" y="236"/>
                  </a:lnTo>
                  <a:lnTo>
                    <a:pt x="358" y="236"/>
                  </a:lnTo>
                  <a:lnTo>
                    <a:pt x="385" y="222"/>
                  </a:lnTo>
                  <a:lnTo>
                    <a:pt x="414" y="209"/>
                  </a:lnTo>
                  <a:lnTo>
                    <a:pt x="441" y="198"/>
                  </a:lnTo>
                  <a:lnTo>
                    <a:pt x="472" y="189"/>
                  </a:lnTo>
                  <a:lnTo>
                    <a:pt x="508" y="180"/>
                  </a:lnTo>
                  <a:lnTo>
                    <a:pt x="508" y="144"/>
                  </a:lnTo>
                  <a:lnTo>
                    <a:pt x="508" y="144"/>
                  </a:lnTo>
                  <a:lnTo>
                    <a:pt x="509" y="133"/>
                  </a:lnTo>
                  <a:lnTo>
                    <a:pt x="511" y="124"/>
                  </a:lnTo>
                  <a:lnTo>
                    <a:pt x="517" y="115"/>
                  </a:lnTo>
                  <a:lnTo>
                    <a:pt x="522" y="108"/>
                  </a:lnTo>
                  <a:lnTo>
                    <a:pt x="529" y="103"/>
                  </a:lnTo>
                  <a:lnTo>
                    <a:pt x="538" y="97"/>
                  </a:lnTo>
                  <a:lnTo>
                    <a:pt x="547" y="94"/>
                  </a:lnTo>
                  <a:lnTo>
                    <a:pt x="558" y="94"/>
                  </a:lnTo>
                  <a:lnTo>
                    <a:pt x="558" y="94"/>
                  </a:lnTo>
                  <a:lnTo>
                    <a:pt x="569" y="94"/>
                  </a:lnTo>
                  <a:lnTo>
                    <a:pt x="578" y="97"/>
                  </a:lnTo>
                  <a:lnTo>
                    <a:pt x="587" y="103"/>
                  </a:lnTo>
                  <a:lnTo>
                    <a:pt x="594" y="108"/>
                  </a:lnTo>
                  <a:lnTo>
                    <a:pt x="599" y="115"/>
                  </a:lnTo>
                  <a:lnTo>
                    <a:pt x="605" y="124"/>
                  </a:lnTo>
                  <a:lnTo>
                    <a:pt x="608" y="133"/>
                  </a:lnTo>
                  <a:lnTo>
                    <a:pt x="608" y="144"/>
                  </a:lnTo>
                  <a:lnTo>
                    <a:pt x="608" y="180"/>
                  </a:lnTo>
                  <a:lnTo>
                    <a:pt x="644" y="189"/>
                  </a:lnTo>
                  <a:lnTo>
                    <a:pt x="644" y="189"/>
                  </a:lnTo>
                  <a:lnTo>
                    <a:pt x="675" y="198"/>
                  </a:lnTo>
                  <a:lnTo>
                    <a:pt x="704" y="209"/>
                  </a:lnTo>
                  <a:lnTo>
                    <a:pt x="731" y="222"/>
                  </a:lnTo>
                  <a:lnTo>
                    <a:pt x="758" y="236"/>
                  </a:lnTo>
                  <a:lnTo>
                    <a:pt x="788" y="256"/>
                  </a:lnTo>
                  <a:lnTo>
                    <a:pt x="815" y="229"/>
                  </a:lnTo>
                  <a:lnTo>
                    <a:pt x="815" y="229"/>
                  </a:lnTo>
                  <a:lnTo>
                    <a:pt x="823" y="223"/>
                  </a:lnTo>
                  <a:lnTo>
                    <a:pt x="832" y="218"/>
                  </a:lnTo>
                  <a:lnTo>
                    <a:pt x="841" y="216"/>
                  </a:lnTo>
                  <a:lnTo>
                    <a:pt x="851" y="214"/>
                  </a:lnTo>
                  <a:lnTo>
                    <a:pt x="860" y="216"/>
                  </a:lnTo>
                  <a:lnTo>
                    <a:pt x="869" y="218"/>
                  </a:lnTo>
                  <a:lnTo>
                    <a:pt x="878" y="223"/>
                  </a:lnTo>
                  <a:lnTo>
                    <a:pt x="887" y="229"/>
                  </a:lnTo>
                  <a:lnTo>
                    <a:pt x="887" y="229"/>
                  </a:lnTo>
                  <a:lnTo>
                    <a:pt x="893" y="238"/>
                  </a:lnTo>
                  <a:lnTo>
                    <a:pt x="898" y="247"/>
                  </a:lnTo>
                  <a:lnTo>
                    <a:pt x="900" y="256"/>
                  </a:lnTo>
                  <a:lnTo>
                    <a:pt x="902" y="265"/>
                  </a:lnTo>
                  <a:lnTo>
                    <a:pt x="900" y="276"/>
                  </a:lnTo>
                  <a:lnTo>
                    <a:pt x="898" y="285"/>
                  </a:lnTo>
                  <a:lnTo>
                    <a:pt x="893" y="294"/>
                  </a:lnTo>
                  <a:lnTo>
                    <a:pt x="887" y="301"/>
                  </a:lnTo>
                  <a:lnTo>
                    <a:pt x="860" y="328"/>
                  </a:lnTo>
                  <a:lnTo>
                    <a:pt x="880" y="358"/>
                  </a:lnTo>
                  <a:lnTo>
                    <a:pt x="880" y="358"/>
                  </a:lnTo>
                  <a:lnTo>
                    <a:pt x="895" y="385"/>
                  </a:lnTo>
                  <a:lnTo>
                    <a:pt x="907" y="412"/>
                  </a:lnTo>
                  <a:lnTo>
                    <a:pt x="918" y="441"/>
                  </a:lnTo>
                  <a:lnTo>
                    <a:pt x="927" y="472"/>
                  </a:lnTo>
                  <a:lnTo>
                    <a:pt x="936" y="508"/>
                  </a:lnTo>
                  <a:lnTo>
                    <a:pt x="972" y="508"/>
                  </a:lnTo>
                  <a:lnTo>
                    <a:pt x="972" y="508"/>
                  </a:lnTo>
                  <a:lnTo>
                    <a:pt x="983" y="508"/>
                  </a:lnTo>
                  <a:lnTo>
                    <a:pt x="992" y="511"/>
                  </a:lnTo>
                  <a:lnTo>
                    <a:pt x="1001" y="517"/>
                  </a:lnTo>
                  <a:lnTo>
                    <a:pt x="1008" y="522"/>
                  </a:lnTo>
                  <a:lnTo>
                    <a:pt x="1013" y="529"/>
                  </a:lnTo>
                  <a:lnTo>
                    <a:pt x="1019" y="538"/>
                  </a:lnTo>
                  <a:lnTo>
                    <a:pt x="1022" y="547"/>
                  </a:lnTo>
                  <a:lnTo>
                    <a:pt x="1022" y="558"/>
                  </a:lnTo>
                  <a:lnTo>
                    <a:pt x="1022" y="558"/>
                  </a:lnTo>
                  <a:lnTo>
                    <a:pt x="1022" y="567"/>
                  </a:lnTo>
                  <a:lnTo>
                    <a:pt x="1019" y="578"/>
                  </a:lnTo>
                  <a:lnTo>
                    <a:pt x="1013" y="587"/>
                  </a:lnTo>
                  <a:lnTo>
                    <a:pt x="1008" y="594"/>
                  </a:lnTo>
                  <a:lnTo>
                    <a:pt x="1001" y="599"/>
                  </a:lnTo>
                  <a:lnTo>
                    <a:pt x="992" y="605"/>
                  </a:lnTo>
                  <a:lnTo>
                    <a:pt x="983" y="607"/>
                  </a:lnTo>
                  <a:lnTo>
                    <a:pt x="972" y="608"/>
                  </a:lnTo>
                  <a:lnTo>
                    <a:pt x="972" y="6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0" name="Freeform 10"/>
            <p:cNvSpPr>
              <a:spLocks/>
            </p:cNvSpPr>
            <p:nvPr/>
          </p:nvSpPr>
          <p:spPr bwMode="auto">
            <a:xfrm>
              <a:off x="2852738" y="6713538"/>
              <a:ext cx="261938" cy="261938"/>
            </a:xfrm>
            <a:custGeom>
              <a:avLst/>
              <a:gdLst>
                <a:gd name="T0" fmla="*/ 0 w 329"/>
                <a:gd name="T1" fmla="*/ 0 h 329"/>
                <a:gd name="T2" fmla="*/ 0 w 329"/>
                <a:gd name="T3" fmla="*/ 47 h 329"/>
                <a:gd name="T4" fmla="*/ 0 w 329"/>
                <a:gd name="T5" fmla="*/ 47 h 329"/>
                <a:gd name="T6" fmla="*/ 29 w 329"/>
                <a:gd name="T7" fmla="*/ 48 h 329"/>
                <a:gd name="T8" fmla="*/ 58 w 329"/>
                <a:gd name="T9" fmla="*/ 52 h 329"/>
                <a:gd name="T10" fmla="*/ 85 w 329"/>
                <a:gd name="T11" fmla="*/ 59 h 329"/>
                <a:gd name="T12" fmla="*/ 110 w 329"/>
                <a:gd name="T13" fmla="*/ 70 h 329"/>
                <a:gd name="T14" fmla="*/ 135 w 329"/>
                <a:gd name="T15" fmla="*/ 81 h 329"/>
                <a:gd name="T16" fmla="*/ 158 w 329"/>
                <a:gd name="T17" fmla="*/ 95 h 329"/>
                <a:gd name="T18" fmla="*/ 180 w 329"/>
                <a:gd name="T19" fmla="*/ 111 h 329"/>
                <a:gd name="T20" fmla="*/ 200 w 329"/>
                <a:gd name="T21" fmla="*/ 129 h 329"/>
                <a:gd name="T22" fmla="*/ 218 w 329"/>
                <a:gd name="T23" fmla="*/ 149 h 329"/>
                <a:gd name="T24" fmla="*/ 234 w 329"/>
                <a:gd name="T25" fmla="*/ 171 h 329"/>
                <a:gd name="T26" fmla="*/ 248 w 329"/>
                <a:gd name="T27" fmla="*/ 194 h 329"/>
                <a:gd name="T28" fmla="*/ 259 w 329"/>
                <a:gd name="T29" fmla="*/ 219 h 329"/>
                <a:gd name="T30" fmla="*/ 270 w 329"/>
                <a:gd name="T31" fmla="*/ 244 h 329"/>
                <a:gd name="T32" fmla="*/ 277 w 329"/>
                <a:gd name="T33" fmla="*/ 271 h 329"/>
                <a:gd name="T34" fmla="*/ 281 w 329"/>
                <a:gd name="T35" fmla="*/ 300 h 329"/>
                <a:gd name="T36" fmla="*/ 283 w 329"/>
                <a:gd name="T37" fmla="*/ 329 h 329"/>
                <a:gd name="T38" fmla="*/ 329 w 329"/>
                <a:gd name="T39" fmla="*/ 329 h 329"/>
                <a:gd name="T40" fmla="*/ 329 w 329"/>
                <a:gd name="T41" fmla="*/ 329 h 329"/>
                <a:gd name="T42" fmla="*/ 328 w 329"/>
                <a:gd name="T43" fmla="*/ 295 h 329"/>
                <a:gd name="T44" fmla="*/ 322 w 329"/>
                <a:gd name="T45" fmla="*/ 262 h 329"/>
                <a:gd name="T46" fmla="*/ 315 w 329"/>
                <a:gd name="T47" fmla="*/ 232 h 329"/>
                <a:gd name="T48" fmla="*/ 304 w 329"/>
                <a:gd name="T49" fmla="*/ 201 h 329"/>
                <a:gd name="T50" fmla="*/ 290 w 329"/>
                <a:gd name="T51" fmla="*/ 173 h 329"/>
                <a:gd name="T52" fmla="*/ 274 w 329"/>
                <a:gd name="T53" fmla="*/ 146 h 329"/>
                <a:gd name="T54" fmla="*/ 254 w 329"/>
                <a:gd name="T55" fmla="*/ 120 h 329"/>
                <a:gd name="T56" fmla="*/ 232 w 329"/>
                <a:gd name="T57" fmla="*/ 97 h 329"/>
                <a:gd name="T58" fmla="*/ 209 w 329"/>
                <a:gd name="T59" fmla="*/ 75 h 329"/>
                <a:gd name="T60" fmla="*/ 184 w 329"/>
                <a:gd name="T61" fmla="*/ 56 h 329"/>
                <a:gd name="T62" fmla="*/ 157 w 329"/>
                <a:gd name="T63" fmla="*/ 39 h 329"/>
                <a:gd name="T64" fmla="*/ 128 w 329"/>
                <a:gd name="T65" fmla="*/ 25 h 329"/>
                <a:gd name="T66" fmla="*/ 97 w 329"/>
                <a:gd name="T67" fmla="*/ 14 h 329"/>
                <a:gd name="T68" fmla="*/ 67 w 329"/>
                <a:gd name="T69" fmla="*/ 7 h 329"/>
                <a:gd name="T70" fmla="*/ 34 w 329"/>
                <a:gd name="T71" fmla="*/ 2 h 329"/>
                <a:gd name="T72" fmla="*/ 0 w 329"/>
                <a:gd name="T73" fmla="*/ 0 h 329"/>
                <a:gd name="T74" fmla="*/ 0 w 329"/>
                <a:gd name="T75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9" h="329">
                  <a:moveTo>
                    <a:pt x="0" y="0"/>
                  </a:moveTo>
                  <a:lnTo>
                    <a:pt x="0" y="47"/>
                  </a:lnTo>
                  <a:lnTo>
                    <a:pt x="0" y="47"/>
                  </a:lnTo>
                  <a:lnTo>
                    <a:pt x="29" y="48"/>
                  </a:lnTo>
                  <a:lnTo>
                    <a:pt x="58" y="52"/>
                  </a:lnTo>
                  <a:lnTo>
                    <a:pt x="85" y="59"/>
                  </a:lnTo>
                  <a:lnTo>
                    <a:pt x="110" y="70"/>
                  </a:lnTo>
                  <a:lnTo>
                    <a:pt x="135" y="81"/>
                  </a:lnTo>
                  <a:lnTo>
                    <a:pt x="158" y="95"/>
                  </a:lnTo>
                  <a:lnTo>
                    <a:pt x="180" y="111"/>
                  </a:lnTo>
                  <a:lnTo>
                    <a:pt x="200" y="129"/>
                  </a:lnTo>
                  <a:lnTo>
                    <a:pt x="218" y="149"/>
                  </a:lnTo>
                  <a:lnTo>
                    <a:pt x="234" y="171"/>
                  </a:lnTo>
                  <a:lnTo>
                    <a:pt x="248" y="194"/>
                  </a:lnTo>
                  <a:lnTo>
                    <a:pt x="259" y="219"/>
                  </a:lnTo>
                  <a:lnTo>
                    <a:pt x="270" y="244"/>
                  </a:lnTo>
                  <a:lnTo>
                    <a:pt x="277" y="271"/>
                  </a:lnTo>
                  <a:lnTo>
                    <a:pt x="281" y="300"/>
                  </a:lnTo>
                  <a:lnTo>
                    <a:pt x="283" y="329"/>
                  </a:lnTo>
                  <a:lnTo>
                    <a:pt x="329" y="329"/>
                  </a:lnTo>
                  <a:lnTo>
                    <a:pt x="329" y="329"/>
                  </a:lnTo>
                  <a:lnTo>
                    <a:pt x="328" y="295"/>
                  </a:lnTo>
                  <a:lnTo>
                    <a:pt x="322" y="262"/>
                  </a:lnTo>
                  <a:lnTo>
                    <a:pt x="315" y="232"/>
                  </a:lnTo>
                  <a:lnTo>
                    <a:pt x="304" y="201"/>
                  </a:lnTo>
                  <a:lnTo>
                    <a:pt x="290" y="173"/>
                  </a:lnTo>
                  <a:lnTo>
                    <a:pt x="274" y="146"/>
                  </a:lnTo>
                  <a:lnTo>
                    <a:pt x="254" y="120"/>
                  </a:lnTo>
                  <a:lnTo>
                    <a:pt x="232" y="97"/>
                  </a:lnTo>
                  <a:lnTo>
                    <a:pt x="209" y="75"/>
                  </a:lnTo>
                  <a:lnTo>
                    <a:pt x="184" y="56"/>
                  </a:lnTo>
                  <a:lnTo>
                    <a:pt x="157" y="39"/>
                  </a:lnTo>
                  <a:lnTo>
                    <a:pt x="128" y="25"/>
                  </a:lnTo>
                  <a:lnTo>
                    <a:pt x="97" y="14"/>
                  </a:lnTo>
                  <a:lnTo>
                    <a:pt x="67" y="7"/>
                  </a:lnTo>
                  <a:lnTo>
                    <a:pt x="34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1" name="Freeform 11"/>
            <p:cNvSpPr>
              <a:spLocks/>
            </p:cNvSpPr>
            <p:nvPr/>
          </p:nvSpPr>
          <p:spPr bwMode="auto">
            <a:xfrm>
              <a:off x="2590800" y="6975476"/>
              <a:ext cx="53975" cy="103188"/>
            </a:xfrm>
            <a:custGeom>
              <a:avLst/>
              <a:gdLst>
                <a:gd name="T0" fmla="*/ 46 w 68"/>
                <a:gd name="T1" fmla="*/ 0 h 130"/>
                <a:gd name="T2" fmla="*/ 0 w 68"/>
                <a:gd name="T3" fmla="*/ 0 h 130"/>
                <a:gd name="T4" fmla="*/ 0 w 68"/>
                <a:gd name="T5" fmla="*/ 0 h 130"/>
                <a:gd name="T6" fmla="*/ 1 w 68"/>
                <a:gd name="T7" fmla="*/ 34 h 130"/>
                <a:gd name="T8" fmla="*/ 7 w 68"/>
                <a:gd name="T9" fmla="*/ 67 h 130"/>
                <a:gd name="T10" fmla="*/ 16 w 68"/>
                <a:gd name="T11" fmla="*/ 99 h 130"/>
                <a:gd name="T12" fmla="*/ 27 w 68"/>
                <a:gd name="T13" fmla="*/ 130 h 130"/>
                <a:gd name="T14" fmla="*/ 68 w 68"/>
                <a:gd name="T15" fmla="*/ 106 h 130"/>
                <a:gd name="T16" fmla="*/ 68 w 68"/>
                <a:gd name="T17" fmla="*/ 106 h 130"/>
                <a:gd name="T18" fmla="*/ 59 w 68"/>
                <a:gd name="T19" fmla="*/ 81 h 130"/>
                <a:gd name="T20" fmla="*/ 52 w 68"/>
                <a:gd name="T21" fmla="*/ 56 h 130"/>
                <a:gd name="T22" fmla="*/ 48 w 68"/>
                <a:gd name="T23" fmla="*/ 27 h 130"/>
                <a:gd name="T24" fmla="*/ 46 w 68"/>
                <a:gd name="T25" fmla="*/ 0 h 130"/>
                <a:gd name="T26" fmla="*/ 46 w 68"/>
                <a:gd name="T27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8" h="130">
                  <a:moveTo>
                    <a:pt x="46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" y="34"/>
                  </a:lnTo>
                  <a:lnTo>
                    <a:pt x="7" y="67"/>
                  </a:lnTo>
                  <a:lnTo>
                    <a:pt x="16" y="99"/>
                  </a:lnTo>
                  <a:lnTo>
                    <a:pt x="27" y="130"/>
                  </a:lnTo>
                  <a:lnTo>
                    <a:pt x="68" y="106"/>
                  </a:lnTo>
                  <a:lnTo>
                    <a:pt x="68" y="106"/>
                  </a:lnTo>
                  <a:lnTo>
                    <a:pt x="59" y="81"/>
                  </a:lnTo>
                  <a:lnTo>
                    <a:pt x="52" y="56"/>
                  </a:lnTo>
                  <a:lnTo>
                    <a:pt x="48" y="27"/>
                  </a:lnTo>
                  <a:lnTo>
                    <a:pt x="46" y="0"/>
                  </a:lnTo>
                  <a:lnTo>
                    <a:pt x="4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2" name="Freeform 12"/>
            <p:cNvSpPr>
              <a:spLocks/>
            </p:cNvSpPr>
            <p:nvPr/>
          </p:nvSpPr>
          <p:spPr bwMode="auto">
            <a:xfrm>
              <a:off x="2638425" y="7105651"/>
              <a:ext cx="214313" cy="131763"/>
            </a:xfrm>
            <a:custGeom>
              <a:avLst/>
              <a:gdLst>
                <a:gd name="T0" fmla="*/ 41 w 270"/>
                <a:gd name="T1" fmla="*/ 0 h 165"/>
                <a:gd name="T2" fmla="*/ 0 w 270"/>
                <a:gd name="T3" fmla="*/ 23 h 165"/>
                <a:gd name="T4" fmla="*/ 0 w 270"/>
                <a:gd name="T5" fmla="*/ 23 h 165"/>
                <a:gd name="T6" fmla="*/ 11 w 270"/>
                <a:gd name="T7" fmla="*/ 38 h 165"/>
                <a:gd name="T8" fmla="*/ 23 w 270"/>
                <a:gd name="T9" fmla="*/ 54 h 165"/>
                <a:gd name="T10" fmla="*/ 38 w 270"/>
                <a:gd name="T11" fmla="*/ 68 h 165"/>
                <a:gd name="T12" fmla="*/ 52 w 270"/>
                <a:gd name="T13" fmla="*/ 81 h 165"/>
                <a:gd name="T14" fmla="*/ 67 w 270"/>
                <a:gd name="T15" fmla="*/ 93 h 165"/>
                <a:gd name="T16" fmla="*/ 81 w 270"/>
                <a:gd name="T17" fmla="*/ 106 h 165"/>
                <a:gd name="T18" fmla="*/ 99 w 270"/>
                <a:gd name="T19" fmla="*/ 117 h 165"/>
                <a:gd name="T20" fmla="*/ 115 w 270"/>
                <a:gd name="T21" fmla="*/ 126 h 165"/>
                <a:gd name="T22" fmla="*/ 133 w 270"/>
                <a:gd name="T23" fmla="*/ 135 h 165"/>
                <a:gd name="T24" fmla="*/ 151 w 270"/>
                <a:gd name="T25" fmla="*/ 142 h 165"/>
                <a:gd name="T26" fmla="*/ 169 w 270"/>
                <a:gd name="T27" fmla="*/ 149 h 165"/>
                <a:gd name="T28" fmla="*/ 189 w 270"/>
                <a:gd name="T29" fmla="*/ 155 h 165"/>
                <a:gd name="T30" fmla="*/ 209 w 270"/>
                <a:gd name="T31" fmla="*/ 158 h 165"/>
                <a:gd name="T32" fmla="*/ 229 w 270"/>
                <a:gd name="T33" fmla="*/ 162 h 165"/>
                <a:gd name="T34" fmla="*/ 250 w 270"/>
                <a:gd name="T35" fmla="*/ 164 h 165"/>
                <a:gd name="T36" fmla="*/ 270 w 270"/>
                <a:gd name="T37" fmla="*/ 165 h 165"/>
                <a:gd name="T38" fmla="*/ 270 w 270"/>
                <a:gd name="T39" fmla="*/ 119 h 165"/>
                <a:gd name="T40" fmla="*/ 270 w 270"/>
                <a:gd name="T41" fmla="*/ 119 h 165"/>
                <a:gd name="T42" fmla="*/ 252 w 270"/>
                <a:gd name="T43" fmla="*/ 117 h 165"/>
                <a:gd name="T44" fmla="*/ 236 w 270"/>
                <a:gd name="T45" fmla="*/ 115 h 165"/>
                <a:gd name="T46" fmla="*/ 202 w 270"/>
                <a:gd name="T47" fmla="*/ 110 h 165"/>
                <a:gd name="T48" fmla="*/ 169 w 270"/>
                <a:gd name="T49" fmla="*/ 99 h 165"/>
                <a:gd name="T50" fmla="*/ 140 w 270"/>
                <a:gd name="T51" fmla="*/ 86 h 165"/>
                <a:gd name="T52" fmla="*/ 112 w 270"/>
                <a:gd name="T53" fmla="*/ 68 h 165"/>
                <a:gd name="T54" fmla="*/ 86 w 270"/>
                <a:gd name="T55" fmla="*/ 48 h 165"/>
                <a:gd name="T56" fmla="*/ 63 w 270"/>
                <a:gd name="T57" fmla="*/ 25 h 165"/>
                <a:gd name="T58" fmla="*/ 41 w 270"/>
                <a:gd name="T59" fmla="*/ 0 h 165"/>
                <a:gd name="T60" fmla="*/ 41 w 270"/>
                <a:gd name="T61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0" h="165">
                  <a:moveTo>
                    <a:pt x="41" y="0"/>
                  </a:moveTo>
                  <a:lnTo>
                    <a:pt x="0" y="23"/>
                  </a:lnTo>
                  <a:lnTo>
                    <a:pt x="0" y="23"/>
                  </a:lnTo>
                  <a:lnTo>
                    <a:pt x="11" y="38"/>
                  </a:lnTo>
                  <a:lnTo>
                    <a:pt x="23" y="54"/>
                  </a:lnTo>
                  <a:lnTo>
                    <a:pt x="38" y="68"/>
                  </a:lnTo>
                  <a:lnTo>
                    <a:pt x="52" y="81"/>
                  </a:lnTo>
                  <a:lnTo>
                    <a:pt x="67" y="93"/>
                  </a:lnTo>
                  <a:lnTo>
                    <a:pt x="81" y="106"/>
                  </a:lnTo>
                  <a:lnTo>
                    <a:pt x="99" y="117"/>
                  </a:lnTo>
                  <a:lnTo>
                    <a:pt x="115" y="126"/>
                  </a:lnTo>
                  <a:lnTo>
                    <a:pt x="133" y="135"/>
                  </a:lnTo>
                  <a:lnTo>
                    <a:pt x="151" y="142"/>
                  </a:lnTo>
                  <a:lnTo>
                    <a:pt x="169" y="149"/>
                  </a:lnTo>
                  <a:lnTo>
                    <a:pt x="189" y="155"/>
                  </a:lnTo>
                  <a:lnTo>
                    <a:pt x="209" y="158"/>
                  </a:lnTo>
                  <a:lnTo>
                    <a:pt x="229" y="162"/>
                  </a:lnTo>
                  <a:lnTo>
                    <a:pt x="250" y="164"/>
                  </a:lnTo>
                  <a:lnTo>
                    <a:pt x="270" y="165"/>
                  </a:lnTo>
                  <a:lnTo>
                    <a:pt x="270" y="119"/>
                  </a:lnTo>
                  <a:lnTo>
                    <a:pt x="270" y="119"/>
                  </a:lnTo>
                  <a:lnTo>
                    <a:pt x="252" y="117"/>
                  </a:lnTo>
                  <a:lnTo>
                    <a:pt x="236" y="115"/>
                  </a:lnTo>
                  <a:lnTo>
                    <a:pt x="202" y="110"/>
                  </a:lnTo>
                  <a:lnTo>
                    <a:pt x="169" y="99"/>
                  </a:lnTo>
                  <a:lnTo>
                    <a:pt x="140" y="86"/>
                  </a:lnTo>
                  <a:lnTo>
                    <a:pt x="112" y="68"/>
                  </a:lnTo>
                  <a:lnTo>
                    <a:pt x="86" y="48"/>
                  </a:lnTo>
                  <a:lnTo>
                    <a:pt x="63" y="25"/>
                  </a:lnTo>
                  <a:lnTo>
                    <a:pt x="41" y="0"/>
                  </a:lnTo>
                  <a:lnTo>
                    <a:pt x="4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33" name="组合 232"/>
          <p:cNvGrpSpPr/>
          <p:nvPr/>
        </p:nvGrpSpPr>
        <p:grpSpPr>
          <a:xfrm>
            <a:off x="3503842" y="2469770"/>
            <a:ext cx="427483" cy="427539"/>
            <a:chOff x="5608638" y="6561138"/>
            <a:chExt cx="827088" cy="827088"/>
          </a:xfrm>
          <a:solidFill>
            <a:schemeClr val="tx2"/>
          </a:solidFill>
        </p:grpSpPr>
        <p:sp>
          <p:nvSpPr>
            <p:cNvPr id="234" name="Freeform 14"/>
            <p:cNvSpPr>
              <a:spLocks/>
            </p:cNvSpPr>
            <p:nvPr/>
          </p:nvSpPr>
          <p:spPr bwMode="auto">
            <a:xfrm>
              <a:off x="5672138" y="7112001"/>
              <a:ext cx="212725" cy="214313"/>
            </a:xfrm>
            <a:custGeom>
              <a:avLst/>
              <a:gdLst>
                <a:gd name="T0" fmla="*/ 265 w 268"/>
                <a:gd name="T1" fmla="*/ 3 h 268"/>
                <a:gd name="T2" fmla="*/ 265 w 268"/>
                <a:gd name="T3" fmla="*/ 3 h 268"/>
                <a:gd name="T4" fmla="*/ 261 w 268"/>
                <a:gd name="T5" fmla="*/ 2 h 268"/>
                <a:gd name="T6" fmla="*/ 256 w 268"/>
                <a:gd name="T7" fmla="*/ 0 h 268"/>
                <a:gd name="T8" fmla="*/ 250 w 268"/>
                <a:gd name="T9" fmla="*/ 2 h 268"/>
                <a:gd name="T10" fmla="*/ 243 w 268"/>
                <a:gd name="T11" fmla="*/ 3 h 268"/>
                <a:gd name="T12" fmla="*/ 227 w 268"/>
                <a:gd name="T13" fmla="*/ 9 h 268"/>
                <a:gd name="T14" fmla="*/ 205 w 268"/>
                <a:gd name="T15" fmla="*/ 21 h 268"/>
                <a:gd name="T16" fmla="*/ 184 w 268"/>
                <a:gd name="T17" fmla="*/ 38 h 268"/>
                <a:gd name="T18" fmla="*/ 158 w 268"/>
                <a:gd name="T19" fmla="*/ 57 h 268"/>
                <a:gd name="T20" fmla="*/ 131 w 268"/>
                <a:gd name="T21" fmla="*/ 79 h 268"/>
                <a:gd name="T22" fmla="*/ 104 w 268"/>
                <a:gd name="T23" fmla="*/ 106 h 268"/>
                <a:gd name="T24" fmla="*/ 104 w 268"/>
                <a:gd name="T25" fmla="*/ 106 h 268"/>
                <a:gd name="T26" fmla="*/ 79 w 268"/>
                <a:gd name="T27" fmla="*/ 133 h 268"/>
                <a:gd name="T28" fmla="*/ 56 w 268"/>
                <a:gd name="T29" fmla="*/ 158 h 268"/>
                <a:gd name="T30" fmla="*/ 36 w 268"/>
                <a:gd name="T31" fmla="*/ 183 h 268"/>
                <a:gd name="T32" fmla="*/ 20 w 268"/>
                <a:gd name="T33" fmla="*/ 207 h 268"/>
                <a:gd name="T34" fmla="*/ 9 w 268"/>
                <a:gd name="T35" fmla="*/ 227 h 268"/>
                <a:gd name="T36" fmla="*/ 2 w 268"/>
                <a:gd name="T37" fmla="*/ 245 h 268"/>
                <a:gd name="T38" fmla="*/ 0 w 268"/>
                <a:gd name="T39" fmla="*/ 252 h 268"/>
                <a:gd name="T40" fmla="*/ 0 w 268"/>
                <a:gd name="T41" fmla="*/ 257 h 268"/>
                <a:gd name="T42" fmla="*/ 0 w 268"/>
                <a:gd name="T43" fmla="*/ 263 h 268"/>
                <a:gd name="T44" fmla="*/ 4 w 268"/>
                <a:gd name="T45" fmla="*/ 266 h 268"/>
                <a:gd name="T46" fmla="*/ 4 w 268"/>
                <a:gd name="T47" fmla="*/ 266 h 268"/>
                <a:gd name="T48" fmla="*/ 7 w 268"/>
                <a:gd name="T49" fmla="*/ 268 h 268"/>
                <a:gd name="T50" fmla="*/ 11 w 268"/>
                <a:gd name="T51" fmla="*/ 268 h 268"/>
                <a:gd name="T52" fmla="*/ 18 w 268"/>
                <a:gd name="T53" fmla="*/ 268 h 268"/>
                <a:gd name="T54" fmla="*/ 25 w 268"/>
                <a:gd name="T55" fmla="*/ 266 h 268"/>
                <a:gd name="T56" fmla="*/ 41 w 268"/>
                <a:gd name="T57" fmla="*/ 259 h 268"/>
                <a:gd name="T58" fmla="*/ 61 w 268"/>
                <a:gd name="T59" fmla="*/ 248 h 268"/>
                <a:gd name="T60" fmla="*/ 85 w 268"/>
                <a:gd name="T61" fmla="*/ 232 h 268"/>
                <a:gd name="T62" fmla="*/ 110 w 268"/>
                <a:gd name="T63" fmla="*/ 212 h 268"/>
                <a:gd name="T64" fmla="*/ 137 w 268"/>
                <a:gd name="T65" fmla="*/ 191 h 268"/>
                <a:gd name="T66" fmla="*/ 164 w 268"/>
                <a:gd name="T67" fmla="*/ 164 h 268"/>
                <a:gd name="T68" fmla="*/ 164 w 268"/>
                <a:gd name="T69" fmla="*/ 164 h 268"/>
                <a:gd name="T70" fmla="*/ 189 w 268"/>
                <a:gd name="T71" fmla="*/ 137 h 268"/>
                <a:gd name="T72" fmla="*/ 212 w 268"/>
                <a:gd name="T73" fmla="*/ 111 h 268"/>
                <a:gd name="T74" fmla="*/ 232 w 268"/>
                <a:gd name="T75" fmla="*/ 86 h 268"/>
                <a:gd name="T76" fmla="*/ 247 w 268"/>
                <a:gd name="T77" fmla="*/ 63 h 268"/>
                <a:gd name="T78" fmla="*/ 259 w 268"/>
                <a:gd name="T79" fmla="*/ 43 h 268"/>
                <a:gd name="T80" fmla="*/ 266 w 268"/>
                <a:gd name="T81" fmla="*/ 25 h 268"/>
                <a:gd name="T82" fmla="*/ 268 w 268"/>
                <a:gd name="T83" fmla="*/ 18 h 268"/>
                <a:gd name="T84" fmla="*/ 268 w 268"/>
                <a:gd name="T85" fmla="*/ 12 h 268"/>
                <a:gd name="T86" fmla="*/ 266 w 268"/>
                <a:gd name="T87" fmla="*/ 7 h 268"/>
                <a:gd name="T88" fmla="*/ 265 w 268"/>
                <a:gd name="T89" fmla="*/ 3 h 268"/>
                <a:gd name="T90" fmla="*/ 265 w 268"/>
                <a:gd name="T91" fmla="*/ 3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68" h="268">
                  <a:moveTo>
                    <a:pt x="265" y="3"/>
                  </a:moveTo>
                  <a:lnTo>
                    <a:pt x="265" y="3"/>
                  </a:lnTo>
                  <a:lnTo>
                    <a:pt x="261" y="2"/>
                  </a:lnTo>
                  <a:lnTo>
                    <a:pt x="256" y="0"/>
                  </a:lnTo>
                  <a:lnTo>
                    <a:pt x="250" y="2"/>
                  </a:lnTo>
                  <a:lnTo>
                    <a:pt x="243" y="3"/>
                  </a:lnTo>
                  <a:lnTo>
                    <a:pt x="227" y="9"/>
                  </a:lnTo>
                  <a:lnTo>
                    <a:pt x="205" y="21"/>
                  </a:lnTo>
                  <a:lnTo>
                    <a:pt x="184" y="38"/>
                  </a:lnTo>
                  <a:lnTo>
                    <a:pt x="158" y="57"/>
                  </a:lnTo>
                  <a:lnTo>
                    <a:pt x="131" y="79"/>
                  </a:lnTo>
                  <a:lnTo>
                    <a:pt x="104" y="106"/>
                  </a:lnTo>
                  <a:lnTo>
                    <a:pt x="104" y="106"/>
                  </a:lnTo>
                  <a:lnTo>
                    <a:pt x="79" y="133"/>
                  </a:lnTo>
                  <a:lnTo>
                    <a:pt x="56" y="158"/>
                  </a:lnTo>
                  <a:lnTo>
                    <a:pt x="36" y="183"/>
                  </a:lnTo>
                  <a:lnTo>
                    <a:pt x="20" y="207"/>
                  </a:lnTo>
                  <a:lnTo>
                    <a:pt x="9" y="227"/>
                  </a:lnTo>
                  <a:lnTo>
                    <a:pt x="2" y="245"/>
                  </a:lnTo>
                  <a:lnTo>
                    <a:pt x="0" y="252"/>
                  </a:lnTo>
                  <a:lnTo>
                    <a:pt x="0" y="257"/>
                  </a:lnTo>
                  <a:lnTo>
                    <a:pt x="0" y="263"/>
                  </a:lnTo>
                  <a:lnTo>
                    <a:pt x="4" y="266"/>
                  </a:lnTo>
                  <a:lnTo>
                    <a:pt x="4" y="266"/>
                  </a:lnTo>
                  <a:lnTo>
                    <a:pt x="7" y="268"/>
                  </a:lnTo>
                  <a:lnTo>
                    <a:pt x="11" y="268"/>
                  </a:lnTo>
                  <a:lnTo>
                    <a:pt x="18" y="268"/>
                  </a:lnTo>
                  <a:lnTo>
                    <a:pt x="25" y="266"/>
                  </a:lnTo>
                  <a:lnTo>
                    <a:pt x="41" y="259"/>
                  </a:lnTo>
                  <a:lnTo>
                    <a:pt x="61" y="248"/>
                  </a:lnTo>
                  <a:lnTo>
                    <a:pt x="85" y="232"/>
                  </a:lnTo>
                  <a:lnTo>
                    <a:pt x="110" y="212"/>
                  </a:lnTo>
                  <a:lnTo>
                    <a:pt x="137" y="191"/>
                  </a:lnTo>
                  <a:lnTo>
                    <a:pt x="164" y="164"/>
                  </a:lnTo>
                  <a:lnTo>
                    <a:pt x="164" y="164"/>
                  </a:lnTo>
                  <a:lnTo>
                    <a:pt x="189" y="137"/>
                  </a:lnTo>
                  <a:lnTo>
                    <a:pt x="212" y="111"/>
                  </a:lnTo>
                  <a:lnTo>
                    <a:pt x="232" y="86"/>
                  </a:lnTo>
                  <a:lnTo>
                    <a:pt x="247" y="63"/>
                  </a:lnTo>
                  <a:lnTo>
                    <a:pt x="259" y="43"/>
                  </a:lnTo>
                  <a:lnTo>
                    <a:pt x="266" y="25"/>
                  </a:lnTo>
                  <a:lnTo>
                    <a:pt x="268" y="18"/>
                  </a:lnTo>
                  <a:lnTo>
                    <a:pt x="268" y="12"/>
                  </a:lnTo>
                  <a:lnTo>
                    <a:pt x="266" y="7"/>
                  </a:lnTo>
                  <a:lnTo>
                    <a:pt x="265" y="3"/>
                  </a:lnTo>
                  <a:lnTo>
                    <a:pt x="265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5" name="Freeform 15"/>
            <p:cNvSpPr>
              <a:spLocks/>
            </p:cNvSpPr>
            <p:nvPr/>
          </p:nvSpPr>
          <p:spPr bwMode="auto">
            <a:xfrm>
              <a:off x="5608638" y="7046913"/>
              <a:ext cx="176213" cy="176213"/>
            </a:xfrm>
            <a:custGeom>
              <a:avLst/>
              <a:gdLst>
                <a:gd name="T0" fmla="*/ 218 w 221"/>
                <a:gd name="T1" fmla="*/ 4 h 221"/>
                <a:gd name="T2" fmla="*/ 218 w 221"/>
                <a:gd name="T3" fmla="*/ 4 h 221"/>
                <a:gd name="T4" fmla="*/ 214 w 221"/>
                <a:gd name="T5" fmla="*/ 2 h 221"/>
                <a:gd name="T6" fmla="*/ 209 w 221"/>
                <a:gd name="T7" fmla="*/ 0 h 221"/>
                <a:gd name="T8" fmla="*/ 198 w 221"/>
                <a:gd name="T9" fmla="*/ 2 h 221"/>
                <a:gd name="T10" fmla="*/ 182 w 221"/>
                <a:gd name="T11" fmla="*/ 5 h 221"/>
                <a:gd name="T12" fmla="*/ 165 w 221"/>
                <a:gd name="T13" fmla="*/ 14 h 221"/>
                <a:gd name="T14" fmla="*/ 146 w 221"/>
                <a:gd name="T15" fmla="*/ 27 h 221"/>
                <a:gd name="T16" fmla="*/ 124 w 221"/>
                <a:gd name="T17" fmla="*/ 43 h 221"/>
                <a:gd name="T18" fmla="*/ 102 w 221"/>
                <a:gd name="T19" fmla="*/ 61 h 221"/>
                <a:gd name="T20" fmla="*/ 81 w 221"/>
                <a:gd name="T21" fmla="*/ 81 h 221"/>
                <a:gd name="T22" fmla="*/ 81 w 221"/>
                <a:gd name="T23" fmla="*/ 81 h 221"/>
                <a:gd name="T24" fmla="*/ 59 w 221"/>
                <a:gd name="T25" fmla="*/ 104 h 221"/>
                <a:gd name="T26" fmla="*/ 41 w 221"/>
                <a:gd name="T27" fmla="*/ 126 h 221"/>
                <a:gd name="T28" fmla="*/ 27 w 221"/>
                <a:gd name="T29" fmla="*/ 146 h 221"/>
                <a:gd name="T30" fmla="*/ 14 w 221"/>
                <a:gd name="T31" fmla="*/ 166 h 221"/>
                <a:gd name="T32" fmla="*/ 5 w 221"/>
                <a:gd name="T33" fmla="*/ 184 h 221"/>
                <a:gd name="T34" fmla="*/ 0 w 221"/>
                <a:gd name="T35" fmla="*/ 198 h 221"/>
                <a:gd name="T36" fmla="*/ 0 w 221"/>
                <a:gd name="T37" fmla="*/ 211 h 221"/>
                <a:gd name="T38" fmla="*/ 2 w 221"/>
                <a:gd name="T39" fmla="*/ 214 h 221"/>
                <a:gd name="T40" fmla="*/ 3 w 221"/>
                <a:gd name="T41" fmla="*/ 218 h 221"/>
                <a:gd name="T42" fmla="*/ 3 w 221"/>
                <a:gd name="T43" fmla="*/ 218 h 221"/>
                <a:gd name="T44" fmla="*/ 7 w 221"/>
                <a:gd name="T45" fmla="*/ 220 h 221"/>
                <a:gd name="T46" fmla="*/ 12 w 221"/>
                <a:gd name="T47" fmla="*/ 221 h 221"/>
                <a:gd name="T48" fmla="*/ 23 w 221"/>
                <a:gd name="T49" fmla="*/ 221 h 221"/>
                <a:gd name="T50" fmla="*/ 38 w 221"/>
                <a:gd name="T51" fmla="*/ 216 h 221"/>
                <a:gd name="T52" fmla="*/ 56 w 221"/>
                <a:gd name="T53" fmla="*/ 207 h 221"/>
                <a:gd name="T54" fmla="*/ 75 w 221"/>
                <a:gd name="T55" fmla="*/ 194 h 221"/>
                <a:gd name="T56" fmla="*/ 95 w 221"/>
                <a:gd name="T57" fmla="*/ 180 h 221"/>
                <a:gd name="T58" fmla="*/ 117 w 221"/>
                <a:gd name="T59" fmla="*/ 162 h 221"/>
                <a:gd name="T60" fmla="*/ 140 w 221"/>
                <a:gd name="T61" fmla="*/ 140 h 221"/>
                <a:gd name="T62" fmla="*/ 140 w 221"/>
                <a:gd name="T63" fmla="*/ 140 h 221"/>
                <a:gd name="T64" fmla="*/ 160 w 221"/>
                <a:gd name="T65" fmla="*/ 119 h 221"/>
                <a:gd name="T66" fmla="*/ 178 w 221"/>
                <a:gd name="T67" fmla="*/ 97 h 221"/>
                <a:gd name="T68" fmla="*/ 194 w 221"/>
                <a:gd name="T69" fmla="*/ 76 h 221"/>
                <a:gd name="T70" fmla="*/ 207 w 221"/>
                <a:gd name="T71" fmla="*/ 56 h 221"/>
                <a:gd name="T72" fmla="*/ 216 w 221"/>
                <a:gd name="T73" fmla="*/ 40 h 221"/>
                <a:gd name="T74" fmla="*/ 219 w 221"/>
                <a:gd name="T75" fmla="*/ 23 h 221"/>
                <a:gd name="T76" fmla="*/ 221 w 221"/>
                <a:gd name="T77" fmla="*/ 13 h 221"/>
                <a:gd name="T78" fmla="*/ 219 w 221"/>
                <a:gd name="T79" fmla="*/ 7 h 221"/>
                <a:gd name="T80" fmla="*/ 218 w 221"/>
                <a:gd name="T81" fmla="*/ 4 h 221"/>
                <a:gd name="T82" fmla="*/ 218 w 221"/>
                <a:gd name="T83" fmla="*/ 4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21" h="221">
                  <a:moveTo>
                    <a:pt x="218" y="4"/>
                  </a:moveTo>
                  <a:lnTo>
                    <a:pt x="218" y="4"/>
                  </a:lnTo>
                  <a:lnTo>
                    <a:pt x="214" y="2"/>
                  </a:lnTo>
                  <a:lnTo>
                    <a:pt x="209" y="0"/>
                  </a:lnTo>
                  <a:lnTo>
                    <a:pt x="198" y="2"/>
                  </a:lnTo>
                  <a:lnTo>
                    <a:pt x="182" y="5"/>
                  </a:lnTo>
                  <a:lnTo>
                    <a:pt x="165" y="14"/>
                  </a:lnTo>
                  <a:lnTo>
                    <a:pt x="146" y="27"/>
                  </a:lnTo>
                  <a:lnTo>
                    <a:pt x="124" y="43"/>
                  </a:lnTo>
                  <a:lnTo>
                    <a:pt x="102" y="61"/>
                  </a:lnTo>
                  <a:lnTo>
                    <a:pt x="81" y="81"/>
                  </a:lnTo>
                  <a:lnTo>
                    <a:pt x="81" y="81"/>
                  </a:lnTo>
                  <a:lnTo>
                    <a:pt x="59" y="104"/>
                  </a:lnTo>
                  <a:lnTo>
                    <a:pt x="41" y="126"/>
                  </a:lnTo>
                  <a:lnTo>
                    <a:pt x="27" y="146"/>
                  </a:lnTo>
                  <a:lnTo>
                    <a:pt x="14" y="166"/>
                  </a:lnTo>
                  <a:lnTo>
                    <a:pt x="5" y="184"/>
                  </a:lnTo>
                  <a:lnTo>
                    <a:pt x="0" y="198"/>
                  </a:lnTo>
                  <a:lnTo>
                    <a:pt x="0" y="211"/>
                  </a:lnTo>
                  <a:lnTo>
                    <a:pt x="2" y="214"/>
                  </a:lnTo>
                  <a:lnTo>
                    <a:pt x="3" y="218"/>
                  </a:lnTo>
                  <a:lnTo>
                    <a:pt x="3" y="218"/>
                  </a:lnTo>
                  <a:lnTo>
                    <a:pt x="7" y="220"/>
                  </a:lnTo>
                  <a:lnTo>
                    <a:pt x="12" y="221"/>
                  </a:lnTo>
                  <a:lnTo>
                    <a:pt x="23" y="221"/>
                  </a:lnTo>
                  <a:lnTo>
                    <a:pt x="38" y="216"/>
                  </a:lnTo>
                  <a:lnTo>
                    <a:pt x="56" y="207"/>
                  </a:lnTo>
                  <a:lnTo>
                    <a:pt x="75" y="194"/>
                  </a:lnTo>
                  <a:lnTo>
                    <a:pt x="95" y="180"/>
                  </a:lnTo>
                  <a:lnTo>
                    <a:pt x="117" y="162"/>
                  </a:lnTo>
                  <a:lnTo>
                    <a:pt x="140" y="140"/>
                  </a:lnTo>
                  <a:lnTo>
                    <a:pt x="140" y="140"/>
                  </a:lnTo>
                  <a:lnTo>
                    <a:pt x="160" y="119"/>
                  </a:lnTo>
                  <a:lnTo>
                    <a:pt x="178" y="97"/>
                  </a:lnTo>
                  <a:lnTo>
                    <a:pt x="194" y="76"/>
                  </a:lnTo>
                  <a:lnTo>
                    <a:pt x="207" y="56"/>
                  </a:lnTo>
                  <a:lnTo>
                    <a:pt x="216" y="40"/>
                  </a:lnTo>
                  <a:lnTo>
                    <a:pt x="219" y="23"/>
                  </a:lnTo>
                  <a:lnTo>
                    <a:pt x="221" y="13"/>
                  </a:lnTo>
                  <a:lnTo>
                    <a:pt x="219" y="7"/>
                  </a:lnTo>
                  <a:lnTo>
                    <a:pt x="218" y="4"/>
                  </a:lnTo>
                  <a:lnTo>
                    <a:pt x="218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6" name="Freeform 16"/>
            <p:cNvSpPr>
              <a:spLocks/>
            </p:cNvSpPr>
            <p:nvPr/>
          </p:nvSpPr>
          <p:spPr bwMode="auto">
            <a:xfrm>
              <a:off x="5773738" y="7213601"/>
              <a:ext cx="176213" cy="174625"/>
            </a:xfrm>
            <a:custGeom>
              <a:avLst/>
              <a:gdLst>
                <a:gd name="T0" fmla="*/ 81 w 221"/>
                <a:gd name="T1" fmla="*/ 81 h 219"/>
                <a:gd name="T2" fmla="*/ 81 w 221"/>
                <a:gd name="T3" fmla="*/ 81 h 219"/>
                <a:gd name="T4" fmla="*/ 61 w 221"/>
                <a:gd name="T5" fmla="*/ 102 h 219"/>
                <a:gd name="T6" fmla="*/ 41 w 221"/>
                <a:gd name="T7" fmla="*/ 124 h 219"/>
                <a:gd name="T8" fmla="*/ 27 w 221"/>
                <a:gd name="T9" fmla="*/ 145 h 219"/>
                <a:gd name="T10" fmla="*/ 14 w 221"/>
                <a:gd name="T11" fmla="*/ 163 h 219"/>
                <a:gd name="T12" fmla="*/ 5 w 221"/>
                <a:gd name="T13" fmla="*/ 181 h 219"/>
                <a:gd name="T14" fmla="*/ 1 w 221"/>
                <a:gd name="T15" fmla="*/ 196 h 219"/>
                <a:gd name="T16" fmla="*/ 0 w 221"/>
                <a:gd name="T17" fmla="*/ 208 h 219"/>
                <a:gd name="T18" fmla="*/ 1 w 221"/>
                <a:gd name="T19" fmla="*/ 212 h 219"/>
                <a:gd name="T20" fmla="*/ 3 w 221"/>
                <a:gd name="T21" fmla="*/ 216 h 219"/>
                <a:gd name="T22" fmla="*/ 3 w 221"/>
                <a:gd name="T23" fmla="*/ 216 h 219"/>
                <a:gd name="T24" fmla="*/ 7 w 221"/>
                <a:gd name="T25" fmla="*/ 219 h 219"/>
                <a:gd name="T26" fmla="*/ 12 w 221"/>
                <a:gd name="T27" fmla="*/ 219 h 219"/>
                <a:gd name="T28" fmla="*/ 23 w 221"/>
                <a:gd name="T29" fmla="*/ 219 h 219"/>
                <a:gd name="T30" fmla="*/ 37 w 221"/>
                <a:gd name="T31" fmla="*/ 214 h 219"/>
                <a:gd name="T32" fmla="*/ 55 w 221"/>
                <a:gd name="T33" fmla="*/ 205 h 219"/>
                <a:gd name="T34" fmla="*/ 75 w 221"/>
                <a:gd name="T35" fmla="*/ 194 h 219"/>
                <a:gd name="T36" fmla="*/ 97 w 221"/>
                <a:gd name="T37" fmla="*/ 178 h 219"/>
                <a:gd name="T38" fmla="*/ 118 w 221"/>
                <a:gd name="T39" fmla="*/ 160 h 219"/>
                <a:gd name="T40" fmla="*/ 140 w 221"/>
                <a:gd name="T41" fmla="*/ 138 h 219"/>
                <a:gd name="T42" fmla="*/ 140 w 221"/>
                <a:gd name="T43" fmla="*/ 138 h 219"/>
                <a:gd name="T44" fmla="*/ 160 w 221"/>
                <a:gd name="T45" fmla="*/ 117 h 219"/>
                <a:gd name="T46" fmla="*/ 180 w 221"/>
                <a:gd name="T47" fmla="*/ 95 h 219"/>
                <a:gd name="T48" fmla="*/ 194 w 221"/>
                <a:gd name="T49" fmla="*/ 73 h 219"/>
                <a:gd name="T50" fmla="*/ 207 w 221"/>
                <a:gd name="T51" fmla="*/ 55 h 219"/>
                <a:gd name="T52" fmla="*/ 216 w 221"/>
                <a:gd name="T53" fmla="*/ 37 h 219"/>
                <a:gd name="T54" fmla="*/ 221 w 221"/>
                <a:gd name="T55" fmla="*/ 23 h 219"/>
                <a:gd name="T56" fmla="*/ 221 w 221"/>
                <a:gd name="T57" fmla="*/ 10 h 219"/>
                <a:gd name="T58" fmla="*/ 219 w 221"/>
                <a:gd name="T59" fmla="*/ 7 h 219"/>
                <a:gd name="T60" fmla="*/ 217 w 221"/>
                <a:gd name="T61" fmla="*/ 3 h 219"/>
                <a:gd name="T62" fmla="*/ 217 w 221"/>
                <a:gd name="T63" fmla="*/ 3 h 219"/>
                <a:gd name="T64" fmla="*/ 214 w 221"/>
                <a:gd name="T65" fmla="*/ 0 h 219"/>
                <a:gd name="T66" fmla="*/ 208 w 221"/>
                <a:gd name="T67" fmla="*/ 0 h 219"/>
                <a:gd name="T68" fmla="*/ 198 w 221"/>
                <a:gd name="T69" fmla="*/ 0 h 219"/>
                <a:gd name="T70" fmla="*/ 183 w 221"/>
                <a:gd name="T71" fmla="*/ 5 h 219"/>
                <a:gd name="T72" fmla="*/ 165 w 221"/>
                <a:gd name="T73" fmla="*/ 12 h 219"/>
                <a:gd name="T74" fmla="*/ 145 w 221"/>
                <a:gd name="T75" fmla="*/ 25 h 219"/>
                <a:gd name="T76" fmla="*/ 126 w 221"/>
                <a:gd name="T77" fmla="*/ 41 h 219"/>
                <a:gd name="T78" fmla="*/ 104 w 221"/>
                <a:gd name="T79" fmla="*/ 59 h 219"/>
                <a:gd name="T80" fmla="*/ 81 w 221"/>
                <a:gd name="T81" fmla="*/ 81 h 219"/>
                <a:gd name="T82" fmla="*/ 81 w 221"/>
                <a:gd name="T83" fmla="*/ 81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21" h="219">
                  <a:moveTo>
                    <a:pt x="81" y="81"/>
                  </a:moveTo>
                  <a:lnTo>
                    <a:pt x="81" y="81"/>
                  </a:lnTo>
                  <a:lnTo>
                    <a:pt x="61" y="102"/>
                  </a:lnTo>
                  <a:lnTo>
                    <a:pt x="41" y="124"/>
                  </a:lnTo>
                  <a:lnTo>
                    <a:pt x="27" y="145"/>
                  </a:lnTo>
                  <a:lnTo>
                    <a:pt x="14" y="163"/>
                  </a:lnTo>
                  <a:lnTo>
                    <a:pt x="5" y="181"/>
                  </a:lnTo>
                  <a:lnTo>
                    <a:pt x="1" y="196"/>
                  </a:lnTo>
                  <a:lnTo>
                    <a:pt x="0" y="208"/>
                  </a:lnTo>
                  <a:lnTo>
                    <a:pt x="1" y="212"/>
                  </a:lnTo>
                  <a:lnTo>
                    <a:pt x="3" y="216"/>
                  </a:lnTo>
                  <a:lnTo>
                    <a:pt x="3" y="216"/>
                  </a:lnTo>
                  <a:lnTo>
                    <a:pt x="7" y="219"/>
                  </a:lnTo>
                  <a:lnTo>
                    <a:pt x="12" y="219"/>
                  </a:lnTo>
                  <a:lnTo>
                    <a:pt x="23" y="219"/>
                  </a:lnTo>
                  <a:lnTo>
                    <a:pt x="37" y="214"/>
                  </a:lnTo>
                  <a:lnTo>
                    <a:pt x="55" y="205"/>
                  </a:lnTo>
                  <a:lnTo>
                    <a:pt x="75" y="194"/>
                  </a:lnTo>
                  <a:lnTo>
                    <a:pt x="97" y="178"/>
                  </a:lnTo>
                  <a:lnTo>
                    <a:pt x="118" y="160"/>
                  </a:lnTo>
                  <a:lnTo>
                    <a:pt x="140" y="138"/>
                  </a:lnTo>
                  <a:lnTo>
                    <a:pt x="140" y="138"/>
                  </a:lnTo>
                  <a:lnTo>
                    <a:pt x="160" y="117"/>
                  </a:lnTo>
                  <a:lnTo>
                    <a:pt x="180" y="95"/>
                  </a:lnTo>
                  <a:lnTo>
                    <a:pt x="194" y="73"/>
                  </a:lnTo>
                  <a:lnTo>
                    <a:pt x="207" y="55"/>
                  </a:lnTo>
                  <a:lnTo>
                    <a:pt x="216" y="37"/>
                  </a:lnTo>
                  <a:lnTo>
                    <a:pt x="221" y="23"/>
                  </a:lnTo>
                  <a:lnTo>
                    <a:pt x="221" y="10"/>
                  </a:lnTo>
                  <a:lnTo>
                    <a:pt x="219" y="7"/>
                  </a:lnTo>
                  <a:lnTo>
                    <a:pt x="217" y="3"/>
                  </a:lnTo>
                  <a:lnTo>
                    <a:pt x="217" y="3"/>
                  </a:lnTo>
                  <a:lnTo>
                    <a:pt x="214" y="0"/>
                  </a:lnTo>
                  <a:lnTo>
                    <a:pt x="208" y="0"/>
                  </a:lnTo>
                  <a:lnTo>
                    <a:pt x="198" y="0"/>
                  </a:lnTo>
                  <a:lnTo>
                    <a:pt x="183" y="5"/>
                  </a:lnTo>
                  <a:lnTo>
                    <a:pt x="165" y="12"/>
                  </a:lnTo>
                  <a:lnTo>
                    <a:pt x="145" y="25"/>
                  </a:lnTo>
                  <a:lnTo>
                    <a:pt x="126" y="41"/>
                  </a:lnTo>
                  <a:lnTo>
                    <a:pt x="104" y="59"/>
                  </a:lnTo>
                  <a:lnTo>
                    <a:pt x="81" y="81"/>
                  </a:lnTo>
                  <a:lnTo>
                    <a:pt x="81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7" name="Freeform 17"/>
            <p:cNvSpPr>
              <a:spLocks noEditPoints="1"/>
            </p:cNvSpPr>
            <p:nvPr/>
          </p:nvSpPr>
          <p:spPr bwMode="auto">
            <a:xfrm>
              <a:off x="5630863" y="6561138"/>
              <a:ext cx="804863" cy="806450"/>
            </a:xfrm>
            <a:custGeom>
              <a:avLst/>
              <a:gdLst>
                <a:gd name="T0" fmla="*/ 990 w 1013"/>
                <a:gd name="T1" fmla="*/ 13 h 1015"/>
                <a:gd name="T2" fmla="*/ 964 w 1013"/>
                <a:gd name="T3" fmla="*/ 4 h 1015"/>
                <a:gd name="T4" fmla="*/ 882 w 1013"/>
                <a:gd name="T5" fmla="*/ 4 h 1015"/>
                <a:gd name="T6" fmla="*/ 770 w 1013"/>
                <a:gd name="T7" fmla="*/ 34 h 1015"/>
                <a:gd name="T8" fmla="*/ 640 w 1013"/>
                <a:gd name="T9" fmla="*/ 92 h 1015"/>
                <a:gd name="T10" fmla="*/ 504 w 1013"/>
                <a:gd name="T11" fmla="*/ 182 h 1015"/>
                <a:gd name="T12" fmla="*/ 297 w 1013"/>
                <a:gd name="T13" fmla="*/ 380 h 1015"/>
                <a:gd name="T14" fmla="*/ 286 w 1013"/>
                <a:gd name="T15" fmla="*/ 385 h 1015"/>
                <a:gd name="T16" fmla="*/ 273 w 1013"/>
                <a:gd name="T17" fmla="*/ 387 h 1015"/>
                <a:gd name="T18" fmla="*/ 172 w 1013"/>
                <a:gd name="T19" fmla="*/ 387 h 1015"/>
                <a:gd name="T20" fmla="*/ 73 w 1013"/>
                <a:gd name="T21" fmla="*/ 412 h 1015"/>
                <a:gd name="T22" fmla="*/ 12 w 1013"/>
                <a:gd name="T23" fmla="*/ 445 h 1015"/>
                <a:gd name="T24" fmla="*/ 0 w 1013"/>
                <a:gd name="T25" fmla="*/ 464 h 1015"/>
                <a:gd name="T26" fmla="*/ 7 w 1013"/>
                <a:gd name="T27" fmla="*/ 486 h 1015"/>
                <a:gd name="T28" fmla="*/ 21 w 1013"/>
                <a:gd name="T29" fmla="*/ 493 h 1015"/>
                <a:gd name="T30" fmla="*/ 154 w 1013"/>
                <a:gd name="T31" fmla="*/ 531 h 1015"/>
                <a:gd name="T32" fmla="*/ 279 w 1013"/>
                <a:gd name="T33" fmla="*/ 599 h 1015"/>
                <a:gd name="T34" fmla="*/ 352 w 1013"/>
                <a:gd name="T35" fmla="*/ 662 h 1015"/>
                <a:gd name="T36" fmla="*/ 441 w 1013"/>
                <a:gd name="T37" fmla="*/ 776 h 1015"/>
                <a:gd name="T38" fmla="*/ 500 w 1013"/>
                <a:gd name="T39" fmla="*/ 904 h 1015"/>
                <a:gd name="T40" fmla="*/ 520 w 1013"/>
                <a:gd name="T41" fmla="*/ 994 h 1015"/>
                <a:gd name="T42" fmla="*/ 534 w 1013"/>
                <a:gd name="T43" fmla="*/ 1012 h 1015"/>
                <a:gd name="T44" fmla="*/ 558 w 1013"/>
                <a:gd name="T45" fmla="*/ 1013 h 1015"/>
                <a:gd name="T46" fmla="*/ 570 w 1013"/>
                <a:gd name="T47" fmla="*/ 1003 h 1015"/>
                <a:gd name="T48" fmla="*/ 612 w 1013"/>
                <a:gd name="T49" fmla="*/ 907 h 1015"/>
                <a:gd name="T50" fmla="*/ 630 w 1013"/>
                <a:gd name="T51" fmla="*/ 808 h 1015"/>
                <a:gd name="T52" fmla="*/ 626 w 1013"/>
                <a:gd name="T53" fmla="*/ 740 h 1015"/>
                <a:gd name="T54" fmla="*/ 630 w 1013"/>
                <a:gd name="T55" fmla="*/ 722 h 1015"/>
                <a:gd name="T56" fmla="*/ 754 w 1013"/>
                <a:gd name="T57" fmla="*/ 598 h 1015"/>
                <a:gd name="T58" fmla="*/ 865 w 1013"/>
                <a:gd name="T59" fmla="*/ 464 h 1015"/>
                <a:gd name="T60" fmla="*/ 945 w 1013"/>
                <a:gd name="T61" fmla="*/ 330 h 1015"/>
                <a:gd name="T62" fmla="*/ 993 w 1013"/>
                <a:gd name="T63" fmla="*/ 204 h 1015"/>
                <a:gd name="T64" fmla="*/ 1013 w 1013"/>
                <a:gd name="T65" fmla="*/ 101 h 1015"/>
                <a:gd name="T66" fmla="*/ 1008 w 1013"/>
                <a:gd name="T67" fmla="*/ 40 h 1015"/>
                <a:gd name="T68" fmla="*/ 995 w 1013"/>
                <a:gd name="T69" fmla="*/ 18 h 1015"/>
                <a:gd name="T70" fmla="*/ 644 w 1013"/>
                <a:gd name="T71" fmla="*/ 533 h 1015"/>
                <a:gd name="T72" fmla="*/ 592 w 1013"/>
                <a:gd name="T73" fmla="*/ 560 h 1015"/>
                <a:gd name="T74" fmla="*/ 534 w 1013"/>
                <a:gd name="T75" fmla="*/ 554 h 1015"/>
                <a:gd name="T76" fmla="*/ 500 w 1013"/>
                <a:gd name="T77" fmla="*/ 533 h 1015"/>
                <a:gd name="T78" fmla="*/ 473 w 1013"/>
                <a:gd name="T79" fmla="*/ 481 h 1015"/>
                <a:gd name="T80" fmla="*/ 478 w 1013"/>
                <a:gd name="T81" fmla="*/ 423 h 1015"/>
                <a:gd name="T82" fmla="*/ 500 w 1013"/>
                <a:gd name="T83" fmla="*/ 389 h 1015"/>
                <a:gd name="T84" fmla="*/ 552 w 1013"/>
                <a:gd name="T85" fmla="*/ 362 h 1015"/>
                <a:gd name="T86" fmla="*/ 610 w 1013"/>
                <a:gd name="T87" fmla="*/ 367 h 1015"/>
                <a:gd name="T88" fmla="*/ 644 w 1013"/>
                <a:gd name="T89" fmla="*/ 389 h 1015"/>
                <a:gd name="T90" fmla="*/ 671 w 1013"/>
                <a:gd name="T91" fmla="*/ 441 h 1015"/>
                <a:gd name="T92" fmla="*/ 666 w 1013"/>
                <a:gd name="T93" fmla="*/ 499 h 1015"/>
                <a:gd name="T94" fmla="*/ 644 w 1013"/>
                <a:gd name="T95" fmla="*/ 533 h 1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13" h="1015">
                  <a:moveTo>
                    <a:pt x="995" y="18"/>
                  </a:moveTo>
                  <a:lnTo>
                    <a:pt x="995" y="18"/>
                  </a:lnTo>
                  <a:lnTo>
                    <a:pt x="990" y="13"/>
                  </a:lnTo>
                  <a:lnTo>
                    <a:pt x="982" y="9"/>
                  </a:lnTo>
                  <a:lnTo>
                    <a:pt x="973" y="6"/>
                  </a:lnTo>
                  <a:lnTo>
                    <a:pt x="964" y="4"/>
                  </a:lnTo>
                  <a:lnTo>
                    <a:pt x="941" y="0"/>
                  </a:lnTo>
                  <a:lnTo>
                    <a:pt x="914" y="2"/>
                  </a:lnTo>
                  <a:lnTo>
                    <a:pt x="882" y="4"/>
                  </a:lnTo>
                  <a:lnTo>
                    <a:pt x="847" y="11"/>
                  </a:lnTo>
                  <a:lnTo>
                    <a:pt x="810" y="20"/>
                  </a:lnTo>
                  <a:lnTo>
                    <a:pt x="770" y="34"/>
                  </a:lnTo>
                  <a:lnTo>
                    <a:pt x="729" y="51"/>
                  </a:lnTo>
                  <a:lnTo>
                    <a:pt x="685" y="69"/>
                  </a:lnTo>
                  <a:lnTo>
                    <a:pt x="640" y="92"/>
                  </a:lnTo>
                  <a:lnTo>
                    <a:pt x="595" y="119"/>
                  </a:lnTo>
                  <a:lnTo>
                    <a:pt x="549" y="148"/>
                  </a:lnTo>
                  <a:lnTo>
                    <a:pt x="504" y="182"/>
                  </a:lnTo>
                  <a:lnTo>
                    <a:pt x="460" y="220"/>
                  </a:lnTo>
                  <a:lnTo>
                    <a:pt x="415" y="259"/>
                  </a:lnTo>
                  <a:lnTo>
                    <a:pt x="297" y="380"/>
                  </a:lnTo>
                  <a:lnTo>
                    <a:pt x="297" y="380"/>
                  </a:lnTo>
                  <a:lnTo>
                    <a:pt x="291" y="384"/>
                  </a:lnTo>
                  <a:lnTo>
                    <a:pt x="286" y="385"/>
                  </a:lnTo>
                  <a:lnTo>
                    <a:pt x="280" y="387"/>
                  </a:lnTo>
                  <a:lnTo>
                    <a:pt x="273" y="387"/>
                  </a:lnTo>
                  <a:lnTo>
                    <a:pt x="273" y="387"/>
                  </a:lnTo>
                  <a:lnTo>
                    <a:pt x="241" y="385"/>
                  </a:lnTo>
                  <a:lnTo>
                    <a:pt x="207" y="385"/>
                  </a:lnTo>
                  <a:lnTo>
                    <a:pt x="172" y="387"/>
                  </a:lnTo>
                  <a:lnTo>
                    <a:pt x="138" y="393"/>
                  </a:lnTo>
                  <a:lnTo>
                    <a:pt x="106" y="402"/>
                  </a:lnTo>
                  <a:lnTo>
                    <a:pt x="73" y="412"/>
                  </a:lnTo>
                  <a:lnTo>
                    <a:pt x="43" y="427"/>
                  </a:lnTo>
                  <a:lnTo>
                    <a:pt x="12" y="445"/>
                  </a:lnTo>
                  <a:lnTo>
                    <a:pt x="12" y="445"/>
                  </a:lnTo>
                  <a:lnTo>
                    <a:pt x="5" y="450"/>
                  </a:lnTo>
                  <a:lnTo>
                    <a:pt x="1" y="457"/>
                  </a:lnTo>
                  <a:lnTo>
                    <a:pt x="0" y="464"/>
                  </a:lnTo>
                  <a:lnTo>
                    <a:pt x="0" y="472"/>
                  </a:lnTo>
                  <a:lnTo>
                    <a:pt x="1" y="479"/>
                  </a:lnTo>
                  <a:lnTo>
                    <a:pt x="7" y="486"/>
                  </a:lnTo>
                  <a:lnTo>
                    <a:pt x="12" y="491"/>
                  </a:lnTo>
                  <a:lnTo>
                    <a:pt x="21" y="493"/>
                  </a:lnTo>
                  <a:lnTo>
                    <a:pt x="21" y="493"/>
                  </a:lnTo>
                  <a:lnTo>
                    <a:pt x="66" y="502"/>
                  </a:lnTo>
                  <a:lnTo>
                    <a:pt x="111" y="515"/>
                  </a:lnTo>
                  <a:lnTo>
                    <a:pt x="154" y="531"/>
                  </a:lnTo>
                  <a:lnTo>
                    <a:pt x="198" y="551"/>
                  </a:lnTo>
                  <a:lnTo>
                    <a:pt x="237" y="572"/>
                  </a:lnTo>
                  <a:lnTo>
                    <a:pt x="279" y="599"/>
                  </a:lnTo>
                  <a:lnTo>
                    <a:pt x="316" y="628"/>
                  </a:lnTo>
                  <a:lnTo>
                    <a:pt x="352" y="662"/>
                  </a:lnTo>
                  <a:lnTo>
                    <a:pt x="352" y="662"/>
                  </a:lnTo>
                  <a:lnTo>
                    <a:pt x="385" y="698"/>
                  </a:lnTo>
                  <a:lnTo>
                    <a:pt x="415" y="736"/>
                  </a:lnTo>
                  <a:lnTo>
                    <a:pt x="441" y="776"/>
                  </a:lnTo>
                  <a:lnTo>
                    <a:pt x="464" y="817"/>
                  </a:lnTo>
                  <a:lnTo>
                    <a:pt x="484" y="860"/>
                  </a:lnTo>
                  <a:lnTo>
                    <a:pt x="500" y="904"/>
                  </a:lnTo>
                  <a:lnTo>
                    <a:pt x="511" y="947"/>
                  </a:lnTo>
                  <a:lnTo>
                    <a:pt x="520" y="994"/>
                  </a:lnTo>
                  <a:lnTo>
                    <a:pt x="520" y="994"/>
                  </a:lnTo>
                  <a:lnTo>
                    <a:pt x="523" y="1001"/>
                  </a:lnTo>
                  <a:lnTo>
                    <a:pt x="529" y="1008"/>
                  </a:lnTo>
                  <a:lnTo>
                    <a:pt x="534" y="1012"/>
                  </a:lnTo>
                  <a:lnTo>
                    <a:pt x="541" y="1015"/>
                  </a:lnTo>
                  <a:lnTo>
                    <a:pt x="549" y="1015"/>
                  </a:lnTo>
                  <a:lnTo>
                    <a:pt x="558" y="1013"/>
                  </a:lnTo>
                  <a:lnTo>
                    <a:pt x="565" y="1008"/>
                  </a:lnTo>
                  <a:lnTo>
                    <a:pt x="570" y="1003"/>
                  </a:lnTo>
                  <a:lnTo>
                    <a:pt x="570" y="1003"/>
                  </a:lnTo>
                  <a:lnTo>
                    <a:pt x="586" y="972"/>
                  </a:lnTo>
                  <a:lnTo>
                    <a:pt x="601" y="940"/>
                  </a:lnTo>
                  <a:lnTo>
                    <a:pt x="612" y="907"/>
                  </a:lnTo>
                  <a:lnTo>
                    <a:pt x="621" y="875"/>
                  </a:lnTo>
                  <a:lnTo>
                    <a:pt x="626" y="841"/>
                  </a:lnTo>
                  <a:lnTo>
                    <a:pt x="630" y="808"/>
                  </a:lnTo>
                  <a:lnTo>
                    <a:pt x="630" y="774"/>
                  </a:lnTo>
                  <a:lnTo>
                    <a:pt x="626" y="740"/>
                  </a:lnTo>
                  <a:lnTo>
                    <a:pt x="626" y="740"/>
                  </a:lnTo>
                  <a:lnTo>
                    <a:pt x="626" y="734"/>
                  </a:lnTo>
                  <a:lnTo>
                    <a:pt x="628" y="727"/>
                  </a:lnTo>
                  <a:lnTo>
                    <a:pt x="630" y="722"/>
                  </a:lnTo>
                  <a:lnTo>
                    <a:pt x="635" y="718"/>
                  </a:lnTo>
                  <a:lnTo>
                    <a:pt x="754" y="598"/>
                  </a:lnTo>
                  <a:lnTo>
                    <a:pt x="754" y="598"/>
                  </a:lnTo>
                  <a:lnTo>
                    <a:pt x="795" y="554"/>
                  </a:lnTo>
                  <a:lnTo>
                    <a:pt x="831" y="509"/>
                  </a:lnTo>
                  <a:lnTo>
                    <a:pt x="865" y="464"/>
                  </a:lnTo>
                  <a:lnTo>
                    <a:pt x="896" y="420"/>
                  </a:lnTo>
                  <a:lnTo>
                    <a:pt x="921" y="375"/>
                  </a:lnTo>
                  <a:lnTo>
                    <a:pt x="945" y="330"/>
                  </a:lnTo>
                  <a:lnTo>
                    <a:pt x="964" y="286"/>
                  </a:lnTo>
                  <a:lnTo>
                    <a:pt x="981" y="243"/>
                  </a:lnTo>
                  <a:lnTo>
                    <a:pt x="993" y="204"/>
                  </a:lnTo>
                  <a:lnTo>
                    <a:pt x="1004" y="166"/>
                  </a:lnTo>
                  <a:lnTo>
                    <a:pt x="1009" y="132"/>
                  </a:lnTo>
                  <a:lnTo>
                    <a:pt x="1013" y="101"/>
                  </a:lnTo>
                  <a:lnTo>
                    <a:pt x="1013" y="72"/>
                  </a:lnTo>
                  <a:lnTo>
                    <a:pt x="1009" y="51"/>
                  </a:lnTo>
                  <a:lnTo>
                    <a:pt x="1008" y="40"/>
                  </a:lnTo>
                  <a:lnTo>
                    <a:pt x="1004" y="31"/>
                  </a:lnTo>
                  <a:lnTo>
                    <a:pt x="1000" y="24"/>
                  </a:lnTo>
                  <a:lnTo>
                    <a:pt x="995" y="18"/>
                  </a:lnTo>
                  <a:lnTo>
                    <a:pt x="995" y="18"/>
                  </a:lnTo>
                  <a:close/>
                  <a:moveTo>
                    <a:pt x="644" y="533"/>
                  </a:moveTo>
                  <a:lnTo>
                    <a:pt x="644" y="533"/>
                  </a:lnTo>
                  <a:lnTo>
                    <a:pt x="628" y="545"/>
                  </a:lnTo>
                  <a:lnTo>
                    <a:pt x="610" y="554"/>
                  </a:lnTo>
                  <a:lnTo>
                    <a:pt x="592" y="560"/>
                  </a:lnTo>
                  <a:lnTo>
                    <a:pt x="572" y="562"/>
                  </a:lnTo>
                  <a:lnTo>
                    <a:pt x="552" y="560"/>
                  </a:lnTo>
                  <a:lnTo>
                    <a:pt x="534" y="554"/>
                  </a:lnTo>
                  <a:lnTo>
                    <a:pt x="516" y="545"/>
                  </a:lnTo>
                  <a:lnTo>
                    <a:pt x="500" y="533"/>
                  </a:lnTo>
                  <a:lnTo>
                    <a:pt x="500" y="533"/>
                  </a:lnTo>
                  <a:lnTo>
                    <a:pt x="487" y="517"/>
                  </a:lnTo>
                  <a:lnTo>
                    <a:pt x="478" y="499"/>
                  </a:lnTo>
                  <a:lnTo>
                    <a:pt x="473" y="481"/>
                  </a:lnTo>
                  <a:lnTo>
                    <a:pt x="471" y="461"/>
                  </a:lnTo>
                  <a:lnTo>
                    <a:pt x="473" y="441"/>
                  </a:lnTo>
                  <a:lnTo>
                    <a:pt x="478" y="423"/>
                  </a:lnTo>
                  <a:lnTo>
                    <a:pt x="487" y="405"/>
                  </a:lnTo>
                  <a:lnTo>
                    <a:pt x="500" y="389"/>
                  </a:lnTo>
                  <a:lnTo>
                    <a:pt x="500" y="389"/>
                  </a:lnTo>
                  <a:lnTo>
                    <a:pt x="516" y="376"/>
                  </a:lnTo>
                  <a:lnTo>
                    <a:pt x="534" y="367"/>
                  </a:lnTo>
                  <a:lnTo>
                    <a:pt x="552" y="362"/>
                  </a:lnTo>
                  <a:lnTo>
                    <a:pt x="572" y="360"/>
                  </a:lnTo>
                  <a:lnTo>
                    <a:pt x="592" y="362"/>
                  </a:lnTo>
                  <a:lnTo>
                    <a:pt x="610" y="367"/>
                  </a:lnTo>
                  <a:lnTo>
                    <a:pt x="628" y="376"/>
                  </a:lnTo>
                  <a:lnTo>
                    <a:pt x="644" y="389"/>
                  </a:lnTo>
                  <a:lnTo>
                    <a:pt x="644" y="389"/>
                  </a:lnTo>
                  <a:lnTo>
                    <a:pt x="657" y="405"/>
                  </a:lnTo>
                  <a:lnTo>
                    <a:pt x="666" y="423"/>
                  </a:lnTo>
                  <a:lnTo>
                    <a:pt x="671" y="441"/>
                  </a:lnTo>
                  <a:lnTo>
                    <a:pt x="673" y="461"/>
                  </a:lnTo>
                  <a:lnTo>
                    <a:pt x="671" y="481"/>
                  </a:lnTo>
                  <a:lnTo>
                    <a:pt x="666" y="499"/>
                  </a:lnTo>
                  <a:lnTo>
                    <a:pt x="657" y="517"/>
                  </a:lnTo>
                  <a:lnTo>
                    <a:pt x="644" y="533"/>
                  </a:lnTo>
                  <a:lnTo>
                    <a:pt x="644" y="5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38" name="Freeform 13"/>
          <p:cNvSpPr>
            <a:spLocks noEditPoints="1"/>
          </p:cNvSpPr>
          <p:nvPr/>
        </p:nvSpPr>
        <p:spPr bwMode="auto">
          <a:xfrm>
            <a:off x="8339615" y="4424281"/>
            <a:ext cx="312858" cy="457195"/>
          </a:xfrm>
          <a:custGeom>
            <a:avLst/>
            <a:gdLst>
              <a:gd name="T0" fmla="*/ 330 w 825"/>
              <a:gd name="T1" fmla="*/ 9 h 1204"/>
              <a:gd name="T2" fmla="*/ 182 w 825"/>
              <a:gd name="T3" fmla="*/ 72 h 1204"/>
              <a:gd name="T4" fmla="*/ 72 w 825"/>
              <a:gd name="T5" fmla="*/ 184 h 1204"/>
              <a:gd name="T6" fmla="*/ 9 w 825"/>
              <a:gd name="T7" fmla="*/ 329 h 1204"/>
              <a:gd name="T8" fmla="*/ 2 w 825"/>
              <a:gd name="T9" fmla="*/ 436 h 1204"/>
              <a:gd name="T10" fmla="*/ 17 w 825"/>
              <a:gd name="T11" fmla="*/ 533 h 1204"/>
              <a:gd name="T12" fmla="*/ 40 w 825"/>
              <a:gd name="T13" fmla="*/ 608 h 1204"/>
              <a:gd name="T14" fmla="*/ 107 w 825"/>
              <a:gd name="T15" fmla="*/ 819 h 1204"/>
              <a:gd name="T16" fmla="*/ 114 w 825"/>
              <a:gd name="T17" fmla="*/ 911 h 1204"/>
              <a:gd name="T18" fmla="*/ 128 w 825"/>
              <a:gd name="T19" fmla="*/ 1035 h 1204"/>
              <a:gd name="T20" fmla="*/ 157 w 825"/>
              <a:gd name="T21" fmla="*/ 1071 h 1204"/>
              <a:gd name="T22" fmla="*/ 184 w 825"/>
              <a:gd name="T23" fmla="*/ 1100 h 1204"/>
              <a:gd name="T24" fmla="*/ 216 w 825"/>
              <a:gd name="T25" fmla="*/ 1152 h 1204"/>
              <a:gd name="T26" fmla="*/ 278 w 825"/>
              <a:gd name="T27" fmla="*/ 1191 h 1204"/>
              <a:gd name="T28" fmla="*/ 359 w 825"/>
              <a:gd name="T29" fmla="*/ 1204 h 1204"/>
              <a:gd name="T30" fmla="*/ 512 w 825"/>
              <a:gd name="T31" fmla="*/ 1200 h 1204"/>
              <a:gd name="T32" fmla="*/ 582 w 825"/>
              <a:gd name="T33" fmla="*/ 1175 h 1204"/>
              <a:gd name="T34" fmla="*/ 625 w 825"/>
              <a:gd name="T35" fmla="*/ 1134 h 1204"/>
              <a:gd name="T36" fmla="*/ 648 w 825"/>
              <a:gd name="T37" fmla="*/ 1082 h 1204"/>
              <a:gd name="T38" fmla="*/ 686 w 825"/>
              <a:gd name="T39" fmla="*/ 1055 h 1204"/>
              <a:gd name="T40" fmla="*/ 710 w 825"/>
              <a:gd name="T41" fmla="*/ 986 h 1204"/>
              <a:gd name="T42" fmla="*/ 713 w 825"/>
              <a:gd name="T43" fmla="*/ 878 h 1204"/>
              <a:gd name="T44" fmla="*/ 735 w 825"/>
              <a:gd name="T45" fmla="*/ 756 h 1204"/>
              <a:gd name="T46" fmla="*/ 796 w 825"/>
              <a:gd name="T47" fmla="*/ 583 h 1204"/>
              <a:gd name="T48" fmla="*/ 819 w 825"/>
              <a:gd name="T49" fmla="*/ 484 h 1204"/>
              <a:gd name="T50" fmla="*/ 825 w 825"/>
              <a:gd name="T51" fmla="*/ 414 h 1204"/>
              <a:gd name="T52" fmla="*/ 792 w 825"/>
              <a:gd name="T53" fmla="*/ 252 h 1204"/>
              <a:gd name="T54" fmla="*/ 704 w 825"/>
              <a:gd name="T55" fmla="*/ 122 h 1204"/>
              <a:gd name="T56" fmla="*/ 573 w 825"/>
              <a:gd name="T57" fmla="*/ 34 h 1204"/>
              <a:gd name="T58" fmla="*/ 413 w 825"/>
              <a:gd name="T59" fmla="*/ 0 h 1204"/>
              <a:gd name="T60" fmla="*/ 558 w 825"/>
              <a:gd name="T61" fmla="*/ 1047 h 1204"/>
              <a:gd name="T62" fmla="*/ 540 w 825"/>
              <a:gd name="T63" fmla="*/ 1085 h 1204"/>
              <a:gd name="T64" fmla="*/ 512 w 825"/>
              <a:gd name="T65" fmla="*/ 1101 h 1204"/>
              <a:gd name="T66" fmla="*/ 359 w 825"/>
              <a:gd name="T67" fmla="*/ 1109 h 1204"/>
              <a:gd name="T68" fmla="*/ 310 w 825"/>
              <a:gd name="T69" fmla="*/ 1100 h 1204"/>
              <a:gd name="T70" fmla="*/ 276 w 825"/>
              <a:gd name="T71" fmla="*/ 1071 h 1204"/>
              <a:gd name="T72" fmla="*/ 269 w 825"/>
              <a:gd name="T73" fmla="*/ 1042 h 1204"/>
              <a:gd name="T74" fmla="*/ 558 w 825"/>
              <a:gd name="T75" fmla="*/ 1042 h 1204"/>
              <a:gd name="T76" fmla="*/ 215 w 825"/>
              <a:gd name="T77" fmla="*/ 993 h 1204"/>
              <a:gd name="T78" fmla="*/ 618 w 825"/>
              <a:gd name="T79" fmla="*/ 941 h 1204"/>
              <a:gd name="T80" fmla="*/ 618 w 825"/>
              <a:gd name="T81" fmla="*/ 893 h 1204"/>
              <a:gd name="T82" fmla="*/ 620 w 825"/>
              <a:gd name="T83" fmla="*/ 840 h 1204"/>
              <a:gd name="T84" fmla="*/ 697 w 825"/>
              <a:gd name="T85" fmla="*/ 574 h 1204"/>
              <a:gd name="T86" fmla="*/ 636 w 825"/>
              <a:gd name="T87" fmla="*/ 750 h 1204"/>
              <a:gd name="T88" fmla="*/ 189 w 825"/>
              <a:gd name="T89" fmla="*/ 750 h 1204"/>
              <a:gd name="T90" fmla="*/ 130 w 825"/>
              <a:gd name="T91" fmla="*/ 574 h 1204"/>
              <a:gd name="T92" fmla="*/ 98 w 825"/>
              <a:gd name="T93" fmla="*/ 414 h 1204"/>
              <a:gd name="T94" fmla="*/ 112 w 825"/>
              <a:gd name="T95" fmla="*/ 319 h 1204"/>
              <a:gd name="T96" fmla="*/ 170 w 825"/>
              <a:gd name="T97" fmla="*/ 212 h 1204"/>
              <a:gd name="T98" fmla="*/ 263 w 825"/>
              <a:gd name="T99" fmla="*/ 135 h 1204"/>
              <a:gd name="T100" fmla="*/ 380 w 825"/>
              <a:gd name="T101" fmla="*/ 99 h 1204"/>
              <a:gd name="T102" fmla="*/ 477 w 825"/>
              <a:gd name="T103" fmla="*/ 103 h 1204"/>
              <a:gd name="T104" fmla="*/ 591 w 825"/>
              <a:gd name="T105" fmla="*/ 151 h 1204"/>
              <a:gd name="T106" fmla="*/ 675 w 825"/>
              <a:gd name="T107" fmla="*/ 236 h 1204"/>
              <a:gd name="T108" fmla="*/ 722 w 825"/>
              <a:gd name="T109" fmla="*/ 349 h 1204"/>
              <a:gd name="T110" fmla="*/ 728 w 825"/>
              <a:gd name="T111" fmla="*/ 452 h 1204"/>
              <a:gd name="T112" fmla="*/ 697 w 825"/>
              <a:gd name="T113" fmla="*/ 574 h 1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25" h="1204">
                <a:moveTo>
                  <a:pt x="413" y="0"/>
                </a:moveTo>
                <a:lnTo>
                  <a:pt x="413" y="0"/>
                </a:lnTo>
                <a:lnTo>
                  <a:pt x="371" y="4"/>
                </a:lnTo>
                <a:lnTo>
                  <a:pt x="330" y="9"/>
                </a:lnTo>
                <a:lnTo>
                  <a:pt x="290" y="20"/>
                </a:lnTo>
                <a:lnTo>
                  <a:pt x="252" y="34"/>
                </a:lnTo>
                <a:lnTo>
                  <a:pt x="216" y="50"/>
                </a:lnTo>
                <a:lnTo>
                  <a:pt x="182" y="72"/>
                </a:lnTo>
                <a:lnTo>
                  <a:pt x="152" y="95"/>
                </a:lnTo>
                <a:lnTo>
                  <a:pt x="123" y="122"/>
                </a:lnTo>
                <a:lnTo>
                  <a:pt x="96" y="151"/>
                </a:lnTo>
                <a:lnTo>
                  <a:pt x="72" y="184"/>
                </a:lnTo>
                <a:lnTo>
                  <a:pt x="51" y="216"/>
                </a:lnTo>
                <a:lnTo>
                  <a:pt x="33" y="252"/>
                </a:lnTo>
                <a:lnTo>
                  <a:pt x="20" y="290"/>
                </a:lnTo>
                <a:lnTo>
                  <a:pt x="9" y="329"/>
                </a:lnTo>
                <a:lnTo>
                  <a:pt x="4" y="371"/>
                </a:lnTo>
                <a:lnTo>
                  <a:pt x="0" y="414"/>
                </a:lnTo>
                <a:lnTo>
                  <a:pt x="0" y="414"/>
                </a:lnTo>
                <a:lnTo>
                  <a:pt x="2" y="436"/>
                </a:lnTo>
                <a:lnTo>
                  <a:pt x="4" y="461"/>
                </a:lnTo>
                <a:lnTo>
                  <a:pt x="6" y="484"/>
                </a:lnTo>
                <a:lnTo>
                  <a:pt x="11" y="509"/>
                </a:lnTo>
                <a:lnTo>
                  <a:pt x="17" y="533"/>
                </a:lnTo>
                <a:lnTo>
                  <a:pt x="24" y="558"/>
                </a:lnTo>
                <a:lnTo>
                  <a:pt x="31" y="583"/>
                </a:lnTo>
                <a:lnTo>
                  <a:pt x="40" y="608"/>
                </a:lnTo>
                <a:lnTo>
                  <a:pt x="40" y="608"/>
                </a:lnTo>
                <a:lnTo>
                  <a:pt x="80" y="714"/>
                </a:lnTo>
                <a:lnTo>
                  <a:pt x="92" y="756"/>
                </a:lnTo>
                <a:lnTo>
                  <a:pt x="101" y="788"/>
                </a:lnTo>
                <a:lnTo>
                  <a:pt x="107" y="819"/>
                </a:lnTo>
                <a:lnTo>
                  <a:pt x="110" y="848"/>
                </a:lnTo>
                <a:lnTo>
                  <a:pt x="112" y="878"/>
                </a:lnTo>
                <a:lnTo>
                  <a:pt x="114" y="911"/>
                </a:lnTo>
                <a:lnTo>
                  <a:pt x="114" y="911"/>
                </a:lnTo>
                <a:lnTo>
                  <a:pt x="114" y="961"/>
                </a:lnTo>
                <a:lnTo>
                  <a:pt x="117" y="986"/>
                </a:lnTo>
                <a:lnTo>
                  <a:pt x="121" y="1011"/>
                </a:lnTo>
                <a:lnTo>
                  <a:pt x="128" y="1035"/>
                </a:lnTo>
                <a:lnTo>
                  <a:pt x="134" y="1044"/>
                </a:lnTo>
                <a:lnTo>
                  <a:pt x="141" y="1055"/>
                </a:lnTo>
                <a:lnTo>
                  <a:pt x="148" y="1064"/>
                </a:lnTo>
                <a:lnTo>
                  <a:pt x="157" y="1071"/>
                </a:lnTo>
                <a:lnTo>
                  <a:pt x="166" y="1078"/>
                </a:lnTo>
                <a:lnTo>
                  <a:pt x="179" y="1082"/>
                </a:lnTo>
                <a:lnTo>
                  <a:pt x="179" y="1082"/>
                </a:lnTo>
                <a:lnTo>
                  <a:pt x="184" y="1100"/>
                </a:lnTo>
                <a:lnTo>
                  <a:pt x="191" y="1118"/>
                </a:lnTo>
                <a:lnTo>
                  <a:pt x="202" y="1134"/>
                </a:lnTo>
                <a:lnTo>
                  <a:pt x="216" y="1152"/>
                </a:lnTo>
                <a:lnTo>
                  <a:pt x="216" y="1152"/>
                </a:lnTo>
                <a:lnTo>
                  <a:pt x="231" y="1164"/>
                </a:lnTo>
                <a:lnTo>
                  <a:pt x="245" y="1175"/>
                </a:lnTo>
                <a:lnTo>
                  <a:pt x="261" y="1184"/>
                </a:lnTo>
                <a:lnTo>
                  <a:pt x="278" y="1191"/>
                </a:lnTo>
                <a:lnTo>
                  <a:pt x="296" y="1197"/>
                </a:lnTo>
                <a:lnTo>
                  <a:pt x="315" y="1200"/>
                </a:lnTo>
                <a:lnTo>
                  <a:pt x="337" y="1204"/>
                </a:lnTo>
                <a:lnTo>
                  <a:pt x="359" y="1204"/>
                </a:lnTo>
                <a:lnTo>
                  <a:pt x="468" y="1204"/>
                </a:lnTo>
                <a:lnTo>
                  <a:pt x="468" y="1204"/>
                </a:lnTo>
                <a:lnTo>
                  <a:pt x="490" y="1204"/>
                </a:lnTo>
                <a:lnTo>
                  <a:pt x="512" y="1200"/>
                </a:lnTo>
                <a:lnTo>
                  <a:pt x="530" y="1197"/>
                </a:lnTo>
                <a:lnTo>
                  <a:pt x="549" y="1191"/>
                </a:lnTo>
                <a:lnTo>
                  <a:pt x="566" y="1184"/>
                </a:lnTo>
                <a:lnTo>
                  <a:pt x="582" y="1175"/>
                </a:lnTo>
                <a:lnTo>
                  <a:pt x="596" y="1164"/>
                </a:lnTo>
                <a:lnTo>
                  <a:pt x="609" y="1152"/>
                </a:lnTo>
                <a:lnTo>
                  <a:pt x="609" y="1152"/>
                </a:lnTo>
                <a:lnTo>
                  <a:pt x="625" y="1134"/>
                </a:lnTo>
                <a:lnTo>
                  <a:pt x="636" y="1118"/>
                </a:lnTo>
                <a:lnTo>
                  <a:pt x="643" y="1100"/>
                </a:lnTo>
                <a:lnTo>
                  <a:pt x="648" y="1082"/>
                </a:lnTo>
                <a:lnTo>
                  <a:pt x="648" y="1082"/>
                </a:lnTo>
                <a:lnTo>
                  <a:pt x="661" y="1078"/>
                </a:lnTo>
                <a:lnTo>
                  <a:pt x="670" y="1071"/>
                </a:lnTo>
                <a:lnTo>
                  <a:pt x="679" y="1064"/>
                </a:lnTo>
                <a:lnTo>
                  <a:pt x="686" y="1055"/>
                </a:lnTo>
                <a:lnTo>
                  <a:pt x="692" y="1044"/>
                </a:lnTo>
                <a:lnTo>
                  <a:pt x="697" y="1035"/>
                </a:lnTo>
                <a:lnTo>
                  <a:pt x="706" y="1011"/>
                </a:lnTo>
                <a:lnTo>
                  <a:pt x="710" y="986"/>
                </a:lnTo>
                <a:lnTo>
                  <a:pt x="713" y="961"/>
                </a:lnTo>
                <a:lnTo>
                  <a:pt x="713" y="911"/>
                </a:lnTo>
                <a:lnTo>
                  <a:pt x="713" y="911"/>
                </a:lnTo>
                <a:lnTo>
                  <a:pt x="713" y="878"/>
                </a:lnTo>
                <a:lnTo>
                  <a:pt x="715" y="848"/>
                </a:lnTo>
                <a:lnTo>
                  <a:pt x="719" y="819"/>
                </a:lnTo>
                <a:lnTo>
                  <a:pt x="726" y="788"/>
                </a:lnTo>
                <a:lnTo>
                  <a:pt x="735" y="756"/>
                </a:lnTo>
                <a:lnTo>
                  <a:pt x="747" y="714"/>
                </a:lnTo>
                <a:lnTo>
                  <a:pt x="787" y="608"/>
                </a:lnTo>
                <a:lnTo>
                  <a:pt x="787" y="608"/>
                </a:lnTo>
                <a:lnTo>
                  <a:pt x="796" y="583"/>
                </a:lnTo>
                <a:lnTo>
                  <a:pt x="803" y="558"/>
                </a:lnTo>
                <a:lnTo>
                  <a:pt x="810" y="533"/>
                </a:lnTo>
                <a:lnTo>
                  <a:pt x="816" y="509"/>
                </a:lnTo>
                <a:lnTo>
                  <a:pt x="819" y="484"/>
                </a:lnTo>
                <a:lnTo>
                  <a:pt x="823" y="461"/>
                </a:lnTo>
                <a:lnTo>
                  <a:pt x="825" y="436"/>
                </a:lnTo>
                <a:lnTo>
                  <a:pt x="825" y="414"/>
                </a:lnTo>
                <a:lnTo>
                  <a:pt x="825" y="414"/>
                </a:lnTo>
                <a:lnTo>
                  <a:pt x="823" y="371"/>
                </a:lnTo>
                <a:lnTo>
                  <a:pt x="818" y="329"/>
                </a:lnTo>
                <a:lnTo>
                  <a:pt x="807" y="290"/>
                </a:lnTo>
                <a:lnTo>
                  <a:pt x="792" y="252"/>
                </a:lnTo>
                <a:lnTo>
                  <a:pt x="776" y="216"/>
                </a:lnTo>
                <a:lnTo>
                  <a:pt x="755" y="184"/>
                </a:lnTo>
                <a:lnTo>
                  <a:pt x="731" y="151"/>
                </a:lnTo>
                <a:lnTo>
                  <a:pt x="704" y="122"/>
                </a:lnTo>
                <a:lnTo>
                  <a:pt x="675" y="95"/>
                </a:lnTo>
                <a:lnTo>
                  <a:pt x="643" y="72"/>
                </a:lnTo>
                <a:lnTo>
                  <a:pt x="609" y="50"/>
                </a:lnTo>
                <a:lnTo>
                  <a:pt x="573" y="34"/>
                </a:lnTo>
                <a:lnTo>
                  <a:pt x="535" y="20"/>
                </a:lnTo>
                <a:lnTo>
                  <a:pt x="495" y="9"/>
                </a:lnTo>
                <a:lnTo>
                  <a:pt x="456" y="4"/>
                </a:lnTo>
                <a:lnTo>
                  <a:pt x="413" y="0"/>
                </a:lnTo>
                <a:lnTo>
                  <a:pt x="413" y="0"/>
                </a:lnTo>
                <a:close/>
                <a:moveTo>
                  <a:pt x="558" y="1042"/>
                </a:moveTo>
                <a:lnTo>
                  <a:pt x="558" y="1042"/>
                </a:lnTo>
                <a:lnTo>
                  <a:pt x="558" y="1047"/>
                </a:lnTo>
                <a:lnTo>
                  <a:pt x="557" y="1056"/>
                </a:lnTo>
                <a:lnTo>
                  <a:pt x="551" y="1071"/>
                </a:lnTo>
                <a:lnTo>
                  <a:pt x="546" y="1078"/>
                </a:lnTo>
                <a:lnTo>
                  <a:pt x="540" y="1085"/>
                </a:lnTo>
                <a:lnTo>
                  <a:pt x="540" y="1085"/>
                </a:lnTo>
                <a:lnTo>
                  <a:pt x="535" y="1091"/>
                </a:lnTo>
                <a:lnTo>
                  <a:pt x="528" y="1096"/>
                </a:lnTo>
                <a:lnTo>
                  <a:pt x="512" y="1101"/>
                </a:lnTo>
                <a:lnTo>
                  <a:pt x="492" y="1107"/>
                </a:lnTo>
                <a:lnTo>
                  <a:pt x="468" y="1109"/>
                </a:lnTo>
                <a:lnTo>
                  <a:pt x="359" y="1109"/>
                </a:lnTo>
                <a:lnTo>
                  <a:pt x="359" y="1109"/>
                </a:lnTo>
                <a:lnTo>
                  <a:pt x="344" y="1107"/>
                </a:lnTo>
                <a:lnTo>
                  <a:pt x="332" y="1107"/>
                </a:lnTo>
                <a:lnTo>
                  <a:pt x="321" y="1103"/>
                </a:lnTo>
                <a:lnTo>
                  <a:pt x="310" y="1100"/>
                </a:lnTo>
                <a:lnTo>
                  <a:pt x="301" y="1096"/>
                </a:lnTo>
                <a:lnTo>
                  <a:pt x="294" y="1092"/>
                </a:lnTo>
                <a:lnTo>
                  <a:pt x="283" y="1082"/>
                </a:lnTo>
                <a:lnTo>
                  <a:pt x="276" y="1071"/>
                </a:lnTo>
                <a:lnTo>
                  <a:pt x="270" y="1060"/>
                </a:lnTo>
                <a:lnTo>
                  <a:pt x="269" y="1051"/>
                </a:lnTo>
                <a:lnTo>
                  <a:pt x="269" y="1042"/>
                </a:lnTo>
                <a:lnTo>
                  <a:pt x="269" y="1042"/>
                </a:lnTo>
                <a:lnTo>
                  <a:pt x="269" y="1040"/>
                </a:lnTo>
                <a:lnTo>
                  <a:pt x="558" y="1040"/>
                </a:lnTo>
                <a:lnTo>
                  <a:pt x="558" y="1040"/>
                </a:lnTo>
                <a:lnTo>
                  <a:pt x="558" y="1042"/>
                </a:lnTo>
                <a:lnTo>
                  <a:pt x="558" y="1042"/>
                </a:lnTo>
                <a:close/>
                <a:moveTo>
                  <a:pt x="611" y="993"/>
                </a:moveTo>
                <a:lnTo>
                  <a:pt x="215" y="993"/>
                </a:lnTo>
                <a:lnTo>
                  <a:pt x="215" y="993"/>
                </a:lnTo>
                <a:lnTo>
                  <a:pt x="213" y="975"/>
                </a:lnTo>
                <a:lnTo>
                  <a:pt x="209" y="941"/>
                </a:lnTo>
                <a:lnTo>
                  <a:pt x="618" y="941"/>
                </a:lnTo>
                <a:lnTo>
                  <a:pt x="618" y="941"/>
                </a:lnTo>
                <a:lnTo>
                  <a:pt x="614" y="975"/>
                </a:lnTo>
                <a:lnTo>
                  <a:pt x="611" y="993"/>
                </a:lnTo>
                <a:lnTo>
                  <a:pt x="611" y="993"/>
                </a:lnTo>
                <a:close/>
                <a:moveTo>
                  <a:pt x="618" y="893"/>
                </a:moveTo>
                <a:lnTo>
                  <a:pt x="209" y="893"/>
                </a:lnTo>
                <a:lnTo>
                  <a:pt x="209" y="893"/>
                </a:lnTo>
                <a:lnTo>
                  <a:pt x="207" y="840"/>
                </a:lnTo>
                <a:lnTo>
                  <a:pt x="620" y="840"/>
                </a:lnTo>
                <a:lnTo>
                  <a:pt x="620" y="840"/>
                </a:lnTo>
                <a:lnTo>
                  <a:pt x="618" y="893"/>
                </a:lnTo>
                <a:lnTo>
                  <a:pt x="618" y="893"/>
                </a:lnTo>
                <a:close/>
                <a:moveTo>
                  <a:pt x="697" y="574"/>
                </a:moveTo>
                <a:lnTo>
                  <a:pt x="697" y="574"/>
                </a:lnTo>
                <a:lnTo>
                  <a:pt x="670" y="644"/>
                </a:lnTo>
                <a:lnTo>
                  <a:pt x="650" y="702"/>
                </a:lnTo>
                <a:lnTo>
                  <a:pt x="636" y="750"/>
                </a:lnTo>
                <a:lnTo>
                  <a:pt x="627" y="794"/>
                </a:lnTo>
                <a:lnTo>
                  <a:pt x="200" y="794"/>
                </a:lnTo>
                <a:lnTo>
                  <a:pt x="200" y="794"/>
                </a:lnTo>
                <a:lnTo>
                  <a:pt x="189" y="750"/>
                </a:lnTo>
                <a:lnTo>
                  <a:pt x="175" y="702"/>
                </a:lnTo>
                <a:lnTo>
                  <a:pt x="155" y="644"/>
                </a:lnTo>
                <a:lnTo>
                  <a:pt x="130" y="574"/>
                </a:lnTo>
                <a:lnTo>
                  <a:pt x="130" y="574"/>
                </a:lnTo>
                <a:lnTo>
                  <a:pt x="116" y="533"/>
                </a:lnTo>
                <a:lnTo>
                  <a:pt x="105" y="491"/>
                </a:lnTo>
                <a:lnTo>
                  <a:pt x="99" y="452"/>
                </a:lnTo>
                <a:lnTo>
                  <a:pt x="98" y="414"/>
                </a:lnTo>
                <a:lnTo>
                  <a:pt x="98" y="414"/>
                </a:lnTo>
                <a:lnTo>
                  <a:pt x="99" y="382"/>
                </a:lnTo>
                <a:lnTo>
                  <a:pt x="103" y="349"/>
                </a:lnTo>
                <a:lnTo>
                  <a:pt x="112" y="319"/>
                </a:lnTo>
                <a:lnTo>
                  <a:pt x="123" y="290"/>
                </a:lnTo>
                <a:lnTo>
                  <a:pt x="135" y="263"/>
                </a:lnTo>
                <a:lnTo>
                  <a:pt x="152" y="236"/>
                </a:lnTo>
                <a:lnTo>
                  <a:pt x="170" y="212"/>
                </a:lnTo>
                <a:lnTo>
                  <a:pt x="189" y="189"/>
                </a:lnTo>
                <a:lnTo>
                  <a:pt x="213" y="169"/>
                </a:lnTo>
                <a:lnTo>
                  <a:pt x="236" y="151"/>
                </a:lnTo>
                <a:lnTo>
                  <a:pt x="263" y="135"/>
                </a:lnTo>
                <a:lnTo>
                  <a:pt x="290" y="122"/>
                </a:lnTo>
                <a:lnTo>
                  <a:pt x="319" y="112"/>
                </a:lnTo>
                <a:lnTo>
                  <a:pt x="350" y="103"/>
                </a:lnTo>
                <a:lnTo>
                  <a:pt x="380" y="99"/>
                </a:lnTo>
                <a:lnTo>
                  <a:pt x="413" y="97"/>
                </a:lnTo>
                <a:lnTo>
                  <a:pt x="413" y="97"/>
                </a:lnTo>
                <a:lnTo>
                  <a:pt x="445" y="99"/>
                </a:lnTo>
                <a:lnTo>
                  <a:pt x="477" y="103"/>
                </a:lnTo>
                <a:lnTo>
                  <a:pt x="508" y="112"/>
                </a:lnTo>
                <a:lnTo>
                  <a:pt x="537" y="122"/>
                </a:lnTo>
                <a:lnTo>
                  <a:pt x="564" y="135"/>
                </a:lnTo>
                <a:lnTo>
                  <a:pt x="591" y="151"/>
                </a:lnTo>
                <a:lnTo>
                  <a:pt x="614" y="169"/>
                </a:lnTo>
                <a:lnTo>
                  <a:pt x="638" y="189"/>
                </a:lnTo>
                <a:lnTo>
                  <a:pt x="657" y="212"/>
                </a:lnTo>
                <a:lnTo>
                  <a:pt x="675" y="236"/>
                </a:lnTo>
                <a:lnTo>
                  <a:pt x="692" y="263"/>
                </a:lnTo>
                <a:lnTo>
                  <a:pt x="704" y="290"/>
                </a:lnTo>
                <a:lnTo>
                  <a:pt x="715" y="319"/>
                </a:lnTo>
                <a:lnTo>
                  <a:pt x="722" y="349"/>
                </a:lnTo>
                <a:lnTo>
                  <a:pt x="728" y="382"/>
                </a:lnTo>
                <a:lnTo>
                  <a:pt x="729" y="414"/>
                </a:lnTo>
                <a:lnTo>
                  <a:pt x="729" y="414"/>
                </a:lnTo>
                <a:lnTo>
                  <a:pt x="728" y="452"/>
                </a:lnTo>
                <a:lnTo>
                  <a:pt x="720" y="491"/>
                </a:lnTo>
                <a:lnTo>
                  <a:pt x="711" y="533"/>
                </a:lnTo>
                <a:lnTo>
                  <a:pt x="697" y="574"/>
                </a:lnTo>
                <a:lnTo>
                  <a:pt x="697" y="57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21908" tIns="60954" rIns="121908" bIns="6095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39" name="组合 238"/>
          <p:cNvGrpSpPr/>
          <p:nvPr/>
        </p:nvGrpSpPr>
        <p:grpSpPr>
          <a:xfrm>
            <a:off x="8308443" y="2444810"/>
            <a:ext cx="344030" cy="457195"/>
            <a:chOff x="5114925" y="5351463"/>
            <a:chExt cx="695325" cy="923926"/>
          </a:xfrm>
          <a:solidFill>
            <a:schemeClr val="accent1"/>
          </a:solidFill>
        </p:grpSpPr>
        <p:sp>
          <p:nvSpPr>
            <p:cNvPr id="240" name="Freeform 18"/>
            <p:cNvSpPr>
              <a:spLocks/>
            </p:cNvSpPr>
            <p:nvPr/>
          </p:nvSpPr>
          <p:spPr bwMode="auto">
            <a:xfrm>
              <a:off x="5121275" y="5988051"/>
              <a:ext cx="311150" cy="287338"/>
            </a:xfrm>
            <a:custGeom>
              <a:avLst/>
              <a:gdLst>
                <a:gd name="T0" fmla="*/ 272 w 392"/>
                <a:gd name="T1" fmla="*/ 18 h 362"/>
                <a:gd name="T2" fmla="*/ 151 w 392"/>
                <a:gd name="T3" fmla="*/ 18 h 362"/>
                <a:gd name="T4" fmla="*/ 151 w 392"/>
                <a:gd name="T5" fmla="*/ 18 h 362"/>
                <a:gd name="T6" fmla="*/ 135 w 392"/>
                <a:gd name="T7" fmla="*/ 17 h 362"/>
                <a:gd name="T8" fmla="*/ 121 w 392"/>
                <a:gd name="T9" fmla="*/ 13 h 362"/>
                <a:gd name="T10" fmla="*/ 106 w 392"/>
                <a:gd name="T11" fmla="*/ 8 h 362"/>
                <a:gd name="T12" fmla="*/ 94 w 392"/>
                <a:gd name="T13" fmla="*/ 0 h 362"/>
                <a:gd name="T14" fmla="*/ 2 w 392"/>
                <a:gd name="T15" fmla="*/ 225 h 362"/>
                <a:gd name="T16" fmla="*/ 2 w 392"/>
                <a:gd name="T17" fmla="*/ 225 h 362"/>
                <a:gd name="T18" fmla="*/ 0 w 392"/>
                <a:gd name="T19" fmla="*/ 233 h 362"/>
                <a:gd name="T20" fmla="*/ 0 w 392"/>
                <a:gd name="T21" fmla="*/ 238 h 362"/>
                <a:gd name="T22" fmla="*/ 2 w 392"/>
                <a:gd name="T23" fmla="*/ 242 h 362"/>
                <a:gd name="T24" fmla="*/ 4 w 392"/>
                <a:gd name="T25" fmla="*/ 247 h 362"/>
                <a:gd name="T26" fmla="*/ 7 w 392"/>
                <a:gd name="T27" fmla="*/ 251 h 362"/>
                <a:gd name="T28" fmla="*/ 13 w 392"/>
                <a:gd name="T29" fmla="*/ 254 h 362"/>
                <a:gd name="T30" fmla="*/ 16 w 392"/>
                <a:gd name="T31" fmla="*/ 256 h 362"/>
                <a:gd name="T32" fmla="*/ 24 w 392"/>
                <a:gd name="T33" fmla="*/ 256 h 362"/>
                <a:gd name="T34" fmla="*/ 159 w 392"/>
                <a:gd name="T35" fmla="*/ 245 h 362"/>
                <a:gd name="T36" fmla="*/ 159 w 392"/>
                <a:gd name="T37" fmla="*/ 245 h 362"/>
                <a:gd name="T38" fmla="*/ 164 w 392"/>
                <a:gd name="T39" fmla="*/ 245 h 362"/>
                <a:gd name="T40" fmla="*/ 168 w 392"/>
                <a:gd name="T41" fmla="*/ 247 h 362"/>
                <a:gd name="T42" fmla="*/ 173 w 392"/>
                <a:gd name="T43" fmla="*/ 249 h 362"/>
                <a:gd name="T44" fmla="*/ 177 w 392"/>
                <a:gd name="T45" fmla="*/ 252 h 362"/>
                <a:gd name="T46" fmla="*/ 265 w 392"/>
                <a:gd name="T47" fmla="*/ 355 h 362"/>
                <a:gd name="T48" fmla="*/ 265 w 392"/>
                <a:gd name="T49" fmla="*/ 355 h 362"/>
                <a:gd name="T50" fmla="*/ 270 w 392"/>
                <a:gd name="T51" fmla="*/ 359 h 362"/>
                <a:gd name="T52" fmla="*/ 274 w 392"/>
                <a:gd name="T53" fmla="*/ 362 h 362"/>
                <a:gd name="T54" fmla="*/ 279 w 392"/>
                <a:gd name="T55" fmla="*/ 362 h 362"/>
                <a:gd name="T56" fmla="*/ 285 w 392"/>
                <a:gd name="T57" fmla="*/ 362 h 362"/>
                <a:gd name="T58" fmla="*/ 290 w 392"/>
                <a:gd name="T59" fmla="*/ 362 h 362"/>
                <a:gd name="T60" fmla="*/ 294 w 392"/>
                <a:gd name="T61" fmla="*/ 359 h 362"/>
                <a:gd name="T62" fmla="*/ 299 w 392"/>
                <a:gd name="T63" fmla="*/ 355 h 362"/>
                <a:gd name="T64" fmla="*/ 301 w 392"/>
                <a:gd name="T65" fmla="*/ 350 h 362"/>
                <a:gd name="T66" fmla="*/ 392 w 392"/>
                <a:gd name="T67" fmla="*/ 126 h 362"/>
                <a:gd name="T68" fmla="*/ 392 w 392"/>
                <a:gd name="T69" fmla="*/ 126 h 362"/>
                <a:gd name="T70" fmla="*/ 382 w 392"/>
                <a:gd name="T71" fmla="*/ 121 h 362"/>
                <a:gd name="T72" fmla="*/ 373 w 392"/>
                <a:gd name="T73" fmla="*/ 116 h 362"/>
                <a:gd name="T74" fmla="*/ 364 w 392"/>
                <a:gd name="T75" fmla="*/ 110 h 362"/>
                <a:gd name="T76" fmla="*/ 355 w 392"/>
                <a:gd name="T77" fmla="*/ 103 h 362"/>
                <a:gd name="T78" fmla="*/ 272 w 392"/>
                <a:gd name="T79" fmla="*/ 18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92" h="362">
                  <a:moveTo>
                    <a:pt x="272" y="18"/>
                  </a:moveTo>
                  <a:lnTo>
                    <a:pt x="151" y="18"/>
                  </a:lnTo>
                  <a:lnTo>
                    <a:pt x="151" y="18"/>
                  </a:lnTo>
                  <a:lnTo>
                    <a:pt x="135" y="17"/>
                  </a:lnTo>
                  <a:lnTo>
                    <a:pt x="121" y="13"/>
                  </a:lnTo>
                  <a:lnTo>
                    <a:pt x="106" y="8"/>
                  </a:lnTo>
                  <a:lnTo>
                    <a:pt x="94" y="0"/>
                  </a:lnTo>
                  <a:lnTo>
                    <a:pt x="2" y="225"/>
                  </a:lnTo>
                  <a:lnTo>
                    <a:pt x="2" y="225"/>
                  </a:lnTo>
                  <a:lnTo>
                    <a:pt x="0" y="233"/>
                  </a:lnTo>
                  <a:lnTo>
                    <a:pt x="0" y="238"/>
                  </a:lnTo>
                  <a:lnTo>
                    <a:pt x="2" y="242"/>
                  </a:lnTo>
                  <a:lnTo>
                    <a:pt x="4" y="247"/>
                  </a:lnTo>
                  <a:lnTo>
                    <a:pt x="7" y="251"/>
                  </a:lnTo>
                  <a:lnTo>
                    <a:pt x="13" y="254"/>
                  </a:lnTo>
                  <a:lnTo>
                    <a:pt x="16" y="256"/>
                  </a:lnTo>
                  <a:lnTo>
                    <a:pt x="24" y="256"/>
                  </a:lnTo>
                  <a:lnTo>
                    <a:pt x="159" y="245"/>
                  </a:lnTo>
                  <a:lnTo>
                    <a:pt x="159" y="245"/>
                  </a:lnTo>
                  <a:lnTo>
                    <a:pt x="164" y="245"/>
                  </a:lnTo>
                  <a:lnTo>
                    <a:pt x="168" y="247"/>
                  </a:lnTo>
                  <a:lnTo>
                    <a:pt x="173" y="249"/>
                  </a:lnTo>
                  <a:lnTo>
                    <a:pt x="177" y="252"/>
                  </a:lnTo>
                  <a:lnTo>
                    <a:pt x="265" y="355"/>
                  </a:lnTo>
                  <a:lnTo>
                    <a:pt x="265" y="355"/>
                  </a:lnTo>
                  <a:lnTo>
                    <a:pt x="270" y="359"/>
                  </a:lnTo>
                  <a:lnTo>
                    <a:pt x="274" y="362"/>
                  </a:lnTo>
                  <a:lnTo>
                    <a:pt x="279" y="362"/>
                  </a:lnTo>
                  <a:lnTo>
                    <a:pt x="285" y="362"/>
                  </a:lnTo>
                  <a:lnTo>
                    <a:pt x="290" y="362"/>
                  </a:lnTo>
                  <a:lnTo>
                    <a:pt x="294" y="359"/>
                  </a:lnTo>
                  <a:lnTo>
                    <a:pt x="299" y="355"/>
                  </a:lnTo>
                  <a:lnTo>
                    <a:pt x="301" y="350"/>
                  </a:lnTo>
                  <a:lnTo>
                    <a:pt x="392" y="126"/>
                  </a:lnTo>
                  <a:lnTo>
                    <a:pt x="392" y="126"/>
                  </a:lnTo>
                  <a:lnTo>
                    <a:pt x="382" y="121"/>
                  </a:lnTo>
                  <a:lnTo>
                    <a:pt x="373" y="116"/>
                  </a:lnTo>
                  <a:lnTo>
                    <a:pt x="364" y="110"/>
                  </a:lnTo>
                  <a:lnTo>
                    <a:pt x="355" y="103"/>
                  </a:lnTo>
                  <a:lnTo>
                    <a:pt x="272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1" name="Freeform 19"/>
            <p:cNvSpPr>
              <a:spLocks/>
            </p:cNvSpPr>
            <p:nvPr/>
          </p:nvSpPr>
          <p:spPr bwMode="auto">
            <a:xfrm>
              <a:off x="5492750" y="5988051"/>
              <a:ext cx="311150" cy="287338"/>
            </a:xfrm>
            <a:custGeom>
              <a:avLst/>
              <a:gdLst>
                <a:gd name="T0" fmla="*/ 299 w 392"/>
                <a:gd name="T1" fmla="*/ 0 h 362"/>
                <a:gd name="T2" fmla="*/ 299 w 392"/>
                <a:gd name="T3" fmla="*/ 0 h 362"/>
                <a:gd name="T4" fmla="*/ 284 w 392"/>
                <a:gd name="T5" fmla="*/ 8 h 362"/>
                <a:gd name="T6" fmla="*/ 270 w 392"/>
                <a:gd name="T7" fmla="*/ 13 h 362"/>
                <a:gd name="T8" fmla="*/ 256 w 392"/>
                <a:gd name="T9" fmla="*/ 17 h 362"/>
                <a:gd name="T10" fmla="*/ 239 w 392"/>
                <a:gd name="T11" fmla="*/ 18 h 362"/>
                <a:gd name="T12" fmla="*/ 121 w 392"/>
                <a:gd name="T13" fmla="*/ 18 h 362"/>
                <a:gd name="T14" fmla="*/ 36 w 392"/>
                <a:gd name="T15" fmla="*/ 103 h 362"/>
                <a:gd name="T16" fmla="*/ 36 w 392"/>
                <a:gd name="T17" fmla="*/ 103 h 362"/>
                <a:gd name="T18" fmla="*/ 27 w 392"/>
                <a:gd name="T19" fmla="*/ 110 h 362"/>
                <a:gd name="T20" fmla="*/ 18 w 392"/>
                <a:gd name="T21" fmla="*/ 116 h 362"/>
                <a:gd name="T22" fmla="*/ 9 w 392"/>
                <a:gd name="T23" fmla="*/ 121 h 362"/>
                <a:gd name="T24" fmla="*/ 0 w 392"/>
                <a:gd name="T25" fmla="*/ 126 h 362"/>
                <a:gd name="T26" fmla="*/ 90 w 392"/>
                <a:gd name="T27" fmla="*/ 350 h 362"/>
                <a:gd name="T28" fmla="*/ 90 w 392"/>
                <a:gd name="T29" fmla="*/ 350 h 362"/>
                <a:gd name="T30" fmla="*/ 94 w 392"/>
                <a:gd name="T31" fmla="*/ 355 h 362"/>
                <a:gd name="T32" fmla="*/ 97 w 392"/>
                <a:gd name="T33" fmla="*/ 359 h 362"/>
                <a:gd name="T34" fmla="*/ 101 w 392"/>
                <a:gd name="T35" fmla="*/ 362 h 362"/>
                <a:gd name="T36" fmla="*/ 106 w 392"/>
                <a:gd name="T37" fmla="*/ 362 h 362"/>
                <a:gd name="T38" fmla="*/ 112 w 392"/>
                <a:gd name="T39" fmla="*/ 362 h 362"/>
                <a:gd name="T40" fmla="*/ 117 w 392"/>
                <a:gd name="T41" fmla="*/ 362 h 362"/>
                <a:gd name="T42" fmla="*/ 122 w 392"/>
                <a:gd name="T43" fmla="*/ 359 h 362"/>
                <a:gd name="T44" fmla="*/ 126 w 392"/>
                <a:gd name="T45" fmla="*/ 355 h 362"/>
                <a:gd name="T46" fmla="*/ 216 w 392"/>
                <a:gd name="T47" fmla="*/ 252 h 362"/>
                <a:gd name="T48" fmla="*/ 216 w 392"/>
                <a:gd name="T49" fmla="*/ 252 h 362"/>
                <a:gd name="T50" fmla="*/ 220 w 392"/>
                <a:gd name="T51" fmla="*/ 249 h 362"/>
                <a:gd name="T52" fmla="*/ 223 w 392"/>
                <a:gd name="T53" fmla="*/ 247 h 362"/>
                <a:gd name="T54" fmla="*/ 229 w 392"/>
                <a:gd name="T55" fmla="*/ 245 h 362"/>
                <a:gd name="T56" fmla="*/ 232 w 392"/>
                <a:gd name="T57" fmla="*/ 245 h 362"/>
                <a:gd name="T58" fmla="*/ 369 w 392"/>
                <a:gd name="T59" fmla="*/ 256 h 362"/>
                <a:gd name="T60" fmla="*/ 369 w 392"/>
                <a:gd name="T61" fmla="*/ 256 h 362"/>
                <a:gd name="T62" fmla="*/ 374 w 392"/>
                <a:gd name="T63" fmla="*/ 256 h 362"/>
                <a:gd name="T64" fmla="*/ 380 w 392"/>
                <a:gd name="T65" fmla="*/ 254 h 362"/>
                <a:gd name="T66" fmla="*/ 383 w 392"/>
                <a:gd name="T67" fmla="*/ 251 h 362"/>
                <a:gd name="T68" fmla="*/ 387 w 392"/>
                <a:gd name="T69" fmla="*/ 247 h 362"/>
                <a:gd name="T70" fmla="*/ 391 w 392"/>
                <a:gd name="T71" fmla="*/ 242 h 362"/>
                <a:gd name="T72" fmla="*/ 391 w 392"/>
                <a:gd name="T73" fmla="*/ 238 h 362"/>
                <a:gd name="T74" fmla="*/ 392 w 392"/>
                <a:gd name="T75" fmla="*/ 233 h 362"/>
                <a:gd name="T76" fmla="*/ 391 w 392"/>
                <a:gd name="T77" fmla="*/ 225 h 362"/>
                <a:gd name="T78" fmla="*/ 299 w 392"/>
                <a:gd name="T79" fmla="*/ 0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92" h="362">
                  <a:moveTo>
                    <a:pt x="299" y="0"/>
                  </a:moveTo>
                  <a:lnTo>
                    <a:pt x="299" y="0"/>
                  </a:lnTo>
                  <a:lnTo>
                    <a:pt x="284" y="8"/>
                  </a:lnTo>
                  <a:lnTo>
                    <a:pt x="270" y="13"/>
                  </a:lnTo>
                  <a:lnTo>
                    <a:pt x="256" y="17"/>
                  </a:lnTo>
                  <a:lnTo>
                    <a:pt x="239" y="18"/>
                  </a:lnTo>
                  <a:lnTo>
                    <a:pt x="121" y="18"/>
                  </a:lnTo>
                  <a:lnTo>
                    <a:pt x="36" y="103"/>
                  </a:lnTo>
                  <a:lnTo>
                    <a:pt x="36" y="103"/>
                  </a:lnTo>
                  <a:lnTo>
                    <a:pt x="27" y="110"/>
                  </a:lnTo>
                  <a:lnTo>
                    <a:pt x="18" y="116"/>
                  </a:lnTo>
                  <a:lnTo>
                    <a:pt x="9" y="121"/>
                  </a:lnTo>
                  <a:lnTo>
                    <a:pt x="0" y="126"/>
                  </a:lnTo>
                  <a:lnTo>
                    <a:pt x="90" y="350"/>
                  </a:lnTo>
                  <a:lnTo>
                    <a:pt x="90" y="350"/>
                  </a:lnTo>
                  <a:lnTo>
                    <a:pt x="94" y="355"/>
                  </a:lnTo>
                  <a:lnTo>
                    <a:pt x="97" y="359"/>
                  </a:lnTo>
                  <a:lnTo>
                    <a:pt x="101" y="362"/>
                  </a:lnTo>
                  <a:lnTo>
                    <a:pt x="106" y="362"/>
                  </a:lnTo>
                  <a:lnTo>
                    <a:pt x="112" y="362"/>
                  </a:lnTo>
                  <a:lnTo>
                    <a:pt x="117" y="362"/>
                  </a:lnTo>
                  <a:lnTo>
                    <a:pt x="122" y="359"/>
                  </a:lnTo>
                  <a:lnTo>
                    <a:pt x="126" y="355"/>
                  </a:lnTo>
                  <a:lnTo>
                    <a:pt x="216" y="252"/>
                  </a:lnTo>
                  <a:lnTo>
                    <a:pt x="216" y="252"/>
                  </a:lnTo>
                  <a:lnTo>
                    <a:pt x="220" y="249"/>
                  </a:lnTo>
                  <a:lnTo>
                    <a:pt x="223" y="247"/>
                  </a:lnTo>
                  <a:lnTo>
                    <a:pt x="229" y="245"/>
                  </a:lnTo>
                  <a:lnTo>
                    <a:pt x="232" y="245"/>
                  </a:lnTo>
                  <a:lnTo>
                    <a:pt x="369" y="256"/>
                  </a:lnTo>
                  <a:lnTo>
                    <a:pt x="369" y="256"/>
                  </a:lnTo>
                  <a:lnTo>
                    <a:pt x="374" y="256"/>
                  </a:lnTo>
                  <a:lnTo>
                    <a:pt x="380" y="254"/>
                  </a:lnTo>
                  <a:lnTo>
                    <a:pt x="383" y="251"/>
                  </a:lnTo>
                  <a:lnTo>
                    <a:pt x="387" y="247"/>
                  </a:lnTo>
                  <a:lnTo>
                    <a:pt x="391" y="242"/>
                  </a:lnTo>
                  <a:lnTo>
                    <a:pt x="391" y="238"/>
                  </a:lnTo>
                  <a:lnTo>
                    <a:pt x="392" y="233"/>
                  </a:lnTo>
                  <a:lnTo>
                    <a:pt x="391" y="225"/>
                  </a:lnTo>
                  <a:lnTo>
                    <a:pt x="29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2" name="Freeform 20"/>
            <p:cNvSpPr>
              <a:spLocks noEditPoints="1"/>
            </p:cNvSpPr>
            <p:nvPr/>
          </p:nvSpPr>
          <p:spPr bwMode="auto">
            <a:xfrm>
              <a:off x="5114925" y="5351463"/>
              <a:ext cx="695325" cy="693738"/>
            </a:xfrm>
            <a:custGeom>
              <a:avLst/>
              <a:gdLst>
                <a:gd name="T0" fmla="*/ 723 w 875"/>
                <a:gd name="T1" fmla="*/ 759 h 874"/>
                <a:gd name="T2" fmla="*/ 752 w 875"/>
                <a:gd name="T3" fmla="*/ 739 h 874"/>
                <a:gd name="T4" fmla="*/ 759 w 875"/>
                <a:gd name="T5" fmla="*/ 588 h 874"/>
                <a:gd name="T6" fmla="*/ 767 w 875"/>
                <a:gd name="T7" fmla="*/ 565 h 874"/>
                <a:gd name="T8" fmla="*/ 867 w 875"/>
                <a:gd name="T9" fmla="*/ 462 h 874"/>
                <a:gd name="T10" fmla="*/ 873 w 875"/>
                <a:gd name="T11" fmla="*/ 428 h 874"/>
                <a:gd name="T12" fmla="*/ 772 w 875"/>
                <a:gd name="T13" fmla="*/ 317 h 874"/>
                <a:gd name="T14" fmla="*/ 759 w 875"/>
                <a:gd name="T15" fmla="*/ 295 h 874"/>
                <a:gd name="T16" fmla="*/ 758 w 875"/>
                <a:gd name="T17" fmla="*/ 151 h 874"/>
                <a:gd name="T18" fmla="*/ 740 w 875"/>
                <a:gd name="T19" fmla="*/ 122 h 874"/>
                <a:gd name="T20" fmla="*/ 588 w 875"/>
                <a:gd name="T21" fmla="*/ 115 h 874"/>
                <a:gd name="T22" fmla="*/ 563 w 875"/>
                <a:gd name="T23" fmla="*/ 108 h 874"/>
                <a:gd name="T24" fmla="*/ 461 w 875"/>
                <a:gd name="T25" fmla="*/ 7 h 874"/>
                <a:gd name="T26" fmla="*/ 428 w 875"/>
                <a:gd name="T27" fmla="*/ 0 h 874"/>
                <a:gd name="T28" fmla="*/ 317 w 875"/>
                <a:gd name="T29" fmla="*/ 102 h 874"/>
                <a:gd name="T30" fmla="*/ 293 w 875"/>
                <a:gd name="T31" fmla="*/ 115 h 874"/>
                <a:gd name="T32" fmla="*/ 149 w 875"/>
                <a:gd name="T33" fmla="*/ 117 h 874"/>
                <a:gd name="T34" fmla="*/ 122 w 875"/>
                <a:gd name="T35" fmla="*/ 135 h 874"/>
                <a:gd name="T36" fmla="*/ 115 w 875"/>
                <a:gd name="T37" fmla="*/ 286 h 874"/>
                <a:gd name="T38" fmla="*/ 108 w 875"/>
                <a:gd name="T39" fmla="*/ 309 h 874"/>
                <a:gd name="T40" fmla="*/ 7 w 875"/>
                <a:gd name="T41" fmla="*/ 414 h 874"/>
                <a:gd name="T42" fmla="*/ 0 w 875"/>
                <a:gd name="T43" fmla="*/ 446 h 874"/>
                <a:gd name="T44" fmla="*/ 101 w 875"/>
                <a:gd name="T45" fmla="*/ 558 h 874"/>
                <a:gd name="T46" fmla="*/ 113 w 875"/>
                <a:gd name="T47" fmla="*/ 581 h 874"/>
                <a:gd name="T48" fmla="*/ 115 w 875"/>
                <a:gd name="T49" fmla="*/ 723 h 874"/>
                <a:gd name="T50" fmla="*/ 133 w 875"/>
                <a:gd name="T51" fmla="*/ 752 h 874"/>
                <a:gd name="T52" fmla="*/ 284 w 875"/>
                <a:gd name="T53" fmla="*/ 759 h 874"/>
                <a:gd name="T54" fmla="*/ 310 w 875"/>
                <a:gd name="T55" fmla="*/ 766 h 874"/>
                <a:gd name="T56" fmla="*/ 412 w 875"/>
                <a:gd name="T57" fmla="*/ 867 h 874"/>
                <a:gd name="T58" fmla="*/ 444 w 875"/>
                <a:gd name="T59" fmla="*/ 874 h 874"/>
                <a:gd name="T60" fmla="*/ 558 w 875"/>
                <a:gd name="T61" fmla="*/ 772 h 874"/>
                <a:gd name="T62" fmla="*/ 579 w 875"/>
                <a:gd name="T63" fmla="*/ 761 h 874"/>
                <a:gd name="T64" fmla="*/ 437 w 875"/>
                <a:gd name="T65" fmla="*/ 675 h 874"/>
                <a:gd name="T66" fmla="*/ 344 w 875"/>
                <a:gd name="T67" fmla="*/ 657 h 874"/>
                <a:gd name="T68" fmla="*/ 268 w 875"/>
                <a:gd name="T69" fmla="*/ 605 h 874"/>
                <a:gd name="T70" fmla="*/ 218 w 875"/>
                <a:gd name="T71" fmla="*/ 529 h 874"/>
                <a:gd name="T72" fmla="*/ 200 w 875"/>
                <a:gd name="T73" fmla="*/ 437 h 874"/>
                <a:gd name="T74" fmla="*/ 211 w 875"/>
                <a:gd name="T75" fmla="*/ 367 h 874"/>
                <a:gd name="T76" fmla="*/ 254 w 875"/>
                <a:gd name="T77" fmla="*/ 286 h 874"/>
                <a:gd name="T78" fmla="*/ 324 w 875"/>
                <a:gd name="T79" fmla="*/ 228 h 874"/>
                <a:gd name="T80" fmla="*/ 412 w 875"/>
                <a:gd name="T81" fmla="*/ 201 h 874"/>
                <a:gd name="T82" fmla="*/ 484 w 875"/>
                <a:gd name="T83" fmla="*/ 205 h 874"/>
                <a:gd name="T84" fmla="*/ 570 w 875"/>
                <a:gd name="T85" fmla="*/ 241 h 874"/>
                <a:gd name="T86" fmla="*/ 633 w 875"/>
                <a:gd name="T87" fmla="*/ 304 h 874"/>
                <a:gd name="T88" fmla="*/ 669 w 875"/>
                <a:gd name="T89" fmla="*/ 389 h 874"/>
                <a:gd name="T90" fmla="*/ 673 w 875"/>
                <a:gd name="T91" fmla="*/ 462 h 874"/>
                <a:gd name="T92" fmla="*/ 646 w 875"/>
                <a:gd name="T93" fmla="*/ 551 h 874"/>
                <a:gd name="T94" fmla="*/ 588 w 875"/>
                <a:gd name="T95" fmla="*/ 621 h 874"/>
                <a:gd name="T96" fmla="*/ 507 w 875"/>
                <a:gd name="T97" fmla="*/ 664 h 874"/>
                <a:gd name="T98" fmla="*/ 437 w 875"/>
                <a:gd name="T99" fmla="*/ 675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75" h="874">
                  <a:moveTo>
                    <a:pt x="588" y="759"/>
                  </a:moveTo>
                  <a:lnTo>
                    <a:pt x="714" y="759"/>
                  </a:lnTo>
                  <a:lnTo>
                    <a:pt x="714" y="759"/>
                  </a:lnTo>
                  <a:lnTo>
                    <a:pt x="723" y="759"/>
                  </a:lnTo>
                  <a:lnTo>
                    <a:pt x="732" y="756"/>
                  </a:lnTo>
                  <a:lnTo>
                    <a:pt x="740" y="752"/>
                  </a:lnTo>
                  <a:lnTo>
                    <a:pt x="747" y="747"/>
                  </a:lnTo>
                  <a:lnTo>
                    <a:pt x="752" y="739"/>
                  </a:lnTo>
                  <a:lnTo>
                    <a:pt x="756" y="732"/>
                  </a:lnTo>
                  <a:lnTo>
                    <a:pt x="758" y="723"/>
                  </a:lnTo>
                  <a:lnTo>
                    <a:pt x="759" y="716"/>
                  </a:lnTo>
                  <a:lnTo>
                    <a:pt x="759" y="588"/>
                  </a:lnTo>
                  <a:lnTo>
                    <a:pt x="759" y="588"/>
                  </a:lnTo>
                  <a:lnTo>
                    <a:pt x="759" y="581"/>
                  </a:lnTo>
                  <a:lnTo>
                    <a:pt x="763" y="572"/>
                  </a:lnTo>
                  <a:lnTo>
                    <a:pt x="767" y="565"/>
                  </a:lnTo>
                  <a:lnTo>
                    <a:pt x="772" y="558"/>
                  </a:lnTo>
                  <a:lnTo>
                    <a:pt x="862" y="468"/>
                  </a:lnTo>
                  <a:lnTo>
                    <a:pt x="862" y="468"/>
                  </a:lnTo>
                  <a:lnTo>
                    <a:pt x="867" y="462"/>
                  </a:lnTo>
                  <a:lnTo>
                    <a:pt x="871" y="453"/>
                  </a:lnTo>
                  <a:lnTo>
                    <a:pt x="873" y="446"/>
                  </a:lnTo>
                  <a:lnTo>
                    <a:pt x="875" y="437"/>
                  </a:lnTo>
                  <a:lnTo>
                    <a:pt x="873" y="428"/>
                  </a:lnTo>
                  <a:lnTo>
                    <a:pt x="871" y="421"/>
                  </a:lnTo>
                  <a:lnTo>
                    <a:pt x="867" y="414"/>
                  </a:lnTo>
                  <a:lnTo>
                    <a:pt x="862" y="407"/>
                  </a:lnTo>
                  <a:lnTo>
                    <a:pt x="772" y="317"/>
                  </a:lnTo>
                  <a:lnTo>
                    <a:pt x="772" y="317"/>
                  </a:lnTo>
                  <a:lnTo>
                    <a:pt x="767" y="309"/>
                  </a:lnTo>
                  <a:lnTo>
                    <a:pt x="763" y="302"/>
                  </a:lnTo>
                  <a:lnTo>
                    <a:pt x="759" y="295"/>
                  </a:lnTo>
                  <a:lnTo>
                    <a:pt x="759" y="286"/>
                  </a:lnTo>
                  <a:lnTo>
                    <a:pt x="759" y="160"/>
                  </a:lnTo>
                  <a:lnTo>
                    <a:pt x="759" y="160"/>
                  </a:lnTo>
                  <a:lnTo>
                    <a:pt x="758" y="151"/>
                  </a:lnTo>
                  <a:lnTo>
                    <a:pt x="756" y="142"/>
                  </a:lnTo>
                  <a:lnTo>
                    <a:pt x="752" y="135"/>
                  </a:lnTo>
                  <a:lnTo>
                    <a:pt x="747" y="128"/>
                  </a:lnTo>
                  <a:lnTo>
                    <a:pt x="740" y="122"/>
                  </a:lnTo>
                  <a:lnTo>
                    <a:pt x="732" y="119"/>
                  </a:lnTo>
                  <a:lnTo>
                    <a:pt x="723" y="117"/>
                  </a:lnTo>
                  <a:lnTo>
                    <a:pt x="714" y="115"/>
                  </a:lnTo>
                  <a:lnTo>
                    <a:pt x="588" y="115"/>
                  </a:lnTo>
                  <a:lnTo>
                    <a:pt x="588" y="115"/>
                  </a:lnTo>
                  <a:lnTo>
                    <a:pt x="579" y="115"/>
                  </a:lnTo>
                  <a:lnTo>
                    <a:pt x="572" y="111"/>
                  </a:lnTo>
                  <a:lnTo>
                    <a:pt x="563" y="108"/>
                  </a:lnTo>
                  <a:lnTo>
                    <a:pt x="558" y="102"/>
                  </a:lnTo>
                  <a:lnTo>
                    <a:pt x="468" y="12"/>
                  </a:lnTo>
                  <a:lnTo>
                    <a:pt x="468" y="12"/>
                  </a:lnTo>
                  <a:lnTo>
                    <a:pt x="461" y="7"/>
                  </a:lnTo>
                  <a:lnTo>
                    <a:pt x="453" y="3"/>
                  </a:lnTo>
                  <a:lnTo>
                    <a:pt x="444" y="0"/>
                  </a:lnTo>
                  <a:lnTo>
                    <a:pt x="437" y="0"/>
                  </a:lnTo>
                  <a:lnTo>
                    <a:pt x="428" y="0"/>
                  </a:lnTo>
                  <a:lnTo>
                    <a:pt x="419" y="3"/>
                  </a:lnTo>
                  <a:lnTo>
                    <a:pt x="412" y="7"/>
                  </a:lnTo>
                  <a:lnTo>
                    <a:pt x="405" y="12"/>
                  </a:lnTo>
                  <a:lnTo>
                    <a:pt x="317" y="102"/>
                  </a:lnTo>
                  <a:lnTo>
                    <a:pt x="317" y="102"/>
                  </a:lnTo>
                  <a:lnTo>
                    <a:pt x="310" y="108"/>
                  </a:lnTo>
                  <a:lnTo>
                    <a:pt x="302" y="111"/>
                  </a:lnTo>
                  <a:lnTo>
                    <a:pt x="293" y="115"/>
                  </a:lnTo>
                  <a:lnTo>
                    <a:pt x="284" y="115"/>
                  </a:lnTo>
                  <a:lnTo>
                    <a:pt x="158" y="115"/>
                  </a:lnTo>
                  <a:lnTo>
                    <a:pt x="158" y="115"/>
                  </a:lnTo>
                  <a:lnTo>
                    <a:pt x="149" y="117"/>
                  </a:lnTo>
                  <a:lnTo>
                    <a:pt x="142" y="119"/>
                  </a:lnTo>
                  <a:lnTo>
                    <a:pt x="133" y="122"/>
                  </a:lnTo>
                  <a:lnTo>
                    <a:pt x="128" y="128"/>
                  </a:lnTo>
                  <a:lnTo>
                    <a:pt x="122" y="135"/>
                  </a:lnTo>
                  <a:lnTo>
                    <a:pt x="119" y="142"/>
                  </a:lnTo>
                  <a:lnTo>
                    <a:pt x="115" y="151"/>
                  </a:lnTo>
                  <a:lnTo>
                    <a:pt x="115" y="160"/>
                  </a:lnTo>
                  <a:lnTo>
                    <a:pt x="115" y="286"/>
                  </a:lnTo>
                  <a:lnTo>
                    <a:pt x="115" y="286"/>
                  </a:lnTo>
                  <a:lnTo>
                    <a:pt x="113" y="295"/>
                  </a:lnTo>
                  <a:lnTo>
                    <a:pt x="112" y="302"/>
                  </a:lnTo>
                  <a:lnTo>
                    <a:pt x="108" y="309"/>
                  </a:lnTo>
                  <a:lnTo>
                    <a:pt x="101" y="317"/>
                  </a:lnTo>
                  <a:lnTo>
                    <a:pt x="13" y="407"/>
                  </a:lnTo>
                  <a:lnTo>
                    <a:pt x="13" y="407"/>
                  </a:lnTo>
                  <a:lnTo>
                    <a:pt x="7" y="414"/>
                  </a:lnTo>
                  <a:lnTo>
                    <a:pt x="2" y="421"/>
                  </a:lnTo>
                  <a:lnTo>
                    <a:pt x="0" y="428"/>
                  </a:lnTo>
                  <a:lnTo>
                    <a:pt x="0" y="437"/>
                  </a:lnTo>
                  <a:lnTo>
                    <a:pt x="0" y="446"/>
                  </a:lnTo>
                  <a:lnTo>
                    <a:pt x="2" y="453"/>
                  </a:lnTo>
                  <a:lnTo>
                    <a:pt x="7" y="462"/>
                  </a:lnTo>
                  <a:lnTo>
                    <a:pt x="13" y="468"/>
                  </a:lnTo>
                  <a:lnTo>
                    <a:pt x="101" y="558"/>
                  </a:lnTo>
                  <a:lnTo>
                    <a:pt x="101" y="558"/>
                  </a:lnTo>
                  <a:lnTo>
                    <a:pt x="108" y="565"/>
                  </a:lnTo>
                  <a:lnTo>
                    <a:pt x="112" y="572"/>
                  </a:lnTo>
                  <a:lnTo>
                    <a:pt x="113" y="581"/>
                  </a:lnTo>
                  <a:lnTo>
                    <a:pt x="115" y="588"/>
                  </a:lnTo>
                  <a:lnTo>
                    <a:pt x="115" y="716"/>
                  </a:lnTo>
                  <a:lnTo>
                    <a:pt x="115" y="716"/>
                  </a:lnTo>
                  <a:lnTo>
                    <a:pt x="115" y="723"/>
                  </a:lnTo>
                  <a:lnTo>
                    <a:pt x="119" y="732"/>
                  </a:lnTo>
                  <a:lnTo>
                    <a:pt x="122" y="739"/>
                  </a:lnTo>
                  <a:lnTo>
                    <a:pt x="128" y="747"/>
                  </a:lnTo>
                  <a:lnTo>
                    <a:pt x="133" y="752"/>
                  </a:lnTo>
                  <a:lnTo>
                    <a:pt x="142" y="756"/>
                  </a:lnTo>
                  <a:lnTo>
                    <a:pt x="149" y="759"/>
                  </a:lnTo>
                  <a:lnTo>
                    <a:pt x="158" y="759"/>
                  </a:lnTo>
                  <a:lnTo>
                    <a:pt x="284" y="759"/>
                  </a:lnTo>
                  <a:lnTo>
                    <a:pt x="284" y="759"/>
                  </a:lnTo>
                  <a:lnTo>
                    <a:pt x="293" y="761"/>
                  </a:lnTo>
                  <a:lnTo>
                    <a:pt x="302" y="763"/>
                  </a:lnTo>
                  <a:lnTo>
                    <a:pt x="310" y="766"/>
                  </a:lnTo>
                  <a:lnTo>
                    <a:pt x="317" y="772"/>
                  </a:lnTo>
                  <a:lnTo>
                    <a:pt x="405" y="862"/>
                  </a:lnTo>
                  <a:lnTo>
                    <a:pt x="405" y="862"/>
                  </a:lnTo>
                  <a:lnTo>
                    <a:pt x="412" y="867"/>
                  </a:lnTo>
                  <a:lnTo>
                    <a:pt x="419" y="871"/>
                  </a:lnTo>
                  <a:lnTo>
                    <a:pt x="428" y="874"/>
                  </a:lnTo>
                  <a:lnTo>
                    <a:pt x="437" y="874"/>
                  </a:lnTo>
                  <a:lnTo>
                    <a:pt x="444" y="874"/>
                  </a:lnTo>
                  <a:lnTo>
                    <a:pt x="453" y="871"/>
                  </a:lnTo>
                  <a:lnTo>
                    <a:pt x="461" y="867"/>
                  </a:lnTo>
                  <a:lnTo>
                    <a:pt x="468" y="862"/>
                  </a:lnTo>
                  <a:lnTo>
                    <a:pt x="558" y="772"/>
                  </a:lnTo>
                  <a:lnTo>
                    <a:pt x="558" y="772"/>
                  </a:lnTo>
                  <a:lnTo>
                    <a:pt x="563" y="766"/>
                  </a:lnTo>
                  <a:lnTo>
                    <a:pt x="572" y="763"/>
                  </a:lnTo>
                  <a:lnTo>
                    <a:pt x="579" y="761"/>
                  </a:lnTo>
                  <a:lnTo>
                    <a:pt x="588" y="759"/>
                  </a:lnTo>
                  <a:lnTo>
                    <a:pt x="588" y="759"/>
                  </a:lnTo>
                  <a:close/>
                  <a:moveTo>
                    <a:pt x="437" y="675"/>
                  </a:moveTo>
                  <a:lnTo>
                    <a:pt x="437" y="675"/>
                  </a:lnTo>
                  <a:lnTo>
                    <a:pt x="412" y="673"/>
                  </a:lnTo>
                  <a:lnTo>
                    <a:pt x="389" y="669"/>
                  </a:lnTo>
                  <a:lnTo>
                    <a:pt x="365" y="664"/>
                  </a:lnTo>
                  <a:lnTo>
                    <a:pt x="344" y="657"/>
                  </a:lnTo>
                  <a:lnTo>
                    <a:pt x="324" y="646"/>
                  </a:lnTo>
                  <a:lnTo>
                    <a:pt x="304" y="635"/>
                  </a:lnTo>
                  <a:lnTo>
                    <a:pt x="286" y="621"/>
                  </a:lnTo>
                  <a:lnTo>
                    <a:pt x="268" y="605"/>
                  </a:lnTo>
                  <a:lnTo>
                    <a:pt x="254" y="588"/>
                  </a:lnTo>
                  <a:lnTo>
                    <a:pt x="239" y="570"/>
                  </a:lnTo>
                  <a:lnTo>
                    <a:pt x="229" y="551"/>
                  </a:lnTo>
                  <a:lnTo>
                    <a:pt x="218" y="529"/>
                  </a:lnTo>
                  <a:lnTo>
                    <a:pt x="211" y="507"/>
                  </a:lnTo>
                  <a:lnTo>
                    <a:pt x="203" y="486"/>
                  </a:lnTo>
                  <a:lnTo>
                    <a:pt x="200" y="462"/>
                  </a:lnTo>
                  <a:lnTo>
                    <a:pt x="200" y="437"/>
                  </a:lnTo>
                  <a:lnTo>
                    <a:pt x="200" y="437"/>
                  </a:lnTo>
                  <a:lnTo>
                    <a:pt x="200" y="414"/>
                  </a:lnTo>
                  <a:lnTo>
                    <a:pt x="203" y="389"/>
                  </a:lnTo>
                  <a:lnTo>
                    <a:pt x="211" y="367"/>
                  </a:lnTo>
                  <a:lnTo>
                    <a:pt x="218" y="345"/>
                  </a:lnTo>
                  <a:lnTo>
                    <a:pt x="229" y="324"/>
                  </a:lnTo>
                  <a:lnTo>
                    <a:pt x="239" y="304"/>
                  </a:lnTo>
                  <a:lnTo>
                    <a:pt x="254" y="286"/>
                  </a:lnTo>
                  <a:lnTo>
                    <a:pt x="268" y="270"/>
                  </a:lnTo>
                  <a:lnTo>
                    <a:pt x="286" y="254"/>
                  </a:lnTo>
                  <a:lnTo>
                    <a:pt x="304" y="241"/>
                  </a:lnTo>
                  <a:lnTo>
                    <a:pt x="324" y="228"/>
                  </a:lnTo>
                  <a:lnTo>
                    <a:pt x="344" y="218"/>
                  </a:lnTo>
                  <a:lnTo>
                    <a:pt x="365" y="210"/>
                  </a:lnTo>
                  <a:lnTo>
                    <a:pt x="389" y="205"/>
                  </a:lnTo>
                  <a:lnTo>
                    <a:pt x="412" y="201"/>
                  </a:lnTo>
                  <a:lnTo>
                    <a:pt x="437" y="200"/>
                  </a:lnTo>
                  <a:lnTo>
                    <a:pt x="437" y="200"/>
                  </a:lnTo>
                  <a:lnTo>
                    <a:pt x="461" y="201"/>
                  </a:lnTo>
                  <a:lnTo>
                    <a:pt x="484" y="205"/>
                  </a:lnTo>
                  <a:lnTo>
                    <a:pt x="507" y="210"/>
                  </a:lnTo>
                  <a:lnTo>
                    <a:pt x="529" y="218"/>
                  </a:lnTo>
                  <a:lnTo>
                    <a:pt x="551" y="228"/>
                  </a:lnTo>
                  <a:lnTo>
                    <a:pt x="570" y="241"/>
                  </a:lnTo>
                  <a:lnTo>
                    <a:pt x="588" y="254"/>
                  </a:lnTo>
                  <a:lnTo>
                    <a:pt x="605" y="270"/>
                  </a:lnTo>
                  <a:lnTo>
                    <a:pt x="621" y="286"/>
                  </a:lnTo>
                  <a:lnTo>
                    <a:pt x="633" y="304"/>
                  </a:lnTo>
                  <a:lnTo>
                    <a:pt x="646" y="324"/>
                  </a:lnTo>
                  <a:lnTo>
                    <a:pt x="655" y="345"/>
                  </a:lnTo>
                  <a:lnTo>
                    <a:pt x="664" y="367"/>
                  </a:lnTo>
                  <a:lnTo>
                    <a:pt x="669" y="389"/>
                  </a:lnTo>
                  <a:lnTo>
                    <a:pt x="673" y="414"/>
                  </a:lnTo>
                  <a:lnTo>
                    <a:pt x="675" y="437"/>
                  </a:lnTo>
                  <a:lnTo>
                    <a:pt x="675" y="437"/>
                  </a:lnTo>
                  <a:lnTo>
                    <a:pt x="673" y="462"/>
                  </a:lnTo>
                  <a:lnTo>
                    <a:pt x="669" y="486"/>
                  </a:lnTo>
                  <a:lnTo>
                    <a:pt x="664" y="507"/>
                  </a:lnTo>
                  <a:lnTo>
                    <a:pt x="655" y="529"/>
                  </a:lnTo>
                  <a:lnTo>
                    <a:pt x="646" y="551"/>
                  </a:lnTo>
                  <a:lnTo>
                    <a:pt x="633" y="570"/>
                  </a:lnTo>
                  <a:lnTo>
                    <a:pt x="621" y="588"/>
                  </a:lnTo>
                  <a:lnTo>
                    <a:pt x="605" y="605"/>
                  </a:lnTo>
                  <a:lnTo>
                    <a:pt x="588" y="621"/>
                  </a:lnTo>
                  <a:lnTo>
                    <a:pt x="570" y="635"/>
                  </a:lnTo>
                  <a:lnTo>
                    <a:pt x="551" y="646"/>
                  </a:lnTo>
                  <a:lnTo>
                    <a:pt x="529" y="657"/>
                  </a:lnTo>
                  <a:lnTo>
                    <a:pt x="507" y="664"/>
                  </a:lnTo>
                  <a:lnTo>
                    <a:pt x="484" y="669"/>
                  </a:lnTo>
                  <a:lnTo>
                    <a:pt x="461" y="673"/>
                  </a:lnTo>
                  <a:lnTo>
                    <a:pt x="437" y="675"/>
                  </a:lnTo>
                  <a:lnTo>
                    <a:pt x="437" y="6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3" name="Freeform 21"/>
            <p:cNvSpPr>
              <a:spLocks/>
            </p:cNvSpPr>
            <p:nvPr/>
          </p:nvSpPr>
          <p:spPr bwMode="auto">
            <a:xfrm>
              <a:off x="5395913" y="5562601"/>
              <a:ext cx="103188" cy="284163"/>
            </a:xfrm>
            <a:custGeom>
              <a:avLst/>
              <a:gdLst>
                <a:gd name="T0" fmla="*/ 16 w 129"/>
                <a:gd name="T1" fmla="*/ 45 h 358"/>
                <a:gd name="T2" fmla="*/ 16 w 129"/>
                <a:gd name="T3" fmla="*/ 45 h 358"/>
                <a:gd name="T4" fmla="*/ 0 w 129"/>
                <a:gd name="T5" fmla="*/ 49 h 358"/>
                <a:gd name="T6" fmla="*/ 0 w 129"/>
                <a:gd name="T7" fmla="*/ 121 h 358"/>
                <a:gd name="T8" fmla="*/ 0 w 129"/>
                <a:gd name="T9" fmla="*/ 121 h 358"/>
                <a:gd name="T10" fmla="*/ 27 w 129"/>
                <a:gd name="T11" fmla="*/ 110 h 358"/>
                <a:gd name="T12" fmla="*/ 54 w 129"/>
                <a:gd name="T13" fmla="*/ 96 h 358"/>
                <a:gd name="T14" fmla="*/ 54 w 129"/>
                <a:gd name="T15" fmla="*/ 358 h 358"/>
                <a:gd name="T16" fmla="*/ 129 w 129"/>
                <a:gd name="T17" fmla="*/ 358 h 358"/>
                <a:gd name="T18" fmla="*/ 129 w 129"/>
                <a:gd name="T19" fmla="*/ 0 h 358"/>
                <a:gd name="T20" fmla="*/ 64 w 129"/>
                <a:gd name="T21" fmla="*/ 0 h 358"/>
                <a:gd name="T22" fmla="*/ 64 w 129"/>
                <a:gd name="T23" fmla="*/ 0 h 358"/>
                <a:gd name="T24" fmla="*/ 59 w 129"/>
                <a:gd name="T25" fmla="*/ 11 h 358"/>
                <a:gd name="T26" fmla="*/ 50 w 129"/>
                <a:gd name="T27" fmla="*/ 24 h 358"/>
                <a:gd name="T28" fmla="*/ 45 w 129"/>
                <a:gd name="T29" fmla="*/ 29 h 358"/>
                <a:gd name="T30" fmla="*/ 36 w 129"/>
                <a:gd name="T31" fmla="*/ 34 h 358"/>
                <a:gd name="T32" fmla="*/ 27 w 129"/>
                <a:gd name="T33" fmla="*/ 40 h 358"/>
                <a:gd name="T34" fmla="*/ 16 w 129"/>
                <a:gd name="T35" fmla="*/ 45 h 358"/>
                <a:gd name="T36" fmla="*/ 16 w 129"/>
                <a:gd name="T37" fmla="*/ 45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9" h="358">
                  <a:moveTo>
                    <a:pt x="16" y="45"/>
                  </a:moveTo>
                  <a:lnTo>
                    <a:pt x="16" y="45"/>
                  </a:lnTo>
                  <a:lnTo>
                    <a:pt x="0" y="49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27" y="110"/>
                  </a:lnTo>
                  <a:lnTo>
                    <a:pt x="54" y="96"/>
                  </a:lnTo>
                  <a:lnTo>
                    <a:pt x="54" y="358"/>
                  </a:lnTo>
                  <a:lnTo>
                    <a:pt x="129" y="358"/>
                  </a:lnTo>
                  <a:lnTo>
                    <a:pt x="129" y="0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59" y="11"/>
                  </a:lnTo>
                  <a:lnTo>
                    <a:pt x="50" y="24"/>
                  </a:lnTo>
                  <a:lnTo>
                    <a:pt x="45" y="29"/>
                  </a:lnTo>
                  <a:lnTo>
                    <a:pt x="36" y="34"/>
                  </a:lnTo>
                  <a:lnTo>
                    <a:pt x="27" y="40"/>
                  </a:lnTo>
                  <a:lnTo>
                    <a:pt x="16" y="45"/>
                  </a:lnTo>
                  <a:lnTo>
                    <a:pt x="16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28752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8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100"/>
                            </p:stCondLst>
                            <p:childTnLst>
                              <p:par>
                                <p:cTn id="4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3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3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4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00"/>
                            </p:stCondLst>
                            <p:childTnLst>
                              <p:par>
                                <p:cTn id="5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3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3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3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3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3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/>
      <p:bldP spid="105" grpId="0"/>
      <p:bldP spid="106" grpId="0"/>
      <p:bldP spid="197" grpId="0"/>
      <p:bldP spid="23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998161" y="1866467"/>
            <a:ext cx="6350847" cy="4033000"/>
            <a:chOff x="2193855" y="1206312"/>
            <a:chExt cx="4763755" cy="3024750"/>
          </a:xfrm>
        </p:grpSpPr>
        <p:sp>
          <p:nvSpPr>
            <p:cNvPr id="4" name="矩形 1"/>
            <p:cNvSpPr/>
            <p:nvPr/>
          </p:nvSpPr>
          <p:spPr>
            <a:xfrm rot="990775">
              <a:off x="3122695" y="3298562"/>
              <a:ext cx="2500445" cy="287685"/>
            </a:xfrm>
            <a:custGeom>
              <a:avLst/>
              <a:gdLst>
                <a:gd name="connsiteX0" fmla="*/ 0 w 4180787"/>
                <a:gd name="connsiteY0" fmla="*/ 0 h 432613"/>
                <a:gd name="connsiteX1" fmla="*/ 4180787 w 4180787"/>
                <a:gd name="connsiteY1" fmla="*/ 0 h 432613"/>
                <a:gd name="connsiteX2" fmla="*/ 4180787 w 4180787"/>
                <a:gd name="connsiteY2" fmla="*/ 432613 h 432613"/>
                <a:gd name="connsiteX3" fmla="*/ 0 w 4180787"/>
                <a:gd name="connsiteY3" fmla="*/ 432613 h 432613"/>
                <a:gd name="connsiteX4" fmla="*/ 0 w 4180787"/>
                <a:gd name="connsiteY4" fmla="*/ 0 h 432613"/>
                <a:gd name="connsiteX0" fmla="*/ 0 w 4180787"/>
                <a:gd name="connsiteY0" fmla="*/ 0 h 446239"/>
                <a:gd name="connsiteX1" fmla="*/ 4180787 w 4180787"/>
                <a:gd name="connsiteY1" fmla="*/ 0 h 446239"/>
                <a:gd name="connsiteX2" fmla="*/ 4180787 w 4180787"/>
                <a:gd name="connsiteY2" fmla="*/ 432613 h 446239"/>
                <a:gd name="connsiteX3" fmla="*/ 1797892 w 4180787"/>
                <a:gd name="connsiteY3" fmla="*/ 446239 h 446239"/>
                <a:gd name="connsiteX4" fmla="*/ 0 w 4180787"/>
                <a:gd name="connsiteY4" fmla="*/ 432613 h 446239"/>
                <a:gd name="connsiteX5" fmla="*/ 0 w 4180787"/>
                <a:gd name="connsiteY5" fmla="*/ 0 h 446239"/>
                <a:gd name="connsiteX0" fmla="*/ 0 w 4180787"/>
                <a:gd name="connsiteY0" fmla="*/ 3102 h 449341"/>
                <a:gd name="connsiteX1" fmla="*/ 1774422 w 4180787"/>
                <a:gd name="connsiteY1" fmla="*/ 0 h 449341"/>
                <a:gd name="connsiteX2" fmla="*/ 4180787 w 4180787"/>
                <a:gd name="connsiteY2" fmla="*/ 3102 h 449341"/>
                <a:gd name="connsiteX3" fmla="*/ 4180787 w 4180787"/>
                <a:gd name="connsiteY3" fmla="*/ 435715 h 449341"/>
                <a:gd name="connsiteX4" fmla="*/ 1797892 w 4180787"/>
                <a:gd name="connsiteY4" fmla="*/ 449341 h 449341"/>
                <a:gd name="connsiteX5" fmla="*/ 0 w 4180787"/>
                <a:gd name="connsiteY5" fmla="*/ 435715 h 449341"/>
                <a:gd name="connsiteX6" fmla="*/ 0 w 4180787"/>
                <a:gd name="connsiteY6" fmla="*/ 3102 h 449341"/>
                <a:gd name="connsiteX0" fmla="*/ 0 w 4180787"/>
                <a:gd name="connsiteY0" fmla="*/ 0 h 446239"/>
                <a:gd name="connsiteX1" fmla="*/ 1791064 w 4180787"/>
                <a:gd name="connsiteY1" fmla="*/ 191058 h 446239"/>
                <a:gd name="connsiteX2" fmla="*/ 4180787 w 4180787"/>
                <a:gd name="connsiteY2" fmla="*/ 0 h 446239"/>
                <a:gd name="connsiteX3" fmla="*/ 4180787 w 4180787"/>
                <a:gd name="connsiteY3" fmla="*/ 432613 h 446239"/>
                <a:gd name="connsiteX4" fmla="*/ 1797892 w 4180787"/>
                <a:gd name="connsiteY4" fmla="*/ 446239 h 446239"/>
                <a:gd name="connsiteX5" fmla="*/ 0 w 4180787"/>
                <a:gd name="connsiteY5" fmla="*/ 432613 h 446239"/>
                <a:gd name="connsiteX6" fmla="*/ 0 w 4180787"/>
                <a:gd name="connsiteY6" fmla="*/ 0 h 446239"/>
                <a:gd name="connsiteX0" fmla="*/ 0 w 4180787"/>
                <a:gd name="connsiteY0" fmla="*/ 0 h 432613"/>
                <a:gd name="connsiteX1" fmla="*/ 1791064 w 4180787"/>
                <a:gd name="connsiteY1" fmla="*/ 191058 h 432613"/>
                <a:gd name="connsiteX2" fmla="*/ 4180787 w 4180787"/>
                <a:gd name="connsiteY2" fmla="*/ 0 h 432613"/>
                <a:gd name="connsiteX3" fmla="*/ 4180787 w 4180787"/>
                <a:gd name="connsiteY3" fmla="*/ 432613 h 432613"/>
                <a:gd name="connsiteX4" fmla="*/ 1740284 w 4180787"/>
                <a:gd name="connsiteY4" fmla="*/ 300725 h 432613"/>
                <a:gd name="connsiteX5" fmla="*/ 0 w 4180787"/>
                <a:gd name="connsiteY5" fmla="*/ 432613 h 432613"/>
                <a:gd name="connsiteX6" fmla="*/ 0 w 4180787"/>
                <a:gd name="connsiteY6" fmla="*/ 0 h 432613"/>
                <a:gd name="connsiteX0" fmla="*/ 0 w 4180787"/>
                <a:gd name="connsiteY0" fmla="*/ 0 h 432613"/>
                <a:gd name="connsiteX1" fmla="*/ 1835870 w 4180787"/>
                <a:gd name="connsiteY1" fmla="*/ 187218 h 432613"/>
                <a:gd name="connsiteX2" fmla="*/ 4180787 w 4180787"/>
                <a:gd name="connsiteY2" fmla="*/ 0 h 432613"/>
                <a:gd name="connsiteX3" fmla="*/ 4180787 w 4180787"/>
                <a:gd name="connsiteY3" fmla="*/ 432613 h 432613"/>
                <a:gd name="connsiteX4" fmla="*/ 1740284 w 4180787"/>
                <a:gd name="connsiteY4" fmla="*/ 300725 h 432613"/>
                <a:gd name="connsiteX5" fmla="*/ 0 w 4180787"/>
                <a:gd name="connsiteY5" fmla="*/ 432613 h 432613"/>
                <a:gd name="connsiteX6" fmla="*/ 0 w 4180787"/>
                <a:gd name="connsiteY6" fmla="*/ 0 h 432613"/>
                <a:gd name="connsiteX0" fmla="*/ 0 w 4180787"/>
                <a:gd name="connsiteY0" fmla="*/ 4908 h 437521"/>
                <a:gd name="connsiteX1" fmla="*/ 1835870 w 4180787"/>
                <a:gd name="connsiteY1" fmla="*/ 192126 h 437521"/>
                <a:gd name="connsiteX2" fmla="*/ 4180787 w 4180787"/>
                <a:gd name="connsiteY2" fmla="*/ 4908 h 437521"/>
                <a:gd name="connsiteX3" fmla="*/ 4180787 w 4180787"/>
                <a:gd name="connsiteY3" fmla="*/ 437521 h 437521"/>
                <a:gd name="connsiteX4" fmla="*/ 1740284 w 4180787"/>
                <a:gd name="connsiteY4" fmla="*/ 305633 h 437521"/>
                <a:gd name="connsiteX5" fmla="*/ 0 w 4180787"/>
                <a:gd name="connsiteY5" fmla="*/ 437521 h 437521"/>
                <a:gd name="connsiteX6" fmla="*/ 0 w 4180787"/>
                <a:gd name="connsiteY6" fmla="*/ 4908 h 437521"/>
                <a:gd name="connsiteX0" fmla="*/ 0 w 4180787"/>
                <a:gd name="connsiteY0" fmla="*/ 4908 h 446252"/>
                <a:gd name="connsiteX1" fmla="*/ 1835870 w 4180787"/>
                <a:gd name="connsiteY1" fmla="*/ 192126 h 446252"/>
                <a:gd name="connsiteX2" fmla="*/ 4180787 w 4180787"/>
                <a:gd name="connsiteY2" fmla="*/ 4908 h 446252"/>
                <a:gd name="connsiteX3" fmla="*/ 4180787 w 4180787"/>
                <a:gd name="connsiteY3" fmla="*/ 437521 h 446252"/>
                <a:gd name="connsiteX4" fmla="*/ 1740284 w 4180787"/>
                <a:gd name="connsiteY4" fmla="*/ 305633 h 446252"/>
                <a:gd name="connsiteX5" fmla="*/ 0 w 4180787"/>
                <a:gd name="connsiteY5" fmla="*/ 437521 h 446252"/>
                <a:gd name="connsiteX6" fmla="*/ 0 w 4180787"/>
                <a:gd name="connsiteY6" fmla="*/ 4908 h 446252"/>
                <a:gd name="connsiteX0" fmla="*/ 0 w 4180787"/>
                <a:gd name="connsiteY0" fmla="*/ 4107 h 445451"/>
                <a:gd name="connsiteX1" fmla="*/ 1779968 w 4180787"/>
                <a:gd name="connsiteY1" fmla="*/ 241252 h 445451"/>
                <a:gd name="connsiteX2" fmla="*/ 4180787 w 4180787"/>
                <a:gd name="connsiteY2" fmla="*/ 4107 h 445451"/>
                <a:gd name="connsiteX3" fmla="*/ 4180787 w 4180787"/>
                <a:gd name="connsiteY3" fmla="*/ 436720 h 445451"/>
                <a:gd name="connsiteX4" fmla="*/ 1740284 w 4180787"/>
                <a:gd name="connsiteY4" fmla="*/ 304832 h 445451"/>
                <a:gd name="connsiteX5" fmla="*/ 0 w 4180787"/>
                <a:gd name="connsiteY5" fmla="*/ 436720 h 445451"/>
                <a:gd name="connsiteX6" fmla="*/ 0 w 4180787"/>
                <a:gd name="connsiteY6" fmla="*/ 4107 h 445451"/>
                <a:gd name="connsiteX0" fmla="*/ 0 w 4180787"/>
                <a:gd name="connsiteY0" fmla="*/ 4107 h 445451"/>
                <a:gd name="connsiteX1" fmla="*/ 1779968 w 4180787"/>
                <a:gd name="connsiteY1" fmla="*/ 241252 h 445451"/>
                <a:gd name="connsiteX2" fmla="*/ 4180787 w 4180787"/>
                <a:gd name="connsiteY2" fmla="*/ 4107 h 445451"/>
                <a:gd name="connsiteX3" fmla="*/ 4180787 w 4180787"/>
                <a:gd name="connsiteY3" fmla="*/ 436720 h 445451"/>
                <a:gd name="connsiteX4" fmla="*/ 1740284 w 4180787"/>
                <a:gd name="connsiteY4" fmla="*/ 304832 h 445451"/>
                <a:gd name="connsiteX5" fmla="*/ 0 w 4180787"/>
                <a:gd name="connsiteY5" fmla="*/ 436720 h 445451"/>
                <a:gd name="connsiteX6" fmla="*/ 0 w 4180787"/>
                <a:gd name="connsiteY6" fmla="*/ 4107 h 445451"/>
                <a:gd name="connsiteX0" fmla="*/ 0 w 4180787"/>
                <a:gd name="connsiteY0" fmla="*/ 4107 h 436720"/>
                <a:gd name="connsiteX1" fmla="*/ 1779968 w 4180787"/>
                <a:gd name="connsiteY1" fmla="*/ 241252 h 436720"/>
                <a:gd name="connsiteX2" fmla="*/ 4180787 w 4180787"/>
                <a:gd name="connsiteY2" fmla="*/ 4107 h 436720"/>
                <a:gd name="connsiteX3" fmla="*/ 4180787 w 4180787"/>
                <a:gd name="connsiteY3" fmla="*/ 436720 h 436720"/>
                <a:gd name="connsiteX4" fmla="*/ 1740284 w 4180787"/>
                <a:gd name="connsiteY4" fmla="*/ 304832 h 436720"/>
                <a:gd name="connsiteX5" fmla="*/ 0 w 4180787"/>
                <a:gd name="connsiteY5" fmla="*/ 436720 h 436720"/>
                <a:gd name="connsiteX6" fmla="*/ 0 w 4180787"/>
                <a:gd name="connsiteY6" fmla="*/ 4107 h 436720"/>
                <a:gd name="connsiteX0" fmla="*/ 0 w 4180787"/>
                <a:gd name="connsiteY0" fmla="*/ 4107 h 436720"/>
                <a:gd name="connsiteX1" fmla="*/ 1779968 w 4180787"/>
                <a:gd name="connsiteY1" fmla="*/ 241252 h 436720"/>
                <a:gd name="connsiteX2" fmla="*/ 4180787 w 4180787"/>
                <a:gd name="connsiteY2" fmla="*/ 4107 h 436720"/>
                <a:gd name="connsiteX3" fmla="*/ 4180787 w 4180787"/>
                <a:gd name="connsiteY3" fmla="*/ 436720 h 436720"/>
                <a:gd name="connsiteX4" fmla="*/ 1740284 w 4180787"/>
                <a:gd name="connsiteY4" fmla="*/ 304832 h 436720"/>
                <a:gd name="connsiteX5" fmla="*/ 0 w 4180787"/>
                <a:gd name="connsiteY5" fmla="*/ 436720 h 436720"/>
                <a:gd name="connsiteX6" fmla="*/ 0 w 4180787"/>
                <a:gd name="connsiteY6" fmla="*/ 4107 h 436720"/>
                <a:gd name="connsiteX0" fmla="*/ 0 w 4180787"/>
                <a:gd name="connsiteY0" fmla="*/ 0 h 432613"/>
                <a:gd name="connsiteX1" fmla="*/ 1779968 w 4180787"/>
                <a:gd name="connsiteY1" fmla="*/ 237145 h 432613"/>
                <a:gd name="connsiteX2" fmla="*/ 4180787 w 4180787"/>
                <a:gd name="connsiteY2" fmla="*/ 0 h 432613"/>
                <a:gd name="connsiteX3" fmla="*/ 4180787 w 4180787"/>
                <a:gd name="connsiteY3" fmla="*/ 432613 h 432613"/>
                <a:gd name="connsiteX4" fmla="*/ 1740284 w 4180787"/>
                <a:gd name="connsiteY4" fmla="*/ 300725 h 432613"/>
                <a:gd name="connsiteX5" fmla="*/ 0 w 4180787"/>
                <a:gd name="connsiteY5" fmla="*/ 432613 h 432613"/>
                <a:gd name="connsiteX6" fmla="*/ 0 w 4180787"/>
                <a:gd name="connsiteY6" fmla="*/ 0 h 432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80787" h="432613">
                  <a:moveTo>
                    <a:pt x="0" y="0"/>
                  </a:moveTo>
                  <a:cubicBezTo>
                    <a:pt x="455759" y="126804"/>
                    <a:pt x="1083170" y="237145"/>
                    <a:pt x="1779968" y="237145"/>
                  </a:cubicBezTo>
                  <a:cubicBezTo>
                    <a:pt x="2476766" y="237145"/>
                    <a:pt x="3713158" y="116136"/>
                    <a:pt x="4180787" y="0"/>
                  </a:cubicBezTo>
                  <a:lnTo>
                    <a:pt x="4180787" y="432613"/>
                  </a:lnTo>
                  <a:cubicBezTo>
                    <a:pt x="3758675" y="303509"/>
                    <a:pt x="2437082" y="300725"/>
                    <a:pt x="1740284" y="300725"/>
                  </a:cubicBezTo>
                  <a:cubicBezTo>
                    <a:pt x="1043486" y="300725"/>
                    <a:pt x="357043" y="386721"/>
                    <a:pt x="0" y="43261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078">
                <a:defRPr/>
              </a:pPr>
              <a:endParaRPr lang="en-US" sz="2400" kern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" name="矩形 1"/>
            <p:cNvSpPr/>
            <p:nvPr/>
          </p:nvSpPr>
          <p:spPr>
            <a:xfrm rot="293950">
              <a:off x="3281854" y="1630600"/>
              <a:ext cx="2848883" cy="294792"/>
            </a:xfrm>
            <a:custGeom>
              <a:avLst/>
              <a:gdLst>
                <a:gd name="connsiteX0" fmla="*/ 0 w 4180787"/>
                <a:gd name="connsiteY0" fmla="*/ 0 h 432613"/>
                <a:gd name="connsiteX1" fmla="*/ 4180787 w 4180787"/>
                <a:gd name="connsiteY1" fmla="*/ 0 h 432613"/>
                <a:gd name="connsiteX2" fmla="*/ 4180787 w 4180787"/>
                <a:gd name="connsiteY2" fmla="*/ 432613 h 432613"/>
                <a:gd name="connsiteX3" fmla="*/ 0 w 4180787"/>
                <a:gd name="connsiteY3" fmla="*/ 432613 h 432613"/>
                <a:gd name="connsiteX4" fmla="*/ 0 w 4180787"/>
                <a:gd name="connsiteY4" fmla="*/ 0 h 432613"/>
                <a:gd name="connsiteX0" fmla="*/ 0 w 4180787"/>
                <a:gd name="connsiteY0" fmla="*/ 0 h 446239"/>
                <a:gd name="connsiteX1" fmla="*/ 4180787 w 4180787"/>
                <a:gd name="connsiteY1" fmla="*/ 0 h 446239"/>
                <a:gd name="connsiteX2" fmla="*/ 4180787 w 4180787"/>
                <a:gd name="connsiteY2" fmla="*/ 432613 h 446239"/>
                <a:gd name="connsiteX3" fmla="*/ 1797892 w 4180787"/>
                <a:gd name="connsiteY3" fmla="*/ 446239 h 446239"/>
                <a:gd name="connsiteX4" fmla="*/ 0 w 4180787"/>
                <a:gd name="connsiteY4" fmla="*/ 432613 h 446239"/>
                <a:gd name="connsiteX5" fmla="*/ 0 w 4180787"/>
                <a:gd name="connsiteY5" fmla="*/ 0 h 446239"/>
                <a:gd name="connsiteX0" fmla="*/ 0 w 4180787"/>
                <a:gd name="connsiteY0" fmla="*/ 3102 h 449341"/>
                <a:gd name="connsiteX1" fmla="*/ 1774422 w 4180787"/>
                <a:gd name="connsiteY1" fmla="*/ 0 h 449341"/>
                <a:gd name="connsiteX2" fmla="*/ 4180787 w 4180787"/>
                <a:gd name="connsiteY2" fmla="*/ 3102 h 449341"/>
                <a:gd name="connsiteX3" fmla="*/ 4180787 w 4180787"/>
                <a:gd name="connsiteY3" fmla="*/ 435715 h 449341"/>
                <a:gd name="connsiteX4" fmla="*/ 1797892 w 4180787"/>
                <a:gd name="connsiteY4" fmla="*/ 449341 h 449341"/>
                <a:gd name="connsiteX5" fmla="*/ 0 w 4180787"/>
                <a:gd name="connsiteY5" fmla="*/ 435715 h 449341"/>
                <a:gd name="connsiteX6" fmla="*/ 0 w 4180787"/>
                <a:gd name="connsiteY6" fmla="*/ 3102 h 449341"/>
                <a:gd name="connsiteX0" fmla="*/ 0 w 4180787"/>
                <a:gd name="connsiteY0" fmla="*/ 0 h 446239"/>
                <a:gd name="connsiteX1" fmla="*/ 1791064 w 4180787"/>
                <a:gd name="connsiteY1" fmla="*/ 191058 h 446239"/>
                <a:gd name="connsiteX2" fmla="*/ 4180787 w 4180787"/>
                <a:gd name="connsiteY2" fmla="*/ 0 h 446239"/>
                <a:gd name="connsiteX3" fmla="*/ 4180787 w 4180787"/>
                <a:gd name="connsiteY3" fmla="*/ 432613 h 446239"/>
                <a:gd name="connsiteX4" fmla="*/ 1797892 w 4180787"/>
                <a:gd name="connsiteY4" fmla="*/ 446239 h 446239"/>
                <a:gd name="connsiteX5" fmla="*/ 0 w 4180787"/>
                <a:gd name="connsiteY5" fmla="*/ 432613 h 446239"/>
                <a:gd name="connsiteX6" fmla="*/ 0 w 4180787"/>
                <a:gd name="connsiteY6" fmla="*/ 0 h 446239"/>
                <a:gd name="connsiteX0" fmla="*/ 0 w 4180787"/>
                <a:gd name="connsiteY0" fmla="*/ 0 h 432613"/>
                <a:gd name="connsiteX1" fmla="*/ 1791064 w 4180787"/>
                <a:gd name="connsiteY1" fmla="*/ 191058 h 432613"/>
                <a:gd name="connsiteX2" fmla="*/ 4180787 w 4180787"/>
                <a:gd name="connsiteY2" fmla="*/ 0 h 432613"/>
                <a:gd name="connsiteX3" fmla="*/ 4180787 w 4180787"/>
                <a:gd name="connsiteY3" fmla="*/ 432613 h 432613"/>
                <a:gd name="connsiteX4" fmla="*/ 1740284 w 4180787"/>
                <a:gd name="connsiteY4" fmla="*/ 300725 h 432613"/>
                <a:gd name="connsiteX5" fmla="*/ 0 w 4180787"/>
                <a:gd name="connsiteY5" fmla="*/ 432613 h 432613"/>
                <a:gd name="connsiteX6" fmla="*/ 0 w 4180787"/>
                <a:gd name="connsiteY6" fmla="*/ 0 h 432613"/>
                <a:gd name="connsiteX0" fmla="*/ 0 w 4180787"/>
                <a:gd name="connsiteY0" fmla="*/ 0 h 432613"/>
                <a:gd name="connsiteX1" fmla="*/ 1835870 w 4180787"/>
                <a:gd name="connsiteY1" fmla="*/ 187218 h 432613"/>
                <a:gd name="connsiteX2" fmla="*/ 4180787 w 4180787"/>
                <a:gd name="connsiteY2" fmla="*/ 0 h 432613"/>
                <a:gd name="connsiteX3" fmla="*/ 4180787 w 4180787"/>
                <a:gd name="connsiteY3" fmla="*/ 432613 h 432613"/>
                <a:gd name="connsiteX4" fmla="*/ 1740284 w 4180787"/>
                <a:gd name="connsiteY4" fmla="*/ 300725 h 432613"/>
                <a:gd name="connsiteX5" fmla="*/ 0 w 4180787"/>
                <a:gd name="connsiteY5" fmla="*/ 432613 h 432613"/>
                <a:gd name="connsiteX6" fmla="*/ 0 w 4180787"/>
                <a:gd name="connsiteY6" fmla="*/ 0 h 432613"/>
                <a:gd name="connsiteX0" fmla="*/ 0 w 4180787"/>
                <a:gd name="connsiteY0" fmla="*/ 4908 h 437521"/>
                <a:gd name="connsiteX1" fmla="*/ 1835870 w 4180787"/>
                <a:gd name="connsiteY1" fmla="*/ 192126 h 437521"/>
                <a:gd name="connsiteX2" fmla="*/ 4180787 w 4180787"/>
                <a:gd name="connsiteY2" fmla="*/ 4908 h 437521"/>
                <a:gd name="connsiteX3" fmla="*/ 4180787 w 4180787"/>
                <a:gd name="connsiteY3" fmla="*/ 437521 h 437521"/>
                <a:gd name="connsiteX4" fmla="*/ 1740284 w 4180787"/>
                <a:gd name="connsiteY4" fmla="*/ 305633 h 437521"/>
                <a:gd name="connsiteX5" fmla="*/ 0 w 4180787"/>
                <a:gd name="connsiteY5" fmla="*/ 437521 h 437521"/>
                <a:gd name="connsiteX6" fmla="*/ 0 w 4180787"/>
                <a:gd name="connsiteY6" fmla="*/ 4908 h 437521"/>
                <a:gd name="connsiteX0" fmla="*/ 0 w 4180787"/>
                <a:gd name="connsiteY0" fmla="*/ 4908 h 446252"/>
                <a:gd name="connsiteX1" fmla="*/ 1835870 w 4180787"/>
                <a:gd name="connsiteY1" fmla="*/ 192126 h 446252"/>
                <a:gd name="connsiteX2" fmla="*/ 4180787 w 4180787"/>
                <a:gd name="connsiteY2" fmla="*/ 4908 h 446252"/>
                <a:gd name="connsiteX3" fmla="*/ 4180787 w 4180787"/>
                <a:gd name="connsiteY3" fmla="*/ 437521 h 446252"/>
                <a:gd name="connsiteX4" fmla="*/ 1740284 w 4180787"/>
                <a:gd name="connsiteY4" fmla="*/ 305633 h 446252"/>
                <a:gd name="connsiteX5" fmla="*/ 0 w 4180787"/>
                <a:gd name="connsiteY5" fmla="*/ 437521 h 446252"/>
                <a:gd name="connsiteX6" fmla="*/ 0 w 4180787"/>
                <a:gd name="connsiteY6" fmla="*/ 4908 h 446252"/>
                <a:gd name="connsiteX0" fmla="*/ 0 w 4180787"/>
                <a:gd name="connsiteY0" fmla="*/ 4107 h 445451"/>
                <a:gd name="connsiteX1" fmla="*/ 1779968 w 4180787"/>
                <a:gd name="connsiteY1" fmla="*/ 241252 h 445451"/>
                <a:gd name="connsiteX2" fmla="*/ 4180787 w 4180787"/>
                <a:gd name="connsiteY2" fmla="*/ 4107 h 445451"/>
                <a:gd name="connsiteX3" fmla="*/ 4180787 w 4180787"/>
                <a:gd name="connsiteY3" fmla="*/ 436720 h 445451"/>
                <a:gd name="connsiteX4" fmla="*/ 1740284 w 4180787"/>
                <a:gd name="connsiteY4" fmla="*/ 304832 h 445451"/>
                <a:gd name="connsiteX5" fmla="*/ 0 w 4180787"/>
                <a:gd name="connsiteY5" fmla="*/ 436720 h 445451"/>
                <a:gd name="connsiteX6" fmla="*/ 0 w 4180787"/>
                <a:gd name="connsiteY6" fmla="*/ 4107 h 445451"/>
                <a:gd name="connsiteX0" fmla="*/ 0 w 4180787"/>
                <a:gd name="connsiteY0" fmla="*/ 4107 h 445451"/>
                <a:gd name="connsiteX1" fmla="*/ 1779968 w 4180787"/>
                <a:gd name="connsiteY1" fmla="*/ 241252 h 445451"/>
                <a:gd name="connsiteX2" fmla="*/ 4180787 w 4180787"/>
                <a:gd name="connsiteY2" fmla="*/ 4107 h 445451"/>
                <a:gd name="connsiteX3" fmla="*/ 4180787 w 4180787"/>
                <a:gd name="connsiteY3" fmla="*/ 436720 h 445451"/>
                <a:gd name="connsiteX4" fmla="*/ 1740284 w 4180787"/>
                <a:gd name="connsiteY4" fmla="*/ 304832 h 445451"/>
                <a:gd name="connsiteX5" fmla="*/ 0 w 4180787"/>
                <a:gd name="connsiteY5" fmla="*/ 436720 h 445451"/>
                <a:gd name="connsiteX6" fmla="*/ 0 w 4180787"/>
                <a:gd name="connsiteY6" fmla="*/ 4107 h 445451"/>
                <a:gd name="connsiteX0" fmla="*/ 0 w 4180787"/>
                <a:gd name="connsiteY0" fmla="*/ 4107 h 436720"/>
                <a:gd name="connsiteX1" fmla="*/ 1779968 w 4180787"/>
                <a:gd name="connsiteY1" fmla="*/ 241252 h 436720"/>
                <a:gd name="connsiteX2" fmla="*/ 4180787 w 4180787"/>
                <a:gd name="connsiteY2" fmla="*/ 4107 h 436720"/>
                <a:gd name="connsiteX3" fmla="*/ 4180787 w 4180787"/>
                <a:gd name="connsiteY3" fmla="*/ 436720 h 436720"/>
                <a:gd name="connsiteX4" fmla="*/ 1740284 w 4180787"/>
                <a:gd name="connsiteY4" fmla="*/ 304832 h 436720"/>
                <a:gd name="connsiteX5" fmla="*/ 0 w 4180787"/>
                <a:gd name="connsiteY5" fmla="*/ 436720 h 436720"/>
                <a:gd name="connsiteX6" fmla="*/ 0 w 4180787"/>
                <a:gd name="connsiteY6" fmla="*/ 4107 h 436720"/>
                <a:gd name="connsiteX0" fmla="*/ 0 w 4180787"/>
                <a:gd name="connsiteY0" fmla="*/ 4107 h 436720"/>
                <a:gd name="connsiteX1" fmla="*/ 1779968 w 4180787"/>
                <a:gd name="connsiteY1" fmla="*/ 241252 h 436720"/>
                <a:gd name="connsiteX2" fmla="*/ 4180787 w 4180787"/>
                <a:gd name="connsiteY2" fmla="*/ 4107 h 436720"/>
                <a:gd name="connsiteX3" fmla="*/ 4180787 w 4180787"/>
                <a:gd name="connsiteY3" fmla="*/ 436720 h 436720"/>
                <a:gd name="connsiteX4" fmla="*/ 1740284 w 4180787"/>
                <a:gd name="connsiteY4" fmla="*/ 304832 h 436720"/>
                <a:gd name="connsiteX5" fmla="*/ 0 w 4180787"/>
                <a:gd name="connsiteY5" fmla="*/ 436720 h 436720"/>
                <a:gd name="connsiteX6" fmla="*/ 0 w 4180787"/>
                <a:gd name="connsiteY6" fmla="*/ 4107 h 436720"/>
                <a:gd name="connsiteX0" fmla="*/ 0 w 4180787"/>
                <a:gd name="connsiteY0" fmla="*/ 0 h 432613"/>
                <a:gd name="connsiteX1" fmla="*/ 1779968 w 4180787"/>
                <a:gd name="connsiteY1" fmla="*/ 237145 h 432613"/>
                <a:gd name="connsiteX2" fmla="*/ 4180787 w 4180787"/>
                <a:gd name="connsiteY2" fmla="*/ 0 h 432613"/>
                <a:gd name="connsiteX3" fmla="*/ 4180787 w 4180787"/>
                <a:gd name="connsiteY3" fmla="*/ 432613 h 432613"/>
                <a:gd name="connsiteX4" fmla="*/ 1740284 w 4180787"/>
                <a:gd name="connsiteY4" fmla="*/ 300725 h 432613"/>
                <a:gd name="connsiteX5" fmla="*/ 0 w 4180787"/>
                <a:gd name="connsiteY5" fmla="*/ 432613 h 432613"/>
                <a:gd name="connsiteX6" fmla="*/ 0 w 4180787"/>
                <a:gd name="connsiteY6" fmla="*/ 0 h 432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80787" h="432613">
                  <a:moveTo>
                    <a:pt x="0" y="0"/>
                  </a:moveTo>
                  <a:cubicBezTo>
                    <a:pt x="455759" y="126804"/>
                    <a:pt x="1083170" y="237145"/>
                    <a:pt x="1779968" y="237145"/>
                  </a:cubicBezTo>
                  <a:cubicBezTo>
                    <a:pt x="2476766" y="237145"/>
                    <a:pt x="3713158" y="116136"/>
                    <a:pt x="4180787" y="0"/>
                  </a:cubicBezTo>
                  <a:lnTo>
                    <a:pt x="4180787" y="432613"/>
                  </a:lnTo>
                  <a:cubicBezTo>
                    <a:pt x="3758675" y="303509"/>
                    <a:pt x="2437082" y="300725"/>
                    <a:pt x="1740284" y="300725"/>
                  </a:cubicBezTo>
                  <a:cubicBezTo>
                    <a:pt x="1043486" y="300725"/>
                    <a:pt x="357043" y="386721"/>
                    <a:pt x="0" y="43261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078">
                <a:defRPr/>
              </a:pPr>
              <a:endParaRPr lang="en-US" sz="2400" kern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2633023" y="1206312"/>
              <a:ext cx="694953" cy="694953"/>
            </a:xfrm>
            <a:prstGeom prst="ellipse">
              <a:avLst/>
            </a:prstGeom>
            <a:solidFill>
              <a:schemeClr val="accent1"/>
            </a:solidFill>
            <a:ln w="5715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9078">
                <a:defRPr/>
              </a:pPr>
              <a:r>
                <a:rPr lang="en-US" sz="4300" b="1" kern="0" dirty="0">
                  <a:ln w="18415" cmpd="sng">
                    <a:noFill/>
                    <a:prstDash val="solid"/>
                  </a:ln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Times New Roman" pitchFamily="18" charset="0"/>
                  <a:sym typeface="Arial" panose="020B0604020202020204" pitchFamily="34" charset="0"/>
                </a:rPr>
                <a:t>01</a:t>
              </a:r>
            </a:p>
          </p:txBody>
        </p:sp>
        <p:sp>
          <p:nvSpPr>
            <p:cNvPr id="7" name="矩形 1"/>
            <p:cNvSpPr/>
            <p:nvPr/>
          </p:nvSpPr>
          <p:spPr>
            <a:xfrm rot="20453418">
              <a:off x="2677142" y="2373544"/>
              <a:ext cx="3418338" cy="376174"/>
            </a:xfrm>
            <a:custGeom>
              <a:avLst/>
              <a:gdLst>
                <a:gd name="connsiteX0" fmla="*/ 0 w 4180787"/>
                <a:gd name="connsiteY0" fmla="*/ 0 h 432613"/>
                <a:gd name="connsiteX1" fmla="*/ 4180787 w 4180787"/>
                <a:gd name="connsiteY1" fmla="*/ 0 h 432613"/>
                <a:gd name="connsiteX2" fmla="*/ 4180787 w 4180787"/>
                <a:gd name="connsiteY2" fmla="*/ 432613 h 432613"/>
                <a:gd name="connsiteX3" fmla="*/ 0 w 4180787"/>
                <a:gd name="connsiteY3" fmla="*/ 432613 h 432613"/>
                <a:gd name="connsiteX4" fmla="*/ 0 w 4180787"/>
                <a:gd name="connsiteY4" fmla="*/ 0 h 432613"/>
                <a:gd name="connsiteX0" fmla="*/ 0 w 4180787"/>
                <a:gd name="connsiteY0" fmla="*/ 0 h 446239"/>
                <a:gd name="connsiteX1" fmla="*/ 4180787 w 4180787"/>
                <a:gd name="connsiteY1" fmla="*/ 0 h 446239"/>
                <a:gd name="connsiteX2" fmla="*/ 4180787 w 4180787"/>
                <a:gd name="connsiteY2" fmla="*/ 432613 h 446239"/>
                <a:gd name="connsiteX3" fmla="*/ 1797892 w 4180787"/>
                <a:gd name="connsiteY3" fmla="*/ 446239 h 446239"/>
                <a:gd name="connsiteX4" fmla="*/ 0 w 4180787"/>
                <a:gd name="connsiteY4" fmla="*/ 432613 h 446239"/>
                <a:gd name="connsiteX5" fmla="*/ 0 w 4180787"/>
                <a:gd name="connsiteY5" fmla="*/ 0 h 446239"/>
                <a:gd name="connsiteX0" fmla="*/ 0 w 4180787"/>
                <a:gd name="connsiteY0" fmla="*/ 3102 h 449341"/>
                <a:gd name="connsiteX1" fmla="*/ 1774422 w 4180787"/>
                <a:gd name="connsiteY1" fmla="*/ 0 h 449341"/>
                <a:gd name="connsiteX2" fmla="*/ 4180787 w 4180787"/>
                <a:gd name="connsiteY2" fmla="*/ 3102 h 449341"/>
                <a:gd name="connsiteX3" fmla="*/ 4180787 w 4180787"/>
                <a:gd name="connsiteY3" fmla="*/ 435715 h 449341"/>
                <a:gd name="connsiteX4" fmla="*/ 1797892 w 4180787"/>
                <a:gd name="connsiteY4" fmla="*/ 449341 h 449341"/>
                <a:gd name="connsiteX5" fmla="*/ 0 w 4180787"/>
                <a:gd name="connsiteY5" fmla="*/ 435715 h 449341"/>
                <a:gd name="connsiteX6" fmla="*/ 0 w 4180787"/>
                <a:gd name="connsiteY6" fmla="*/ 3102 h 449341"/>
                <a:gd name="connsiteX0" fmla="*/ 0 w 4180787"/>
                <a:gd name="connsiteY0" fmla="*/ 0 h 446239"/>
                <a:gd name="connsiteX1" fmla="*/ 1791064 w 4180787"/>
                <a:gd name="connsiteY1" fmla="*/ 191058 h 446239"/>
                <a:gd name="connsiteX2" fmla="*/ 4180787 w 4180787"/>
                <a:gd name="connsiteY2" fmla="*/ 0 h 446239"/>
                <a:gd name="connsiteX3" fmla="*/ 4180787 w 4180787"/>
                <a:gd name="connsiteY3" fmla="*/ 432613 h 446239"/>
                <a:gd name="connsiteX4" fmla="*/ 1797892 w 4180787"/>
                <a:gd name="connsiteY4" fmla="*/ 446239 h 446239"/>
                <a:gd name="connsiteX5" fmla="*/ 0 w 4180787"/>
                <a:gd name="connsiteY5" fmla="*/ 432613 h 446239"/>
                <a:gd name="connsiteX6" fmla="*/ 0 w 4180787"/>
                <a:gd name="connsiteY6" fmla="*/ 0 h 446239"/>
                <a:gd name="connsiteX0" fmla="*/ 0 w 4180787"/>
                <a:gd name="connsiteY0" fmla="*/ 0 h 432613"/>
                <a:gd name="connsiteX1" fmla="*/ 1791064 w 4180787"/>
                <a:gd name="connsiteY1" fmla="*/ 191058 h 432613"/>
                <a:gd name="connsiteX2" fmla="*/ 4180787 w 4180787"/>
                <a:gd name="connsiteY2" fmla="*/ 0 h 432613"/>
                <a:gd name="connsiteX3" fmla="*/ 4180787 w 4180787"/>
                <a:gd name="connsiteY3" fmla="*/ 432613 h 432613"/>
                <a:gd name="connsiteX4" fmla="*/ 1740284 w 4180787"/>
                <a:gd name="connsiteY4" fmla="*/ 300725 h 432613"/>
                <a:gd name="connsiteX5" fmla="*/ 0 w 4180787"/>
                <a:gd name="connsiteY5" fmla="*/ 432613 h 432613"/>
                <a:gd name="connsiteX6" fmla="*/ 0 w 4180787"/>
                <a:gd name="connsiteY6" fmla="*/ 0 h 432613"/>
                <a:gd name="connsiteX0" fmla="*/ 0 w 4180787"/>
                <a:gd name="connsiteY0" fmla="*/ 0 h 432613"/>
                <a:gd name="connsiteX1" fmla="*/ 1835870 w 4180787"/>
                <a:gd name="connsiteY1" fmla="*/ 187218 h 432613"/>
                <a:gd name="connsiteX2" fmla="*/ 4180787 w 4180787"/>
                <a:gd name="connsiteY2" fmla="*/ 0 h 432613"/>
                <a:gd name="connsiteX3" fmla="*/ 4180787 w 4180787"/>
                <a:gd name="connsiteY3" fmla="*/ 432613 h 432613"/>
                <a:gd name="connsiteX4" fmla="*/ 1740284 w 4180787"/>
                <a:gd name="connsiteY4" fmla="*/ 300725 h 432613"/>
                <a:gd name="connsiteX5" fmla="*/ 0 w 4180787"/>
                <a:gd name="connsiteY5" fmla="*/ 432613 h 432613"/>
                <a:gd name="connsiteX6" fmla="*/ 0 w 4180787"/>
                <a:gd name="connsiteY6" fmla="*/ 0 h 432613"/>
                <a:gd name="connsiteX0" fmla="*/ 0 w 4180787"/>
                <a:gd name="connsiteY0" fmla="*/ 4908 h 437521"/>
                <a:gd name="connsiteX1" fmla="*/ 1835870 w 4180787"/>
                <a:gd name="connsiteY1" fmla="*/ 192126 h 437521"/>
                <a:gd name="connsiteX2" fmla="*/ 4180787 w 4180787"/>
                <a:gd name="connsiteY2" fmla="*/ 4908 h 437521"/>
                <a:gd name="connsiteX3" fmla="*/ 4180787 w 4180787"/>
                <a:gd name="connsiteY3" fmla="*/ 437521 h 437521"/>
                <a:gd name="connsiteX4" fmla="*/ 1740284 w 4180787"/>
                <a:gd name="connsiteY4" fmla="*/ 305633 h 437521"/>
                <a:gd name="connsiteX5" fmla="*/ 0 w 4180787"/>
                <a:gd name="connsiteY5" fmla="*/ 437521 h 437521"/>
                <a:gd name="connsiteX6" fmla="*/ 0 w 4180787"/>
                <a:gd name="connsiteY6" fmla="*/ 4908 h 437521"/>
                <a:gd name="connsiteX0" fmla="*/ 0 w 4180787"/>
                <a:gd name="connsiteY0" fmla="*/ 4908 h 446252"/>
                <a:gd name="connsiteX1" fmla="*/ 1835870 w 4180787"/>
                <a:gd name="connsiteY1" fmla="*/ 192126 h 446252"/>
                <a:gd name="connsiteX2" fmla="*/ 4180787 w 4180787"/>
                <a:gd name="connsiteY2" fmla="*/ 4908 h 446252"/>
                <a:gd name="connsiteX3" fmla="*/ 4180787 w 4180787"/>
                <a:gd name="connsiteY3" fmla="*/ 437521 h 446252"/>
                <a:gd name="connsiteX4" fmla="*/ 1740284 w 4180787"/>
                <a:gd name="connsiteY4" fmla="*/ 305633 h 446252"/>
                <a:gd name="connsiteX5" fmla="*/ 0 w 4180787"/>
                <a:gd name="connsiteY5" fmla="*/ 437521 h 446252"/>
                <a:gd name="connsiteX6" fmla="*/ 0 w 4180787"/>
                <a:gd name="connsiteY6" fmla="*/ 4908 h 446252"/>
                <a:gd name="connsiteX0" fmla="*/ 0 w 4180787"/>
                <a:gd name="connsiteY0" fmla="*/ 4107 h 445451"/>
                <a:gd name="connsiteX1" fmla="*/ 1779968 w 4180787"/>
                <a:gd name="connsiteY1" fmla="*/ 241252 h 445451"/>
                <a:gd name="connsiteX2" fmla="*/ 4180787 w 4180787"/>
                <a:gd name="connsiteY2" fmla="*/ 4107 h 445451"/>
                <a:gd name="connsiteX3" fmla="*/ 4180787 w 4180787"/>
                <a:gd name="connsiteY3" fmla="*/ 436720 h 445451"/>
                <a:gd name="connsiteX4" fmla="*/ 1740284 w 4180787"/>
                <a:gd name="connsiteY4" fmla="*/ 304832 h 445451"/>
                <a:gd name="connsiteX5" fmla="*/ 0 w 4180787"/>
                <a:gd name="connsiteY5" fmla="*/ 436720 h 445451"/>
                <a:gd name="connsiteX6" fmla="*/ 0 w 4180787"/>
                <a:gd name="connsiteY6" fmla="*/ 4107 h 445451"/>
                <a:gd name="connsiteX0" fmla="*/ 0 w 4180787"/>
                <a:gd name="connsiteY0" fmla="*/ 4107 h 445451"/>
                <a:gd name="connsiteX1" fmla="*/ 1779968 w 4180787"/>
                <a:gd name="connsiteY1" fmla="*/ 241252 h 445451"/>
                <a:gd name="connsiteX2" fmla="*/ 4180787 w 4180787"/>
                <a:gd name="connsiteY2" fmla="*/ 4107 h 445451"/>
                <a:gd name="connsiteX3" fmla="*/ 4180787 w 4180787"/>
                <a:gd name="connsiteY3" fmla="*/ 436720 h 445451"/>
                <a:gd name="connsiteX4" fmla="*/ 1740284 w 4180787"/>
                <a:gd name="connsiteY4" fmla="*/ 304832 h 445451"/>
                <a:gd name="connsiteX5" fmla="*/ 0 w 4180787"/>
                <a:gd name="connsiteY5" fmla="*/ 436720 h 445451"/>
                <a:gd name="connsiteX6" fmla="*/ 0 w 4180787"/>
                <a:gd name="connsiteY6" fmla="*/ 4107 h 445451"/>
                <a:gd name="connsiteX0" fmla="*/ 0 w 4180787"/>
                <a:gd name="connsiteY0" fmla="*/ 4107 h 436720"/>
                <a:gd name="connsiteX1" fmla="*/ 1779968 w 4180787"/>
                <a:gd name="connsiteY1" fmla="*/ 241252 h 436720"/>
                <a:gd name="connsiteX2" fmla="*/ 4180787 w 4180787"/>
                <a:gd name="connsiteY2" fmla="*/ 4107 h 436720"/>
                <a:gd name="connsiteX3" fmla="*/ 4180787 w 4180787"/>
                <a:gd name="connsiteY3" fmla="*/ 436720 h 436720"/>
                <a:gd name="connsiteX4" fmla="*/ 1740284 w 4180787"/>
                <a:gd name="connsiteY4" fmla="*/ 304832 h 436720"/>
                <a:gd name="connsiteX5" fmla="*/ 0 w 4180787"/>
                <a:gd name="connsiteY5" fmla="*/ 436720 h 436720"/>
                <a:gd name="connsiteX6" fmla="*/ 0 w 4180787"/>
                <a:gd name="connsiteY6" fmla="*/ 4107 h 436720"/>
                <a:gd name="connsiteX0" fmla="*/ 0 w 4180787"/>
                <a:gd name="connsiteY0" fmla="*/ 4107 h 436720"/>
                <a:gd name="connsiteX1" fmla="*/ 1779968 w 4180787"/>
                <a:gd name="connsiteY1" fmla="*/ 241252 h 436720"/>
                <a:gd name="connsiteX2" fmla="*/ 4180787 w 4180787"/>
                <a:gd name="connsiteY2" fmla="*/ 4107 h 436720"/>
                <a:gd name="connsiteX3" fmla="*/ 4180787 w 4180787"/>
                <a:gd name="connsiteY3" fmla="*/ 436720 h 436720"/>
                <a:gd name="connsiteX4" fmla="*/ 1740284 w 4180787"/>
                <a:gd name="connsiteY4" fmla="*/ 304832 h 436720"/>
                <a:gd name="connsiteX5" fmla="*/ 0 w 4180787"/>
                <a:gd name="connsiteY5" fmla="*/ 436720 h 436720"/>
                <a:gd name="connsiteX6" fmla="*/ 0 w 4180787"/>
                <a:gd name="connsiteY6" fmla="*/ 4107 h 436720"/>
                <a:gd name="connsiteX0" fmla="*/ 0 w 4180787"/>
                <a:gd name="connsiteY0" fmla="*/ 0 h 432613"/>
                <a:gd name="connsiteX1" fmla="*/ 1779968 w 4180787"/>
                <a:gd name="connsiteY1" fmla="*/ 237145 h 432613"/>
                <a:gd name="connsiteX2" fmla="*/ 4180787 w 4180787"/>
                <a:gd name="connsiteY2" fmla="*/ 0 h 432613"/>
                <a:gd name="connsiteX3" fmla="*/ 4180787 w 4180787"/>
                <a:gd name="connsiteY3" fmla="*/ 432613 h 432613"/>
                <a:gd name="connsiteX4" fmla="*/ 1740284 w 4180787"/>
                <a:gd name="connsiteY4" fmla="*/ 300725 h 432613"/>
                <a:gd name="connsiteX5" fmla="*/ 0 w 4180787"/>
                <a:gd name="connsiteY5" fmla="*/ 432613 h 432613"/>
                <a:gd name="connsiteX6" fmla="*/ 0 w 4180787"/>
                <a:gd name="connsiteY6" fmla="*/ 0 h 432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80787" h="432613">
                  <a:moveTo>
                    <a:pt x="0" y="0"/>
                  </a:moveTo>
                  <a:cubicBezTo>
                    <a:pt x="455759" y="126804"/>
                    <a:pt x="1083170" y="237145"/>
                    <a:pt x="1779968" y="237145"/>
                  </a:cubicBezTo>
                  <a:cubicBezTo>
                    <a:pt x="2476766" y="237145"/>
                    <a:pt x="3713158" y="116136"/>
                    <a:pt x="4180787" y="0"/>
                  </a:cubicBezTo>
                  <a:lnTo>
                    <a:pt x="4180787" y="432613"/>
                  </a:lnTo>
                  <a:cubicBezTo>
                    <a:pt x="3758675" y="303509"/>
                    <a:pt x="2437082" y="300725"/>
                    <a:pt x="1740284" y="300725"/>
                  </a:cubicBezTo>
                  <a:cubicBezTo>
                    <a:pt x="1043486" y="300725"/>
                    <a:pt x="357043" y="386721"/>
                    <a:pt x="0" y="43261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078">
                <a:defRPr/>
              </a:pPr>
              <a:endParaRPr lang="en-US" sz="2400" kern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2193855" y="2586555"/>
              <a:ext cx="998364" cy="998364"/>
            </a:xfrm>
            <a:prstGeom prst="ellipse">
              <a:avLst/>
            </a:prstGeom>
            <a:solidFill>
              <a:schemeClr val="accent3"/>
            </a:solidFill>
            <a:ln w="5715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9078">
                <a:defRPr/>
              </a:pPr>
              <a:r>
                <a:rPr lang="en-US" sz="4800" b="1" kern="0" dirty="0">
                  <a:ln w="18415" cmpd="sng">
                    <a:noFill/>
                    <a:prstDash val="solid"/>
                  </a:ln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Times New Roman" pitchFamily="18" charset="0"/>
                  <a:sym typeface="Arial" panose="020B0604020202020204" pitchFamily="34" charset="0"/>
                </a:rPr>
                <a:t>03</a:t>
              </a:r>
            </a:p>
          </p:txBody>
        </p:sp>
        <p:sp>
          <p:nvSpPr>
            <p:cNvPr id="9" name="椭圆 8"/>
            <p:cNvSpPr/>
            <p:nvPr/>
          </p:nvSpPr>
          <p:spPr>
            <a:xfrm>
              <a:off x="5959246" y="1336462"/>
              <a:ext cx="998364" cy="998364"/>
            </a:xfrm>
            <a:prstGeom prst="ellipse">
              <a:avLst/>
            </a:prstGeom>
            <a:solidFill>
              <a:schemeClr val="accent2"/>
            </a:solidFill>
            <a:ln w="5715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9078">
                <a:defRPr/>
              </a:pPr>
              <a:r>
                <a:rPr lang="en-US" sz="4800" b="1" kern="0" dirty="0">
                  <a:ln w="18415" cmpd="sng">
                    <a:noFill/>
                    <a:prstDash val="solid"/>
                  </a:ln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Times New Roman" pitchFamily="18" charset="0"/>
                  <a:sym typeface="Arial" panose="020B0604020202020204" pitchFamily="34" charset="0"/>
                </a:rPr>
                <a:t>02</a:t>
              </a:r>
            </a:p>
          </p:txBody>
        </p:sp>
        <p:sp>
          <p:nvSpPr>
            <p:cNvPr id="10" name="椭圆 9"/>
            <p:cNvSpPr/>
            <p:nvPr/>
          </p:nvSpPr>
          <p:spPr>
            <a:xfrm>
              <a:off x="5361899" y="3556879"/>
              <a:ext cx="674183" cy="674183"/>
            </a:xfrm>
            <a:prstGeom prst="ellipse">
              <a:avLst/>
            </a:prstGeom>
            <a:solidFill>
              <a:schemeClr val="accent4"/>
            </a:solidFill>
            <a:ln w="5715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9078">
                <a:defRPr/>
              </a:pPr>
              <a:r>
                <a:rPr lang="en-US" sz="3700" b="1" kern="0" dirty="0">
                  <a:ln w="18415" cmpd="sng">
                    <a:noFill/>
                    <a:prstDash val="solid"/>
                  </a:ln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Times New Roman" pitchFamily="18" charset="0"/>
                  <a:sym typeface="Arial" panose="020B0604020202020204" pitchFamily="34" charset="0"/>
                </a:rPr>
                <a:t>04</a:t>
              </a:r>
            </a:p>
          </p:txBody>
        </p:sp>
      </p:grpSp>
      <p:sp>
        <p:nvSpPr>
          <p:cNvPr id="11" name="KSO_GT1"/>
          <p:cNvSpPr txBox="1"/>
          <p:nvPr/>
        </p:nvSpPr>
        <p:spPr>
          <a:xfrm>
            <a:off x="2624798" y="2678940"/>
            <a:ext cx="2823131" cy="970928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no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 kern="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  <a:sym typeface="Arial" panose="020B0604020202020204" pitchFamily="34" charset="0"/>
              </a:rPr>
              <a:t>单击此处添加文本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 sz="1400" kern="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  <a:sym typeface="Arial" panose="020B0604020202020204" pitchFamily="34" charset="0"/>
              </a:rPr>
              <a:t>单击此处添加文本</a:t>
            </a:r>
          </a:p>
        </p:txBody>
      </p:sp>
      <p:sp>
        <p:nvSpPr>
          <p:cNvPr id="12" name="KSO_GT3"/>
          <p:cNvSpPr txBox="1"/>
          <p:nvPr/>
        </p:nvSpPr>
        <p:spPr>
          <a:xfrm>
            <a:off x="2264758" y="4911188"/>
            <a:ext cx="2823130" cy="970928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no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 kern="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  <a:sym typeface="Arial" panose="020B0604020202020204" pitchFamily="34" charset="0"/>
              </a:rPr>
              <a:t>单击此处添加文本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 sz="1400" kern="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  <a:sym typeface="Arial" panose="020B0604020202020204" pitchFamily="34" charset="0"/>
              </a:rPr>
              <a:t>单击此处添加文本</a:t>
            </a:r>
          </a:p>
        </p:txBody>
      </p:sp>
      <p:sp>
        <p:nvSpPr>
          <p:cNvPr id="13" name="KSO_GT2"/>
          <p:cNvSpPr txBox="1"/>
          <p:nvPr/>
        </p:nvSpPr>
        <p:spPr>
          <a:xfrm>
            <a:off x="7305318" y="3255004"/>
            <a:ext cx="2823131" cy="970928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no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 kern="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  <a:sym typeface="Arial" panose="020B0604020202020204" pitchFamily="34" charset="0"/>
              </a:rPr>
              <a:t>单击此处添加文本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 sz="1400" kern="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  <a:sym typeface="Arial" panose="020B0604020202020204" pitchFamily="34" charset="0"/>
              </a:rPr>
              <a:t>单击此处添加文本</a:t>
            </a:r>
          </a:p>
        </p:txBody>
      </p:sp>
      <p:sp>
        <p:nvSpPr>
          <p:cNvPr id="14" name="KSO_GT4"/>
          <p:cNvSpPr txBox="1"/>
          <p:nvPr/>
        </p:nvSpPr>
        <p:spPr>
          <a:xfrm>
            <a:off x="7752184" y="4839180"/>
            <a:ext cx="2656056" cy="1254116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no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 kern="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  <a:sym typeface="Arial" panose="020B0604020202020204" pitchFamily="34" charset="0"/>
              </a:rPr>
              <a:t>单击此处添加文本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 sz="1400" kern="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  <a:sym typeface="Arial" panose="020B0604020202020204" pitchFamily="34" charset="0"/>
              </a:rPr>
              <a:t>单击此处添加文本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974458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" t="10143" r="1686" b="7164"/>
          <a:stretch/>
        </p:blipFill>
        <p:spPr>
          <a:xfrm>
            <a:off x="2034582" y="824567"/>
            <a:ext cx="7122176" cy="3999021"/>
          </a:xfrm>
          <a:prstGeom prst="rect">
            <a:avLst/>
          </a:prstGeom>
        </p:spPr>
      </p:pic>
      <p:grpSp>
        <p:nvGrpSpPr>
          <p:cNvPr id="17" name="Group 4"/>
          <p:cNvGrpSpPr>
            <a:grpSpLocks noChangeAspect="1"/>
          </p:cNvGrpSpPr>
          <p:nvPr/>
        </p:nvGrpSpPr>
        <p:grpSpPr bwMode="auto">
          <a:xfrm rot="2107153">
            <a:off x="957268" y="628589"/>
            <a:ext cx="875392" cy="556073"/>
            <a:chOff x="4695" y="752"/>
            <a:chExt cx="880" cy="559"/>
          </a:xfrm>
          <a:solidFill>
            <a:schemeClr val="bg1"/>
          </a:solidFill>
        </p:grpSpPr>
        <p:sp>
          <p:nvSpPr>
            <p:cNvPr id="18" name="Freeform 8"/>
            <p:cNvSpPr>
              <a:spLocks/>
            </p:cNvSpPr>
            <p:nvPr/>
          </p:nvSpPr>
          <p:spPr bwMode="auto">
            <a:xfrm>
              <a:off x="4695" y="847"/>
              <a:ext cx="162" cy="464"/>
            </a:xfrm>
            <a:custGeom>
              <a:avLst/>
              <a:gdLst>
                <a:gd name="T0" fmla="*/ 4 w 68"/>
                <a:gd name="T1" fmla="*/ 11 h 196"/>
                <a:gd name="T2" fmla="*/ 52 w 68"/>
                <a:gd name="T3" fmla="*/ 189 h 196"/>
                <a:gd name="T4" fmla="*/ 67 w 68"/>
                <a:gd name="T5" fmla="*/ 185 h 196"/>
                <a:gd name="T6" fmla="*/ 18 w 68"/>
                <a:gd name="T7" fmla="*/ 5 h 196"/>
                <a:gd name="T8" fmla="*/ 4 w 68"/>
                <a:gd name="T9" fmla="*/ 1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196">
                  <a:moveTo>
                    <a:pt x="4" y="11"/>
                  </a:moveTo>
                  <a:cubicBezTo>
                    <a:pt x="35" y="65"/>
                    <a:pt x="39" y="130"/>
                    <a:pt x="52" y="189"/>
                  </a:cubicBezTo>
                  <a:cubicBezTo>
                    <a:pt x="53" y="196"/>
                    <a:pt x="68" y="192"/>
                    <a:pt x="67" y="185"/>
                  </a:cubicBezTo>
                  <a:cubicBezTo>
                    <a:pt x="53" y="124"/>
                    <a:pt x="49" y="60"/>
                    <a:pt x="18" y="5"/>
                  </a:cubicBezTo>
                  <a:cubicBezTo>
                    <a:pt x="15" y="0"/>
                    <a:pt x="0" y="5"/>
                    <a:pt x="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4752" y="979"/>
              <a:ext cx="304" cy="57"/>
            </a:xfrm>
            <a:custGeom>
              <a:avLst/>
              <a:gdLst>
                <a:gd name="T0" fmla="*/ 10 w 128"/>
                <a:gd name="T1" fmla="*/ 24 h 24"/>
                <a:gd name="T2" fmla="*/ 119 w 128"/>
                <a:gd name="T3" fmla="*/ 6 h 24"/>
                <a:gd name="T4" fmla="*/ 110 w 128"/>
                <a:gd name="T5" fmla="*/ 2 h 24"/>
                <a:gd name="T6" fmla="*/ 16 w 128"/>
                <a:gd name="T7" fmla="*/ 16 h 24"/>
                <a:gd name="T8" fmla="*/ 10 w 128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24">
                  <a:moveTo>
                    <a:pt x="10" y="24"/>
                  </a:moveTo>
                  <a:cubicBezTo>
                    <a:pt x="47" y="24"/>
                    <a:pt x="86" y="24"/>
                    <a:pt x="119" y="6"/>
                  </a:cubicBezTo>
                  <a:cubicBezTo>
                    <a:pt x="128" y="1"/>
                    <a:pt x="114" y="0"/>
                    <a:pt x="110" y="2"/>
                  </a:cubicBezTo>
                  <a:cubicBezTo>
                    <a:pt x="82" y="18"/>
                    <a:pt x="47" y="16"/>
                    <a:pt x="16" y="16"/>
                  </a:cubicBezTo>
                  <a:cubicBezTo>
                    <a:pt x="11" y="16"/>
                    <a:pt x="0" y="24"/>
                    <a:pt x="1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4892" y="821"/>
              <a:ext cx="185" cy="431"/>
            </a:xfrm>
            <a:custGeom>
              <a:avLst/>
              <a:gdLst>
                <a:gd name="T0" fmla="*/ 4 w 78"/>
                <a:gd name="T1" fmla="*/ 10 h 182"/>
                <a:gd name="T2" fmla="*/ 61 w 78"/>
                <a:gd name="T3" fmla="*/ 177 h 182"/>
                <a:gd name="T4" fmla="*/ 76 w 78"/>
                <a:gd name="T5" fmla="*/ 173 h 182"/>
                <a:gd name="T6" fmla="*/ 18 w 78"/>
                <a:gd name="T7" fmla="*/ 4 h 182"/>
                <a:gd name="T8" fmla="*/ 4 w 78"/>
                <a:gd name="T9" fmla="*/ 1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82">
                  <a:moveTo>
                    <a:pt x="4" y="10"/>
                  </a:moveTo>
                  <a:cubicBezTo>
                    <a:pt x="43" y="55"/>
                    <a:pt x="47" y="121"/>
                    <a:pt x="61" y="177"/>
                  </a:cubicBezTo>
                  <a:cubicBezTo>
                    <a:pt x="63" y="182"/>
                    <a:pt x="78" y="178"/>
                    <a:pt x="76" y="173"/>
                  </a:cubicBezTo>
                  <a:cubicBezTo>
                    <a:pt x="62" y="116"/>
                    <a:pt x="57" y="50"/>
                    <a:pt x="18" y="4"/>
                  </a:cubicBezTo>
                  <a:cubicBezTo>
                    <a:pt x="15" y="0"/>
                    <a:pt x="0" y="5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1"/>
            <p:cNvSpPr>
              <a:spLocks/>
            </p:cNvSpPr>
            <p:nvPr/>
          </p:nvSpPr>
          <p:spPr bwMode="auto">
            <a:xfrm>
              <a:off x="5044" y="811"/>
              <a:ext cx="355" cy="379"/>
            </a:xfrm>
            <a:custGeom>
              <a:avLst/>
              <a:gdLst>
                <a:gd name="T0" fmla="*/ 18 w 150"/>
                <a:gd name="T1" fmla="*/ 30 h 160"/>
                <a:gd name="T2" fmla="*/ 56 w 150"/>
                <a:gd name="T3" fmla="*/ 39 h 160"/>
                <a:gd name="T4" fmla="*/ 58 w 150"/>
                <a:gd name="T5" fmla="*/ 105 h 160"/>
                <a:gd name="T6" fmla="*/ 76 w 150"/>
                <a:gd name="T7" fmla="*/ 150 h 160"/>
                <a:gd name="T8" fmla="*/ 142 w 150"/>
                <a:gd name="T9" fmla="*/ 129 h 160"/>
                <a:gd name="T10" fmla="*/ 132 w 150"/>
                <a:gd name="T11" fmla="*/ 124 h 160"/>
                <a:gd name="T12" fmla="*/ 77 w 150"/>
                <a:gd name="T13" fmla="*/ 128 h 160"/>
                <a:gd name="T14" fmla="*/ 73 w 150"/>
                <a:gd name="T15" fmla="*/ 62 h 160"/>
                <a:gd name="T16" fmla="*/ 62 w 150"/>
                <a:gd name="T17" fmla="*/ 14 h 160"/>
                <a:gd name="T18" fmla="*/ 9 w 150"/>
                <a:gd name="T19" fmla="*/ 24 h 160"/>
                <a:gd name="T20" fmla="*/ 18 w 150"/>
                <a:gd name="T21" fmla="*/ 3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60">
                  <a:moveTo>
                    <a:pt x="18" y="30"/>
                  </a:moveTo>
                  <a:cubicBezTo>
                    <a:pt x="37" y="17"/>
                    <a:pt x="52" y="13"/>
                    <a:pt x="56" y="39"/>
                  </a:cubicBezTo>
                  <a:cubicBezTo>
                    <a:pt x="60" y="60"/>
                    <a:pt x="57" y="83"/>
                    <a:pt x="58" y="105"/>
                  </a:cubicBezTo>
                  <a:cubicBezTo>
                    <a:pt x="59" y="121"/>
                    <a:pt x="60" y="142"/>
                    <a:pt x="76" y="150"/>
                  </a:cubicBezTo>
                  <a:cubicBezTo>
                    <a:pt x="97" y="160"/>
                    <a:pt x="125" y="141"/>
                    <a:pt x="142" y="129"/>
                  </a:cubicBezTo>
                  <a:cubicBezTo>
                    <a:pt x="150" y="124"/>
                    <a:pt x="137" y="120"/>
                    <a:pt x="132" y="124"/>
                  </a:cubicBezTo>
                  <a:cubicBezTo>
                    <a:pt x="116" y="135"/>
                    <a:pt x="87" y="156"/>
                    <a:pt x="77" y="128"/>
                  </a:cubicBezTo>
                  <a:cubicBezTo>
                    <a:pt x="70" y="108"/>
                    <a:pt x="73" y="83"/>
                    <a:pt x="73" y="62"/>
                  </a:cubicBezTo>
                  <a:cubicBezTo>
                    <a:pt x="73" y="47"/>
                    <a:pt x="74" y="25"/>
                    <a:pt x="62" y="14"/>
                  </a:cubicBezTo>
                  <a:cubicBezTo>
                    <a:pt x="47" y="0"/>
                    <a:pt x="22" y="16"/>
                    <a:pt x="9" y="24"/>
                  </a:cubicBezTo>
                  <a:cubicBezTo>
                    <a:pt x="0" y="30"/>
                    <a:pt x="13" y="33"/>
                    <a:pt x="18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2"/>
            <p:cNvSpPr>
              <a:spLocks/>
            </p:cNvSpPr>
            <p:nvPr/>
          </p:nvSpPr>
          <p:spPr bwMode="auto">
            <a:xfrm>
              <a:off x="5347" y="752"/>
              <a:ext cx="228" cy="275"/>
            </a:xfrm>
            <a:custGeom>
              <a:avLst/>
              <a:gdLst>
                <a:gd name="T0" fmla="*/ 49 w 96"/>
                <a:gd name="T1" fmla="*/ 17 h 116"/>
                <a:gd name="T2" fmla="*/ 0 w 96"/>
                <a:gd name="T3" fmla="*/ 73 h 116"/>
                <a:gd name="T4" fmla="*/ 60 w 96"/>
                <a:gd name="T5" fmla="*/ 107 h 116"/>
                <a:gd name="T6" fmla="*/ 95 w 96"/>
                <a:gd name="T7" fmla="*/ 52 h 116"/>
                <a:gd name="T8" fmla="*/ 40 w 96"/>
                <a:gd name="T9" fmla="*/ 1 h 116"/>
                <a:gd name="T10" fmla="*/ 31 w 96"/>
                <a:gd name="T11" fmla="*/ 8 h 116"/>
                <a:gd name="T12" fmla="*/ 73 w 96"/>
                <a:gd name="T13" fmla="*/ 85 h 116"/>
                <a:gd name="T14" fmla="*/ 23 w 96"/>
                <a:gd name="T15" fmla="*/ 92 h 116"/>
                <a:gd name="T16" fmla="*/ 15 w 96"/>
                <a:gd name="T17" fmla="*/ 58 h 116"/>
                <a:gd name="T18" fmla="*/ 39 w 96"/>
                <a:gd name="T19" fmla="*/ 24 h 116"/>
                <a:gd name="T20" fmla="*/ 49 w 96"/>
                <a:gd name="T21" fmla="*/ 1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6" h="116">
                  <a:moveTo>
                    <a:pt x="49" y="17"/>
                  </a:moveTo>
                  <a:cubicBezTo>
                    <a:pt x="17" y="15"/>
                    <a:pt x="0" y="44"/>
                    <a:pt x="0" y="73"/>
                  </a:cubicBezTo>
                  <a:cubicBezTo>
                    <a:pt x="0" y="103"/>
                    <a:pt x="34" y="116"/>
                    <a:pt x="60" y="107"/>
                  </a:cubicBezTo>
                  <a:cubicBezTo>
                    <a:pt x="82" y="98"/>
                    <a:pt x="95" y="76"/>
                    <a:pt x="95" y="52"/>
                  </a:cubicBezTo>
                  <a:cubicBezTo>
                    <a:pt x="96" y="20"/>
                    <a:pt x="69" y="3"/>
                    <a:pt x="40" y="1"/>
                  </a:cubicBezTo>
                  <a:cubicBezTo>
                    <a:pt x="36" y="0"/>
                    <a:pt x="23" y="7"/>
                    <a:pt x="31" y="8"/>
                  </a:cubicBezTo>
                  <a:cubicBezTo>
                    <a:pt x="72" y="11"/>
                    <a:pt x="92" y="48"/>
                    <a:pt x="73" y="85"/>
                  </a:cubicBezTo>
                  <a:cubicBezTo>
                    <a:pt x="62" y="105"/>
                    <a:pt x="39" y="108"/>
                    <a:pt x="23" y="92"/>
                  </a:cubicBezTo>
                  <a:cubicBezTo>
                    <a:pt x="14" y="84"/>
                    <a:pt x="14" y="69"/>
                    <a:pt x="15" y="58"/>
                  </a:cubicBezTo>
                  <a:cubicBezTo>
                    <a:pt x="17" y="47"/>
                    <a:pt x="25" y="23"/>
                    <a:pt x="39" y="24"/>
                  </a:cubicBezTo>
                  <a:cubicBezTo>
                    <a:pt x="43" y="24"/>
                    <a:pt x="57" y="17"/>
                    <a:pt x="49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3" name="Group 15"/>
          <p:cNvGrpSpPr>
            <a:grpSpLocks noChangeAspect="1"/>
          </p:cNvGrpSpPr>
          <p:nvPr/>
        </p:nvGrpSpPr>
        <p:grpSpPr bwMode="auto">
          <a:xfrm rot="20784109">
            <a:off x="8331763" y="4772420"/>
            <a:ext cx="613188" cy="503065"/>
            <a:chOff x="2607" y="911"/>
            <a:chExt cx="490" cy="402"/>
          </a:xfrm>
          <a:solidFill>
            <a:schemeClr val="bg1"/>
          </a:solidFill>
        </p:grpSpPr>
        <p:sp>
          <p:nvSpPr>
            <p:cNvPr id="24" name="Freeform 16"/>
            <p:cNvSpPr>
              <a:spLocks/>
            </p:cNvSpPr>
            <p:nvPr/>
          </p:nvSpPr>
          <p:spPr bwMode="auto">
            <a:xfrm>
              <a:off x="2607" y="1000"/>
              <a:ext cx="245" cy="258"/>
            </a:xfrm>
            <a:custGeom>
              <a:avLst/>
              <a:gdLst>
                <a:gd name="T0" fmla="*/ 9 w 102"/>
                <a:gd name="T1" fmla="*/ 105 h 107"/>
                <a:gd name="T2" fmla="*/ 82 w 102"/>
                <a:gd name="T3" fmla="*/ 26 h 107"/>
                <a:gd name="T4" fmla="*/ 75 w 102"/>
                <a:gd name="T5" fmla="*/ 24 h 107"/>
                <a:gd name="T6" fmla="*/ 9 w 102"/>
                <a:gd name="T7" fmla="*/ 102 h 107"/>
                <a:gd name="T8" fmla="*/ 16 w 102"/>
                <a:gd name="T9" fmla="*/ 104 h 107"/>
                <a:gd name="T10" fmla="*/ 100 w 102"/>
                <a:gd name="T11" fmla="*/ 4 h 107"/>
                <a:gd name="T12" fmla="*/ 93 w 102"/>
                <a:gd name="T13" fmla="*/ 2 h 107"/>
                <a:gd name="T14" fmla="*/ 52 w 102"/>
                <a:gd name="T15" fmla="*/ 54 h 107"/>
                <a:gd name="T16" fmla="*/ 32 w 102"/>
                <a:gd name="T17" fmla="*/ 79 h 107"/>
                <a:gd name="T18" fmla="*/ 29 w 102"/>
                <a:gd name="T19" fmla="*/ 83 h 107"/>
                <a:gd name="T20" fmla="*/ 34 w 102"/>
                <a:gd name="T21" fmla="*/ 86 h 107"/>
                <a:gd name="T22" fmla="*/ 40 w 102"/>
                <a:gd name="T23" fmla="*/ 76 h 107"/>
                <a:gd name="T24" fmla="*/ 33 w 102"/>
                <a:gd name="T25" fmla="*/ 75 h 107"/>
                <a:gd name="T26" fmla="*/ 26 w 102"/>
                <a:gd name="T27" fmla="*/ 87 h 107"/>
                <a:gd name="T28" fmla="*/ 27 w 102"/>
                <a:gd name="T29" fmla="*/ 89 h 107"/>
                <a:gd name="T30" fmla="*/ 56 w 102"/>
                <a:gd name="T31" fmla="*/ 59 h 107"/>
                <a:gd name="T32" fmla="*/ 100 w 102"/>
                <a:gd name="T33" fmla="*/ 4 h 107"/>
                <a:gd name="T34" fmla="*/ 93 w 102"/>
                <a:gd name="T35" fmla="*/ 2 h 107"/>
                <a:gd name="T36" fmla="*/ 9 w 102"/>
                <a:gd name="T37" fmla="*/ 102 h 107"/>
                <a:gd name="T38" fmla="*/ 16 w 102"/>
                <a:gd name="T39" fmla="*/ 104 h 107"/>
                <a:gd name="T40" fmla="*/ 82 w 102"/>
                <a:gd name="T41" fmla="*/ 26 h 107"/>
                <a:gd name="T42" fmla="*/ 75 w 102"/>
                <a:gd name="T43" fmla="*/ 24 h 107"/>
                <a:gd name="T44" fmla="*/ 4 w 102"/>
                <a:gd name="T45" fmla="*/ 102 h 107"/>
                <a:gd name="T46" fmla="*/ 9 w 102"/>
                <a:gd name="T47" fmla="*/ 10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2" h="107">
                  <a:moveTo>
                    <a:pt x="9" y="105"/>
                  </a:moveTo>
                  <a:cubicBezTo>
                    <a:pt x="40" y="86"/>
                    <a:pt x="59" y="54"/>
                    <a:pt x="82" y="26"/>
                  </a:cubicBezTo>
                  <a:cubicBezTo>
                    <a:pt x="85" y="23"/>
                    <a:pt x="77" y="22"/>
                    <a:pt x="75" y="24"/>
                  </a:cubicBezTo>
                  <a:cubicBezTo>
                    <a:pt x="51" y="48"/>
                    <a:pt x="31" y="76"/>
                    <a:pt x="9" y="102"/>
                  </a:cubicBezTo>
                  <a:cubicBezTo>
                    <a:pt x="6" y="106"/>
                    <a:pt x="13" y="106"/>
                    <a:pt x="16" y="104"/>
                  </a:cubicBezTo>
                  <a:cubicBezTo>
                    <a:pt x="47" y="74"/>
                    <a:pt x="74" y="40"/>
                    <a:pt x="100" y="4"/>
                  </a:cubicBezTo>
                  <a:cubicBezTo>
                    <a:pt x="102" y="0"/>
                    <a:pt x="95" y="0"/>
                    <a:pt x="93" y="2"/>
                  </a:cubicBezTo>
                  <a:cubicBezTo>
                    <a:pt x="78" y="17"/>
                    <a:pt x="65" y="37"/>
                    <a:pt x="52" y="54"/>
                  </a:cubicBezTo>
                  <a:cubicBezTo>
                    <a:pt x="45" y="62"/>
                    <a:pt x="39" y="71"/>
                    <a:pt x="32" y="79"/>
                  </a:cubicBezTo>
                  <a:cubicBezTo>
                    <a:pt x="31" y="80"/>
                    <a:pt x="30" y="82"/>
                    <a:pt x="29" y="83"/>
                  </a:cubicBezTo>
                  <a:cubicBezTo>
                    <a:pt x="25" y="88"/>
                    <a:pt x="36" y="80"/>
                    <a:pt x="34" y="86"/>
                  </a:cubicBezTo>
                  <a:cubicBezTo>
                    <a:pt x="35" y="82"/>
                    <a:pt x="38" y="79"/>
                    <a:pt x="40" y="76"/>
                  </a:cubicBezTo>
                  <a:cubicBezTo>
                    <a:pt x="42" y="73"/>
                    <a:pt x="35" y="73"/>
                    <a:pt x="33" y="75"/>
                  </a:cubicBezTo>
                  <a:cubicBezTo>
                    <a:pt x="31" y="79"/>
                    <a:pt x="27" y="83"/>
                    <a:pt x="26" y="87"/>
                  </a:cubicBezTo>
                  <a:cubicBezTo>
                    <a:pt x="26" y="88"/>
                    <a:pt x="27" y="89"/>
                    <a:pt x="27" y="89"/>
                  </a:cubicBezTo>
                  <a:cubicBezTo>
                    <a:pt x="36" y="92"/>
                    <a:pt x="52" y="64"/>
                    <a:pt x="56" y="59"/>
                  </a:cubicBezTo>
                  <a:cubicBezTo>
                    <a:pt x="70" y="40"/>
                    <a:pt x="83" y="20"/>
                    <a:pt x="100" y="4"/>
                  </a:cubicBezTo>
                  <a:cubicBezTo>
                    <a:pt x="97" y="4"/>
                    <a:pt x="95" y="3"/>
                    <a:pt x="93" y="2"/>
                  </a:cubicBezTo>
                  <a:cubicBezTo>
                    <a:pt x="68" y="38"/>
                    <a:pt x="41" y="72"/>
                    <a:pt x="9" y="102"/>
                  </a:cubicBezTo>
                  <a:cubicBezTo>
                    <a:pt x="11" y="103"/>
                    <a:pt x="13" y="104"/>
                    <a:pt x="16" y="104"/>
                  </a:cubicBezTo>
                  <a:cubicBezTo>
                    <a:pt x="38" y="78"/>
                    <a:pt x="57" y="50"/>
                    <a:pt x="82" y="26"/>
                  </a:cubicBezTo>
                  <a:cubicBezTo>
                    <a:pt x="79" y="26"/>
                    <a:pt x="77" y="25"/>
                    <a:pt x="75" y="24"/>
                  </a:cubicBezTo>
                  <a:cubicBezTo>
                    <a:pt x="53" y="51"/>
                    <a:pt x="35" y="83"/>
                    <a:pt x="4" y="102"/>
                  </a:cubicBezTo>
                  <a:cubicBezTo>
                    <a:pt x="0" y="104"/>
                    <a:pt x="6" y="107"/>
                    <a:pt x="9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7"/>
            <p:cNvSpPr>
              <a:spLocks/>
            </p:cNvSpPr>
            <p:nvPr/>
          </p:nvSpPr>
          <p:spPr bwMode="auto">
            <a:xfrm>
              <a:off x="2799" y="998"/>
              <a:ext cx="106" cy="315"/>
            </a:xfrm>
            <a:custGeom>
              <a:avLst/>
              <a:gdLst>
                <a:gd name="T0" fmla="*/ 1 w 44"/>
                <a:gd name="T1" fmla="*/ 5 h 131"/>
                <a:gd name="T2" fmla="*/ 22 w 44"/>
                <a:gd name="T3" fmla="*/ 72 h 131"/>
                <a:gd name="T4" fmla="*/ 37 w 44"/>
                <a:gd name="T5" fmla="*/ 128 h 131"/>
                <a:gd name="T6" fmla="*/ 44 w 44"/>
                <a:gd name="T7" fmla="*/ 126 h 131"/>
                <a:gd name="T8" fmla="*/ 31 w 44"/>
                <a:gd name="T9" fmla="*/ 75 h 131"/>
                <a:gd name="T10" fmla="*/ 8 w 44"/>
                <a:gd name="T11" fmla="*/ 3 h 131"/>
                <a:gd name="T12" fmla="*/ 1 w 44"/>
                <a:gd name="T13" fmla="*/ 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31">
                  <a:moveTo>
                    <a:pt x="1" y="5"/>
                  </a:moveTo>
                  <a:cubicBezTo>
                    <a:pt x="9" y="27"/>
                    <a:pt x="16" y="50"/>
                    <a:pt x="22" y="72"/>
                  </a:cubicBezTo>
                  <a:cubicBezTo>
                    <a:pt x="28" y="90"/>
                    <a:pt x="36" y="109"/>
                    <a:pt x="37" y="128"/>
                  </a:cubicBezTo>
                  <a:cubicBezTo>
                    <a:pt x="37" y="131"/>
                    <a:pt x="44" y="129"/>
                    <a:pt x="44" y="126"/>
                  </a:cubicBezTo>
                  <a:cubicBezTo>
                    <a:pt x="43" y="109"/>
                    <a:pt x="36" y="91"/>
                    <a:pt x="31" y="75"/>
                  </a:cubicBezTo>
                  <a:cubicBezTo>
                    <a:pt x="24" y="51"/>
                    <a:pt x="17" y="27"/>
                    <a:pt x="8" y="3"/>
                  </a:cubicBezTo>
                  <a:cubicBezTo>
                    <a:pt x="7" y="0"/>
                    <a:pt x="0" y="2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auto">
            <a:xfrm>
              <a:off x="2682" y="1135"/>
              <a:ext cx="215" cy="70"/>
            </a:xfrm>
            <a:custGeom>
              <a:avLst/>
              <a:gdLst>
                <a:gd name="T0" fmla="*/ 5 w 90"/>
                <a:gd name="T1" fmla="*/ 6 h 29"/>
                <a:gd name="T2" fmla="*/ 81 w 90"/>
                <a:gd name="T3" fmla="*/ 27 h 29"/>
                <a:gd name="T4" fmla="*/ 86 w 90"/>
                <a:gd name="T5" fmla="*/ 23 h 29"/>
                <a:gd name="T6" fmla="*/ 6 w 90"/>
                <a:gd name="T7" fmla="*/ 0 h 29"/>
                <a:gd name="T8" fmla="*/ 5 w 90"/>
                <a:gd name="T9" fmla="*/ 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29">
                  <a:moveTo>
                    <a:pt x="5" y="6"/>
                  </a:moveTo>
                  <a:cubicBezTo>
                    <a:pt x="31" y="6"/>
                    <a:pt x="58" y="14"/>
                    <a:pt x="81" y="27"/>
                  </a:cubicBezTo>
                  <a:cubicBezTo>
                    <a:pt x="84" y="29"/>
                    <a:pt x="90" y="25"/>
                    <a:pt x="86" y="23"/>
                  </a:cubicBezTo>
                  <a:cubicBezTo>
                    <a:pt x="62" y="9"/>
                    <a:pt x="33" y="1"/>
                    <a:pt x="6" y="0"/>
                  </a:cubicBezTo>
                  <a:cubicBezTo>
                    <a:pt x="1" y="0"/>
                    <a:pt x="0" y="6"/>
                    <a:pt x="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9"/>
            <p:cNvSpPr>
              <a:spLocks/>
            </p:cNvSpPr>
            <p:nvPr/>
          </p:nvSpPr>
          <p:spPr bwMode="auto">
            <a:xfrm>
              <a:off x="2895" y="911"/>
              <a:ext cx="202" cy="210"/>
            </a:xfrm>
            <a:custGeom>
              <a:avLst/>
              <a:gdLst>
                <a:gd name="T0" fmla="*/ 9 w 84"/>
                <a:gd name="T1" fmla="*/ 19 h 87"/>
                <a:gd name="T2" fmla="*/ 25 w 84"/>
                <a:gd name="T3" fmla="*/ 9 h 87"/>
                <a:gd name="T4" fmla="*/ 57 w 84"/>
                <a:gd name="T5" fmla="*/ 25 h 87"/>
                <a:gd name="T6" fmla="*/ 61 w 84"/>
                <a:gd name="T7" fmla="*/ 21 h 87"/>
                <a:gd name="T8" fmla="*/ 27 w 84"/>
                <a:gd name="T9" fmla="*/ 40 h 87"/>
                <a:gd name="T10" fmla="*/ 27 w 84"/>
                <a:gd name="T11" fmla="*/ 42 h 87"/>
                <a:gd name="T12" fmla="*/ 75 w 84"/>
                <a:gd name="T13" fmla="*/ 75 h 87"/>
                <a:gd name="T14" fmla="*/ 79 w 84"/>
                <a:gd name="T15" fmla="*/ 71 h 87"/>
                <a:gd name="T16" fmla="*/ 37 w 84"/>
                <a:gd name="T17" fmla="*/ 83 h 87"/>
                <a:gd name="T18" fmla="*/ 36 w 84"/>
                <a:gd name="T19" fmla="*/ 87 h 87"/>
                <a:gd name="T20" fmla="*/ 78 w 84"/>
                <a:gd name="T21" fmla="*/ 76 h 87"/>
                <a:gd name="T22" fmla="*/ 81 w 84"/>
                <a:gd name="T23" fmla="*/ 72 h 87"/>
                <a:gd name="T24" fmla="*/ 48 w 84"/>
                <a:gd name="T25" fmla="*/ 46 h 87"/>
                <a:gd name="T26" fmla="*/ 41 w 84"/>
                <a:gd name="T27" fmla="*/ 41 h 87"/>
                <a:gd name="T28" fmla="*/ 39 w 84"/>
                <a:gd name="T29" fmla="*/ 37 h 87"/>
                <a:gd name="T30" fmla="*/ 60 w 84"/>
                <a:gd name="T31" fmla="*/ 26 h 87"/>
                <a:gd name="T32" fmla="*/ 64 w 84"/>
                <a:gd name="T33" fmla="*/ 22 h 87"/>
                <a:gd name="T34" fmla="*/ 34 w 84"/>
                <a:gd name="T35" fmla="*/ 2 h 87"/>
                <a:gd name="T36" fmla="*/ 4 w 84"/>
                <a:gd name="T37" fmla="*/ 17 h 87"/>
                <a:gd name="T38" fmla="*/ 9 w 84"/>
                <a:gd name="T39" fmla="*/ 19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87">
                  <a:moveTo>
                    <a:pt x="9" y="19"/>
                  </a:moveTo>
                  <a:cubicBezTo>
                    <a:pt x="14" y="16"/>
                    <a:pt x="19" y="12"/>
                    <a:pt x="25" y="9"/>
                  </a:cubicBezTo>
                  <a:cubicBezTo>
                    <a:pt x="38" y="1"/>
                    <a:pt x="50" y="15"/>
                    <a:pt x="57" y="25"/>
                  </a:cubicBezTo>
                  <a:cubicBezTo>
                    <a:pt x="58" y="24"/>
                    <a:pt x="60" y="23"/>
                    <a:pt x="61" y="21"/>
                  </a:cubicBezTo>
                  <a:cubicBezTo>
                    <a:pt x="49" y="23"/>
                    <a:pt x="36" y="32"/>
                    <a:pt x="27" y="40"/>
                  </a:cubicBezTo>
                  <a:cubicBezTo>
                    <a:pt x="27" y="40"/>
                    <a:pt x="26" y="42"/>
                    <a:pt x="27" y="42"/>
                  </a:cubicBezTo>
                  <a:cubicBezTo>
                    <a:pt x="46" y="49"/>
                    <a:pt x="58" y="66"/>
                    <a:pt x="75" y="75"/>
                  </a:cubicBezTo>
                  <a:cubicBezTo>
                    <a:pt x="77" y="74"/>
                    <a:pt x="78" y="73"/>
                    <a:pt x="79" y="71"/>
                  </a:cubicBezTo>
                  <a:cubicBezTo>
                    <a:pt x="64" y="72"/>
                    <a:pt x="52" y="81"/>
                    <a:pt x="37" y="83"/>
                  </a:cubicBezTo>
                  <a:cubicBezTo>
                    <a:pt x="33" y="83"/>
                    <a:pt x="31" y="87"/>
                    <a:pt x="36" y="87"/>
                  </a:cubicBezTo>
                  <a:cubicBezTo>
                    <a:pt x="51" y="86"/>
                    <a:pt x="63" y="77"/>
                    <a:pt x="78" y="76"/>
                  </a:cubicBezTo>
                  <a:cubicBezTo>
                    <a:pt x="79" y="76"/>
                    <a:pt x="84" y="73"/>
                    <a:pt x="81" y="72"/>
                  </a:cubicBezTo>
                  <a:cubicBezTo>
                    <a:pt x="69" y="65"/>
                    <a:pt x="59" y="54"/>
                    <a:pt x="48" y="46"/>
                  </a:cubicBezTo>
                  <a:cubicBezTo>
                    <a:pt x="45" y="44"/>
                    <a:pt x="43" y="43"/>
                    <a:pt x="41" y="41"/>
                  </a:cubicBezTo>
                  <a:cubicBezTo>
                    <a:pt x="36" y="39"/>
                    <a:pt x="33" y="41"/>
                    <a:pt x="39" y="37"/>
                  </a:cubicBezTo>
                  <a:cubicBezTo>
                    <a:pt x="45" y="32"/>
                    <a:pt x="53" y="27"/>
                    <a:pt x="60" y="26"/>
                  </a:cubicBezTo>
                  <a:cubicBezTo>
                    <a:pt x="61" y="26"/>
                    <a:pt x="65" y="24"/>
                    <a:pt x="64" y="22"/>
                  </a:cubicBezTo>
                  <a:cubicBezTo>
                    <a:pt x="57" y="13"/>
                    <a:pt x="47" y="0"/>
                    <a:pt x="34" y="2"/>
                  </a:cubicBezTo>
                  <a:cubicBezTo>
                    <a:pt x="22" y="3"/>
                    <a:pt x="14" y="11"/>
                    <a:pt x="4" y="17"/>
                  </a:cubicBezTo>
                  <a:cubicBezTo>
                    <a:pt x="0" y="19"/>
                    <a:pt x="6" y="21"/>
                    <a:pt x="9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8" name="Group 22"/>
          <p:cNvGrpSpPr>
            <a:grpSpLocks noChangeAspect="1"/>
          </p:cNvGrpSpPr>
          <p:nvPr/>
        </p:nvGrpSpPr>
        <p:grpSpPr bwMode="auto">
          <a:xfrm rot="20737309">
            <a:off x="4606929" y="3569987"/>
            <a:ext cx="2187081" cy="782135"/>
            <a:chOff x="3582" y="1042"/>
            <a:chExt cx="1661" cy="594"/>
          </a:xfrm>
          <a:solidFill>
            <a:schemeClr val="bg1"/>
          </a:solidFill>
        </p:grpSpPr>
        <p:sp>
          <p:nvSpPr>
            <p:cNvPr id="29" name="Freeform 42"/>
            <p:cNvSpPr>
              <a:spLocks/>
            </p:cNvSpPr>
            <p:nvPr/>
          </p:nvSpPr>
          <p:spPr bwMode="auto">
            <a:xfrm>
              <a:off x="3620" y="1042"/>
              <a:ext cx="881" cy="228"/>
            </a:xfrm>
            <a:custGeom>
              <a:avLst/>
              <a:gdLst>
                <a:gd name="T0" fmla="*/ 3 w 372"/>
                <a:gd name="T1" fmla="*/ 30 h 96"/>
                <a:gd name="T2" fmla="*/ 33 w 372"/>
                <a:gd name="T3" fmla="*/ 93 h 96"/>
                <a:gd name="T4" fmla="*/ 43 w 372"/>
                <a:gd name="T5" fmla="*/ 90 h 96"/>
                <a:gd name="T6" fmla="*/ 52 w 372"/>
                <a:gd name="T7" fmla="*/ 8 h 96"/>
                <a:gd name="T8" fmla="*/ 46 w 372"/>
                <a:gd name="T9" fmla="*/ 12 h 96"/>
                <a:gd name="T10" fmla="*/ 361 w 372"/>
                <a:gd name="T11" fmla="*/ 24 h 96"/>
                <a:gd name="T12" fmla="*/ 365 w 372"/>
                <a:gd name="T13" fmla="*/ 16 h 96"/>
                <a:gd name="T14" fmla="*/ 47 w 372"/>
                <a:gd name="T15" fmla="*/ 5 h 96"/>
                <a:gd name="T16" fmla="*/ 41 w 372"/>
                <a:gd name="T17" fmla="*/ 9 h 96"/>
                <a:gd name="T18" fmla="*/ 33 w 372"/>
                <a:gd name="T19" fmla="*/ 91 h 96"/>
                <a:gd name="T20" fmla="*/ 43 w 372"/>
                <a:gd name="T21" fmla="*/ 88 h 96"/>
                <a:gd name="T22" fmla="*/ 13 w 372"/>
                <a:gd name="T23" fmla="*/ 26 h 96"/>
                <a:gd name="T24" fmla="*/ 3 w 372"/>
                <a:gd name="T25" fmla="*/ 3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2" h="96">
                  <a:moveTo>
                    <a:pt x="3" y="30"/>
                  </a:moveTo>
                  <a:cubicBezTo>
                    <a:pt x="17" y="48"/>
                    <a:pt x="19" y="74"/>
                    <a:pt x="33" y="93"/>
                  </a:cubicBezTo>
                  <a:cubicBezTo>
                    <a:pt x="35" y="96"/>
                    <a:pt x="43" y="94"/>
                    <a:pt x="43" y="90"/>
                  </a:cubicBezTo>
                  <a:cubicBezTo>
                    <a:pt x="44" y="62"/>
                    <a:pt x="47" y="35"/>
                    <a:pt x="52" y="8"/>
                  </a:cubicBezTo>
                  <a:cubicBezTo>
                    <a:pt x="50" y="9"/>
                    <a:pt x="48" y="11"/>
                    <a:pt x="46" y="12"/>
                  </a:cubicBezTo>
                  <a:cubicBezTo>
                    <a:pt x="151" y="8"/>
                    <a:pt x="257" y="7"/>
                    <a:pt x="361" y="24"/>
                  </a:cubicBezTo>
                  <a:cubicBezTo>
                    <a:pt x="366" y="24"/>
                    <a:pt x="372" y="18"/>
                    <a:pt x="365" y="16"/>
                  </a:cubicBezTo>
                  <a:cubicBezTo>
                    <a:pt x="260" y="0"/>
                    <a:pt x="153" y="1"/>
                    <a:pt x="47" y="5"/>
                  </a:cubicBezTo>
                  <a:cubicBezTo>
                    <a:pt x="45" y="5"/>
                    <a:pt x="42" y="6"/>
                    <a:pt x="41" y="9"/>
                  </a:cubicBezTo>
                  <a:cubicBezTo>
                    <a:pt x="37" y="36"/>
                    <a:pt x="33" y="63"/>
                    <a:pt x="33" y="91"/>
                  </a:cubicBezTo>
                  <a:cubicBezTo>
                    <a:pt x="36" y="90"/>
                    <a:pt x="40" y="89"/>
                    <a:pt x="43" y="88"/>
                  </a:cubicBezTo>
                  <a:cubicBezTo>
                    <a:pt x="29" y="70"/>
                    <a:pt x="27" y="44"/>
                    <a:pt x="13" y="26"/>
                  </a:cubicBezTo>
                  <a:cubicBezTo>
                    <a:pt x="10" y="22"/>
                    <a:pt x="0" y="26"/>
                    <a:pt x="3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43"/>
            <p:cNvSpPr>
              <a:spLocks/>
            </p:cNvSpPr>
            <p:nvPr/>
          </p:nvSpPr>
          <p:spPr bwMode="auto">
            <a:xfrm>
              <a:off x="3788" y="1097"/>
              <a:ext cx="109" cy="173"/>
            </a:xfrm>
            <a:custGeom>
              <a:avLst/>
              <a:gdLst>
                <a:gd name="T0" fmla="*/ 11 w 46"/>
                <a:gd name="T1" fmla="*/ 55 h 73"/>
                <a:gd name="T2" fmla="*/ 24 w 46"/>
                <a:gd name="T3" fmla="*/ 4 h 73"/>
                <a:gd name="T4" fmla="*/ 14 w 46"/>
                <a:gd name="T5" fmla="*/ 6 h 73"/>
                <a:gd name="T6" fmla="*/ 35 w 46"/>
                <a:gd name="T7" fmla="*/ 69 h 73"/>
                <a:gd name="T8" fmla="*/ 46 w 46"/>
                <a:gd name="T9" fmla="*/ 66 h 73"/>
                <a:gd name="T10" fmla="*/ 24 w 46"/>
                <a:gd name="T11" fmla="*/ 3 h 73"/>
                <a:gd name="T12" fmla="*/ 14 w 46"/>
                <a:gd name="T13" fmla="*/ 5 h 73"/>
                <a:gd name="T14" fmla="*/ 1 w 46"/>
                <a:gd name="T15" fmla="*/ 56 h 73"/>
                <a:gd name="T16" fmla="*/ 11 w 46"/>
                <a:gd name="T17" fmla="*/ 5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73">
                  <a:moveTo>
                    <a:pt x="11" y="55"/>
                  </a:moveTo>
                  <a:cubicBezTo>
                    <a:pt x="16" y="38"/>
                    <a:pt x="20" y="21"/>
                    <a:pt x="24" y="4"/>
                  </a:cubicBezTo>
                  <a:cubicBezTo>
                    <a:pt x="21" y="5"/>
                    <a:pt x="17" y="6"/>
                    <a:pt x="14" y="6"/>
                  </a:cubicBezTo>
                  <a:cubicBezTo>
                    <a:pt x="23" y="25"/>
                    <a:pt x="34" y="48"/>
                    <a:pt x="35" y="69"/>
                  </a:cubicBezTo>
                  <a:cubicBezTo>
                    <a:pt x="36" y="73"/>
                    <a:pt x="46" y="70"/>
                    <a:pt x="46" y="66"/>
                  </a:cubicBezTo>
                  <a:cubicBezTo>
                    <a:pt x="45" y="45"/>
                    <a:pt x="34" y="22"/>
                    <a:pt x="24" y="3"/>
                  </a:cubicBezTo>
                  <a:cubicBezTo>
                    <a:pt x="22" y="0"/>
                    <a:pt x="15" y="2"/>
                    <a:pt x="14" y="5"/>
                  </a:cubicBezTo>
                  <a:cubicBezTo>
                    <a:pt x="9" y="22"/>
                    <a:pt x="5" y="40"/>
                    <a:pt x="1" y="56"/>
                  </a:cubicBezTo>
                  <a:cubicBezTo>
                    <a:pt x="0" y="61"/>
                    <a:pt x="10" y="59"/>
                    <a:pt x="11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44"/>
            <p:cNvSpPr>
              <a:spLocks/>
            </p:cNvSpPr>
            <p:nvPr/>
          </p:nvSpPr>
          <p:spPr bwMode="auto">
            <a:xfrm>
              <a:off x="3797" y="1201"/>
              <a:ext cx="86" cy="29"/>
            </a:xfrm>
            <a:custGeom>
              <a:avLst/>
              <a:gdLst>
                <a:gd name="T0" fmla="*/ 4 w 36"/>
                <a:gd name="T1" fmla="*/ 7 h 12"/>
                <a:gd name="T2" fmla="*/ 23 w 36"/>
                <a:gd name="T3" fmla="*/ 10 h 12"/>
                <a:gd name="T4" fmla="*/ 33 w 36"/>
                <a:gd name="T5" fmla="*/ 6 h 12"/>
                <a:gd name="T6" fmla="*/ 8 w 36"/>
                <a:gd name="T7" fmla="*/ 1 h 12"/>
                <a:gd name="T8" fmla="*/ 1 w 36"/>
                <a:gd name="T9" fmla="*/ 4 h 12"/>
                <a:gd name="T10" fmla="*/ 4 w 36"/>
                <a:gd name="T11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12">
                  <a:moveTo>
                    <a:pt x="4" y="7"/>
                  </a:moveTo>
                  <a:cubicBezTo>
                    <a:pt x="10" y="7"/>
                    <a:pt x="18" y="6"/>
                    <a:pt x="23" y="10"/>
                  </a:cubicBezTo>
                  <a:cubicBezTo>
                    <a:pt x="26" y="12"/>
                    <a:pt x="36" y="8"/>
                    <a:pt x="33" y="6"/>
                  </a:cubicBezTo>
                  <a:cubicBezTo>
                    <a:pt x="26" y="0"/>
                    <a:pt x="17" y="1"/>
                    <a:pt x="8" y="1"/>
                  </a:cubicBezTo>
                  <a:cubicBezTo>
                    <a:pt x="6" y="1"/>
                    <a:pt x="3" y="2"/>
                    <a:pt x="1" y="4"/>
                  </a:cubicBezTo>
                  <a:cubicBezTo>
                    <a:pt x="0" y="6"/>
                    <a:pt x="3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45"/>
            <p:cNvSpPr>
              <a:spLocks/>
            </p:cNvSpPr>
            <p:nvPr/>
          </p:nvSpPr>
          <p:spPr bwMode="auto">
            <a:xfrm>
              <a:off x="3932" y="1125"/>
              <a:ext cx="48" cy="171"/>
            </a:xfrm>
            <a:custGeom>
              <a:avLst/>
              <a:gdLst>
                <a:gd name="T0" fmla="*/ 0 w 20"/>
                <a:gd name="T1" fmla="*/ 6 h 72"/>
                <a:gd name="T2" fmla="*/ 9 w 20"/>
                <a:gd name="T3" fmla="*/ 69 h 72"/>
                <a:gd name="T4" fmla="*/ 20 w 20"/>
                <a:gd name="T5" fmla="*/ 66 h 72"/>
                <a:gd name="T6" fmla="*/ 11 w 20"/>
                <a:gd name="T7" fmla="*/ 3 h 72"/>
                <a:gd name="T8" fmla="*/ 0 w 20"/>
                <a:gd name="T9" fmla="*/ 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72">
                  <a:moveTo>
                    <a:pt x="0" y="6"/>
                  </a:moveTo>
                  <a:cubicBezTo>
                    <a:pt x="1" y="27"/>
                    <a:pt x="4" y="49"/>
                    <a:pt x="9" y="69"/>
                  </a:cubicBezTo>
                  <a:cubicBezTo>
                    <a:pt x="10" y="72"/>
                    <a:pt x="20" y="69"/>
                    <a:pt x="20" y="66"/>
                  </a:cubicBezTo>
                  <a:cubicBezTo>
                    <a:pt x="14" y="46"/>
                    <a:pt x="12" y="24"/>
                    <a:pt x="11" y="3"/>
                  </a:cubicBezTo>
                  <a:cubicBezTo>
                    <a:pt x="11" y="0"/>
                    <a:pt x="0" y="2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46"/>
            <p:cNvSpPr>
              <a:spLocks/>
            </p:cNvSpPr>
            <p:nvPr/>
          </p:nvSpPr>
          <p:spPr bwMode="auto">
            <a:xfrm>
              <a:off x="3925" y="1113"/>
              <a:ext cx="159" cy="162"/>
            </a:xfrm>
            <a:custGeom>
              <a:avLst/>
              <a:gdLst>
                <a:gd name="T0" fmla="*/ 11 w 67"/>
                <a:gd name="T1" fmla="*/ 12 h 68"/>
                <a:gd name="T2" fmla="*/ 39 w 67"/>
                <a:gd name="T3" fmla="*/ 12 h 68"/>
                <a:gd name="T4" fmla="*/ 39 w 67"/>
                <a:gd name="T5" fmla="*/ 8 h 68"/>
                <a:gd name="T6" fmla="*/ 26 w 67"/>
                <a:gd name="T7" fmla="*/ 24 h 68"/>
                <a:gd name="T8" fmla="*/ 26 w 67"/>
                <a:gd name="T9" fmla="*/ 28 h 68"/>
                <a:gd name="T10" fmla="*/ 56 w 67"/>
                <a:gd name="T11" fmla="*/ 59 h 68"/>
                <a:gd name="T12" fmla="*/ 60 w 67"/>
                <a:gd name="T13" fmla="*/ 53 h 68"/>
                <a:gd name="T14" fmla="*/ 9 w 67"/>
                <a:gd name="T15" fmla="*/ 61 h 68"/>
                <a:gd name="T16" fmla="*/ 8 w 67"/>
                <a:gd name="T17" fmla="*/ 68 h 68"/>
                <a:gd name="T18" fmla="*/ 61 w 67"/>
                <a:gd name="T19" fmla="*/ 60 h 68"/>
                <a:gd name="T20" fmla="*/ 66 w 67"/>
                <a:gd name="T21" fmla="*/ 54 h 68"/>
                <a:gd name="T22" fmla="*/ 34 w 67"/>
                <a:gd name="T23" fmla="*/ 22 h 68"/>
                <a:gd name="T24" fmla="*/ 35 w 67"/>
                <a:gd name="T25" fmla="*/ 27 h 68"/>
                <a:gd name="T26" fmla="*/ 48 w 67"/>
                <a:gd name="T27" fmla="*/ 11 h 68"/>
                <a:gd name="T28" fmla="*/ 47 w 67"/>
                <a:gd name="T29" fmla="*/ 7 h 68"/>
                <a:gd name="T30" fmla="*/ 6 w 67"/>
                <a:gd name="T31" fmla="*/ 7 h 68"/>
                <a:gd name="T32" fmla="*/ 11 w 67"/>
                <a:gd name="T33" fmla="*/ 1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" h="68">
                  <a:moveTo>
                    <a:pt x="11" y="12"/>
                  </a:moveTo>
                  <a:cubicBezTo>
                    <a:pt x="21" y="8"/>
                    <a:pt x="29" y="7"/>
                    <a:pt x="39" y="12"/>
                  </a:cubicBezTo>
                  <a:cubicBezTo>
                    <a:pt x="39" y="11"/>
                    <a:pt x="39" y="10"/>
                    <a:pt x="39" y="8"/>
                  </a:cubicBezTo>
                  <a:cubicBezTo>
                    <a:pt x="34" y="13"/>
                    <a:pt x="31" y="19"/>
                    <a:pt x="26" y="24"/>
                  </a:cubicBezTo>
                  <a:cubicBezTo>
                    <a:pt x="25" y="25"/>
                    <a:pt x="24" y="27"/>
                    <a:pt x="26" y="28"/>
                  </a:cubicBezTo>
                  <a:cubicBezTo>
                    <a:pt x="40" y="35"/>
                    <a:pt x="47" y="47"/>
                    <a:pt x="56" y="59"/>
                  </a:cubicBezTo>
                  <a:cubicBezTo>
                    <a:pt x="57" y="57"/>
                    <a:pt x="58" y="55"/>
                    <a:pt x="60" y="53"/>
                  </a:cubicBezTo>
                  <a:cubicBezTo>
                    <a:pt x="43" y="57"/>
                    <a:pt x="26" y="61"/>
                    <a:pt x="9" y="61"/>
                  </a:cubicBezTo>
                  <a:cubicBezTo>
                    <a:pt x="3" y="61"/>
                    <a:pt x="1" y="68"/>
                    <a:pt x="8" y="68"/>
                  </a:cubicBezTo>
                  <a:cubicBezTo>
                    <a:pt x="26" y="68"/>
                    <a:pt x="44" y="64"/>
                    <a:pt x="61" y="60"/>
                  </a:cubicBezTo>
                  <a:cubicBezTo>
                    <a:pt x="64" y="59"/>
                    <a:pt x="67" y="57"/>
                    <a:pt x="66" y="54"/>
                  </a:cubicBezTo>
                  <a:cubicBezTo>
                    <a:pt x="56" y="42"/>
                    <a:pt x="49" y="30"/>
                    <a:pt x="34" y="22"/>
                  </a:cubicBezTo>
                  <a:cubicBezTo>
                    <a:pt x="35" y="24"/>
                    <a:pt x="35" y="25"/>
                    <a:pt x="35" y="27"/>
                  </a:cubicBezTo>
                  <a:cubicBezTo>
                    <a:pt x="39" y="22"/>
                    <a:pt x="43" y="16"/>
                    <a:pt x="48" y="11"/>
                  </a:cubicBezTo>
                  <a:cubicBezTo>
                    <a:pt x="49" y="10"/>
                    <a:pt x="49" y="8"/>
                    <a:pt x="47" y="7"/>
                  </a:cubicBezTo>
                  <a:cubicBezTo>
                    <a:pt x="34" y="0"/>
                    <a:pt x="20" y="1"/>
                    <a:pt x="6" y="7"/>
                  </a:cubicBezTo>
                  <a:cubicBezTo>
                    <a:pt x="0" y="10"/>
                    <a:pt x="6" y="15"/>
                    <a:pt x="1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47"/>
            <p:cNvSpPr>
              <a:spLocks/>
            </p:cNvSpPr>
            <p:nvPr/>
          </p:nvSpPr>
          <p:spPr bwMode="auto">
            <a:xfrm>
              <a:off x="4079" y="1177"/>
              <a:ext cx="119" cy="22"/>
            </a:xfrm>
            <a:custGeom>
              <a:avLst/>
              <a:gdLst>
                <a:gd name="T0" fmla="*/ 5 w 50"/>
                <a:gd name="T1" fmla="*/ 4 h 9"/>
                <a:gd name="T2" fmla="*/ 38 w 50"/>
                <a:gd name="T3" fmla="*/ 8 h 9"/>
                <a:gd name="T4" fmla="*/ 45 w 50"/>
                <a:gd name="T5" fmla="*/ 7 h 9"/>
                <a:gd name="T6" fmla="*/ 48 w 50"/>
                <a:gd name="T7" fmla="*/ 4 h 9"/>
                <a:gd name="T8" fmla="*/ 12 w 50"/>
                <a:gd name="T9" fmla="*/ 0 h 9"/>
                <a:gd name="T10" fmla="*/ 5 w 50"/>
                <a:gd name="T11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9">
                  <a:moveTo>
                    <a:pt x="5" y="4"/>
                  </a:moveTo>
                  <a:cubicBezTo>
                    <a:pt x="16" y="4"/>
                    <a:pt x="28" y="4"/>
                    <a:pt x="38" y="8"/>
                  </a:cubicBezTo>
                  <a:cubicBezTo>
                    <a:pt x="40" y="9"/>
                    <a:pt x="43" y="8"/>
                    <a:pt x="45" y="7"/>
                  </a:cubicBezTo>
                  <a:cubicBezTo>
                    <a:pt x="45" y="7"/>
                    <a:pt x="50" y="5"/>
                    <a:pt x="48" y="4"/>
                  </a:cubicBezTo>
                  <a:cubicBezTo>
                    <a:pt x="37" y="0"/>
                    <a:pt x="24" y="0"/>
                    <a:pt x="12" y="0"/>
                  </a:cubicBezTo>
                  <a:cubicBezTo>
                    <a:pt x="10" y="0"/>
                    <a:pt x="0" y="4"/>
                    <a:pt x="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48"/>
            <p:cNvSpPr>
              <a:spLocks/>
            </p:cNvSpPr>
            <p:nvPr/>
          </p:nvSpPr>
          <p:spPr bwMode="auto">
            <a:xfrm>
              <a:off x="4129" y="1125"/>
              <a:ext cx="36" cy="126"/>
            </a:xfrm>
            <a:custGeom>
              <a:avLst/>
              <a:gdLst>
                <a:gd name="T0" fmla="*/ 0 w 15"/>
                <a:gd name="T1" fmla="*/ 6 h 53"/>
                <a:gd name="T2" fmla="*/ 4 w 15"/>
                <a:gd name="T3" fmla="*/ 49 h 53"/>
                <a:gd name="T4" fmla="*/ 15 w 15"/>
                <a:gd name="T5" fmla="*/ 46 h 53"/>
                <a:gd name="T6" fmla="*/ 10 w 15"/>
                <a:gd name="T7" fmla="*/ 3 h 53"/>
                <a:gd name="T8" fmla="*/ 0 w 15"/>
                <a:gd name="T9" fmla="*/ 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53">
                  <a:moveTo>
                    <a:pt x="0" y="6"/>
                  </a:moveTo>
                  <a:cubicBezTo>
                    <a:pt x="0" y="21"/>
                    <a:pt x="3" y="35"/>
                    <a:pt x="4" y="49"/>
                  </a:cubicBezTo>
                  <a:cubicBezTo>
                    <a:pt x="4" y="53"/>
                    <a:pt x="15" y="50"/>
                    <a:pt x="15" y="46"/>
                  </a:cubicBezTo>
                  <a:cubicBezTo>
                    <a:pt x="14" y="32"/>
                    <a:pt x="10" y="18"/>
                    <a:pt x="10" y="3"/>
                  </a:cubicBezTo>
                  <a:cubicBezTo>
                    <a:pt x="10" y="0"/>
                    <a:pt x="0" y="2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49"/>
            <p:cNvSpPr>
              <a:spLocks/>
            </p:cNvSpPr>
            <p:nvPr/>
          </p:nvSpPr>
          <p:spPr bwMode="auto">
            <a:xfrm>
              <a:off x="4248" y="1149"/>
              <a:ext cx="121" cy="138"/>
            </a:xfrm>
            <a:custGeom>
              <a:avLst/>
              <a:gdLst>
                <a:gd name="T0" fmla="*/ 43 w 51"/>
                <a:gd name="T1" fmla="*/ 3 h 58"/>
                <a:gd name="T2" fmla="*/ 4 w 51"/>
                <a:gd name="T3" fmla="*/ 34 h 58"/>
                <a:gd name="T4" fmla="*/ 6 w 51"/>
                <a:gd name="T5" fmla="*/ 52 h 58"/>
                <a:gd name="T6" fmla="*/ 39 w 51"/>
                <a:gd name="T7" fmla="*/ 48 h 58"/>
                <a:gd name="T8" fmla="*/ 35 w 51"/>
                <a:gd name="T9" fmla="*/ 43 h 58"/>
                <a:gd name="T10" fmla="*/ 14 w 51"/>
                <a:gd name="T11" fmla="*/ 46 h 58"/>
                <a:gd name="T12" fmla="*/ 16 w 51"/>
                <a:gd name="T13" fmla="*/ 32 h 58"/>
                <a:gd name="T14" fmla="*/ 28 w 51"/>
                <a:gd name="T15" fmla="*/ 16 h 58"/>
                <a:gd name="T16" fmla="*/ 40 w 51"/>
                <a:gd name="T17" fmla="*/ 10 h 58"/>
                <a:gd name="T18" fmla="*/ 43 w 51"/>
                <a:gd name="T19" fmla="*/ 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58">
                  <a:moveTo>
                    <a:pt x="43" y="3"/>
                  </a:moveTo>
                  <a:cubicBezTo>
                    <a:pt x="27" y="0"/>
                    <a:pt x="10" y="22"/>
                    <a:pt x="4" y="34"/>
                  </a:cubicBezTo>
                  <a:cubicBezTo>
                    <a:pt x="2" y="40"/>
                    <a:pt x="0" y="48"/>
                    <a:pt x="6" y="52"/>
                  </a:cubicBezTo>
                  <a:cubicBezTo>
                    <a:pt x="15" y="58"/>
                    <a:pt x="31" y="52"/>
                    <a:pt x="39" y="48"/>
                  </a:cubicBezTo>
                  <a:cubicBezTo>
                    <a:pt x="46" y="46"/>
                    <a:pt x="40" y="41"/>
                    <a:pt x="35" y="43"/>
                  </a:cubicBezTo>
                  <a:cubicBezTo>
                    <a:pt x="31" y="45"/>
                    <a:pt x="18" y="50"/>
                    <a:pt x="14" y="46"/>
                  </a:cubicBezTo>
                  <a:cubicBezTo>
                    <a:pt x="11" y="42"/>
                    <a:pt x="14" y="36"/>
                    <a:pt x="16" y="32"/>
                  </a:cubicBezTo>
                  <a:cubicBezTo>
                    <a:pt x="19" y="26"/>
                    <a:pt x="23" y="21"/>
                    <a:pt x="28" y="16"/>
                  </a:cubicBezTo>
                  <a:cubicBezTo>
                    <a:pt x="31" y="14"/>
                    <a:pt x="36" y="9"/>
                    <a:pt x="40" y="10"/>
                  </a:cubicBezTo>
                  <a:cubicBezTo>
                    <a:pt x="44" y="11"/>
                    <a:pt x="51" y="4"/>
                    <a:pt x="4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50"/>
            <p:cNvSpPr>
              <a:spLocks/>
            </p:cNvSpPr>
            <p:nvPr/>
          </p:nvSpPr>
          <p:spPr bwMode="auto">
            <a:xfrm>
              <a:off x="4406" y="1147"/>
              <a:ext cx="50" cy="140"/>
            </a:xfrm>
            <a:custGeom>
              <a:avLst/>
              <a:gdLst>
                <a:gd name="T0" fmla="*/ 9 w 21"/>
                <a:gd name="T1" fmla="*/ 3 h 59"/>
                <a:gd name="T2" fmla="*/ 3 w 21"/>
                <a:gd name="T3" fmla="*/ 22 h 59"/>
                <a:gd name="T4" fmla="*/ 0 w 21"/>
                <a:gd name="T5" fmla="*/ 56 h 59"/>
                <a:gd name="T6" fmla="*/ 10 w 21"/>
                <a:gd name="T7" fmla="*/ 53 h 59"/>
                <a:gd name="T8" fmla="*/ 13 w 21"/>
                <a:gd name="T9" fmla="*/ 24 h 59"/>
                <a:gd name="T10" fmla="*/ 18 w 21"/>
                <a:gd name="T11" fmla="*/ 3 h 59"/>
                <a:gd name="T12" fmla="*/ 9 w 21"/>
                <a:gd name="T13" fmla="*/ 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59">
                  <a:moveTo>
                    <a:pt x="9" y="3"/>
                  </a:moveTo>
                  <a:cubicBezTo>
                    <a:pt x="4" y="8"/>
                    <a:pt x="4" y="16"/>
                    <a:pt x="3" y="22"/>
                  </a:cubicBezTo>
                  <a:cubicBezTo>
                    <a:pt x="0" y="33"/>
                    <a:pt x="0" y="45"/>
                    <a:pt x="0" y="56"/>
                  </a:cubicBezTo>
                  <a:cubicBezTo>
                    <a:pt x="0" y="59"/>
                    <a:pt x="10" y="57"/>
                    <a:pt x="10" y="53"/>
                  </a:cubicBezTo>
                  <a:cubicBezTo>
                    <a:pt x="10" y="43"/>
                    <a:pt x="11" y="33"/>
                    <a:pt x="13" y="24"/>
                  </a:cubicBezTo>
                  <a:cubicBezTo>
                    <a:pt x="14" y="18"/>
                    <a:pt x="14" y="8"/>
                    <a:pt x="18" y="3"/>
                  </a:cubicBezTo>
                  <a:cubicBezTo>
                    <a:pt x="21" y="0"/>
                    <a:pt x="11" y="1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51"/>
            <p:cNvSpPr>
              <a:spLocks/>
            </p:cNvSpPr>
            <p:nvPr/>
          </p:nvSpPr>
          <p:spPr bwMode="auto">
            <a:xfrm>
              <a:off x="4397" y="1137"/>
              <a:ext cx="123" cy="145"/>
            </a:xfrm>
            <a:custGeom>
              <a:avLst/>
              <a:gdLst>
                <a:gd name="T0" fmla="*/ 6 w 52"/>
                <a:gd name="T1" fmla="*/ 6 h 61"/>
                <a:gd name="T2" fmla="*/ 38 w 52"/>
                <a:gd name="T3" fmla="*/ 31 h 61"/>
                <a:gd name="T4" fmla="*/ 11 w 52"/>
                <a:gd name="T5" fmla="*/ 56 h 61"/>
                <a:gd name="T6" fmla="*/ 7 w 52"/>
                <a:gd name="T7" fmla="*/ 61 h 61"/>
                <a:gd name="T8" fmla="*/ 50 w 52"/>
                <a:gd name="T9" fmla="*/ 36 h 61"/>
                <a:gd name="T10" fmla="*/ 12 w 52"/>
                <a:gd name="T11" fmla="*/ 1 h 61"/>
                <a:gd name="T12" fmla="*/ 6 w 52"/>
                <a:gd name="T13" fmla="*/ 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61">
                  <a:moveTo>
                    <a:pt x="6" y="6"/>
                  </a:moveTo>
                  <a:cubicBezTo>
                    <a:pt x="19" y="9"/>
                    <a:pt x="33" y="16"/>
                    <a:pt x="38" y="31"/>
                  </a:cubicBezTo>
                  <a:cubicBezTo>
                    <a:pt x="45" y="49"/>
                    <a:pt x="25" y="55"/>
                    <a:pt x="11" y="56"/>
                  </a:cubicBezTo>
                  <a:cubicBezTo>
                    <a:pt x="7" y="56"/>
                    <a:pt x="0" y="61"/>
                    <a:pt x="7" y="61"/>
                  </a:cubicBezTo>
                  <a:cubicBezTo>
                    <a:pt x="23" y="61"/>
                    <a:pt x="48" y="56"/>
                    <a:pt x="50" y="36"/>
                  </a:cubicBezTo>
                  <a:cubicBezTo>
                    <a:pt x="52" y="16"/>
                    <a:pt x="28" y="4"/>
                    <a:pt x="12" y="1"/>
                  </a:cubicBezTo>
                  <a:cubicBezTo>
                    <a:pt x="9" y="0"/>
                    <a:pt x="0" y="5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52"/>
            <p:cNvSpPr>
              <a:spLocks/>
            </p:cNvSpPr>
            <p:nvPr/>
          </p:nvSpPr>
          <p:spPr bwMode="auto">
            <a:xfrm>
              <a:off x="3582" y="1363"/>
              <a:ext cx="1045" cy="19"/>
            </a:xfrm>
            <a:custGeom>
              <a:avLst/>
              <a:gdLst>
                <a:gd name="T0" fmla="*/ 7 w 441"/>
                <a:gd name="T1" fmla="*/ 8 h 8"/>
                <a:gd name="T2" fmla="*/ 433 w 441"/>
                <a:gd name="T3" fmla="*/ 8 h 8"/>
                <a:gd name="T4" fmla="*/ 434 w 441"/>
                <a:gd name="T5" fmla="*/ 0 h 8"/>
                <a:gd name="T6" fmla="*/ 8 w 441"/>
                <a:gd name="T7" fmla="*/ 0 h 8"/>
                <a:gd name="T8" fmla="*/ 7 w 441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1" h="8">
                  <a:moveTo>
                    <a:pt x="7" y="8"/>
                  </a:moveTo>
                  <a:cubicBezTo>
                    <a:pt x="149" y="8"/>
                    <a:pt x="291" y="8"/>
                    <a:pt x="433" y="8"/>
                  </a:cubicBezTo>
                  <a:cubicBezTo>
                    <a:pt x="439" y="8"/>
                    <a:pt x="441" y="0"/>
                    <a:pt x="434" y="0"/>
                  </a:cubicBezTo>
                  <a:cubicBezTo>
                    <a:pt x="292" y="0"/>
                    <a:pt x="150" y="0"/>
                    <a:pt x="8" y="0"/>
                  </a:cubicBezTo>
                  <a:cubicBezTo>
                    <a:pt x="1" y="0"/>
                    <a:pt x="0" y="8"/>
                    <a:pt x="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53"/>
            <p:cNvSpPr>
              <a:spLocks/>
            </p:cNvSpPr>
            <p:nvPr/>
          </p:nvSpPr>
          <p:spPr bwMode="auto">
            <a:xfrm>
              <a:off x="4032" y="1455"/>
              <a:ext cx="173" cy="181"/>
            </a:xfrm>
            <a:custGeom>
              <a:avLst/>
              <a:gdLst>
                <a:gd name="T0" fmla="*/ 11 w 73"/>
                <a:gd name="T1" fmla="*/ 21 h 76"/>
                <a:gd name="T2" fmla="*/ 42 w 73"/>
                <a:gd name="T3" fmla="*/ 22 h 76"/>
                <a:gd name="T4" fmla="*/ 16 w 73"/>
                <a:gd name="T5" fmla="*/ 61 h 76"/>
                <a:gd name="T6" fmla="*/ 16 w 73"/>
                <a:gd name="T7" fmla="*/ 63 h 76"/>
                <a:gd name="T8" fmla="*/ 61 w 73"/>
                <a:gd name="T9" fmla="*/ 76 h 76"/>
                <a:gd name="T10" fmla="*/ 65 w 73"/>
                <a:gd name="T11" fmla="*/ 71 h 76"/>
                <a:gd name="T12" fmla="*/ 42 w 73"/>
                <a:gd name="T13" fmla="*/ 69 h 76"/>
                <a:gd name="T14" fmla="*/ 31 w 73"/>
                <a:gd name="T15" fmla="*/ 63 h 76"/>
                <a:gd name="T16" fmla="*/ 34 w 73"/>
                <a:gd name="T17" fmla="*/ 53 h 76"/>
                <a:gd name="T18" fmla="*/ 53 w 73"/>
                <a:gd name="T19" fmla="*/ 21 h 76"/>
                <a:gd name="T20" fmla="*/ 7 w 73"/>
                <a:gd name="T21" fmla="*/ 17 h 76"/>
                <a:gd name="T22" fmla="*/ 11 w 73"/>
                <a:gd name="T23" fmla="*/ 2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3" h="76">
                  <a:moveTo>
                    <a:pt x="11" y="21"/>
                  </a:moveTo>
                  <a:cubicBezTo>
                    <a:pt x="18" y="18"/>
                    <a:pt x="40" y="8"/>
                    <a:pt x="42" y="22"/>
                  </a:cubicBezTo>
                  <a:cubicBezTo>
                    <a:pt x="44" y="35"/>
                    <a:pt x="25" y="53"/>
                    <a:pt x="16" y="61"/>
                  </a:cubicBezTo>
                  <a:cubicBezTo>
                    <a:pt x="16" y="62"/>
                    <a:pt x="16" y="63"/>
                    <a:pt x="16" y="63"/>
                  </a:cubicBezTo>
                  <a:cubicBezTo>
                    <a:pt x="29" y="75"/>
                    <a:pt x="44" y="76"/>
                    <a:pt x="61" y="76"/>
                  </a:cubicBezTo>
                  <a:cubicBezTo>
                    <a:pt x="65" y="76"/>
                    <a:pt x="73" y="71"/>
                    <a:pt x="65" y="71"/>
                  </a:cubicBezTo>
                  <a:cubicBezTo>
                    <a:pt x="58" y="71"/>
                    <a:pt x="50" y="71"/>
                    <a:pt x="42" y="69"/>
                  </a:cubicBezTo>
                  <a:cubicBezTo>
                    <a:pt x="38" y="68"/>
                    <a:pt x="34" y="66"/>
                    <a:pt x="31" y="63"/>
                  </a:cubicBezTo>
                  <a:cubicBezTo>
                    <a:pt x="26" y="60"/>
                    <a:pt x="31" y="56"/>
                    <a:pt x="34" y="53"/>
                  </a:cubicBezTo>
                  <a:cubicBezTo>
                    <a:pt x="42" y="44"/>
                    <a:pt x="52" y="33"/>
                    <a:pt x="53" y="21"/>
                  </a:cubicBezTo>
                  <a:cubicBezTo>
                    <a:pt x="54" y="0"/>
                    <a:pt x="15" y="14"/>
                    <a:pt x="7" y="17"/>
                  </a:cubicBezTo>
                  <a:cubicBezTo>
                    <a:pt x="0" y="20"/>
                    <a:pt x="7" y="23"/>
                    <a:pt x="11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54"/>
            <p:cNvSpPr>
              <a:spLocks/>
            </p:cNvSpPr>
            <p:nvPr/>
          </p:nvSpPr>
          <p:spPr bwMode="auto">
            <a:xfrm>
              <a:off x="4693" y="1279"/>
              <a:ext cx="90" cy="50"/>
            </a:xfrm>
            <a:custGeom>
              <a:avLst/>
              <a:gdLst>
                <a:gd name="T0" fmla="*/ 4 w 38"/>
                <a:gd name="T1" fmla="*/ 7 h 21"/>
                <a:gd name="T2" fmla="*/ 16 w 38"/>
                <a:gd name="T3" fmla="*/ 8 h 21"/>
                <a:gd name="T4" fmla="*/ 25 w 38"/>
                <a:gd name="T5" fmla="*/ 17 h 21"/>
                <a:gd name="T6" fmla="*/ 36 w 38"/>
                <a:gd name="T7" fmla="*/ 14 h 21"/>
                <a:gd name="T8" fmla="*/ 25 w 38"/>
                <a:gd name="T9" fmla="*/ 2 h 21"/>
                <a:gd name="T10" fmla="*/ 8 w 38"/>
                <a:gd name="T11" fmla="*/ 0 h 21"/>
                <a:gd name="T12" fmla="*/ 1 w 38"/>
                <a:gd name="T13" fmla="*/ 3 h 21"/>
                <a:gd name="T14" fmla="*/ 4 w 38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21">
                  <a:moveTo>
                    <a:pt x="4" y="7"/>
                  </a:moveTo>
                  <a:cubicBezTo>
                    <a:pt x="8" y="7"/>
                    <a:pt x="12" y="7"/>
                    <a:pt x="16" y="8"/>
                  </a:cubicBezTo>
                  <a:cubicBezTo>
                    <a:pt x="20" y="9"/>
                    <a:pt x="23" y="13"/>
                    <a:pt x="25" y="17"/>
                  </a:cubicBezTo>
                  <a:cubicBezTo>
                    <a:pt x="27" y="21"/>
                    <a:pt x="38" y="18"/>
                    <a:pt x="36" y="14"/>
                  </a:cubicBezTo>
                  <a:cubicBezTo>
                    <a:pt x="33" y="9"/>
                    <a:pt x="30" y="5"/>
                    <a:pt x="25" y="2"/>
                  </a:cubicBezTo>
                  <a:cubicBezTo>
                    <a:pt x="20" y="0"/>
                    <a:pt x="14" y="0"/>
                    <a:pt x="8" y="0"/>
                  </a:cubicBezTo>
                  <a:cubicBezTo>
                    <a:pt x="6" y="0"/>
                    <a:pt x="3" y="1"/>
                    <a:pt x="1" y="3"/>
                  </a:cubicBezTo>
                  <a:cubicBezTo>
                    <a:pt x="0" y="5"/>
                    <a:pt x="2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55"/>
            <p:cNvSpPr>
              <a:spLocks/>
            </p:cNvSpPr>
            <p:nvPr/>
          </p:nvSpPr>
          <p:spPr bwMode="auto">
            <a:xfrm>
              <a:off x="4707" y="1351"/>
              <a:ext cx="117" cy="16"/>
            </a:xfrm>
            <a:custGeom>
              <a:avLst/>
              <a:gdLst>
                <a:gd name="T0" fmla="*/ 4 w 49"/>
                <a:gd name="T1" fmla="*/ 7 h 7"/>
                <a:gd name="T2" fmla="*/ 40 w 49"/>
                <a:gd name="T3" fmla="*/ 7 h 7"/>
                <a:gd name="T4" fmla="*/ 47 w 49"/>
                <a:gd name="T5" fmla="*/ 4 h 7"/>
                <a:gd name="T6" fmla="*/ 44 w 49"/>
                <a:gd name="T7" fmla="*/ 0 h 7"/>
                <a:gd name="T8" fmla="*/ 8 w 49"/>
                <a:gd name="T9" fmla="*/ 0 h 7"/>
                <a:gd name="T10" fmla="*/ 1 w 49"/>
                <a:gd name="T11" fmla="*/ 3 h 7"/>
                <a:gd name="T12" fmla="*/ 4 w 49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7">
                  <a:moveTo>
                    <a:pt x="4" y="7"/>
                  </a:moveTo>
                  <a:cubicBezTo>
                    <a:pt x="16" y="7"/>
                    <a:pt x="28" y="7"/>
                    <a:pt x="40" y="7"/>
                  </a:cubicBezTo>
                  <a:cubicBezTo>
                    <a:pt x="43" y="7"/>
                    <a:pt x="46" y="6"/>
                    <a:pt x="47" y="4"/>
                  </a:cubicBezTo>
                  <a:cubicBezTo>
                    <a:pt x="49" y="1"/>
                    <a:pt x="46" y="0"/>
                    <a:pt x="44" y="0"/>
                  </a:cubicBezTo>
                  <a:cubicBezTo>
                    <a:pt x="32" y="0"/>
                    <a:pt x="20" y="0"/>
                    <a:pt x="8" y="0"/>
                  </a:cubicBezTo>
                  <a:cubicBezTo>
                    <a:pt x="6" y="0"/>
                    <a:pt x="3" y="1"/>
                    <a:pt x="1" y="3"/>
                  </a:cubicBezTo>
                  <a:cubicBezTo>
                    <a:pt x="0" y="5"/>
                    <a:pt x="2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56"/>
            <p:cNvSpPr>
              <a:spLocks/>
            </p:cNvSpPr>
            <p:nvPr/>
          </p:nvSpPr>
          <p:spPr bwMode="auto">
            <a:xfrm>
              <a:off x="4923" y="1173"/>
              <a:ext cx="40" cy="285"/>
            </a:xfrm>
            <a:custGeom>
              <a:avLst/>
              <a:gdLst>
                <a:gd name="T0" fmla="*/ 0 w 17"/>
                <a:gd name="T1" fmla="*/ 7 h 120"/>
                <a:gd name="T2" fmla="*/ 6 w 17"/>
                <a:gd name="T3" fmla="*/ 115 h 120"/>
                <a:gd name="T4" fmla="*/ 17 w 17"/>
                <a:gd name="T5" fmla="*/ 114 h 120"/>
                <a:gd name="T6" fmla="*/ 11 w 17"/>
                <a:gd name="T7" fmla="*/ 6 h 120"/>
                <a:gd name="T8" fmla="*/ 0 w 17"/>
                <a:gd name="T9" fmla="*/ 7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20">
                  <a:moveTo>
                    <a:pt x="0" y="7"/>
                  </a:moveTo>
                  <a:cubicBezTo>
                    <a:pt x="0" y="43"/>
                    <a:pt x="6" y="79"/>
                    <a:pt x="6" y="115"/>
                  </a:cubicBezTo>
                  <a:cubicBezTo>
                    <a:pt x="6" y="120"/>
                    <a:pt x="17" y="119"/>
                    <a:pt x="17" y="114"/>
                  </a:cubicBezTo>
                  <a:cubicBezTo>
                    <a:pt x="16" y="78"/>
                    <a:pt x="11" y="42"/>
                    <a:pt x="11" y="6"/>
                  </a:cubicBezTo>
                  <a:cubicBezTo>
                    <a:pt x="11" y="0"/>
                    <a:pt x="0" y="2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57"/>
            <p:cNvSpPr>
              <a:spLocks/>
            </p:cNvSpPr>
            <p:nvPr/>
          </p:nvSpPr>
          <p:spPr bwMode="auto">
            <a:xfrm>
              <a:off x="4928" y="1275"/>
              <a:ext cx="201" cy="35"/>
            </a:xfrm>
            <a:custGeom>
              <a:avLst/>
              <a:gdLst>
                <a:gd name="T0" fmla="*/ 11 w 85"/>
                <a:gd name="T1" fmla="*/ 13 h 15"/>
                <a:gd name="T2" fmla="*/ 73 w 85"/>
                <a:gd name="T3" fmla="*/ 8 h 15"/>
                <a:gd name="T4" fmla="*/ 77 w 85"/>
                <a:gd name="T5" fmla="*/ 2 h 15"/>
                <a:gd name="T6" fmla="*/ 7 w 85"/>
                <a:gd name="T7" fmla="*/ 9 h 15"/>
                <a:gd name="T8" fmla="*/ 11 w 85"/>
                <a:gd name="T9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5">
                  <a:moveTo>
                    <a:pt x="11" y="13"/>
                  </a:moveTo>
                  <a:cubicBezTo>
                    <a:pt x="29" y="5"/>
                    <a:pt x="54" y="8"/>
                    <a:pt x="73" y="8"/>
                  </a:cubicBezTo>
                  <a:cubicBezTo>
                    <a:pt x="77" y="8"/>
                    <a:pt x="85" y="2"/>
                    <a:pt x="77" y="2"/>
                  </a:cubicBezTo>
                  <a:cubicBezTo>
                    <a:pt x="55" y="2"/>
                    <a:pt x="28" y="0"/>
                    <a:pt x="7" y="9"/>
                  </a:cubicBezTo>
                  <a:cubicBezTo>
                    <a:pt x="0" y="12"/>
                    <a:pt x="7" y="15"/>
                    <a:pt x="1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58"/>
            <p:cNvSpPr>
              <a:spLocks/>
            </p:cNvSpPr>
            <p:nvPr/>
          </p:nvSpPr>
          <p:spPr bwMode="auto">
            <a:xfrm>
              <a:off x="5080" y="1175"/>
              <a:ext cx="26" cy="283"/>
            </a:xfrm>
            <a:custGeom>
              <a:avLst/>
              <a:gdLst>
                <a:gd name="T0" fmla="*/ 0 w 11"/>
                <a:gd name="T1" fmla="*/ 6 h 119"/>
                <a:gd name="T2" fmla="*/ 0 w 11"/>
                <a:gd name="T3" fmla="*/ 114 h 119"/>
                <a:gd name="T4" fmla="*/ 11 w 11"/>
                <a:gd name="T5" fmla="*/ 113 h 119"/>
                <a:gd name="T6" fmla="*/ 11 w 11"/>
                <a:gd name="T7" fmla="*/ 5 h 119"/>
                <a:gd name="T8" fmla="*/ 0 w 11"/>
                <a:gd name="T9" fmla="*/ 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9">
                  <a:moveTo>
                    <a:pt x="0" y="6"/>
                  </a:moveTo>
                  <a:cubicBezTo>
                    <a:pt x="0" y="42"/>
                    <a:pt x="0" y="78"/>
                    <a:pt x="0" y="114"/>
                  </a:cubicBezTo>
                  <a:cubicBezTo>
                    <a:pt x="0" y="119"/>
                    <a:pt x="11" y="116"/>
                    <a:pt x="11" y="113"/>
                  </a:cubicBezTo>
                  <a:cubicBezTo>
                    <a:pt x="11" y="77"/>
                    <a:pt x="11" y="41"/>
                    <a:pt x="11" y="5"/>
                  </a:cubicBezTo>
                  <a:cubicBezTo>
                    <a:pt x="11" y="0"/>
                    <a:pt x="0" y="2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59"/>
            <p:cNvSpPr>
              <a:spLocks/>
            </p:cNvSpPr>
            <p:nvPr/>
          </p:nvSpPr>
          <p:spPr bwMode="auto">
            <a:xfrm>
              <a:off x="5098" y="1118"/>
              <a:ext cx="145" cy="123"/>
            </a:xfrm>
            <a:custGeom>
              <a:avLst/>
              <a:gdLst>
                <a:gd name="T0" fmla="*/ 6 w 61"/>
                <a:gd name="T1" fmla="*/ 9 h 52"/>
                <a:gd name="T2" fmla="*/ 30 w 61"/>
                <a:gd name="T3" fmla="*/ 15 h 52"/>
                <a:gd name="T4" fmla="*/ 29 w 61"/>
                <a:gd name="T5" fmla="*/ 10 h 52"/>
                <a:gd name="T6" fmla="*/ 17 w 61"/>
                <a:gd name="T7" fmla="*/ 34 h 52"/>
                <a:gd name="T8" fmla="*/ 17 w 61"/>
                <a:gd name="T9" fmla="*/ 38 h 52"/>
                <a:gd name="T10" fmla="*/ 48 w 61"/>
                <a:gd name="T11" fmla="*/ 51 h 52"/>
                <a:gd name="T12" fmla="*/ 54 w 61"/>
                <a:gd name="T13" fmla="*/ 44 h 52"/>
                <a:gd name="T14" fmla="*/ 25 w 61"/>
                <a:gd name="T15" fmla="*/ 32 h 52"/>
                <a:gd name="T16" fmla="*/ 26 w 61"/>
                <a:gd name="T17" fmla="*/ 37 h 52"/>
                <a:gd name="T18" fmla="*/ 38 w 61"/>
                <a:gd name="T19" fmla="*/ 13 h 52"/>
                <a:gd name="T20" fmla="*/ 36 w 61"/>
                <a:gd name="T21" fmla="*/ 8 h 52"/>
                <a:gd name="T22" fmla="*/ 12 w 61"/>
                <a:gd name="T23" fmla="*/ 2 h 52"/>
                <a:gd name="T24" fmla="*/ 6 w 61"/>
                <a:gd name="T25" fmla="*/ 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" h="52">
                  <a:moveTo>
                    <a:pt x="6" y="9"/>
                  </a:moveTo>
                  <a:cubicBezTo>
                    <a:pt x="14" y="12"/>
                    <a:pt x="22" y="11"/>
                    <a:pt x="30" y="15"/>
                  </a:cubicBezTo>
                  <a:cubicBezTo>
                    <a:pt x="30" y="13"/>
                    <a:pt x="29" y="11"/>
                    <a:pt x="29" y="10"/>
                  </a:cubicBezTo>
                  <a:cubicBezTo>
                    <a:pt x="23" y="17"/>
                    <a:pt x="23" y="27"/>
                    <a:pt x="17" y="34"/>
                  </a:cubicBezTo>
                  <a:cubicBezTo>
                    <a:pt x="16" y="35"/>
                    <a:pt x="16" y="37"/>
                    <a:pt x="17" y="38"/>
                  </a:cubicBezTo>
                  <a:cubicBezTo>
                    <a:pt x="25" y="45"/>
                    <a:pt x="38" y="48"/>
                    <a:pt x="48" y="51"/>
                  </a:cubicBezTo>
                  <a:cubicBezTo>
                    <a:pt x="53" y="52"/>
                    <a:pt x="61" y="45"/>
                    <a:pt x="54" y="44"/>
                  </a:cubicBezTo>
                  <a:cubicBezTo>
                    <a:pt x="45" y="41"/>
                    <a:pt x="33" y="39"/>
                    <a:pt x="25" y="32"/>
                  </a:cubicBezTo>
                  <a:cubicBezTo>
                    <a:pt x="26" y="34"/>
                    <a:pt x="26" y="35"/>
                    <a:pt x="26" y="37"/>
                  </a:cubicBezTo>
                  <a:cubicBezTo>
                    <a:pt x="32" y="30"/>
                    <a:pt x="32" y="20"/>
                    <a:pt x="38" y="13"/>
                  </a:cubicBezTo>
                  <a:cubicBezTo>
                    <a:pt x="39" y="11"/>
                    <a:pt x="39" y="9"/>
                    <a:pt x="36" y="8"/>
                  </a:cubicBezTo>
                  <a:cubicBezTo>
                    <a:pt x="28" y="4"/>
                    <a:pt x="20" y="5"/>
                    <a:pt x="12" y="2"/>
                  </a:cubicBezTo>
                  <a:cubicBezTo>
                    <a:pt x="8" y="0"/>
                    <a:pt x="0" y="6"/>
                    <a:pt x="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47" name="图片 4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376" y="2780554"/>
            <a:ext cx="1575383" cy="1926915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313" y="660450"/>
            <a:ext cx="1340090" cy="1262777"/>
          </a:xfrm>
          <a:prstGeom prst="rect">
            <a:avLst/>
          </a:prstGeom>
        </p:spPr>
      </p:pic>
      <p:sp>
        <p:nvSpPr>
          <p:cNvPr id="49" name="文本框 48"/>
          <p:cNvSpPr txBox="1"/>
          <p:nvPr/>
        </p:nvSpPr>
        <p:spPr>
          <a:xfrm>
            <a:off x="3695499" y="2052622"/>
            <a:ext cx="37171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 smtClean="0">
                <a:solidFill>
                  <a:schemeClr val="bg1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教学过程</a:t>
            </a:r>
            <a:endParaRPr lang="zh-CN" altLang="en-US" sz="6600" dirty="0">
              <a:solidFill>
                <a:schemeClr val="bg1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909" y="4182521"/>
            <a:ext cx="8794363" cy="273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34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795" y="3586411"/>
            <a:ext cx="12190413" cy="0"/>
          </a:xfrm>
          <a:prstGeom prst="line">
            <a:avLst/>
          </a:prstGeom>
          <a:ln w="12700">
            <a:solidFill>
              <a:srgbClr val="A9A9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1392093" y="1700809"/>
            <a:ext cx="2182419" cy="2029619"/>
            <a:chOff x="1043609" y="2158814"/>
            <a:chExt cx="1637027" cy="1522214"/>
          </a:xfrm>
        </p:grpSpPr>
        <p:grpSp>
          <p:nvGrpSpPr>
            <p:cNvPr id="6" name="组合 5"/>
            <p:cNvGrpSpPr/>
            <p:nvPr/>
          </p:nvGrpSpPr>
          <p:grpSpPr>
            <a:xfrm>
              <a:off x="1043609" y="2158814"/>
              <a:ext cx="1637027" cy="1522214"/>
              <a:chOff x="1115616" y="1301564"/>
              <a:chExt cx="1637027" cy="1522214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1115616" y="2607754"/>
                <a:ext cx="216024" cy="21602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2" name="任意多边形 11"/>
              <p:cNvSpPr/>
              <p:nvPr/>
            </p:nvSpPr>
            <p:spPr>
              <a:xfrm>
                <a:off x="1233714" y="1625600"/>
                <a:ext cx="870857" cy="986971"/>
              </a:xfrm>
              <a:custGeom>
                <a:avLst/>
                <a:gdLst>
                  <a:gd name="connsiteX0" fmla="*/ 0 w 870857"/>
                  <a:gd name="connsiteY0" fmla="*/ 986971 h 986971"/>
                  <a:gd name="connsiteX1" fmla="*/ 0 w 870857"/>
                  <a:gd name="connsiteY1" fmla="*/ 0 h 986971"/>
                  <a:gd name="connsiteX2" fmla="*/ 870857 w 870857"/>
                  <a:gd name="connsiteY2" fmla="*/ 0 h 986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70857" h="986971">
                    <a:moveTo>
                      <a:pt x="0" y="986971"/>
                    </a:moveTo>
                    <a:lnTo>
                      <a:pt x="0" y="0"/>
                    </a:lnTo>
                    <a:lnTo>
                      <a:pt x="870857" y="0"/>
                    </a:lnTo>
                  </a:path>
                </a:pathLst>
              </a:custGeom>
              <a:noFill/>
              <a:ln w="1270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2104571" y="1301564"/>
                <a:ext cx="648072" cy="648072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7" name="Group 27"/>
            <p:cNvGrpSpPr>
              <a:grpSpLocks noChangeAspect="1"/>
            </p:cNvGrpSpPr>
            <p:nvPr/>
          </p:nvGrpSpPr>
          <p:grpSpPr bwMode="auto">
            <a:xfrm>
              <a:off x="2211683" y="2340224"/>
              <a:ext cx="289833" cy="285252"/>
              <a:chOff x="-2952" y="-1157"/>
              <a:chExt cx="3605" cy="3548"/>
            </a:xfrm>
          </p:grpSpPr>
          <p:sp>
            <p:nvSpPr>
              <p:cNvPr id="8" name="Freeform 28"/>
              <p:cNvSpPr>
                <a:spLocks/>
              </p:cNvSpPr>
              <p:nvPr/>
            </p:nvSpPr>
            <p:spPr bwMode="auto">
              <a:xfrm>
                <a:off x="-1015" y="806"/>
                <a:ext cx="574" cy="550"/>
              </a:xfrm>
              <a:custGeom>
                <a:avLst/>
                <a:gdLst>
                  <a:gd name="T0" fmla="*/ 181 w 243"/>
                  <a:gd name="T1" fmla="*/ 76 h 233"/>
                  <a:gd name="T2" fmla="*/ 172 w 243"/>
                  <a:gd name="T3" fmla="*/ 75 h 233"/>
                  <a:gd name="T4" fmla="*/ 154 w 243"/>
                  <a:gd name="T5" fmla="*/ 58 h 233"/>
                  <a:gd name="T6" fmla="*/ 133 w 243"/>
                  <a:gd name="T7" fmla="*/ 64 h 233"/>
                  <a:gd name="T8" fmla="*/ 75 w 243"/>
                  <a:gd name="T9" fmla="*/ 9 h 233"/>
                  <a:gd name="T10" fmla="*/ 13 w 243"/>
                  <a:gd name="T11" fmla="*/ 75 h 233"/>
                  <a:gd name="T12" fmla="*/ 71 w 243"/>
                  <a:gd name="T13" fmla="*/ 129 h 233"/>
                  <a:gd name="T14" fmla="*/ 69 w 243"/>
                  <a:gd name="T15" fmla="*/ 150 h 233"/>
                  <a:gd name="T16" fmla="*/ 86 w 243"/>
                  <a:gd name="T17" fmla="*/ 166 h 233"/>
                  <a:gd name="T18" fmla="*/ 88 w 243"/>
                  <a:gd name="T19" fmla="*/ 176 h 233"/>
                  <a:gd name="T20" fmla="*/ 150 w 243"/>
                  <a:gd name="T21" fmla="*/ 233 h 233"/>
                  <a:gd name="T22" fmla="*/ 243 w 243"/>
                  <a:gd name="T23" fmla="*/ 133 h 233"/>
                  <a:gd name="T24" fmla="*/ 181 w 243"/>
                  <a:gd name="T25" fmla="*/ 76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43" h="233">
                    <a:moveTo>
                      <a:pt x="181" y="76"/>
                    </a:moveTo>
                    <a:cubicBezTo>
                      <a:pt x="179" y="74"/>
                      <a:pt x="176" y="74"/>
                      <a:pt x="172" y="75"/>
                    </a:cubicBezTo>
                    <a:cubicBezTo>
                      <a:pt x="168" y="71"/>
                      <a:pt x="161" y="65"/>
                      <a:pt x="154" y="58"/>
                    </a:cubicBezTo>
                    <a:cubicBezTo>
                      <a:pt x="150" y="55"/>
                      <a:pt x="143" y="58"/>
                      <a:pt x="133" y="64"/>
                    </a:cubicBezTo>
                    <a:cubicBezTo>
                      <a:pt x="119" y="51"/>
                      <a:pt x="83" y="17"/>
                      <a:pt x="75" y="9"/>
                    </a:cubicBezTo>
                    <a:cubicBezTo>
                      <a:pt x="64" y="0"/>
                      <a:pt x="0" y="64"/>
                      <a:pt x="13" y="75"/>
                    </a:cubicBezTo>
                    <a:cubicBezTo>
                      <a:pt x="22" y="84"/>
                      <a:pt x="57" y="116"/>
                      <a:pt x="71" y="129"/>
                    </a:cubicBezTo>
                    <a:cubicBezTo>
                      <a:pt x="66" y="139"/>
                      <a:pt x="64" y="146"/>
                      <a:pt x="69" y="150"/>
                    </a:cubicBezTo>
                    <a:cubicBezTo>
                      <a:pt x="75" y="157"/>
                      <a:pt x="81" y="162"/>
                      <a:pt x="86" y="166"/>
                    </a:cubicBezTo>
                    <a:cubicBezTo>
                      <a:pt x="85" y="170"/>
                      <a:pt x="85" y="174"/>
                      <a:pt x="88" y="176"/>
                    </a:cubicBezTo>
                    <a:cubicBezTo>
                      <a:pt x="97" y="183"/>
                      <a:pt x="121" y="206"/>
                      <a:pt x="150" y="233"/>
                    </a:cubicBezTo>
                    <a:cubicBezTo>
                      <a:pt x="243" y="133"/>
                      <a:pt x="243" y="133"/>
                      <a:pt x="243" y="133"/>
                    </a:cubicBezTo>
                    <a:cubicBezTo>
                      <a:pt x="215" y="108"/>
                      <a:pt x="193" y="86"/>
                      <a:pt x="181" y="7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" name="Freeform 29"/>
              <p:cNvSpPr>
                <a:spLocks noEditPoints="1"/>
              </p:cNvSpPr>
              <p:nvPr/>
            </p:nvSpPr>
            <p:spPr bwMode="auto">
              <a:xfrm>
                <a:off x="-741" y="1052"/>
                <a:ext cx="1394" cy="1339"/>
              </a:xfrm>
              <a:custGeom>
                <a:avLst/>
                <a:gdLst>
                  <a:gd name="T0" fmla="*/ 383 w 590"/>
                  <a:gd name="T1" fmla="*/ 553 h 567"/>
                  <a:gd name="T2" fmla="*/ 20 w 590"/>
                  <a:gd name="T3" fmla="*/ 219 h 567"/>
                  <a:gd name="T4" fmla="*/ 20 w 590"/>
                  <a:gd name="T5" fmla="*/ 219 h 567"/>
                  <a:gd name="T6" fmla="*/ 2 w 590"/>
                  <a:gd name="T7" fmla="*/ 168 h 567"/>
                  <a:gd name="T8" fmla="*/ 2 w 590"/>
                  <a:gd name="T9" fmla="*/ 168 h 567"/>
                  <a:gd name="T10" fmla="*/ 22 w 590"/>
                  <a:gd name="T11" fmla="*/ 116 h 567"/>
                  <a:gd name="T12" fmla="*/ 22 w 590"/>
                  <a:gd name="T13" fmla="*/ 116 h 567"/>
                  <a:gd name="T14" fmla="*/ 56 w 590"/>
                  <a:gd name="T15" fmla="*/ 74 h 567"/>
                  <a:gd name="T16" fmla="*/ 56 w 590"/>
                  <a:gd name="T17" fmla="*/ 74 h 567"/>
                  <a:gd name="T18" fmla="*/ 137 w 590"/>
                  <a:gd name="T19" fmla="*/ 8 h 567"/>
                  <a:gd name="T20" fmla="*/ 137 w 590"/>
                  <a:gd name="T21" fmla="*/ 8 h 567"/>
                  <a:gd name="T22" fmla="*/ 175 w 590"/>
                  <a:gd name="T23" fmla="*/ 1 h 567"/>
                  <a:gd name="T24" fmla="*/ 175 w 590"/>
                  <a:gd name="T25" fmla="*/ 1 h 567"/>
                  <a:gd name="T26" fmla="*/ 209 w 590"/>
                  <a:gd name="T27" fmla="*/ 16 h 567"/>
                  <a:gd name="T28" fmla="*/ 209 w 590"/>
                  <a:gd name="T29" fmla="*/ 16 h 567"/>
                  <a:gd name="T30" fmla="*/ 573 w 590"/>
                  <a:gd name="T31" fmla="*/ 351 h 567"/>
                  <a:gd name="T32" fmla="*/ 573 w 590"/>
                  <a:gd name="T33" fmla="*/ 351 h 567"/>
                  <a:gd name="T34" fmla="*/ 573 w 590"/>
                  <a:gd name="T35" fmla="*/ 351 h 567"/>
                  <a:gd name="T36" fmla="*/ 589 w 590"/>
                  <a:gd name="T37" fmla="*/ 394 h 567"/>
                  <a:gd name="T38" fmla="*/ 589 w 590"/>
                  <a:gd name="T39" fmla="*/ 394 h 567"/>
                  <a:gd name="T40" fmla="*/ 581 w 590"/>
                  <a:gd name="T41" fmla="*/ 420 h 567"/>
                  <a:gd name="T42" fmla="*/ 581 w 590"/>
                  <a:gd name="T43" fmla="*/ 420 h 567"/>
                  <a:gd name="T44" fmla="*/ 571 w 590"/>
                  <a:gd name="T45" fmla="*/ 435 h 567"/>
                  <a:gd name="T46" fmla="*/ 571 w 590"/>
                  <a:gd name="T47" fmla="*/ 435 h 567"/>
                  <a:gd name="T48" fmla="*/ 547 w 590"/>
                  <a:gd name="T49" fmla="*/ 466 h 567"/>
                  <a:gd name="T50" fmla="*/ 547 w 590"/>
                  <a:gd name="T51" fmla="*/ 466 h 567"/>
                  <a:gd name="T52" fmla="*/ 485 w 590"/>
                  <a:gd name="T53" fmla="*/ 531 h 567"/>
                  <a:gd name="T54" fmla="*/ 485 w 590"/>
                  <a:gd name="T55" fmla="*/ 531 h 567"/>
                  <a:gd name="T56" fmla="*/ 442 w 590"/>
                  <a:gd name="T57" fmla="*/ 562 h 567"/>
                  <a:gd name="T58" fmla="*/ 442 w 590"/>
                  <a:gd name="T59" fmla="*/ 562 h 567"/>
                  <a:gd name="T60" fmla="*/ 414 w 590"/>
                  <a:gd name="T61" fmla="*/ 566 h 567"/>
                  <a:gd name="T62" fmla="*/ 414 w 590"/>
                  <a:gd name="T63" fmla="*/ 566 h 567"/>
                  <a:gd name="T64" fmla="*/ 414 w 590"/>
                  <a:gd name="T65" fmla="*/ 566 h 567"/>
                  <a:gd name="T66" fmla="*/ 414 w 590"/>
                  <a:gd name="T67" fmla="*/ 566 h 567"/>
                  <a:gd name="T68" fmla="*/ 383 w 590"/>
                  <a:gd name="T69" fmla="*/ 553 h 567"/>
                  <a:gd name="T70" fmla="*/ 422 w 590"/>
                  <a:gd name="T71" fmla="*/ 454 h 567"/>
                  <a:gd name="T72" fmla="*/ 425 w 590"/>
                  <a:gd name="T73" fmla="*/ 452 h 567"/>
                  <a:gd name="T74" fmla="*/ 425 w 590"/>
                  <a:gd name="T75" fmla="*/ 452 h 567"/>
                  <a:gd name="T76" fmla="*/ 476 w 590"/>
                  <a:gd name="T77" fmla="*/ 397 h 567"/>
                  <a:gd name="T78" fmla="*/ 476 w 590"/>
                  <a:gd name="T79" fmla="*/ 397 h 567"/>
                  <a:gd name="T80" fmla="*/ 476 w 590"/>
                  <a:gd name="T81" fmla="*/ 396 h 567"/>
                  <a:gd name="T82" fmla="*/ 476 w 590"/>
                  <a:gd name="T83" fmla="*/ 396 h 567"/>
                  <a:gd name="T84" fmla="*/ 163 w 590"/>
                  <a:gd name="T85" fmla="*/ 108 h 567"/>
                  <a:gd name="T86" fmla="*/ 163 w 590"/>
                  <a:gd name="T87" fmla="*/ 108 h 567"/>
                  <a:gd name="T88" fmla="*/ 157 w 590"/>
                  <a:gd name="T89" fmla="*/ 113 h 567"/>
                  <a:gd name="T90" fmla="*/ 157 w 590"/>
                  <a:gd name="T91" fmla="*/ 113 h 567"/>
                  <a:gd name="T92" fmla="*/ 112 w 590"/>
                  <a:gd name="T93" fmla="*/ 160 h 567"/>
                  <a:gd name="T94" fmla="*/ 112 w 590"/>
                  <a:gd name="T95" fmla="*/ 160 h 567"/>
                  <a:gd name="T96" fmla="*/ 108 w 590"/>
                  <a:gd name="T97" fmla="*/ 165 h 567"/>
                  <a:gd name="T98" fmla="*/ 108 w 590"/>
                  <a:gd name="T99" fmla="*/ 165 h 567"/>
                  <a:gd name="T100" fmla="*/ 422 w 590"/>
                  <a:gd name="T101" fmla="*/ 454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90" h="567">
                    <a:moveTo>
                      <a:pt x="383" y="553"/>
                    </a:moveTo>
                    <a:cubicBezTo>
                      <a:pt x="374" y="544"/>
                      <a:pt x="31" y="229"/>
                      <a:pt x="20" y="219"/>
                    </a:cubicBezTo>
                    <a:cubicBezTo>
                      <a:pt x="20" y="219"/>
                      <a:pt x="20" y="219"/>
                      <a:pt x="20" y="219"/>
                    </a:cubicBezTo>
                    <a:cubicBezTo>
                      <a:pt x="4" y="204"/>
                      <a:pt x="0" y="181"/>
                      <a:pt x="2" y="168"/>
                    </a:cubicBezTo>
                    <a:cubicBezTo>
                      <a:pt x="2" y="168"/>
                      <a:pt x="2" y="168"/>
                      <a:pt x="2" y="168"/>
                    </a:cubicBezTo>
                    <a:cubicBezTo>
                      <a:pt x="4" y="144"/>
                      <a:pt x="13" y="131"/>
                      <a:pt x="22" y="116"/>
                    </a:cubicBezTo>
                    <a:cubicBezTo>
                      <a:pt x="22" y="116"/>
                      <a:pt x="22" y="116"/>
                      <a:pt x="22" y="116"/>
                    </a:cubicBezTo>
                    <a:cubicBezTo>
                      <a:pt x="32" y="101"/>
                      <a:pt x="43" y="87"/>
                      <a:pt x="56" y="74"/>
                    </a:cubicBezTo>
                    <a:cubicBezTo>
                      <a:pt x="56" y="74"/>
                      <a:pt x="56" y="74"/>
                      <a:pt x="56" y="74"/>
                    </a:cubicBezTo>
                    <a:cubicBezTo>
                      <a:pt x="82" y="46"/>
                      <a:pt x="108" y="23"/>
                      <a:pt x="137" y="8"/>
                    </a:cubicBezTo>
                    <a:cubicBezTo>
                      <a:pt x="137" y="8"/>
                      <a:pt x="137" y="8"/>
                      <a:pt x="137" y="8"/>
                    </a:cubicBezTo>
                    <a:cubicBezTo>
                      <a:pt x="147" y="4"/>
                      <a:pt x="157" y="0"/>
                      <a:pt x="175" y="1"/>
                    </a:cubicBezTo>
                    <a:cubicBezTo>
                      <a:pt x="175" y="1"/>
                      <a:pt x="175" y="1"/>
                      <a:pt x="175" y="1"/>
                    </a:cubicBezTo>
                    <a:cubicBezTo>
                      <a:pt x="185" y="2"/>
                      <a:pt x="199" y="6"/>
                      <a:pt x="209" y="16"/>
                    </a:cubicBezTo>
                    <a:cubicBezTo>
                      <a:pt x="209" y="16"/>
                      <a:pt x="209" y="16"/>
                      <a:pt x="209" y="16"/>
                    </a:cubicBezTo>
                    <a:cubicBezTo>
                      <a:pt x="218" y="25"/>
                      <a:pt x="556" y="335"/>
                      <a:pt x="573" y="351"/>
                    </a:cubicBezTo>
                    <a:cubicBezTo>
                      <a:pt x="573" y="351"/>
                      <a:pt x="573" y="351"/>
                      <a:pt x="573" y="351"/>
                    </a:cubicBezTo>
                    <a:cubicBezTo>
                      <a:pt x="573" y="351"/>
                      <a:pt x="573" y="351"/>
                      <a:pt x="573" y="351"/>
                    </a:cubicBezTo>
                    <a:cubicBezTo>
                      <a:pt x="589" y="367"/>
                      <a:pt x="590" y="386"/>
                      <a:pt x="589" y="394"/>
                    </a:cubicBezTo>
                    <a:cubicBezTo>
                      <a:pt x="589" y="394"/>
                      <a:pt x="589" y="394"/>
                      <a:pt x="589" y="394"/>
                    </a:cubicBezTo>
                    <a:cubicBezTo>
                      <a:pt x="587" y="409"/>
                      <a:pt x="583" y="414"/>
                      <a:pt x="581" y="420"/>
                    </a:cubicBezTo>
                    <a:cubicBezTo>
                      <a:pt x="581" y="420"/>
                      <a:pt x="581" y="420"/>
                      <a:pt x="581" y="420"/>
                    </a:cubicBezTo>
                    <a:cubicBezTo>
                      <a:pt x="578" y="425"/>
                      <a:pt x="575" y="430"/>
                      <a:pt x="571" y="435"/>
                    </a:cubicBezTo>
                    <a:cubicBezTo>
                      <a:pt x="571" y="435"/>
                      <a:pt x="571" y="435"/>
                      <a:pt x="571" y="435"/>
                    </a:cubicBezTo>
                    <a:cubicBezTo>
                      <a:pt x="564" y="445"/>
                      <a:pt x="556" y="455"/>
                      <a:pt x="547" y="466"/>
                    </a:cubicBezTo>
                    <a:cubicBezTo>
                      <a:pt x="547" y="466"/>
                      <a:pt x="547" y="466"/>
                      <a:pt x="547" y="466"/>
                    </a:cubicBezTo>
                    <a:cubicBezTo>
                      <a:pt x="528" y="488"/>
                      <a:pt x="506" y="512"/>
                      <a:pt x="485" y="531"/>
                    </a:cubicBezTo>
                    <a:cubicBezTo>
                      <a:pt x="485" y="531"/>
                      <a:pt x="485" y="531"/>
                      <a:pt x="485" y="531"/>
                    </a:cubicBezTo>
                    <a:cubicBezTo>
                      <a:pt x="471" y="543"/>
                      <a:pt x="461" y="553"/>
                      <a:pt x="442" y="562"/>
                    </a:cubicBezTo>
                    <a:cubicBezTo>
                      <a:pt x="442" y="562"/>
                      <a:pt x="442" y="562"/>
                      <a:pt x="442" y="562"/>
                    </a:cubicBezTo>
                    <a:cubicBezTo>
                      <a:pt x="436" y="564"/>
                      <a:pt x="429" y="567"/>
                      <a:pt x="414" y="566"/>
                    </a:cubicBezTo>
                    <a:cubicBezTo>
                      <a:pt x="414" y="566"/>
                      <a:pt x="414" y="566"/>
                      <a:pt x="414" y="566"/>
                    </a:cubicBezTo>
                    <a:cubicBezTo>
                      <a:pt x="414" y="566"/>
                      <a:pt x="414" y="566"/>
                      <a:pt x="414" y="566"/>
                    </a:cubicBezTo>
                    <a:cubicBezTo>
                      <a:pt x="414" y="566"/>
                      <a:pt x="414" y="566"/>
                      <a:pt x="414" y="566"/>
                    </a:cubicBezTo>
                    <a:cubicBezTo>
                      <a:pt x="406" y="566"/>
                      <a:pt x="394" y="562"/>
                      <a:pt x="383" y="553"/>
                    </a:cubicBezTo>
                    <a:close/>
                    <a:moveTo>
                      <a:pt x="422" y="454"/>
                    </a:moveTo>
                    <a:cubicBezTo>
                      <a:pt x="423" y="453"/>
                      <a:pt x="424" y="453"/>
                      <a:pt x="425" y="452"/>
                    </a:cubicBezTo>
                    <a:cubicBezTo>
                      <a:pt x="425" y="452"/>
                      <a:pt x="425" y="452"/>
                      <a:pt x="425" y="452"/>
                    </a:cubicBezTo>
                    <a:cubicBezTo>
                      <a:pt x="441" y="436"/>
                      <a:pt x="461" y="415"/>
                      <a:pt x="476" y="397"/>
                    </a:cubicBezTo>
                    <a:cubicBezTo>
                      <a:pt x="476" y="397"/>
                      <a:pt x="476" y="397"/>
                      <a:pt x="476" y="397"/>
                    </a:cubicBezTo>
                    <a:cubicBezTo>
                      <a:pt x="476" y="397"/>
                      <a:pt x="476" y="397"/>
                      <a:pt x="476" y="396"/>
                    </a:cubicBezTo>
                    <a:cubicBezTo>
                      <a:pt x="476" y="396"/>
                      <a:pt x="476" y="396"/>
                      <a:pt x="476" y="396"/>
                    </a:cubicBezTo>
                    <a:cubicBezTo>
                      <a:pt x="388" y="313"/>
                      <a:pt x="241" y="181"/>
                      <a:pt x="163" y="108"/>
                    </a:cubicBezTo>
                    <a:cubicBezTo>
                      <a:pt x="163" y="108"/>
                      <a:pt x="163" y="108"/>
                      <a:pt x="163" y="108"/>
                    </a:cubicBezTo>
                    <a:cubicBezTo>
                      <a:pt x="161" y="110"/>
                      <a:pt x="159" y="112"/>
                      <a:pt x="157" y="113"/>
                    </a:cubicBezTo>
                    <a:cubicBezTo>
                      <a:pt x="157" y="113"/>
                      <a:pt x="157" y="113"/>
                      <a:pt x="157" y="113"/>
                    </a:cubicBezTo>
                    <a:cubicBezTo>
                      <a:pt x="142" y="126"/>
                      <a:pt x="124" y="145"/>
                      <a:pt x="112" y="160"/>
                    </a:cubicBezTo>
                    <a:cubicBezTo>
                      <a:pt x="112" y="160"/>
                      <a:pt x="112" y="160"/>
                      <a:pt x="112" y="160"/>
                    </a:cubicBezTo>
                    <a:cubicBezTo>
                      <a:pt x="110" y="162"/>
                      <a:pt x="109" y="164"/>
                      <a:pt x="108" y="165"/>
                    </a:cubicBezTo>
                    <a:cubicBezTo>
                      <a:pt x="108" y="165"/>
                      <a:pt x="108" y="165"/>
                      <a:pt x="108" y="165"/>
                    </a:cubicBezTo>
                    <a:cubicBezTo>
                      <a:pt x="185" y="237"/>
                      <a:pt x="335" y="373"/>
                      <a:pt x="422" y="45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" name="Freeform 30"/>
              <p:cNvSpPr>
                <a:spLocks noEditPoints="1"/>
              </p:cNvSpPr>
              <p:nvPr/>
            </p:nvSpPr>
            <p:spPr bwMode="auto">
              <a:xfrm>
                <a:off x="-2952" y="-1157"/>
                <a:ext cx="2488" cy="2492"/>
              </a:xfrm>
              <a:custGeom>
                <a:avLst/>
                <a:gdLst>
                  <a:gd name="T0" fmla="*/ 482 w 1053"/>
                  <a:gd name="T1" fmla="*/ 1042 h 1055"/>
                  <a:gd name="T2" fmla="*/ 177 w 1053"/>
                  <a:gd name="T3" fmla="*/ 906 h 1055"/>
                  <a:gd name="T4" fmla="*/ 177 w 1053"/>
                  <a:gd name="T5" fmla="*/ 906 h 1055"/>
                  <a:gd name="T6" fmla="*/ 13 w 1053"/>
                  <a:gd name="T7" fmla="*/ 483 h 1055"/>
                  <a:gd name="T8" fmla="*/ 13 w 1053"/>
                  <a:gd name="T9" fmla="*/ 483 h 1055"/>
                  <a:gd name="T10" fmla="*/ 148 w 1053"/>
                  <a:gd name="T11" fmla="*/ 177 h 1055"/>
                  <a:gd name="T12" fmla="*/ 148 w 1053"/>
                  <a:gd name="T13" fmla="*/ 177 h 1055"/>
                  <a:gd name="T14" fmla="*/ 148 w 1053"/>
                  <a:gd name="T15" fmla="*/ 177 h 1055"/>
                  <a:gd name="T16" fmla="*/ 571 w 1053"/>
                  <a:gd name="T17" fmla="*/ 13 h 1055"/>
                  <a:gd name="T18" fmla="*/ 571 w 1053"/>
                  <a:gd name="T19" fmla="*/ 13 h 1055"/>
                  <a:gd name="T20" fmla="*/ 877 w 1053"/>
                  <a:gd name="T21" fmla="*/ 148 h 1055"/>
                  <a:gd name="T22" fmla="*/ 877 w 1053"/>
                  <a:gd name="T23" fmla="*/ 148 h 1055"/>
                  <a:gd name="T24" fmla="*/ 1040 w 1053"/>
                  <a:gd name="T25" fmla="*/ 572 h 1055"/>
                  <a:gd name="T26" fmla="*/ 1040 w 1053"/>
                  <a:gd name="T27" fmla="*/ 572 h 1055"/>
                  <a:gd name="T28" fmla="*/ 905 w 1053"/>
                  <a:gd name="T29" fmla="*/ 878 h 1055"/>
                  <a:gd name="T30" fmla="*/ 905 w 1053"/>
                  <a:gd name="T31" fmla="*/ 878 h 1055"/>
                  <a:gd name="T32" fmla="*/ 483 w 1053"/>
                  <a:gd name="T33" fmla="*/ 1042 h 1055"/>
                  <a:gd name="T34" fmla="*/ 483 w 1053"/>
                  <a:gd name="T35" fmla="*/ 1042 h 1055"/>
                  <a:gd name="T36" fmla="*/ 482 w 1053"/>
                  <a:gd name="T37" fmla="*/ 1042 h 1055"/>
                  <a:gd name="T38" fmla="*/ 221 w 1053"/>
                  <a:gd name="T39" fmla="*/ 244 h 1055"/>
                  <a:gd name="T40" fmla="*/ 221 w 1053"/>
                  <a:gd name="T41" fmla="*/ 244 h 1055"/>
                  <a:gd name="T42" fmla="*/ 112 w 1053"/>
                  <a:gd name="T43" fmla="*/ 491 h 1055"/>
                  <a:gd name="T44" fmla="*/ 112 w 1053"/>
                  <a:gd name="T45" fmla="*/ 491 h 1055"/>
                  <a:gd name="T46" fmla="*/ 244 w 1053"/>
                  <a:gd name="T47" fmla="*/ 834 h 1055"/>
                  <a:gd name="T48" fmla="*/ 244 w 1053"/>
                  <a:gd name="T49" fmla="*/ 834 h 1055"/>
                  <a:gd name="T50" fmla="*/ 491 w 1053"/>
                  <a:gd name="T51" fmla="*/ 943 h 1055"/>
                  <a:gd name="T52" fmla="*/ 491 w 1053"/>
                  <a:gd name="T53" fmla="*/ 943 h 1055"/>
                  <a:gd name="T54" fmla="*/ 833 w 1053"/>
                  <a:gd name="T55" fmla="*/ 810 h 1055"/>
                  <a:gd name="T56" fmla="*/ 833 w 1053"/>
                  <a:gd name="T57" fmla="*/ 810 h 1055"/>
                  <a:gd name="T58" fmla="*/ 942 w 1053"/>
                  <a:gd name="T59" fmla="*/ 563 h 1055"/>
                  <a:gd name="T60" fmla="*/ 942 w 1053"/>
                  <a:gd name="T61" fmla="*/ 563 h 1055"/>
                  <a:gd name="T62" fmla="*/ 810 w 1053"/>
                  <a:gd name="T63" fmla="*/ 221 h 1055"/>
                  <a:gd name="T64" fmla="*/ 810 w 1053"/>
                  <a:gd name="T65" fmla="*/ 221 h 1055"/>
                  <a:gd name="T66" fmla="*/ 563 w 1053"/>
                  <a:gd name="T67" fmla="*/ 111 h 1055"/>
                  <a:gd name="T68" fmla="*/ 563 w 1053"/>
                  <a:gd name="T69" fmla="*/ 111 h 1055"/>
                  <a:gd name="T70" fmla="*/ 221 w 1053"/>
                  <a:gd name="T71" fmla="*/ 244 h 1055"/>
                  <a:gd name="T72" fmla="*/ 221 w 1053"/>
                  <a:gd name="T73" fmla="*/ 244 h 10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53" h="1055">
                    <a:moveTo>
                      <a:pt x="482" y="1042"/>
                    </a:moveTo>
                    <a:cubicBezTo>
                      <a:pt x="372" y="1032"/>
                      <a:pt x="264" y="987"/>
                      <a:pt x="177" y="906"/>
                    </a:cubicBezTo>
                    <a:cubicBezTo>
                      <a:pt x="177" y="906"/>
                      <a:pt x="177" y="906"/>
                      <a:pt x="177" y="906"/>
                    </a:cubicBezTo>
                    <a:cubicBezTo>
                      <a:pt x="55" y="794"/>
                      <a:pt x="0" y="636"/>
                      <a:pt x="13" y="483"/>
                    </a:cubicBezTo>
                    <a:cubicBezTo>
                      <a:pt x="13" y="483"/>
                      <a:pt x="13" y="483"/>
                      <a:pt x="13" y="483"/>
                    </a:cubicBezTo>
                    <a:cubicBezTo>
                      <a:pt x="23" y="373"/>
                      <a:pt x="68" y="264"/>
                      <a:pt x="148" y="177"/>
                    </a:cubicBezTo>
                    <a:cubicBezTo>
                      <a:pt x="148" y="177"/>
                      <a:pt x="148" y="177"/>
                      <a:pt x="148" y="177"/>
                    </a:cubicBezTo>
                    <a:cubicBezTo>
                      <a:pt x="148" y="177"/>
                      <a:pt x="148" y="177"/>
                      <a:pt x="148" y="177"/>
                    </a:cubicBezTo>
                    <a:cubicBezTo>
                      <a:pt x="261" y="55"/>
                      <a:pt x="418" y="0"/>
                      <a:pt x="571" y="13"/>
                    </a:cubicBezTo>
                    <a:cubicBezTo>
                      <a:pt x="571" y="13"/>
                      <a:pt x="571" y="13"/>
                      <a:pt x="571" y="13"/>
                    </a:cubicBezTo>
                    <a:cubicBezTo>
                      <a:pt x="681" y="22"/>
                      <a:pt x="789" y="67"/>
                      <a:pt x="877" y="148"/>
                    </a:cubicBezTo>
                    <a:cubicBezTo>
                      <a:pt x="877" y="148"/>
                      <a:pt x="877" y="148"/>
                      <a:pt x="877" y="148"/>
                    </a:cubicBezTo>
                    <a:cubicBezTo>
                      <a:pt x="998" y="261"/>
                      <a:pt x="1053" y="418"/>
                      <a:pt x="1040" y="572"/>
                    </a:cubicBezTo>
                    <a:cubicBezTo>
                      <a:pt x="1040" y="572"/>
                      <a:pt x="1040" y="572"/>
                      <a:pt x="1040" y="572"/>
                    </a:cubicBezTo>
                    <a:cubicBezTo>
                      <a:pt x="1031" y="682"/>
                      <a:pt x="986" y="790"/>
                      <a:pt x="905" y="878"/>
                    </a:cubicBezTo>
                    <a:cubicBezTo>
                      <a:pt x="905" y="878"/>
                      <a:pt x="905" y="878"/>
                      <a:pt x="905" y="878"/>
                    </a:cubicBezTo>
                    <a:cubicBezTo>
                      <a:pt x="793" y="999"/>
                      <a:pt x="635" y="1055"/>
                      <a:pt x="483" y="1042"/>
                    </a:cubicBezTo>
                    <a:cubicBezTo>
                      <a:pt x="483" y="1042"/>
                      <a:pt x="483" y="1042"/>
                      <a:pt x="483" y="1042"/>
                    </a:cubicBezTo>
                    <a:cubicBezTo>
                      <a:pt x="482" y="1042"/>
                      <a:pt x="482" y="1042"/>
                      <a:pt x="482" y="1042"/>
                    </a:cubicBezTo>
                    <a:close/>
                    <a:moveTo>
                      <a:pt x="221" y="244"/>
                    </a:moveTo>
                    <a:cubicBezTo>
                      <a:pt x="221" y="244"/>
                      <a:pt x="221" y="244"/>
                      <a:pt x="221" y="244"/>
                    </a:cubicBezTo>
                    <a:cubicBezTo>
                      <a:pt x="155" y="315"/>
                      <a:pt x="119" y="402"/>
                      <a:pt x="112" y="491"/>
                    </a:cubicBezTo>
                    <a:cubicBezTo>
                      <a:pt x="112" y="491"/>
                      <a:pt x="112" y="491"/>
                      <a:pt x="112" y="491"/>
                    </a:cubicBezTo>
                    <a:cubicBezTo>
                      <a:pt x="101" y="615"/>
                      <a:pt x="145" y="743"/>
                      <a:pt x="244" y="834"/>
                    </a:cubicBezTo>
                    <a:cubicBezTo>
                      <a:pt x="244" y="834"/>
                      <a:pt x="244" y="834"/>
                      <a:pt x="244" y="834"/>
                    </a:cubicBezTo>
                    <a:cubicBezTo>
                      <a:pt x="315" y="899"/>
                      <a:pt x="402" y="935"/>
                      <a:pt x="491" y="943"/>
                    </a:cubicBezTo>
                    <a:cubicBezTo>
                      <a:pt x="491" y="943"/>
                      <a:pt x="491" y="943"/>
                      <a:pt x="491" y="943"/>
                    </a:cubicBezTo>
                    <a:cubicBezTo>
                      <a:pt x="615" y="954"/>
                      <a:pt x="742" y="909"/>
                      <a:pt x="833" y="810"/>
                    </a:cubicBezTo>
                    <a:cubicBezTo>
                      <a:pt x="833" y="810"/>
                      <a:pt x="833" y="810"/>
                      <a:pt x="833" y="810"/>
                    </a:cubicBezTo>
                    <a:cubicBezTo>
                      <a:pt x="898" y="740"/>
                      <a:pt x="934" y="652"/>
                      <a:pt x="942" y="563"/>
                    </a:cubicBezTo>
                    <a:cubicBezTo>
                      <a:pt x="942" y="563"/>
                      <a:pt x="942" y="563"/>
                      <a:pt x="942" y="563"/>
                    </a:cubicBezTo>
                    <a:cubicBezTo>
                      <a:pt x="952" y="439"/>
                      <a:pt x="908" y="312"/>
                      <a:pt x="810" y="221"/>
                    </a:cubicBezTo>
                    <a:cubicBezTo>
                      <a:pt x="810" y="221"/>
                      <a:pt x="810" y="221"/>
                      <a:pt x="810" y="221"/>
                    </a:cubicBezTo>
                    <a:cubicBezTo>
                      <a:pt x="739" y="155"/>
                      <a:pt x="652" y="119"/>
                      <a:pt x="563" y="111"/>
                    </a:cubicBezTo>
                    <a:cubicBezTo>
                      <a:pt x="563" y="111"/>
                      <a:pt x="563" y="111"/>
                      <a:pt x="563" y="111"/>
                    </a:cubicBezTo>
                    <a:cubicBezTo>
                      <a:pt x="439" y="101"/>
                      <a:pt x="312" y="145"/>
                      <a:pt x="221" y="244"/>
                    </a:cubicBezTo>
                    <a:cubicBezTo>
                      <a:pt x="221" y="244"/>
                      <a:pt x="221" y="244"/>
                      <a:pt x="221" y="244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5441043" y="1700809"/>
            <a:ext cx="2182419" cy="2029619"/>
            <a:chOff x="4080716" y="1301564"/>
            <a:chExt cx="1637027" cy="1522214"/>
          </a:xfrm>
        </p:grpSpPr>
        <p:sp>
          <p:nvSpPr>
            <p:cNvPr id="15" name="椭圆 14"/>
            <p:cNvSpPr/>
            <p:nvPr/>
          </p:nvSpPr>
          <p:spPr>
            <a:xfrm>
              <a:off x="4080716" y="2607754"/>
              <a:ext cx="216024" cy="21602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4198814" y="1625600"/>
              <a:ext cx="870857" cy="986971"/>
            </a:xfrm>
            <a:custGeom>
              <a:avLst/>
              <a:gdLst>
                <a:gd name="connsiteX0" fmla="*/ 0 w 870857"/>
                <a:gd name="connsiteY0" fmla="*/ 986971 h 986971"/>
                <a:gd name="connsiteX1" fmla="*/ 0 w 870857"/>
                <a:gd name="connsiteY1" fmla="*/ 0 h 986971"/>
                <a:gd name="connsiteX2" fmla="*/ 870857 w 870857"/>
                <a:gd name="connsiteY2" fmla="*/ 0 h 986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0857" h="986971">
                  <a:moveTo>
                    <a:pt x="0" y="986971"/>
                  </a:moveTo>
                  <a:lnTo>
                    <a:pt x="0" y="0"/>
                  </a:lnTo>
                  <a:lnTo>
                    <a:pt x="870857" y="0"/>
                  </a:lnTo>
                </a:path>
              </a:pathLst>
            </a:cu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5069671" y="1301564"/>
              <a:ext cx="648072" cy="64807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8" name="Freeform 56"/>
            <p:cNvSpPr>
              <a:spLocks/>
            </p:cNvSpPr>
            <p:nvPr/>
          </p:nvSpPr>
          <p:spPr bwMode="auto">
            <a:xfrm>
              <a:off x="5253388" y="1484675"/>
              <a:ext cx="214819" cy="281850"/>
            </a:xfrm>
            <a:custGeom>
              <a:avLst/>
              <a:gdLst>
                <a:gd name="T0" fmla="*/ 218 w 225"/>
                <a:gd name="T1" fmla="*/ 259 h 295"/>
                <a:gd name="T2" fmla="*/ 149 w 225"/>
                <a:gd name="T3" fmla="*/ 136 h 295"/>
                <a:gd name="T4" fmla="*/ 185 w 225"/>
                <a:gd name="T5" fmla="*/ 74 h 295"/>
                <a:gd name="T6" fmla="*/ 112 w 225"/>
                <a:gd name="T7" fmla="*/ 1 h 295"/>
                <a:gd name="T8" fmla="*/ 39 w 225"/>
                <a:gd name="T9" fmla="*/ 73 h 295"/>
                <a:gd name="T10" fmla="*/ 74 w 225"/>
                <a:gd name="T11" fmla="*/ 136 h 295"/>
                <a:gd name="T12" fmla="*/ 5 w 225"/>
                <a:gd name="T13" fmla="*/ 259 h 295"/>
                <a:gd name="T14" fmla="*/ 111 w 225"/>
                <a:gd name="T15" fmla="*/ 295 h 295"/>
                <a:gd name="T16" fmla="*/ 111 w 225"/>
                <a:gd name="T17" fmla="*/ 295 h 295"/>
                <a:gd name="T18" fmla="*/ 218 w 225"/>
                <a:gd name="T19" fmla="*/ 259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5" h="295">
                  <a:moveTo>
                    <a:pt x="218" y="259"/>
                  </a:moveTo>
                  <a:cubicBezTo>
                    <a:pt x="225" y="175"/>
                    <a:pt x="169" y="145"/>
                    <a:pt x="149" y="136"/>
                  </a:cubicBezTo>
                  <a:cubicBezTo>
                    <a:pt x="170" y="123"/>
                    <a:pt x="185" y="100"/>
                    <a:pt x="185" y="74"/>
                  </a:cubicBezTo>
                  <a:cubicBezTo>
                    <a:pt x="185" y="33"/>
                    <a:pt x="152" y="1"/>
                    <a:pt x="112" y="1"/>
                  </a:cubicBezTo>
                  <a:cubicBezTo>
                    <a:pt x="72" y="0"/>
                    <a:pt x="39" y="33"/>
                    <a:pt x="39" y="73"/>
                  </a:cubicBezTo>
                  <a:cubicBezTo>
                    <a:pt x="39" y="100"/>
                    <a:pt x="53" y="123"/>
                    <a:pt x="74" y="136"/>
                  </a:cubicBezTo>
                  <a:cubicBezTo>
                    <a:pt x="54" y="145"/>
                    <a:pt x="0" y="176"/>
                    <a:pt x="5" y="259"/>
                  </a:cubicBezTo>
                  <a:cubicBezTo>
                    <a:pt x="5" y="259"/>
                    <a:pt x="2" y="293"/>
                    <a:pt x="111" y="295"/>
                  </a:cubicBezTo>
                  <a:cubicBezTo>
                    <a:pt x="111" y="295"/>
                    <a:pt x="111" y="295"/>
                    <a:pt x="111" y="295"/>
                  </a:cubicBezTo>
                  <a:cubicBezTo>
                    <a:pt x="220" y="294"/>
                    <a:pt x="218" y="259"/>
                    <a:pt x="218" y="2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9" name="Freeform 57"/>
            <p:cNvSpPr>
              <a:spLocks noEditPoints="1"/>
            </p:cNvSpPr>
            <p:nvPr/>
          </p:nvSpPr>
          <p:spPr bwMode="auto">
            <a:xfrm>
              <a:off x="5412887" y="1492347"/>
              <a:ext cx="121139" cy="247123"/>
            </a:xfrm>
            <a:custGeom>
              <a:avLst/>
              <a:gdLst>
                <a:gd name="T0" fmla="*/ 59 w 127"/>
                <a:gd name="T1" fmla="*/ 259 h 259"/>
                <a:gd name="T2" fmla="*/ 59 w 127"/>
                <a:gd name="T3" fmla="*/ 259 h 259"/>
                <a:gd name="T4" fmla="*/ 59 w 127"/>
                <a:gd name="T5" fmla="*/ 259 h 259"/>
                <a:gd name="T6" fmla="*/ 59 w 127"/>
                <a:gd name="T7" fmla="*/ 259 h 259"/>
                <a:gd name="T8" fmla="*/ 59 w 127"/>
                <a:gd name="T9" fmla="*/ 259 h 259"/>
                <a:gd name="T10" fmla="*/ 58 w 127"/>
                <a:gd name="T11" fmla="*/ 247 h 259"/>
                <a:gd name="T12" fmla="*/ 106 w 127"/>
                <a:gd name="T13" fmla="*/ 235 h 259"/>
                <a:gd name="T14" fmla="*/ 106 w 127"/>
                <a:gd name="T15" fmla="*/ 235 h 259"/>
                <a:gd name="T16" fmla="*/ 115 w 127"/>
                <a:gd name="T17" fmla="*/ 225 h 259"/>
                <a:gd name="T18" fmla="*/ 115 w 127"/>
                <a:gd name="T19" fmla="*/ 225 h 259"/>
                <a:gd name="T20" fmla="*/ 115 w 127"/>
                <a:gd name="T21" fmla="*/ 225 h 259"/>
                <a:gd name="T22" fmla="*/ 115 w 127"/>
                <a:gd name="T23" fmla="*/ 225 h 259"/>
                <a:gd name="T24" fmla="*/ 115 w 127"/>
                <a:gd name="T25" fmla="*/ 224 h 259"/>
                <a:gd name="T26" fmla="*/ 115 w 127"/>
                <a:gd name="T27" fmla="*/ 224 h 259"/>
                <a:gd name="T28" fmla="*/ 115 w 127"/>
                <a:gd name="T29" fmla="*/ 213 h 259"/>
                <a:gd name="T30" fmla="*/ 115 w 127"/>
                <a:gd name="T31" fmla="*/ 213 h 259"/>
                <a:gd name="T32" fmla="*/ 60 w 127"/>
                <a:gd name="T33" fmla="*/ 126 h 259"/>
                <a:gd name="T34" fmla="*/ 60 w 127"/>
                <a:gd name="T35" fmla="*/ 126 h 259"/>
                <a:gd name="T36" fmla="*/ 49 w 127"/>
                <a:gd name="T37" fmla="*/ 121 h 259"/>
                <a:gd name="T38" fmla="*/ 59 w 127"/>
                <a:gd name="T39" fmla="*/ 115 h 259"/>
                <a:gd name="T40" fmla="*/ 86 w 127"/>
                <a:gd name="T41" fmla="*/ 68 h 259"/>
                <a:gd name="T42" fmla="*/ 86 w 127"/>
                <a:gd name="T43" fmla="*/ 68 h 259"/>
                <a:gd name="T44" fmla="*/ 86 w 127"/>
                <a:gd name="T45" fmla="*/ 68 h 259"/>
                <a:gd name="T46" fmla="*/ 86 w 127"/>
                <a:gd name="T47" fmla="*/ 68 h 259"/>
                <a:gd name="T48" fmla="*/ 31 w 127"/>
                <a:gd name="T49" fmla="*/ 12 h 259"/>
                <a:gd name="T50" fmla="*/ 31 w 127"/>
                <a:gd name="T51" fmla="*/ 12 h 259"/>
                <a:gd name="T52" fmla="*/ 6 w 127"/>
                <a:gd name="T53" fmla="*/ 18 h 259"/>
                <a:gd name="T54" fmla="*/ 6 w 127"/>
                <a:gd name="T55" fmla="*/ 18 h 259"/>
                <a:gd name="T56" fmla="*/ 0 w 127"/>
                <a:gd name="T57" fmla="*/ 8 h 259"/>
                <a:gd name="T58" fmla="*/ 31 w 127"/>
                <a:gd name="T59" fmla="*/ 0 h 259"/>
                <a:gd name="T60" fmla="*/ 31 w 127"/>
                <a:gd name="T61" fmla="*/ 0 h 259"/>
                <a:gd name="T62" fmla="*/ 31 w 127"/>
                <a:gd name="T63" fmla="*/ 0 h 259"/>
                <a:gd name="T64" fmla="*/ 31 w 127"/>
                <a:gd name="T65" fmla="*/ 0 h 259"/>
                <a:gd name="T66" fmla="*/ 98 w 127"/>
                <a:gd name="T67" fmla="*/ 68 h 259"/>
                <a:gd name="T68" fmla="*/ 98 w 127"/>
                <a:gd name="T69" fmla="*/ 68 h 259"/>
                <a:gd name="T70" fmla="*/ 98 w 127"/>
                <a:gd name="T71" fmla="*/ 68 h 259"/>
                <a:gd name="T72" fmla="*/ 98 w 127"/>
                <a:gd name="T73" fmla="*/ 68 h 259"/>
                <a:gd name="T74" fmla="*/ 74 w 127"/>
                <a:gd name="T75" fmla="*/ 120 h 259"/>
                <a:gd name="T76" fmla="*/ 74 w 127"/>
                <a:gd name="T77" fmla="*/ 120 h 259"/>
                <a:gd name="T78" fmla="*/ 127 w 127"/>
                <a:gd name="T79" fmla="*/ 213 h 259"/>
                <a:gd name="T80" fmla="*/ 127 w 127"/>
                <a:gd name="T81" fmla="*/ 213 h 259"/>
                <a:gd name="T82" fmla="*/ 127 w 127"/>
                <a:gd name="T83" fmla="*/ 225 h 259"/>
                <a:gd name="T84" fmla="*/ 127 w 127"/>
                <a:gd name="T85" fmla="*/ 225 h 259"/>
                <a:gd name="T86" fmla="*/ 116 w 127"/>
                <a:gd name="T87" fmla="*/ 242 h 259"/>
                <a:gd name="T88" fmla="*/ 116 w 127"/>
                <a:gd name="T89" fmla="*/ 242 h 259"/>
                <a:gd name="T90" fmla="*/ 59 w 127"/>
                <a:gd name="T91" fmla="*/ 259 h 259"/>
                <a:gd name="T92" fmla="*/ 59 w 127"/>
                <a:gd name="T93" fmla="*/ 259 h 259"/>
                <a:gd name="T94" fmla="*/ 58 w 127"/>
                <a:gd name="T95" fmla="*/ 247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27" h="259">
                  <a:moveTo>
                    <a:pt x="59" y="259"/>
                  </a:moveTo>
                  <a:cubicBezTo>
                    <a:pt x="59" y="259"/>
                    <a:pt x="59" y="259"/>
                    <a:pt x="59" y="259"/>
                  </a:cubicBezTo>
                  <a:cubicBezTo>
                    <a:pt x="59" y="259"/>
                    <a:pt x="59" y="259"/>
                    <a:pt x="59" y="259"/>
                  </a:cubicBezTo>
                  <a:cubicBezTo>
                    <a:pt x="59" y="259"/>
                    <a:pt x="59" y="259"/>
                    <a:pt x="59" y="259"/>
                  </a:cubicBezTo>
                  <a:cubicBezTo>
                    <a:pt x="59" y="259"/>
                    <a:pt x="59" y="259"/>
                    <a:pt x="59" y="259"/>
                  </a:cubicBezTo>
                  <a:close/>
                  <a:moveTo>
                    <a:pt x="58" y="247"/>
                  </a:moveTo>
                  <a:cubicBezTo>
                    <a:pt x="84" y="245"/>
                    <a:pt x="98" y="240"/>
                    <a:pt x="106" y="235"/>
                  </a:cubicBezTo>
                  <a:cubicBezTo>
                    <a:pt x="106" y="235"/>
                    <a:pt x="106" y="235"/>
                    <a:pt x="106" y="235"/>
                  </a:cubicBezTo>
                  <a:cubicBezTo>
                    <a:pt x="113" y="230"/>
                    <a:pt x="114" y="226"/>
                    <a:pt x="115" y="225"/>
                  </a:cubicBezTo>
                  <a:cubicBezTo>
                    <a:pt x="115" y="225"/>
                    <a:pt x="115" y="225"/>
                    <a:pt x="115" y="225"/>
                  </a:cubicBezTo>
                  <a:cubicBezTo>
                    <a:pt x="115" y="225"/>
                    <a:pt x="115" y="225"/>
                    <a:pt x="115" y="225"/>
                  </a:cubicBezTo>
                  <a:cubicBezTo>
                    <a:pt x="115" y="225"/>
                    <a:pt x="115" y="225"/>
                    <a:pt x="115" y="225"/>
                  </a:cubicBezTo>
                  <a:cubicBezTo>
                    <a:pt x="115" y="224"/>
                    <a:pt x="115" y="224"/>
                    <a:pt x="115" y="224"/>
                  </a:cubicBezTo>
                  <a:cubicBezTo>
                    <a:pt x="115" y="224"/>
                    <a:pt x="115" y="224"/>
                    <a:pt x="115" y="224"/>
                  </a:cubicBezTo>
                  <a:cubicBezTo>
                    <a:pt x="115" y="220"/>
                    <a:pt x="115" y="216"/>
                    <a:pt x="115" y="213"/>
                  </a:cubicBezTo>
                  <a:cubicBezTo>
                    <a:pt x="115" y="213"/>
                    <a:pt x="115" y="213"/>
                    <a:pt x="115" y="213"/>
                  </a:cubicBezTo>
                  <a:cubicBezTo>
                    <a:pt x="115" y="154"/>
                    <a:pt x="75" y="133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49" y="121"/>
                    <a:pt x="49" y="121"/>
                    <a:pt x="49" y="121"/>
                  </a:cubicBezTo>
                  <a:cubicBezTo>
                    <a:pt x="59" y="115"/>
                    <a:pt x="59" y="115"/>
                    <a:pt x="59" y="115"/>
                  </a:cubicBezTo>
                  <a:cubicBezTo>
                    <a:pt x="75" y="106"/>
                    <a:pt x="86" y="88"/>
                    <a:pt x="86" y="68"/>
                  </a:cubicBezTo>
                  <a:cubicBezTo>
                    <a:pt x="86" y="68"/>
                    <a:pt x="86" y="68"/>
                    <a:pt x="86" y="68"/>
                  </a:cubicBezTo>
                  <a:cubicBezTo>
                    <a:pt x="86" y="68"/>
                    <a:pt x="86" y="68"/>
                    <a:pt x="86" y="68"/>
                  </a:cubicBezTo>
                  <a:cubicBezTo>
                    <a:pt x="86" y="68"/>
                    <a:pt x="86" y="68"/>
                    <a:pt x="86" y="68"/>
                  </a:cubicBezTo>
                  <a:cubicBezTo>
                    <a:pt x="86" y="37"/>
                    <a:pt x="62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2" y="12"/>
                    <a:pt x="13" y="14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9" y="3"/>
                    <a:pt x="20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68" y="0"/>
                    <a:pt x="98" y="30"/>
                    <a:pt x="98" y="68"/>
                  </a:cubicBezTo>
                  <a:cubicBezTo>
                    <a:pt x="98" y="68"/>
                    <a:pt x="98" y="68"/>
                    <a:pt x="98" y="68"/>
                  </a:cubicBezTo>
                  <a:cubicBezTo>
                    <a:pt x="98" y="68"/>
                    <a:pt x="98" y="68"/>
                    <a:pt x="98" y="68"/>
                  </a:cubicBezTo>
                  <a:cubicBezTo>
                    <a:pt x="98" y="68"/>
                    <a:pt x="98" y="68"/>
                    <a:pt x="98" y="68"/>
                  </a:cubicBezTo>
                  <a:cubicBezTo>
                    <a:pt x="98" y="89"/>
                    <a:pt x="89" y="107"/>
                    <a:pt x="74" y="120"/>
                  </a:cubicBezTo>
                  <a:cubicBezTo>
                    <a:pt x="74" y="120"/>
                    <a:pt x="74" y="120"/>
                    <a:pt x="74" y="120"/>
                  </a:cubicBezTo>
                  <a:cubicBezTo>
                    <a:pt x="94" y="131"/>
                    <a:pt x="127" y="157"/>
                    <a:pt x="127" y="213"/>
                  </a:cubicBezTo>
                  <a:cubicBezTo>
                    <a:pt x="127" y="213"/>
                    <a:pt x="127" y="213"/>
                    <a:pt x="127" y="213"/>
                  </a:cubicBezTo>
                  <a:cubicBezTo>
                    <a:pt x="127" y="217"/>
                    <a:pt x="127" y="221"/>
                    <a:pt x="127" y="225"/>
                  </a:cubicBezTo>
                  <a:cubicBezTo>
                    <a:pt x="127" y="225"/>
                    <a:pt x="127" y="225"/>
                    <a:pt x="127" y="225"/>
                  </a:cubicBezTo>
                  <a:cubicBezTo>
                    <a:pt x="127" y="227"/>
                    <a:pt x="125" y="235"/>
                    <a:pt x="116" y="242"/>
                  </a:cubicBezTo>
                  <a:cubicBezTo>
                    <a:pt x="116" y="242"/>
                    <a:pt x="116" y="242"/>
                    <a:pt x="116" y="242"/>
                  </a:cubicBezTo>
                  <a:cubicBezTo>
                    <a:pt x="107" y="249"/>
                    <a:pt x="90" y="256"/>
                    <a:pt x="59" y="259"/>
                  </a:cubicBezTo>
                  <a:cubicBezTo>
                    <a:pt x="59" y="259"/>
                    <a:pt x="59" y="259"/>
                    <a:pt x="59" y="259"/>
                  </a:cubicBezTo>
                  <a:cubicBezTo>
                    <a:pt x="58" y="247"/>
                    <a:pt x="58" y="247"/>
                    <a:pt x="58" y="2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416568" y="3467108"/>
            <a:ext cx="2182419" cy="2029619"/>
            <a:chOff x="2562162" y="2626288"/>
            <a:chExt cx="1637027" cy="1522214"/>
          </a:xfrm>
        </p:grpSpPr>
        <p:sp>
          <p:nvSpPr>
            <p:cNvPr id="21" name="椭圆 20"/>
            <p:cNvSpPr/>
            <p:nvPr/>
          </p:nvSpPr>
          <p:spPr>
            <a:xfrm flipV="1">
              <a:off x="2562162" y="2626288"/>
              <a:ext cx="216024" cy="2160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2" name="任意多边形 21"/>
            <p:cNvSpPr/>
            <p:nvPr/>
          </p:nvSpPr>
          <p:spPr>
            <a:xfrm flipV="1">
              <a:off x="2680260" y="2837495"/>
              <a:ext cx="870857" cy="986971"/>
            </a:xfrm>
            <a:custGeom>
              <a:avLst/>
              <a:gdLst>
                <a:gd name="connsiteX0" fmla="*/ 0 w 870857"/>
                <a:gd name="connsiteY0" fmla="*/ 986971 h 986971"/>
                <a:gd name="connsiteX1" fmla="*/ 0 w 870857"/>
                <a:gd name="connsiteY1" fmla="*/ 0 h 986971"/>
                <a:gd name="connsiteX2" fmla="*/ 870857 w 870857"/>
                <a:gd name="connsiteY2" fmla="*/ 0 h 986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0857" h="986971">
                  <a:moveTo>
                    <a:pt x="0" y="986971"/>
                  </a:moveTo>
                  <a:lnTo>
                    <a:pt x="0" y="0"/>
                  </a:lnTo>
                  <a:lnTo>
                    <a:pt x="870857" y="0"/>
                  </a:lnTo>
                </a:path>
              </a:pathLst>
            </a:cu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3551117" y="3500430"/>
              <a:ext cx="648072" cy="648072"/>
              <a:chOff x="3551117" y="3500430"/>
              <a:chExt cx="648072" cy="648072"/>
            </a:xfrm>
          </p:grpSpPr>
          <p:sp>
            <p:nvSpPr>
              <p:cNvPr id="24" name="椭圆 23"/>
              <p:cNvSpPr/>
              <p:nvPr/>
            </p:nvSpPr>
            <p:spPr>
              <a:xfrm flipV="1">
                <a:off x="3551117" y="3500430"/>
                <a:ext cx="648072" cy="64807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5" name="Freeform 34"/>
              <p:cNvSpPr>
                <a:spLocks noEditPoints="1"/>
              </p:cNvSpPr>
              <p:nvPr/>
            </p:nvSpPr>
            <p:spPr bwMode="auto">
              <a:xfrm>
                <a:off x="3762184" y="3691842"/>
                <a:ext cx="225937" cy="265248"/>
              </a:xfrm>
              <a:custGeom>
                <a:avLst/>
                <a:gdLst>
                  <a:gd name="T0" fmla="*/ 379 w 498"/>
                  <a:gd name="T1" fmla="*/ 0 h 586"/>
                  <a:gd name="T2" fmla="*/ 444 w 498"/>
                  <a:gd name="T3" fmla="*/ 65 h 586"/>
                  <a:gd name="T4" fmla="*/ 416 w 498"/>
                  <a:gd name="T5" fmla="*/ 231 h 586"/>
                  <a:gd name="T6" fmla="*/ 405 w 498"/>
                  <a:gd name="T7" fmla="*/ 38 h 586"/>
                  <a:gd name="T8" fmla="*/ 125 w 498"/>
                  <a:gd name="T9" fmla="*/ 27 h 586"/>
                  <a:gd name="T10" fmla="*/ 167 w 498"/>
                  <a:gd name="T11" fmla="*/ 81 h 586"/>
                  <a:gd name="T12" fmla="*/ 27 w 498"/>
                  <a:gd name="T13" fmla="*/ 249 h 586"/>
                  <a:gd name="T14" fmla="*/ 39 w 498"/>
                  <a:gd name="T15" fmla="*/ 531 h 586"/>
                  <a:gd name="T16" fmla="*/ 148 w 498"/>
                  <a:gd name="T17" fmla="*/ 542 h 586"/>
                  <a:gd name="T18" fmla="*/ 65 w 498"/>
                  <a:gd name="T19" fmla="*/ 570 h 586"/>
                  <a:gd name="T20" fmla="*/ 0 w 498"/>
                  <a:gd name="T21" fmla="*/ 505 h 586"/>
                  <a:gd name="T22" fmla="*/ 1 w 498"/>
                  <a:gd name="T23" fmla="*/ 238 h 586"/>
                  <a:gd name="T24" fmla="*/ 76 w 498"/>
                  <a:gd name="T25" fmla="*/ 7 h 586"/>
                  <a:gd name="T26" fmla="*/ 76 w 498"/>
                  <a:gd name="T27" fmla="*/ 7 h 586"/>
                  <a:gd name="T28" fmla="*/ 76 w 498"/>
                  <a:gd name="T29" fmla="*/ 6 h 586"/>
                  <a:gd name="T30" fmla="*/ 79 w 498"/>
                  <a:gd name="T31" fmla="*/ 3 h 586"/>
                  <a:gd name="T32" fmla="*/ 79 w 498"/>
                  <a:gd name="T33" fmla="*/ 3 h 586"/>
                  <a:gd name="T34" fmla="*/ 79 w 498"/>
                  <a:gd name="T35" fmla="*/ 3 h 586"/>
                  <a:gd name="T36" fmla="*/ 80 w 498"/>
                  <a:gd name="T37" fmla="*/ 3 h 586"/>
                  <a:gd name="T38" fmla="*/ 84 w 498"/>
                  <a:gd name="T39" fmla="*/ 0 h 586"/>
                  <a:gd name="T40" fmla="*/ 84 w 498"/>
                  <a:gd name="T41" fmla="*/ 0 h 586"/>
                  <a:gd name="T42" fmla="*/ 85 w 498"/>
                  <a:gd name="T43" fmla="*/ 0 h 586"/>
                  <a:gd name="T44" fmla="*/ 85 w 498"/>
                  <a:gd name="T45" fmla="*/ 0 h 586"/>
                  <a:gd name="T46" fmla="*/ 85 w 498"/>
                  <a:gd name="T47" fmla="*/ 0 h 586"/>
                  <a:gd name="T48" fmla="*/ 86 w 498"/>
                  <a:gd name="T49" fmla="*/ 0 h 586"/>
                  <a:gd name="T50" fmla="*/ 88 w 498"/>
                  <a:gd name="T51" fmla="*/ 0 h 586"/>
                  <a:gd name="T52" fmla="*/ 82 w 498"/>
                  <a:gd name="T53" fmla="*/ 398 h 586"/>
                  <a:gd name="T54" fmla="*/ 225 w 498"/>
                  <a:gd name="T55" fmla="*/ 376 h 586"/>
                  <a:gd name="T56" fmla="*/ 82 w 498"/>
                  <a:gd name="T57" fmla="*/ 316 h 586"/>
                  <a:gd name="T58" fmla="*/ 225 w 498"/>
                  <a:gd name="T59" fmla="*/ 338 h 586"/>
                  <a:gd name="T60" fmla="*/ 82 w 498"/>
                  <a:gd name="T61" fmla="*/ 316 h 586"/>
                  <a:gd name="T62" fmla="*/ 82 w 498"/>
                  <a:gd name="T63" fmla="*/ 282 h 586"/>
                  <a:gd name="T64" fmla="*/ 369 w 498"/>
                  <a:gd name="T65" fmla="*/ 260 h 586"/>
                  <a:gd name="T66" fmla="*/ 230 w 498"/>
                  <a:gd name="T67" fmla="*/ 191 h 586"/>
                  <a:gd name="T68" fmla="*/ 369 w 498"/>
                  <a:gd name="T69" fmla="*/ 213 h 586"/>
                  <a:gd name="T70" fmla="*/ 230 w 498"/>
                  <a:gd name="T71" fmla="*/ 191 h 586"/>
                  <a:gd name="T72" fmla="*/ 230 w 498"/>
                  <a:gd name="T73" fmla="*/ 152 h 586"/>
                  <a:gd name="T74" fmla="*/ 369 w 498"/>
                  <a:gd name="T75" fmla="*/ 130 h 586"/>
                  <a:gd name="T76" fmla="*/ 230 w 498"/>
                  <a:gd name="T77" fmla="*/ 75 h 586"/>
                  <a:gd name="T78" fmla="*/ 369 w 498"/>
                  <a:gd name="T79" fmla="*/ 97 h 586"/>
                  <a:gd name="T80" fmla="*/ 230 w 498"/>
                  <a:gd name="T81" fmla="*/ 75 h 586"/>
                  <a:gd name="T82" fmla="*/ 208 w 498"/>
                  <a:gd name="T83" fmla="*/ 482 h 586"/>
                  <a:gd name="T84" fmla="*/ 498 w 498"/>
                  <a:gd name="T85" fmla="*/ 326 h 586"/>
                  <a:gd name="T86" fmla="*/ 200 w 498"/>
                  <a:gd name="T87" fmla="*/ 492 h 586"/>
                  <a:gd name="T88" fmla="*/ 196 w 498"/>
                  <a:gd name="T89" fmla="*/ 586 h 586"/>
                  <a:gd name="T90" fmla="*/ 200 w 498"/>
                  <a:gd name="T91" fmla="*/ 492 h 586"/>
                  <a:gd name="T92" fmla="*/ 416 w 498"/>
                  <a:gd name="T93" fmla="*/ 453 h 586"/>
                  <a:gd name="T94" fmla="*/ 405 w 498"/>
                  <a:gd name="T95" fmla="*/ 531 h 586"/>
                  <a:gd name="T96" fmla="*/ 326 w 498"/>
                  <a:gd name="T97" fmla="*/ 542 h 586"/>
                  <a:gd name="T98" fmla="*/ 322 w 498"/>
                  <a:gd name="T99" fmla="*/ 570 h 586"/>
                  <a:gd name="T100" fmla="*/ 425 w 498"/>
                  <a:gd name="T101" fmla="*/ 551 h 586"/>
                  <a:gd name="T102" fmla="*/ 444 w 498"/>
                  <a:gd name="T103" fmla="*/ 426 h 586"/>
                  <a:gd name="T104" fmla="*/ 137 w 498"/>
                  <a:gd name="T105" fmla="*/ 74 h 586"/>
                  <a:gd name="T106" fmla="*/ 49 w 498"/>
                  <a:gd name="T107" fmla="*/ 180 h 5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98" h="586">
                    <a:moveTo>
                      <a:pt x="88" y="0"/>
                    </a:moveTo>
                    <a:cubicBezTo>
                      <a:pt x="379" y="0"/>
                      <a:pt x="379" y="0"/>
                      <a:pt x="379" y="0"/>
                    </a:cubicBezTo>
                    <a:cubicBezTo>
                      <a:pt x="397" y="0"/>
                      <a:pt x="413" y="7"/>
                      <a:pt x="425" y="19"/>
                    </a:cubicBezTo>
                    <a:cubicBezTo>
                      <a:pt x="437" y="31"/>
                      <a:pt x="444" y="47"/>
                      <a:pt x="444" y="65"/>
                    </a:cubicBezTo>
                    <a:cubicBezTo>
                      <a:pt x="444" y="204"/>
                      <a:pt x="444" y="204"/>
                      <a:pt x="444" y="204"/>
                    </a:cubicBezTo>
                    <a:cubicBezTo>
                      <a:pt x="416" y="231"/>
                      <a:pt x="416" y="231"/>
                      <a:pt x="416" y="231"/>
                    </a:cubicBezTo>
                    <a:cubicBezTo>
                      <a:pt x="416" y="65"/>
                      <a:pt x="416" y="65"/>
                      <a:pt x="416" y="65"/>
                    </a:cubicBezTo>
                    <a:cubicBezTo>
                      <a:pt x="416" y="55"/>
                      <a:pt x="412" y="45"/>
                      <a:pt x="405" y="38"/>
                    </a:cubicBezTo>
                    <a:cubicBezTo>
                      <a:pt x="398" y="31"/>
                      <a:pt x="389" y="27"/>
                      <a:pt x="379" y="27"/>
                    </a:cubicBezTo>
                    <a:cubicBezTo>
                      <a:pt x="125" y="27"/>
                      <a:pt x="125" y="27"/>
                      <a:pt x="125" y="27"/>
                    </a:cubicBezTo>
                    <a:cubicBezTo>
                      <a:pt x="166" y="62"/>
                      <a:pt x="166" y="62"/>
                      <a:pt x="166" y="62"/>
                    </a:cubicBezTo>
                    <a:cubicBezTo>
                      <a:pt x="171" y="67"/>
                      <a:pt x="172" y="75"/>
                      <a:pt x="167" y="81"/>
                    </a:cubicBezTo>
                    <a:cubicBezTo>
                      <a:pt x="167" y="81"/>
                      <a:pt x="167" y="81"/>
                      <a:pt x="167" y="81"/>
                    </a:cubicBezTo>
                    <a:cubicBezTo>
                      <a:pt x="27" y="249"/>
                      <a:pt x="27" y="249"/>
                      <a:pt x="27" y="249"/>
                    </a:cubicBezTo>
                    <a:cubicBezTo>
                      <a:pt x="27" y="505"/>
                      <a:pt x="27" y="505"/>
                      <a:pt x="27" y="505"/>
                    </a:cubicBezTo>
                    <a:cubicBezTo>
                      <a:pt x="27" y="515"/>
                      <a:pt x="32" y="524"/>
                      <a:pt x="39" y="531"/>
                    </a:cubicBezTo>
                    <a:cubicBezTo>
                      <a:pt x="45" y="538"/>
                      <a:pt x="55" y="542"/>
                      <a:pt x="65" y="542"/>
                    </a:cubicBezTo>
                    <a:cubicBezTo>
                      <a:pt x="148" y="542"/>
                      <a:pt x="148" y="542"/>
                      <a:pt x="148" y="542"/>
                    </a:cubicBezTo>
                    <a:cubicBezTo>
                      <a:pt x="139" y="570"/>
                      <a:pt x="139" y="570"/>
                      <a:pt x="139" y="570"/>
                    </a:cubicBezTo>
                    <a:cubicBezTo>
                      <a:pt x="65" y="570"/>
                      <a:pt x="65" y="570"/>
                      <a:pt x="65" y="570"/>
                    </a:cubicBezTo>
                    <a:cubicBezTo>
                      <a:pt x="47" y="570"/>
                      <a:pt x="31" y="563"/>
                      <a:pt x="19" y="551"/>
                    </a:cubicBezTo>
                    <a:cubicBezTo>
                      <a:pt x="7" y="539"/>
                      <a:pt x="0" y="522"/>
                      <a:pt x="0" y="505"/>
                    </a:cubicBezTo>
                    <a:cubicBezTo>
                      <a:pt x="0" y="244"/>
                      <a:pt x="0" y="244"/>
                      <a:pt x="0" y="244"/>
                    </a:cubicBezTo>
                    <a:cubicBezTo>
                      <a:pt x="0" y="242"/>
                      <a:pt x="0" y="240"/>
                      <a:pt x="1" y="238"/>
                    </a:cubicBezTo>
                    <a:cubicBezTo>
                      <a:pt x="75" y="9"/>
                      <a:pt x="75" y="9"/>
                      <a:pt x="75" y="9"/>
                    </a:cubicBezTo>
                    <a:cubicBezTo>
                      <a:pt x="75" y="8"/>
                      <a:pt x="76" y="8"/>
                      <a:pt x="76" y="7"/>
                    </a:cubicBezTo>
                    <a:cubicBezTo>
                      <a:pt x="76" y="7"/>
                      <a:pt x="76" y="7"/>
                      <a:pt x="76" y="7"/>
                    </a:cubicBezTo>
                    <a:cubicBezTo>
                      <a:pt x="76" y="7"/>
                      <a:pt x="76" y="7"/>
                      <a:pt x="76" y="7"/>
                    </a:cubicBezTo>
                    <a:cubicBezTo>
                      <a:pt x="76" y="7"/>
                      <a:pt x="76" y="7"/>
                      <a:pt x="76" y="7"/>
                    </a:cubicBezTo>
                    <a:cubicBezTo>
                      <a:pt x="76" y="6"/>
                      <a:pt x="76" y="6"/>
                      <a:pt x="76" y="6"/>
                    </a:cubicBezTo>
                    <a:cubicBezTo>
                      <a:pt x="76" y="6"/>
                      <a:pt x="76" y="6"/>
                      <a:pt x="76" y="6"/>
                    </a:cubicBezTo>
                    <a:cubicBezTo>
                      <a:pt x="77" y="5"/>
                      <a:pt x="78" y="4"/>
                      <a:pt x="79" y="3"/>
                    </a:cubicBezTo>
                    <a:cubicBezTo>
                      <a:pt x="79" y="3"/>
                      <a:pt x="79" y="3"/>
                      <a:pt x="79" y="3"/>
                    </a:cubicBezTo>
                    <a:cubicBezTo>
                      <a:pt x="79" y="3"/>
                      <a:pt x="79" y="3"/>
                      <a:pt x="79" y="3"/>
                    </a:cubicBezTo>
                    <a:cubicBezTo>
                      <a:pt x="79" y="3"/>
                      <a:pt x="79" y="3"/>
                      <a:pt x="79" y="3"/>
                    </a:cubicBezTo>
                    <a:cubicBezTo>
                      <a:pt x="79" y="3"/>
                      <a:pt x="79" y="3"/>
                      <a:pt x="79" y="3"/>
                    </a:cubicBezTo>
                    <a:cubicBezTo>
                      <a:pt x="80" y="3"/>
                      <a:pt x="80" y="3"/>
                      <a:pt x="80" y="3"/>
                    </a:cubicBezTo>
                    <a:cubicBezTo>
                      <a:pt x="80" y="3"/>
                      <a:pt x="80" y="3"/>
                      <a:pt x="80" y="3"/>
                    </a:cubicBezTo>
                    <a:cubicBezTo>
                      <a:pt x="80" y="2"/>
                      <a:pt x="80" y="2"/>
                      <a:pt x="80" y="2"/>
                    </a:cubicBezTo>
                    <a:cubicBezTo>
                      <a:pt x="81" y="2"/>
                      <a:pt x="82" y="1"/>
                      <a:pt x="84" y="0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7" y="0"/>
                      <a:pt x="87" y="0"/>
                      <a:pt x="88" y="0"/>
                    </a:cubicBezTo>
                    <a:cubicBezTo>
                      <a:pt x="88" y="0"/>
                      <a:pt x="88" y="0"/>
                      <a:pt x="88" y="0"/>
                    </a:cubicBezTo>
                    <a:close/>
                    <a:moveTo>
                      <a:pt x="82" y="376"/>
                    </a:moveTo>
                    <a:cubicBezTo>
                      <a:pt x="82" y="398"/>
                      <a:pt x="82" y="398"/>
                      <a:pt x="82" y="398"/>
                    </a:cubicBezTo>
                    <a:cubicBezTo>
                      <a:pt x="225" y="398"/>
                      <a:pt x="225" y="398"/>
                      <a:pt x="225" y="398"/>
                    </a:cubicBezTo>
                    <a:cubicBezTo>
                      <a:pt x="225" y="376"/>
                      <a:pt x="225" y="376"/>
                      <a:pt x="225" y="376"/>
                    </a:cubicBezTo>
                    <a:cubicBezTo>
                      <a:pt x="82" y="376"/>
                      <a:pt x="82" y="376"/>
                      <a:pt x="82" y="376"/>
                    </a:cubicBezTo>
                    <a:close/>
                    <a:moveTo>
                      <a:pt x="82" y="316"/>
                    </a:moveTo>
                    <a:cubicBezTo>
                      <a:pt x="82" y="338"/>
                      <a:pt x="82" y="338"/>
                      <a:pt x="82" y="338"/>
                    </a:cubicBezTo>
                    <a:cubicBezTo>
                      <a:pt x="225" y="338"/>
                      <a:pt x="225" y="338"/>
                      <a:pt x="225" y="338"/>
                    </a:cubicBezTo>
                    <a:cubicBezTo>
                      <a:pt x="225" y="316"/>
                      <a:pt x="225" y="316"/>
                      <a:pt x="225" y="316"/>
                    </a:cubicBezTo>
                    <a:cubicBezTo>
                      <a:pt x="82" y="316"/>
                      <a:pt x="82" y="316"/>
                      <a:pt x="82" y="316"/>
                    </a:cubicBezTo>
                    <a:close/>
                    <a:moveTo>
                      <a:pt x="82" y="260"/>
                    </a:moveTo>
                    <a:cubicBezTo>
                      <a:pt x="82" y="282"/>
                      <a:pt x="82" y="282"/>
                      <a:pt x="82" y="282"/>
                    </a:cubicBezTo>
                    <a:cubicBezTo>
                      <a:pt x="369" y="282"/>
                      <a:pt x="369" y="282"/>
                      <a:pt x="369" y="282"/>
                    </a:cubicBezTo>
                    <a:cubicBezTo>
                      <a:pt x="369" y="260"/>
                      <a:pt x="369" y="260"/>
                      <a:pt x="369" y="260"/>
                    </a:cubicBezTo>
                    <a:cubicBezTo>
                      <a:pt x="82" y="260"/>
                      <a:pt x="82" y="260"/>
                      <a:pt x="82" y="260"/>
                    </a:cubicBezTo>
                    <a:close/>
                    <a:moveTo>
                      <a:pt x="230" y="191"/>
                    </a:moveTo>
                    <a:cubicBezTo>
                      <a:pt x="230" y="213"/>
                      <a:pt x="230" y="213"/>
                      <a:pt x="230" y="213"/>
                    </a:cubicBezTo>
                    <a:cubicBezTo>
                      <a:pt x="369" y="213"/>
                      <a:pt x="369" y="213"/>
                      <a:pt x="369" y="213"/>
                    </a:cubicBezTo>
                    <a:cubicBezTo>
                      <a:pt x="369" y="191"/>
                      <a:pt x="369" y="191"/>
                      <a:pt x="369" y="191"/>
                    </a:cubicBezTo>
                    <a:cubicBezTo>
                      <a:pt x="230" y="191"/>
                      <a:pt x="230" y="191"/>
                      <a:pt x="230" y="191"/>
                    </a:cubicBezTo>
                    <a:close/>
                    <a:moveTo>
                      <a:pt x="230" y="130"/>
                    </a:moveTo>
                    <a:cubicBezTo>
                      <a:pt x="230" y="152"/>
                      <a:pt x="230" y="152"/>
                      <a:pt x="230" y="152"/>
                    </a:cubicBezTo>
                    <a:cubicBezTo>
                      <a:pt x="369" y="152"/>
                      <a:pt x="369" y="152"/>
                      <a:pt x="369" y="152"/>
                    </a:cubicBezTo>
                    <a:cubicBezTo>
                      <a:pt x="369" y="130"/>
                      <a:pt x="369" y="130"/>
                      <a:pt x="369" y="130"/>
                    </a:cubicBezTo>
                    <a:cubicBezTo>
                      <a:pt x="230" y="130"/>
                      <a:pt x="230" y="130"/>
                      <a:pt x="230" y="130"/>
                    </a:cubicBezTo>
                    <a:close/>
                    <a:moveTo>
                      <a:pt x="230" y="75"/>
                    </a:moveTo>
                    <a:cubicBezTo>
                      <a:pt x="230" y="97"/>
                      <a:pt x="230" y="97"/>
                      <a:pt x="230" y="97"/>
                    </a:cubicBezTo>
                    <a:cubicBezTo>
                      <a:pt x="369" y="97"/>
                      <a:pt x="369" y="97"/>
                      <a:pt x="369" y="97"/>
                    </a:cubicBezTo>
                    <a:cubicBezTo>
                      <a:pt x="369" y="75"/>
                      <a:pt x="369" y="75"/>
                      <a:pt x="369" y="75"/>
                    </a:cubicBezTo>
                    <a:cubicBezTo>
                      <a:pt x="230" y="75"/>
                      <a:pt x="230" y="75"/>
                      <a:pt x="230" y="75"/>
                    </a:cubicBezTo>
                    <a:close/>
                    <a:moveTo>
                      <a:pt x="431" y="259"/>
                    </a:moveTo>
                    <a:cubicBezTo>
                      <a:pt x="208" y="482"/>
                      <a:pt x="208" y="482"/>
                      <a:pt x="208" y="482"/>
                    </a:cubicBezTo>
                    <a:cubicBezTo>
                      <a:pt x="275" y="549"/>
                      <a:pt x="275" y="549"/>
                      <a:pt x="275" y="549"/>
                    </a:cubicBezTo>
                    <a:cubicBezTo>
                      <a:pt x="498" y="326"/>
                      <a:pt x="498" y="326"/>
                      <a:pt x="498" y="326"/>
                    </a:cubicBezTo>
                    <a:cubicBezTo>
                      <a:pt x="431" y="259"/>
                      <a:pt x="431" y="259"/>
                      <a:pt x="431" y="259"/>
                    </a:cubicBezTo>
                    <a:close/>
                    <a:moveTo>
                      <a:pt x="200" y="492"/>
                    </a:moveTo>
                    <a:cubicBezTo>
                      <a:pt x="174" y="565"/>
                      <a:pt x="174" y="565"/>
                      <a:pt x="174" y="565"/>
                    </a:cubicBezTo>
                    <a:cubicBezTo>
                      <a:pt x="196" y="586"/>
                      <a:pt x="196" y="586"/>
                      <a:pt x="196" y="586"/>
                    </a:cubicBezTo>
                    <a:cubicBezTo>
                      <a:pt x="266" y="558"/>
                      <a:pt x="266" y="558"/>
                      <a:pt x="266" y="558"/>
                    </a:cubicBezTo>
                    <a:cubicBezTo>
                      <a:pt x="200" y="492"/>
                      <a:pt x="200" y="492"/>
                      <a:pt x="200" y="492"/>
                    </a:cubicBezTo>
                    <a:close/>
                    <a:moveTo>
                      <a:pt x="444" y="426"/>
                    </a:moveTo>
                    <a:cubicBezTo>
                      <a:pt x="416" y="453"/>
                      <a:pt x="416" y="453"/>
                      <a:pt x="416" y="453"/>
                    </a:cubicBezTo>
                    <a:cubicBezTo>
                      <a:pt x="416" y="505"/>
                      <a:pt x="416" y="505"/>
                      <a:pt x="416" y="505"/>
                    </a:cubicBezTo>
                    <a:cubicBezTo>
                      <a:pt x="416" y="515"/>
                      <a:pt x="412" y="524"/>
                      <a:pt x="405" y="531"/>
                    </a:cubicBezTo>
                    <a:cubicBezTo>
                      <a:pt x="398" y="538"/>
                      <a:pt x="389" y="542"/>
                      <a:pt x="379" y="542"/>
                    </a:cubicBezTo>
                    <a:cubicBezTo>
                      <a:pt x="326" y="542"/>
                      <a:pt x="326" y="542"/>
                      <a:pt x="326" y="542"/>
                    </a:cubicBezTo>
                    <a:cubicBezTo>
                      <a:pt x="310" y="558"/>
                      <a:pt x="310" y="558"/>
                      <a:pt x="310" y="558"/>
                    </a:cubicBezTo>
                    <a:cubicBezTo>
                      <a:pt x="322" y="570"/>
                      <a:pt x="322" y="570"/>
                      <a:pt x="322" y="570"/>
                    </a:cubicBezTo>
                    <a:cubicBezTo>
                      <a:pt x="379" y="570"/>
                      <a:pt x="379" y="570"/>
                      <a:pt x="379" y="570"/>
                    </a:cubicBezTo>
                    <a:cubicBezTo>
                      <a:pt x="397" y="570"/>
                      <a:pt x="413" y="563"/>
                      <a:pt x="425" y="551"/>
                    </a:cubicBezTo>
                    <a:cubicBezTo>
                      <a:pt x="437" y="539"/>
                      <a:pt x="444" y="522"/>
                      <a:pt x="444" y="505"/>
                    </a:cubicBezTo>
                    <a:cubicBezTo>
                      <a:pt x="444" y="426"/>
                      <a:pt x="444" y="426"/>
                      <a:pt x="444" y="426"/>
                    </a:cubicBezTo>
                    <a:close/>
                    <a:moveTo>
                      <a:pt x="49" y="180"/>
                    </a:moveTo>
                    <a:cubicBezTo>
                      <a:pt x="137" y="74"/>
                      <a:pt x="137" y="74"/>
                      <a:pt x="137" y="74"/>
                    </a:cubicBezTo>
                    <a:cubicBezTo>
                      <a:pt x="95" y="37"/>
                      <a:pt x="95" y="37"/>
                      <a:pt x="95" y="37"/>
                    </a:cubicBezTo>
                    <a:lnTo>
                      <a:pt x="49" y="18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7465517" y="3467108"/>
            <a:ext cx="2182419" cy="2029619"/>
            <a:chOff x="5599269" y="2626288"/>
            <a:chExt cx="1637027" cy="1522214"/>
          </a:xfrm>
        </p:grpSpPr>
        <p:sp>
          <p:nvSpPr>
            <p:cNvPr id="27" name="椭圆 26"/>
            <p:cNvSpPr/>
            <p:nvPr/>
          </p:nvSpPr>
          <p:spPr>
            <a:xfrm flipV="1">
              <a:off x="5599269" y="2626288"/>
              <a:ext cx="216024" cy="21602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" name="任意多边形 27"/>
            <p:cNvSpPr/>
            <p:nvPr/>
          </p:nvSpPr>
          <p:spPr>
            <a:xfrm flipV="1">
              <a:off x="5717367" y="2837495"/>
              <a:ext cx="870857" cy="986971"/>
            </a:xfrm>
            <a:custGeom>
              <a:avLst/>
              <a:gdLst>
                <a:gd name="connsiteX0" fmla="*/ 0 w 870857"/>
                <a:gd name="connsiteY0" fmla="*/ 986971 h 986971"/>
                <a:gd name="connsiteX1" fmla="*/ 0 w 870857"/>
                <a:gd name="connsiteY1" fmla="*/ 0 h 986971"/>
                <a:gd name="connsiteX2" fmla="*/ 870857 w 870857"/>
                <a:gd name="connsiteY2" fmla="*/ 0 h 986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0857" h="986971">
                  <a:moveTo>
                    <a:pt x="0" y="986971"/>
                  </a:moveTo>
                  <a:lnTo>
                    <a:pt x="0" y="0"/>
                  </a:lnTo>
                  <a:lnTo>
                    <a:pt x="870857" y="0"/>
                  </a:lnTo>
                </a:path>
              </a:pathLst>
            </a:custGeom>
            <a:ln w="127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6588224" y="3500430"/>
              <a:ext cx="648072" cy="648072"/>
              <a:chOff x="6588224" y="3500430"/>
              <a:chExt cx="648072" cy="648072"/>
            </a:xfrm>
          </p:grpSpPr>
          <p:sp>
            <p:nvSpPr>
              <p:cNvPr id="30" name="椭圆 29"/>
              <p:cNvSpPr/>
              <p:nvPr/>
            </p:nvSpPr>
            <p:spPr>
              <a:xfrm flipV="1">
                <a:off x="6588224" y="3500430"/>
                <a:ext cx="648072" cy="64807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1" name="Freeform 18"/>
              <p:cNvSpPr>
                <a:spLocks noEditPoints="1"/>
              </p:cNvSpPr>
              <p:nvPr/>
            </p:nvSpPr>
            <p:spPr bwMode="black">
              <a:xfrm>
                <a:off x="6804248" y="3700555"/>
                <a:ext cx="253430" cy="247822"/>
              </a:xfrm>
              <a:custGeom>
                <a:avLst/>
                <a:gdLst>
                  <a:gd name="T0" fmla="*/ 129 w 246"/>
                  <a:gd name="T1" fmla="*/ 192 h 300"/>
                  <a:gd name="T2" fmla="*/ 43 w 246"/>
                  <a:gd name="T3" fmla="*/ 202 h 300"/>
                  <a:gd name="T4" fmla="*/ 129 w 246"/>
                  <a:gd name="T5" fmla="*/ 126 h 300"/>
                  <a:gd name="T6" fmla="*/ 43 w 246"/>
                  <a:gd name="T7" fmla="*/ 135 h 300"/>
                  <a:gd name="T8" fmla="*/ 129 w 246"/>
                  <a:gd name="T9" fmla="*/ 126 h 300"/>
                  <a:gd name="T10" fmla="*/ 215 w 246"/>
                  <a:gd name="T11" fmla="*/ 101 h 300"/>
                  <a:gd name="T12" fmla="*/ 219 w 246"/>
                  <a:gd name="T13" fmla="*/ 90 h 300"/>
                  <a:gd name="T14" fmla="*/ 208 w 246"/>
                  <a:gd name="T15" fmla="*/ 111 h 300"/>
                  <a:gd name="T16" fmla="*/ 43 w 246"/>
                  <a:gd name="T17" fmla="*/ 92 h 300"/>
                  <a:gd name="T18" fmla="*/ 117 w 246"/>
                  <a:gd name="T19" fmla="*/ 102 h 300"/>
                  <a:gd name="T20" fmla="*/ 43 w 246"/>
                  <a:gd name="T21" fmla="*/ 235 h 300"/>
                  <a:gd name="T22" fmla="*/ 117 w 246"/>
                  <a:gd name="T23" fmla="*/ 226 h 300"/>
                  <a:gd name="T24" fmla="*/ 43 w 246"/>
                  <a:gd name="T25" fmla="*/ 235 h 300"/>
                  <a:gd name="T26" fmla="*/ 11 w 246"/>
                  <a:gd name="T27" fmla="*/ 287 h 300"/>
                  <a:gd name="T28" fmla="*/ 35 w 246"/>
                  <a:gd name="T29" fmla="*/ 36 h 300"/>
                  <a:gd name="T30" fmla="*/ 0 w 246"/>
                  <a:gd name="T31" fmla="*/ 22 h 300"/>
                  <a:gd name="T32" fmla="*/ 219 w 246"/>
                  <a:gd name="T33" fmla="*/ 300 h 300"/>
                  <a:gd name="T34" fmla="*/ 208 w 246"/>
                  <a:gd name="T35" fmla="*/ 173 h 300"/>
                  <a:gd name="T36" fmla="*/ 117 w 246"/>
                  <a:gd name="T37" fmla="*/ 159 h 300"/>
                  <a:gd name="T38" fmla="*/ 43 w 246"/>
                  <a:gd name="T39" fmla="*/ 169 h 300"/>
                  <a:gd name="T40" fmla="*/ 117 w 246"/>
                  <a:gd name="T41" fmla="*/ 159 h 300"/>
                  <a:gd name="T42" fmla="*/ 57 w 246"/>
                  <a:gd name="T43" fmla="*/ 22 h 300"/>
                  <a:gd name="T44" fmla="*/ 86 w 246"/>
                  <a:gd name="T45" fmla="*/ 20 h 300"/>
                  <a:gd name="T46" fmla="*/ 110 w 246"/>
                  <a:gd name="T47" fmla="*/ 0 h 300"/>
                  <a:gd name="T48" fmla="*/ 133 w 246"/>
                  <a:gd name="T49" fmla="*/ 20 h 300"/>
                  <a:gd name="T50" fmla="*/ 162 w 246"/>
                  <a:gd name="T51" fmla="*/ 22 h 300"/>
                  <a:gd name="T52" fmla="*/ 179 w 246"/>
                  <a:gd name="T53" fmla="*/ 43 h 300"/>
                  <a:gd name="T54" fmla="*/ 41 w 246"/>
                  <a:gd name="T55" fmla="*/ 36 h 300"/>
                  <a:gd name="T56" fmla="*/ 110 w 246"/>
                  <a:gd name="T57" fmla="*/ 20 h 300"/>
                  <a:gd name="T58" fmla="*/ 110 w 246"/>
                  <a:gd name="T59" fmla="*/ 11 h 300"/>
                  <a:gd name="T60" fmla="*/ 190 w 246"/>
                  <a:gd name="T61" fmla="*/ 269 h 300"/>
                  <a:gd name="T62" fmla="*/ 29 w 246"/>
                  <a:gd name="T63" fmla="*/ 59 h 300"/>
                  <a:gd name="T64" fmla="*/ 190 w 246"/>
                  <a:gd name="T65" fmla="*/ 71 h 300"/>
                  <a:gd name="T66" fmla="*/ 200 w 246"/>
                  <a:gd name="T67" fmla="*/ 49 h 300"/>
                  <a:gd name="T68" fmla="*/ 19 w 246"/>
                  <a:gd name="T69" fmla="*/ 278 h 300"/>
                  <a:gd name="T70" fmla="*/ 200 w 246"/>
                  <a:gd name="T71" fmla="*/ 185 h 300"/>
                  <a:gd name="T72" fmla="*/ 190 w 246"/>
                  <a:gd name="T73" fmla="*/ 269 h 300"/>
                  <a:gd name="T74" fmla="*/ 190 w 246"/>
                  <a:gd name="T75" fmla="*/ 133 h 300"/>
                  <a:gd name="T76" fmla="*/ 200 w 246"/>
                  <a:gd name="T77" fmla="*/ 124 h 300"/>
                  <a:gd name="T78" fmla="*/ 215 w 246"/>
                  <a:gd name="T79" fmla="*/ 35 h 300"/>
                  <a:gd name="T80" fmla="*/ 219 w 246"/>
                  <a:gd name="T81" fmla="*/ 22 h 300"/>
                  <a:gd name="T82" fmla="*/ 184 w 246"/>
                  <a:gd name="T83" fmla="*/ 36 h 300"/>
                  <a:gd name="T84" fmla="*/ 208 w 246"/>
                  <a:gd name="T85" fmla="*/ 44 h 300"/>
                  <a:gd name="T86" fmla="*/ 246 w 246"/>
                  <a:gd name="T87" fmla="*/ 41 h 300"/>
                  <a:gd name="T88" fmla="*/ 155 w 246"/>
                  <a:gd name="T89" fmla="*/ 134 h 300"/>
                  <a:gd name="T90" fmla="*/ 156 w 246"/>
                  <a:gd name="T91" fmla="*/ 92 h 300"/>
                  <a:gd name="T92" fmla="*/ 218 w 246"/>
                  <a:gd name="T93" fmla="*/ 41 h 300"/>
                  <a:gd name="T94" fmla="*/ 246 w 246"/>
                  <a:gd name="T95" fmla="*/ 107 h 300"/>
                  <a:gd name="T96" fmla="*/ 155 w 246"/>
                  <a:gd name="T97" fmla="*/ 201 h 300"/>
                  <a:gd name="T98" fmla="*/ 156 w 246"/>
                  <a:gd name="T99" fmla="*/ 159 h 300"/>
                  <a:gd name="T100" fmla="*/ 218 w 246"/>
                  <a:gd name="T101" fmla="*/ 107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46" h="300">
                    <a:moveTo>
                      <a:pt x="43" y="192"/>
                    </a:moveTo>
                    <a:cubicBezTo>
                      <a:pt x="129" y="192"/>
                      <a:pt x="129" y="192"/>
                      <a:pt x="129" y="192"/>
                    </a:cubicBezTo>
                    <a:cubicBezTo>
                      <a:pt x="129" y="202"/>
                      <a:pt x="129" y="202"/>
                      <a:pt x="129" y="202"/>
                    </a:cubicBezTo>
                    <a:cubicBezTo>
                      <a:pt x="43" y="202"/>
                      <a:pt x="43" y="202"/>
                      <a:pt x="43" y="202"/>
                    </a:cubicBezTo>
                    <a:lnTo>
                      <a:pt x="43" y="192"/>
                    </a:lnTo>
                    <a:close/>
                    <a:moveTo>
                      <a:pt x="129" y="126"/>
                    </a:moveTo>
                    <a:cubicBezTo>
                      <a:pt x="43" y="126"/>
                      <a:pt x="43" y="126"/>
                      <a:pt x="43" y="126"/>
                    </a:cubicBezTo>
                    <a:cubicBezTo>
                      <a:pt x="43" y="135"/>
                      <a:pt x="43" y="135"/>
                      <a:pt x="43" y="135"/>
                    </a:cubicBezTo>
                    <a:cubicBezTo>
                      <a:pt x="129" y="135"/>
                      <a:pt x="129" y="135"/>
                      <a:pt x="129" y="135"/>
                    </a:cubicBezTo>
                    <a:lnTo>
                      <a:pt x="129" y="126"/>
                    </a:lnTo>
                    <a:close/>
                    <a:moveTo>
                      <a:pt x="208" y="111"/>
                    </a:moveTo>
                    <a:cubicBezTo>
                      <a:pt x="215" y="101"/>
                      <a:pt x="215" y="101"/>
                      <a:pt x="215" y="101"/>
                    </a:cubicBezTo>
                    <a:cubicBezTo>
                      <a:pt x="219" y="101"/>
                      <a:pt x="219" y="101"/>
                      <a:pt x="219" y="101"/>
                    </a:cubicBezTo>
                    <a:cubicBezTo>
                      <a:pt x="219" y="90"/>
                      <a:pt x="219" y="90"/>
                      <a:pt x="219" y="90"/>
                    </a:cubicBezTo>
                    <a:cubicBezTo>
                      <a:pt x="208" y="106"/>
                      <a:pt x="208" y="106"/>
                      <a:pt x="208" y="106"/>
                    </a:cubicBezTo>
                    <a:lnTo>
                      <a:pt x="208" y="111"/>
                    </a:lnTo>
                    <a:close/>
                    <a:moveTo>
                      <a:pt x="117" y="92"/>
                    </a:moveTo>
                    <a:cubicBezTo>
                      <a:pt x="43" y="92"/>
                      <a:pt x="43" y="92"/>
                      <a:pt x="43" y="92"/>
                    </a:cubicBezTo>
                    <a:cubicBezTo>
                      <a:pt x="43" y="102"/>
                      <a:pt x="43" y="102"/>
                      <a:pt x="43" y="102"/>
                    </a:cubicBezTo>
                    <a:cubicBezTo>
                      <a:pt x="117" y="102"/>
                      <a:pt x="117" y="102"/>
                      <a:pt x="117" y="102"/>
                    </a:cubicBezTo>
                    <a:lnTo>
                      <a:pt x="117" y="92"/>
                    </a:lnTo>
                    <a:close/>
                    <a:moveTo>
                      <a:pt x="43" y="235"/>
                    </a:moveTo>
                    <a:cubicBezTo>
                      <a:pt x="117" y="235"/>
                      <a:pt x="117" y="235"/>
                      <a:pt x="117" y="235"/>
                    </a:cubicBezTo>
                    <a:cubicBezTo>
                      <a:pt x="117" y="226"/>
                      <a:pt x="117" y="226"/>
                      <a:pt x="117" y="226"/>
                    </a:cubicBezTo>
                    <a:cubicBezTo>
                      <a:pt x="43" y="226"/>
                      <a:pt x="43" y="226"/>
                      <a:pt x="43" y="226"/>
                    </a:cubicBezTo>
                    <a:lnTo>
                      <a:pt x="43" y="235"/>
                    </a:lnTo>
                    <a:close/>
                    <a:moveTo>
                      <a:pt x="208" y="287"/>
                    </a:moveTo>
                    <a:cubicBezTo>
                      <a:pt x="11" y="287"/>
                      <a:pt x="11" y="287"/>
                      <a:pt x="11" y="287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7" y="31"/>
                      <a:pt x="40" y="26"/>
                      <a:pt x="44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300"/>
                      <a:pt x="0" y="300"/>
                      <a:pt x="0" y="300"/>
                    </a:cubicBezTo>
                    <a:cubicBezTo>
                      <a:pt x="219" y="300"/>
                      <a:pt x="219" y="300"/>
                      <a:pt x="219" y="300"/>
                    </a:cubicBezTo>
                    <a:cubicBezTo>
                      <a:pt x="219" y="157"/>
                      <a:pt x="219" y="157"/>
                      <a:pt x="219" y="157"/>
                    </a:cubicBezTo>
                    <a:cubicBezTo>
                      <a:pt x="208" y="173"/>
                      <a:pt x="208" y="173"/>
                      <a:pt x="208" y="173"/>
                    </a:cubicBezTo>
                    <a:lnTo>
                      <a:pt x="208" y="287"/>
                    </a:lnTo>
                    <a:close/>
                    <a:moveTo>
                      <a:pt x="117" y="159"/>
                    </a:moveTo>
                    <a:cubicBezTo>
                      <a:pt x="43" y="159"/>
                      <a:pt x="43" y="159"/>
                      <a:pt x="43" y="159"/>
                    </a:cubicBezTo>
                    <a:cubicBezTo>
                      <a:pt x="43" y="169"/>
                      <a:pt x="43" y="169"/>
                      <a:pt x="43" y="169"/>
                    </a:cubicBezTo>
                    <a:cubicBezTo>
                      <a:pt x="117" y="169"/>
                      <a:pt x="117" y="169"/>
                      <a:pt x="117" y="169"/>
                    </a:cubicBezTo>
                    <a:lnTo>
                      <a:pt x="117" y="159"/>
                    </a:lnTo>
                    <a:close/>
                    <a:moveTo>
                      <a:pt x="41" y="36"/>
                    </a:moveTo>
                    <a:cubicBezTo>
                      <a:pt x="43" y="29"/>
                      <a:pt x="50" y="25"/>
                      <a:pt x="57" y="22"/>
                    </a:cubicBezTo>
                    <a:cubicBezTo>
                      <a:pt x="63" y="21"/>
                      <a:pt x="71" y="20"/>
                      <a:pt x="77" y="20"/>
                    </a:cubicBezTo>
                    <a:cubicBezTo>
                      <a:pt x="80" y="20"/>
                      <a:pt x="83" y="20"/>
                      <a:pt x="86" y="20"/>
                    </a:cubicBezTo>
                    <a:cubicBezTo>
                      <a:pt x="87" y="20"/>
                      <a:pt x="88" y="20"/>
                      <a:pt x="89" y="20"/>
                    </a:cubicBezTo>
                    <a:cubicBezTo>
                      <a:pt x="89" y="9"/>
                      <a:pt x="98" y="0"/>
                      <a:pt x="110" y="0"/>
                    </a:cubicBezTo>
                    <a:cubicBezTo>
                      <a:pt x="121" y="0"/>
                      <a:pt x="130" y="9"/>
                      <a:pt x="130" y="20"/>
                    </a:cubicBezTo>
                    <a:cubicBezTo>
                      <a:pt x="131" y="20"/>
                      <a:pt x="132" y="20"/>
                      <a:pt x="133" y="20"/>
                    </a:cubicBezTo>
                    <a:cubicBezTo>
                      <a:pt x="136" y="20"/>
                      <a:pt x="139" y="20"/>
                      <a:pt x="142" y="20"/>
                    </a:cubicBezTo>
                    <a:cubicBezTo>
                      <a:pt x="149" y="20"/>
                      <a:pt x="156" y="21"/>
                      <a:pt x="162" y="22"/>
                    </a:cubicBezTo>
                    <a:cubicBezTo>
                      <a:pt x="170" y="25"/>
                      <a:pt x="176" y="29"/>
                      <a:pt x="178" y="36"/>
                    </a:cubicBezTo>
                    <a:cubicBezTo>
                      <a:pt x="179" y="38"/>
                      <a:pt x="179" y="41"/>
                      <a:pt x="179" y="43"/>
                    </a:cubicBezTo>
                    <a:cubicBezTo>
                      <a:pt x="145" y="43"/>
                      <a:pt x="74" y="43"/>
                      <a:pt x="40" y="43"/>
                    </a:cubicBezTo>
                    <a:cubicBezTo>
                      <a:pt x="40" y="41"/>
                      <a:pt x="41" y="38"/>
                      <a:pt x="41" y="36"/>
                    </a:cubicBezTo>
                    <a:close/>
                    <a:moveTo>
                      <a:pt x="99" y="20"/>
                    </a:moveTo>
                    <a:cubicBezTo>
                      <a:pt x="103" y="20"/>
                      <a:pt x="106" y="20"/>
                      <a:pt x="110" y="20"/>
                    </a:cubicBezTo>
                    <a:cubicBezTo>
                      <a:pt x="113" y="20"/>
                      <a:pt x="116" y="20"/>
                      <a:pt x="120" y="20"/>
                    </a:cubicBezTo>
                    <a:cubicBezTo>
                      <a:pt x="119" y="15"/>
                      <a:pt x="115" y="11"/>
                      <a:pt x="110" y="11"/>
                    </a:cubicBezTo>
                    <a:cubicBezTo>
                      <a:pt x="104" y="11"/>
                      <a:pt x="100" y="15"/>
                      <a:pt x="99" y="20"/>
                    </a:cubicBezTo>
                    <a:close/>
                    <a:moveTo>
                      <a:pt x="190" y="269"/>
                    </a:moveTo>
                    <a:cubicBezTo>
                      <a:pt x="29" y="269"/>
                      <a:pt x="29" y="269"/>
                      <a:pt x="29" y="26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190" y="59"/>
                      <a:pt x="190" y="59"/>
                      <a:pt x="190" y="59"/>
                    </a:cubicBezTo>
                    <a:cubicBezTo>
                      <a:pt x="190" y="71"/>
                      <a:pt x="190" y="71"/>
                      <a:pt x="190" y="71"/>
                    </a:cubicBezTo>
                    <a:cubicBezTo>
                      <a:pt x="200" y="57"/>
                      <a:pt x="200" y="57"/>
                      <a:pt x="200" y="57"/>
                    </a:cubicBezTo>
                    <a:cubicBezTo>
                      <a:pt x="200" y="49"/>
                      <a:pt x="200" y="49"/>
                      <a:pt x="200" y="49"/>
                    </a:cubicBezTo>
                    <a:cubicBezTo>
                      <a:pt x="19" y="49"/>
                      <a:pt x="19" y="49"/>
                      <a:pt x="19" y="49"/>
                    </a:cubicBezTo>
                    <a:cubicBezTo>
                      <a:pt x="19" y="278"/>
                      <a:pt x="19" y="278"/>
                      <a:pt x="19" y="278"/>
                    </a:cubicBezTo>
                    <a:cubicBezTo>
                      <a:pt x="200" y="278"/>
                      <a:pt x="200" y="278"/>
                      <a:pt x="200" y="278"/>
                    </a:cubicBezTo>
                    <a:cubicBezTo>
                      <a:pt x="200" y="185"/>
                      <a:pt x="200" y="185"/>
                      <a:pt x="200" y="185"/>
                    </a:cubicBezTo>
                    <a:cubicBezTo>
                      <a:pt x="190" y="199"/>
                      <a:pt x="190" y="199"/>
                      <a:pt x="190" y="199"/>
                    </a:cubicBezTo>
                    <a:lnTo>
                      <a:pt x="190" y="269"/>
                    </a:lnTo>
                    <a:close/>
                    <a:moveTo>
                      <a:pt x="200" y="119"/>
                    </a:moveTo>
                    <a:cubicBezTo>
                      <a:pt x="190" y="133"/>
                      <a:pt x="190" y="133"/>
                      <a:pt x="190" y="133"/>
                    </a:cubicBezTo>
                    <a:cubicBezTo>
                      <a:pt x="190" y="138"/>
                      <a:pt x="190" y="138"/>
                      <a:pt x="190" y="138"/>
                    </a:cubicBezTo>
                    <a:cubicBezTo>
                      <a:pt x="200" y="124"/>
                      <a:pt x="200" y="124"/>
                      <a:pt x="200" y="124"/>
                    </a:cubicBezTo>
                    <a:lnTo>
                      <a:pt x="200" y="119"/>
                    </a:lnTo>
                    <a:close/>
                    <a:moveTo>
                      <a:pt x="215" y="35"/>
                    </a:moveTo>
                    <a:cubicBezTo>
                      <a:pt x="219" y="35"/>
                      <a:pt x="219" y="35"/>
                      <a:pt x="219" y="35"/>
                    </a:cubicBezTo>
                    <a:cubicBezTo>
                      <a:pt x="219" y="22"/>
                      <a:pt x="219" y="22"/>
                      <a:pt x="219" y="22"/>
                    </a:cubicBezTo>
                    <a:cubicBezTo>
                      <a:pt x="175" y="22"/>
                      <a:pt x="175" y="22"/>
                      <a:pt x="175" y="22"/>
                    </a:cubicBezTo>
                    <a:cubicBezTo>
                      <a:pt x="179" y="26"/>
                      <a:pt x="182" y="30"/>
                      <a:pt x="184" y="36"/>
                    </a:cubicBezTo>
                    <a:cubicBezTo>
                      <a:pt x="208" y="36"/>
                      <a:pt x="208" y="36"/>
                      <a:pt x="208" y="36"/>
                    </a:cubicBezTo>
                    <a:cubicBezTo>
                      <a:pt x="208" y="44"/>
                      <a:pt x="208" y="44"/>
                      <a:pt x="208" y="44"/>
                    </a:cubicBezTo>
                    <a:lnTo>
                      <a:pt x="215" y="35"/>
                    </a:lnTo>
                    <a:close/>
                    <a:moveTo>
                      <a:pt x="246" y="41"/>
                    </a:moveTo>
                    <a:cubicBezTo>
                      <a:pt x="182" y="134"/>
                      <a:pt x="182" y="134"/>
                      <a:pt x="182" y="134"/>
                    </a:cubicBezTo>
                    <a:cubicBezTo>
                      <a:pt x="155" y="134"/>
                      <a:pt x="155" y="134"/>
                      <a:pt x="155" y="134"/>
                    </a:cubicBezTo>
                    <a:cubicBezTo>
                      <a:pt x="129" y="92"/>
                      <a:pt x="129" y="92"/>
                      <a:pt x="129" y="92"/>
                    </a:cubicBezTo>
                    <a:cubicBezTo>
                      <a:pt x="156" y="92"/>
                      <a:pt x="156" y="92"/>
                      <a:pt x="156" y="92"/>
                    </a:cubicBezTo>
                    <a:cubicBezTo>
                      <a:pt x="169" y="113"/>
                      <a:pt x="169" y="113"/>
                      <a:pt x="169" y="113"/>
                    </a:cubicBezTo>
                    <a:cubicBezTo>
                      <a:pt x="218" y="41"/>
                      <a:pt x="218" y="41"/>
                      <a:pt x="218" y="41"/>
                    </a:cubicBezTo>
                    <a:lnTo>
                      <a:pt x="246" y="41"/>
                    </a:lnTo>
                    <a:close/>
                    <a:moveTo>
                      <a:pt x="246" y="107"/>
                    </a:moveTo>
                    <a:cubicBezTo>
                      <a:pt x="182" y="201"/>
                      <a:pt x="182" y="201"/>
                      <a:pt x="182" y="201"/>
                    </a:cubicBezTo>
                    <a:cubicBezTo>
                      <a:pt x="155" y="201"/>
                      <a:pt x="155" y="201"/>
                      <a:pt x="155" y="201"/>
                    </a:cubicBezTo>
                    <a:cubicBezTo>
                      <a:pt x="129" y="159"/>
                      <a:pt x="129" y="159"/>
                      <a:pt x="129" y="159"/>
                    </a:cubicBezTo>
                    <a:cubicBezTo>
                      <a:pt x="156" y="159"/>
                      <a:pt x="156" y="159"/>
                      <a:pt x="156" y="159"/>
                    </a:cubicBezTo>
                    <a:cubicBezTo>
                      <a:pt x="169" y="180"/>
                      <a:pt x="169" y="180"/>
                      <a:pt x="169" y="180"/>
                    </a:cubicBezTo>
                    <a:cubicBezTo>
                      <a:pt x="218" y="107"/>
                      <a:pt x="218" y="107"/>
                      <a:pt x="218" y="107"/>
                    </a:cubicBezTo>
                    <a:lnTo>
                      <a:pt x="246" y="10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1735" tIns="30867" rIns="61735" bIns="30867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sp>
        <p:nvSpPr>
          <p:cNvPr id="32" name="矩形 31"/>
          <p:cNvSpPr/>
          <p:nvPr/>
        </p:nvSpPr>
        <p:spPr>
          <a:xfrm>
            <a:off x="1831220" y="2748060"/>
            <a:ext cx="3336302" cy="492443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这里根据您的需要输入介绍文本</a:t>
            </a:r>
          </a:p>
        </p:txBody>
      </p:sp>
      <p:sp>
        <p:nvSpPr>
          <p:cNvPr id="33" name="矩形 32"/>
          <p:cNvSpPr/>
          <p:nvPr/>
        </p:nvSpPr>
        <p:spPr>
          <a:xfrm>
            <a:off x="5797363" y="2748060"/>
            <a:ext cx="3336302" cy="492443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这里根据您的需要输入介绍文本</a:t>
            </a:r>
          </a:p>
        </p:txBody>
      </p:sp>
      <p:sp>
        <p:nvSpPr>
          <p:cNvPr id="34" name="矩形 33"/>
          <p:cNvSpPr/>
          <p:nvPr/>
        </p:nvSpPr>
        <p:spPr>
          <a:xfrm>
            <a:off x="3811291" y="3984968"/>
            <a:ext cx="3336302" cy="492443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这里根据您的需要输入介绍文本</a:t>
            </a:r>
          </a:p>
        </p:txBody>
      </p:sp>
      <p:sp>
        <p:nvSpPr>
          <p:cNvPr id="35" name="矩形 34"/>
          <p:cNvSpPr/>
          <p:nvPr/>
        </p:nvSpPr>
        <p:spPr>
          <a:xfrm>
            <a:off x="7823967" y="3984968"/>
            <a:ext cx="3336302" cy="492443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这里根据您的需要输入介绍文本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058262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/>
        </p:nvSpPr>
        <p:spPr>
          <a:xfrm>
            <a:off x="5481653" y="2411578"/>
            <a:ext cx="1260440" cy="983203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08" tIns="60954" rIns="121908" bIns="6095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 sz="1400">
              <a:solidFill>
                <a:srgbClr val="709020"/>
              </a:solidFill>
            </a:endParaRPr>
          </a:p>
        </p:txBody>
      </p:sp>
      <p:sp>
        <p:nvSpPr>
          <p:cNvPr id="5" name="等腰三角形 4"/>
          <p:cNvSpPr/>
          <p:nvPr/>
        </p:nvSpPr>
        <p:spPr>
          <a:xfrm rot="17349446">
            <a:off x="4049094" y="3459055"/>
            <a:ext cx="1260604" cy="983075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08" tIns="60954" rIns="121908" bIns="6095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 sz="1400">
              <a:solidFill>
                <a:srgbClr val="709020"/>
              </a:solidFill>
            </a:endParaRPr>
          </a:p>
        </p:txBody>
      </p:sp>
      <p:sp>
        <p:nvSpPr>
          <p:cNvPr id="6" name="等腰三角形 5"/>
          <p:cNvSpPr/>
          <p:nvPr/>
        </p:nvSpPr>
        <p:spPr>
          <a:xfrm rot="4412476">
            <a:off x="6873882" y="3490363"/>
            <a:ext cx="1260604" cy="983075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08" tIns="60954" rIns="121908" bIns="6095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 sz="1400">
              <a:solidFill>
                <a:srgbClr val="709020"/>
              </a:solidFill>
            </a:endParaRPr>
          </a:p>
        </p:txBody>
      </p:sp>
      <p:sp>
        <p:nvSpPr>
          <p:cNvPr id="7" name="等腰三角形 6"/>
          <p:cNvSpPr/>
          <p:nvPr/>
        </p:nvSpPr>
        <p:spPr>
          <a:xfrm rot="8496566">
            <a:off x="6324449" y="5113033"/>
            <a:ext cx="1260440" cy="983203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08" tIns="60954" rIns="121908" bIns="6095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 sz="1400">
              <a:solidFill>
                <a:srgbClr val="709020"/>
              </a:solidFill>
            </a:endParaRPr>
          </a:p>
        </p:txBody>
      </p:sp>
      <p:sp>
        <p:nvSpPr>
          <p:cNvPr id="8" name="等腰三角形 7"/>
          <p:cNvSpPr/>
          <p:nvPr/>
        </p:nvSpPr>
        <p:spPr>
          <a:xfrm rot="13048701">
            <a:off x="4532673" y="5115767"/>
            <a:ext cx="1260440" cy="983203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08" tIns="60954" rIns="121908" bIns="6095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 sz="1400">
              <a:solidFill>
                <a:srgbClr val="709020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188494" y="3344909"/>
            <a:ext cx="1993502" cy="2194437"/>
            <a:chOff x="3819273" y="2454637"/>
            <a:chExt cx="1495321" cy="1645828"/>
          </a:xfrm>
          <a:solidFill>
            <a:schemeClr val="accent1"/>
          </a:solidFill>
        </p:grpSpPr>
        <p:sp>
          <p:nvSpPr>
            <p:cNvPr id="10" name="Freeform 6"/>
            <p:cNvSpPr>
              <a:spLocks/>
            </p:cNvSpPr>
            <p:nvPr/>
          </p:nvSpPr>
          <p:spPr bwMode="auto">
            <a:xfrm rot="6531590">
              <a:off x="3744020" y="2529890"/>
              <a:ext cx="1645828" cy="1495321"/>
            </a:xfrm>
            <a:custGeom>
              <a:avLst/>
              <a:gdLst/>
              <a:ahLst/>
              <a:cxnLst>
                <a:cxn ang="0">
                  <a:pos x="872" y="4340"/>
                </a:cxn>
                <a:cxn ang="0">
                  <a:pos x="0" y="1658"/>
                </a:cxn>
                <a:cxn ang="0">
                  <a:pos x="2282" y="0"/>
                </a:cxn>
                <a:cxn ang="0">
                  <a:pos x="4564" y="1658"/>
                </a:cxn>
                <a:cxn ang="0">
                  <a:pos x="3692" y="4340"/>
                </a:cxn>
                <a:cxn ang="0">
                  <a:pos x="872" y="4340"/>
                </a:cxn>
              </a:cxnLst>
              <a:rect l="0" t="0" r="r" b="b"/>
              <a:pathLst>
                <a:path w="4564" h="4340">
                  <a:moveTo>
                    <a:pt x="872" y="4340"/>
                  </a:moveTo>
                  <a:lnTo>
                    <a:pt x="0" y="1658"/>
                  </a:lnTo>
                  <a:lnTo>
                    <a:pt x="2282" y="0"/>
                  </a:lnTo>
                  <a:lnTo>
                    <a:pt x="4564" y="1658"/>
                  </a:lnTo>
                  <a:lnTo>
                    <a:pt x="3692" y="4340"/>
                  </a:lnTo>
                  <a:lnTo>
                    <a:pt x="872" y="434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>
                <a:solidFill>
                  <a:srgbClr val="709020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4065553" y="3073833"/>
              <a:ext cx="831105" cy="27699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添加文本</a:t>
              </a:r>
              <a:endParaRPr lang="de-DE" altLang="zh-CN" dirty="0">
                <a:solidFill>
                  <a:schemeClr val="bg1"/>
                </a:solidFill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4439817" y="1220806"/>
            <a:ext cx="3267749" cy="1092595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这里根据您的需要输入介绍文本，这里根据您的需要输入介绍文本，这里根据您的需要输入介绍文本。</a:t>
            </a:r>
          </a:p>
        </p:txBody>
      </p:sp>
      <p:sp>
        <p:nvSpPr>
          <p:cNvPr id="13" name="矩形 12"/>
          <p:cNvSpPr/>
          <p:nvPr/>
        </p:nvSpPr>
        <p:spPr>
          <a:xfrm>
            <a:off x="8154138" y="3639208"/>
            <a:ext cx="3342463" cy="1092595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这里根据您的需要输入介绍文本，这里根据您的需要输入介绍文本，这里根据您的需要输入介绍文本。</a:t>
            </a:r>
          </a:p>
        </p:txBody>
      </p:sp>
      <p:sp>
        <p:nvSpPr>
          <p:cNvPr id="14" name="矩形 13"/>
          <p:cNvSpPr/>
          <p:nvPr/>
        </p:nvSpPr>
        <p:spPr>
          <a:xfrm>
            <a:off x="7604060" y="5155280"/>
            <a:ext cx="3244468" cy="1092595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这里根据您的需要输入介绍文本，这里根据您的需要输入介绍文本，这里根据您的需要输入介绍文本。</a:t>
            </a:r>
          </a:p>
        </p:txBody>
      </p:sp>
      <p:sp>
        <p:nvSpPr>
          <p:cNvPr id="15" name="矩形 14"/>
          <p:cNvSpPr/>
          <p:nvPr/>
        </p:nvSpPr>
        <p:spPr>
          <a:xfrm>
            <a:off x="1007908" y="3532547"/>
            <a:ext cx="3168615" cy="1092595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这里根据您的需要输入介绍文本，这里根据您的需要输入介绍文本，这里根据您的需要输入介绍文本。</a:t>
            </a:r>
          </a:p>
        </p:txBody>
      </p:sp>
      <p:sp>
        <p:nvSpPr>
          <p:cNvPr id="16" name="矩形 15"/>
          <p:cNvSpPr/>
          <p:nvPr/>
        </p:nvSpPr>
        <p:spPr>
          <a:xfrm>
            <a:off x="1487899" y="5175379"/>
            <a:ext cx="3168615" cy="1092595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这里根据您的需要输入介绍文本，这里根据您的需要输入介绍文本，这里根据您的需要输入介绍文本。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264458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2" grpId="0"/>
      <p:bldP spid="13" grpId="0"/>
      <p:bldP spid="14" grpId="0"/>
      <p:bldP spid="15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H="1">
            <a:off x="2375690" y="4414644"/>
            <a:ext cx="7923768" cy="440267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H="1" flipV="1">
            <a:off x="2419170" y="2660054"/>
            <a:ext cx="7906840" cy="414785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3412205" y="1316767"/>
            <a:ext cx="7007865" cy="1241367"/>
            <a:chOff x="2771801" y="1859779"/>
            <a:chExt cx="5256583" cy="931025"/>
          </a:xfrm>
        </p:grpSpPr>
        <p:sp>
          <p:nvSpPr>
            <p:cNvPr id="7" name="TextBox 6"/>
            <p:cNvSpPr txBox="1"/>
            <p:nvPr/>
          </p:nvSpPr>
          <p:spPr>
            <a:xfrm>
              <a:off x="2771801" y="1859779"/>
              <a:ext cx="1600647" cy="2885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900" b="1" dirty="0">
                  <a:solidFill>
                    <a:schemeClr val="bg1">
                      <a:lumMod val="50000"/>
                    </a:schemeClr>
                  </a:solidFill>
                </a:rPr>
                <a:t>单击此处添加标题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792636" y="2167556"/>
              <a:ext cx="5235748" cy="623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</a:rPr>
                <a:t>这里根据您的需要输入介绍文本，这里根据您的需要输入介绍文本，这里根据您的需要输入介绍文本。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323404" y="4895487"/>
            <a:ext cx="7007865" cy="1272144"/>
            <a:chOff x="2705192" y="4543820"/>
            <a:chExt cx="5256583" cy="954108"/>
          </a:xfrm>
        </p:grpSpPr>
        <p:sp>
          <p:nvSpPr>
            <p:cNvPr id="10" name="TextBox 9"/>
            <p:cNvSpPr txBox="1"/>
            <p:nvPr/>
          </p:nvSpPr>
          <p:spPr>
            <a:xfrm>
              <a:off x="2705192" y="4543820"/>
              <a:ext cx="1600647" cy="2885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900" b="1" dirty="0">
                  <a:solidFill>
                    <a:schemeClr val="bg1">
                      <a:lumMod val="50000"/>
                    </a:schemeClr>
                  </a:solidFill>
                </a:rPr>
                <a:t>单击此处添加标题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726027" y="4851597"/>
              <a:ext cx="52357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</a:rPr>
                <a:t>这里根据您的需要输入介绍文本，这里根据您的需要输入介绍文本，这里根据您的需要输入介绍文本。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849506" y="3142355"/>
            <a:ext cx="6980088" cy="1204078"/>
            <a:chOff x="1599625" y="3228970"/>
            <a:chExt cx="5235748" cy="903058"/>
          </a:xfrm>
        </p:grpSpPr>
        <p:sp>
          <p:nvSpPr>
            <p:cNvPr id="13" name="TextBox 12"/>
            <p:cNvSpPr txBox="1"/>
            <p:nvPr/>
          </p:nvSpPr>
          <p:spPr>
            <a:xfrm>
              <a:off x="5220073" y="3228970"/>
              <a:ext cx="1600647" cy="2885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900" b="1" dirty="0">
                  <a:solidFill>
                    <a:schemeClr val="bg1">
                      <a:lumMod val="50000"/>
                    </a:schemeClr>
                  </a:solidFill>
                </a:rPr>
                <a:t>单击此处添加标题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599625" y="3508780"/>
              <a:ext cx="5235748" cy="623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</a:rPr>
                <a:t>这里根据您的需要输入介绍文本，这里根据您的需要输入介绍文本，这里根据您的需要输入介绍文本。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296093" y="1414393"/>
            <a:ext cx="1959026" cy="1453052"/>
            <a:chOff x="1184511" y="1932999"/>
            <a:chExt cx="1469461" cy="1089789"/>
          </a:xfrm>
        </p:grpSpPr>
        <p:grpSp>
          <p:nvGrpSpPr>
            <p:cNvPr id="16" name="组合 15"/>
            <p:cNvGrpSpPr/>
            <p:nvPr/>
          </p:nvGrpSpPr>
          <p:grpSpPr>
            <a:xfrm>
              <a:off x="1184511" y="1932999"/>
              <a:ext cx="1469461" cy="1089789"/>
              <a:chOff x="1403648" y="730388"/>
              <a:chExt cx="2330279" cy="1728192"/>
            </a:xfrm>
            <a:solidFill>
              <a:srgbClr val="9FC317"/>
            </a:solidFill>
          </p:grpSpPr>
          <p:sp>
            <p:nvSpPr>
              <p:cNvPr id="18" name="椭圆 2"/>
              <p:cNvSpPr/>
              <p:nvPr/>
            </p:nvSpPr>
            <p:spPr>
              <a:xfrm>
                <a:off x="1403648" y="730388"/>
                <a:ext cx="1728192" cy="1728192"/>
              </a:xfrm>
              <a:custGeom>
                <a:avLst/>
                <a:gdLst/>
                <a:ahLst/>
                <a:cxnLst/>
                <a:rect l="l" t="t" r="r" b="b"/>
                <a:pathLst>
                  <a:path w="1728192" h="1728192">
                    <a:moveTo>
                      <a:pt x="864096" y="108012"/>
                    </a:moveTo>
                    <a:cubicBezTo>
                      <a:pt x="446522" y="108012"/>
                      <a:pt x="108012" y="446522"/>
                      <a:pt x="108012" y="864096"/>
                    </a:cubicBezTo>
                    <a:cubicBezTo>
                      <a:pt x="108012" y="1281670"/>
                      <a:pt x="446522" y="1620180"/>
                      <a:pt x="864096" y="1620180"/>
                    </a:cubicBezTo>
                    <a:cubicBezTo>
                      <a:pt x="1281670" y="1620180"/>
                      <a:pt x="1620180" y="1281670"/>
                      <a:pt x="1620180" y="864096"/>
                    </a:cubicBezTo>
                    <a:cubicBezTo>
                      <a:pt x="1620180" y="446522"/>
                      <a:pt x="1281670" y="108012"/>
                      <a:pt x="864096" y="108012"/>
                    </a:cubicBezTo>
                    <a:close/>
                    <a:moveTo>
                      <a:pt x="864096" y="0"/>
                    </a:moveTo>
                    <a:cubicBezTo>
                      <a:pt x="1341323" y="0"/>
                      <a:pt x="1728192" y="386869"/>
                      <a:pt x="1728192" y="864096"/>
                    </a:cubicBezTo>
                    <a:cubicBezTo>
                      <a:pt x="1728192" y="1341323"/>
                      <a:pt x="1341323" y="1728192"/>
                      <a:pt x="864096" y="1728192"/>
                    </a:cubicBezTo>
                    <a:cubicBezTo>
                      <a:pt x="386869" y="1728192"/>
                      <a:pt x="0" y="1341323"/>
                      <a:pt x="0" y="864096"/>
                    </a:cubicBezTo>
                    <a:cubicBezTo>
                      <a:pt x="0" y="386869"/>
                      <a:pt x="386869" y="0"/>
                      <a:pt x="8640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9" name="右箭头 18"/>
              <p:cNvSpPr/>
              <p:nvPr/>
            </p:nvSpPr>
            <p:spPr>
              <a:xfrm>
                <a:off x="3085855" y="1325298"/>
                <a:ext cx="648072" cy="538372"/>
              </a:xfrm>
              <a:prstGeom prst="rightArrow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1406239" y="2278308"/>
              <a:ext cx="48481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bg1">
                      <a:lumMod val="50000"/>
                    </a:schemeClr>
                  </a:solidFill>
                </a:rPr>
                <a:t>标题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941035" y="3015236"/>
            <a:ext cx="1959026" cy="1453053"/>
            <a:chOff x="6918964" y="3133631"/>
            <a:chExt cx="1469461" cy="1089790"/>
          </a:xfrm>
        </p:grpSpPr>
        <p:grpSp>
          <p:nvGrpSpPr>
            <p:cNvPr id="21" name="组合 20"/>
            <p:cNvGrpSpPr/>
            <p:nvPr/>
          </p:nvGrpSpPr>
          <p:grpSpPr>
            <a:xfrm flipH="1">
              <a:off x="6918964" y="3133631"/>
              <a:ext cx="1469461" cy="1089790"/>
              <a:chOff x="1403648" y="730388"/>
              <a:chExt cx="2330279" cy="1728192"/>
            </a:xfrm>
            <a:solidFill>
              <a:srgbClr val="9FC317"/>
            </a:solidFill>
          </p:grpSpPr>
          <p:sp>
            <p:nvSpPr>
              <p:cNvPr id="23" name="椭圆 2"/>
              <p:cNvSpPr/>
              <p:nvPr/>
            </p:nvSpPr>
            <p:spPr>
              <a:xfrm>
                <a:off x="1403648" y="730388"/>
                <a:ext cx="1728192" cy="1728192"/>
              </a:xfrm>
              <a:custGeom>
                <a:avLst/>
                <a:gdLst/>
                <a:ahLst/>
                <a:cxnLst/>
                <a:rect l="l" t="t" r="r" b="b"/>
                <a:pathLst>
                  <a:path w="1728192" h="1728192">
                    <a:moveTo>
                      <a:pt x="864096" y="108012"/>
                    </a:moveTo>
                    <a:cubicBezTo>
                      <a:pt x="446522" y="108012"/>
                      <a:pt x="108012" y="446522"/>
                      <a:pt x="108012" y="864096"/>
                    </a:cubicBezTo>
                    <a:cubicBezTo>
                      <a:pt x="108012" y="1281670"/>
                      <a:pt x="446522" y="1620180"/>
                      <a:pt x="864096" y="1620180"/>
                    </a:cubicBezTo>
                    <a:cubicBezTo>
                      <a:pt x="1281670" y="1620180"/>
                      <a:pt x="1620180" y="1281670"/>
                      <a:pt x="1620180" y="864096"/>
                    </a:cubicBezTo>
                    <a:cubicBezTo>
                      <a:pt x="1620180" y="446522"/>
                      <a:pt x="1281670" y="108012"/>
                      <a:pt x="864096" y="108012"/>
                    </a:cubicBezTo>
                    <a:close/>
                    <a:moveTo>
                      <a:pt x="864096" y="0"/>
                    </a:moveTo>
                    <a:cubicBezTo>
                      <a:pt x="1341323" y="0"/>
                      <a:pt x="1728192" y="386869"/>
                      <a:pt x="1728192" y="864096"/>
                    </a:cubicBezTo>
                    <a:cubicBezTo>
                      <a:pt x="1728192" y="1341323"/>
                      <a:pt x="1341323" y="1728192"/>
                      <a:pt x="864096" y="1728192"/>
                    </a:cubicBezTo>
                    <a:cubicBezTo>
                      <a:pt x="386869" y="1728192"/>
                      <a:pt x="0" y="1341323"/>
                      <a:pt x="0" y="864096"/>
                    </a:cubicBezTo>
                    <a:cubicBezTo>
                      <a:pt x="0" y="386869"/>
                      <a:pt x="386869" y="0"/>
                      <a:pt x="8640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4" name="右箭头 23"/>
              <p:cNvSpPr/>
              <p:nvPr/>
            </p:nvSpPr>
            <p:spPr>
              <a:xfrm>
                <a:off x="3085855" y="1325298"/>
                <a:ext cx="648072" cy="538372"/>
              </a:xfrm>
              <a:prstGeom prst="rightArrow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7520365" y="3472412"/>
              <a:ext cx="48481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bg1">
                      <a:lumMod val="50000"/>
                    </a:schemeClr>
                  </a:solidFill>
                </a:rPr>
                <a:t>标题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296093" y="4683527"/>
            <a:ext cx="1959026" cy="1453052"/>
            <a:chOff x="1184511" y="4384850"/>
            <a:chExt cx="1469461" cy="1089789"/>
          </a:xfrm>
        </p:grpSpPr>
        <p:grpSp>
          <p:nvGrpSpPr>
            <p:cNvPr id="26" name="组合 25"/>
            <p:cNvGrpSpPr/>
            <p:nvPr/>
          </p:nvGrpSpPr>
          <p:grpSpPr>
            <a:xfrm>
              <a:off x="1184511" y="4384850"/>
              <a:ext cx="1469461" cy="1089789"/>
              <a:chOff x="1403648" y="730388"/>
              <a:chExt cx="2330279" cy="1728192"/>
            </a:xfrm>
            <a:solidFill>
              <a:srgbClr val="9FC317"/>
            </a:solidFill>
          </p:grpSpPr>
          <p:sp>
            <p:nvSpPr>
              <p:cNvPr id="28" name="椭圆 2"/>
              <p:cNvSpPr/>
              <p:nvPr/>
            </p:nvSpPr>
            <p:spPr>
              <a:xfrm>
                <a:off x="1403648" y="730388"/>
                <a:ext cx="1728192" cy="1728192"/>
              </a:xfrm>
              <a:custGeom>
                <a:avLst/>
                <a:gdLst/>
                <a:ahLst/>
                <a:cxnLst/>
                <a:rect l="l" t="t" r="r" b="b"/>
                <a:pathLst>
                  <a:path w="1728192" h="1728192">
                    <a:moveTo>
                      <a:pt x="864096" y="108012"/>
                    </a:moveTo>
                    <a:cubicBezTo>
                      <a:pt x="446522" y="108012"/>
                      <a:pt x="108012" y="446522"/>
                      <a:pt x="108012" y="864096"/>
                    </a:cubicBezTo>
                    <a:cubicBezTo>
                      <a:pt x="108012" y="1281670"/>
                      <a:pt x="446522" y="1620180"/>
                      <a:pt x="864096" y="1620180"/>
                    </a:cubicBezTo>
                    <a:cubicBezTo>
                      <a:pt x="1281670" y="1620180"/>
                      <a:pt x="1620180" y="1281670"/>
                      <a:pt x="1620180" y="864096"/>
                    </a:cubicBezTo>
                    <a:cubicBezTo>
                      <a:pt x="1620180" y="446522"/>
                      <a:pt x="1281670" y="108012"/>
                      <a:pt x="864096" y="108012"/>
                    </a:cubicBezTo>
                    <a:close/>
                    <a:moveTo>
                      <a:pt x="864096" y="0"/>
                    </a:moveTo>
                    <a:cubicBezTo>
                      <a:pt x="1341323" y="0"/>
                      <a:pt x="1728192" y="386869"/>
                      <a:pt x="1728192" y="864096"/>
                    </a:cubicBezTo>
                    <a:cubicBezTo>
                      <a:pt x="1728192" y="1341323"/>
                      <a:pt x="1341323" y="1728192"/>
                      <a:pt x="864096" y="1728192"/>
                    </a:cubicBezTo>
                    <a:cubicBezTo>
                      <a:pt x="386869" y="1728192"/>
                      <a:pt x="0" y="1341323"/>
                      <a:pt x="0" y="864096"/>
                    </a:cubicBezTo>
                    <a:cubicBezTo>
                      <a:pt x="0" y="386869"/>
                      <a:pt x="386869" y="0"/>
                      <a:pt x="86409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9" name="右箭头 28"/>
              <p:cNvSpPr/>
              <p:nvPr/>
            </p:nvSpPr>
            <p:spPr>
              <a:xfrm>
                <a:off x="3085855" y="1325298"/>
                <a:ext cx="648072" cy="538372"/>
              </a:xfrm>
              <a:prstGeom prst="rightArrow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1406239" y="4759996"/>
              <a:ext cx="48481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bg1">
                      <a:lumMod val="50000"/>
                    </a:schemeClr>
                  </a:solidFill>
                </a:rPr>
                <a:t>标题</a:t>
              </a: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525338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 125"/>
          <p:cNvSpPr>
            <a:spLocks/>
          </p:cNvSpPr>
          <p:nvPr/>
        </p:nvSpPr>
        <p:spPr bwMode="auto">
          <a:xfrm>
            <a:off x="6220322" y="2338188"/>
            <a:ext cx="1513776" cy="1193792"/>
          </a:xfrm>
          <a:custGeom>
            <a:avLst/>
            <a:gdLst>
              <a:gd name="T0" fmla="*/ 37 w 52"/>
              <a:gd name="T1" fmla="*/ 12 h 41"/>
              <a:gd name="T2" fmla="*/ 35 w 52"/>
              <a:gd name="T3" fmla="*/ 0 h 41"/>
              <a:gd name="T4" fmla="*/ 24 w 52"/>
              <a:gd name="T5" fmla="*/ 6 h 41"/>
              <a:gd name="T6" fmla="*/ 6 w 52"/>
              <a:gd name="T7" fmla="*/ 3 h 41"/>
              <a:gd name="T8" fmla="*/ 0 w 52"/>
              <a:gd name="T9" fmla="*/ 3 h 41"/>
              <a:gd name="T10" fmla="*/ 2 w 52"/>
              <a:gd name="T11" fmla="*/ 28 h 41"/>
              <a:gd name="T12" fmla="*/ 6 w 52"/>
              <a:gd name="T13" fmla="*/ 28 h 41"/>
              <a:gd name="T14" fmla="*/ 32 w 52"/>
              <a:gd name="T15" fmla="*/ 41 h 41"/>
              <a:gd name="T16" fmla="*/ 52 w 52"/>
              <a:gd name="T17" fmla="*/ 25 h 41"/>
              <a:gd name="T18" fmla="*/ 37 w 52"/>
              <a:gd name="T19" fmla="*/ 12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2" h="41">
                <a:moveTo>
                  <a:pt x="37" y="12"/>
                </a:moveTo>
                <a:cubicBezTo>
                  <a:pt x="35" y="0"/>
                  <a:pt x="35" y="0"/>
                  <a:pt x="35" y="0"/>
                </a:cubicBezTo>
                <a:cubicBezTo>
                  <a:pt x="24" y="6"/>
                  <a:pt x="24" y="6"/>
                  <a:pt x="24" y="6"/>
                </a:cubicBezTo>
                <a:cubicBezTo>
                  <a:pt x="18" y="4"/>
                  <a:pt x="12" y="3"/>
                  <a:pt x="6" y="3"/>
                </a:cubicBezTo>
                <a:cubicBezTo>
                  <a:pt x="4" y="3"/>
                  <a:pt x="2" y="3"/>
                  <a:pt x="0" y="3"/>
                </a:cubicBezTo>
                <a:cubicBezTo>
                  <a:pt x="2" y="28"/>
                  <a:pt x="2" y="28"/>
                  <a:pt x="2" y="28"/>
                </a:cubicBezTo>
                <a:cubicBezTo>
                  <a:pt x="3" y="28"/>
                  <a:pt x="4" y="28"/>
                  <a:pt x="6" y="28"/>
                </a:cubicBezTo>
                <a:cubicBezTo>
                  <a:pt x="16" y="28"/>
                  <a:pt x="26" y="33"/>
                  <a:pt x="32" y="41"/>
                </a:cubicBezTo>
                <a:cubicBezTo>
                  <a:pt x="52" y="25"/>
                  <a:pt x="52" y="25"/>
                  <a:pt x="52" y="25"/>
                </a:cubicBezTo>
                <a:cubicBezTo>
                  <a:pt x="47" y="20"/>
                  <a:pt x="43" y="16"/>
                  <a:pt x="37" y="1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126"/>
          <p:cNvSpPr>
            <a:spLocks/>
          </p:cNvSpPr>
          <p:nvPr/>
        </p:nvSpPr>
        <p:spPr bwMode="auto">
          <a:xfrm>
            <a:off x="5015572" y="2372134"/>
            <a:ext cx="1255323" cy="1132252"/>
          </a:xfrm>
          <a:custGeom>
            <a:avLst/>
            <a:gdLst>
              <a:gd name="T0" fmla="*/ 41 w 43"/>
              <a:gd name="T1" fmla="*/ 2 h 39"/>
              <a:gd name="T2" fmla="*/ 25 w 43"/>
              <a:gd name="T3" fmla="*/ 6 h 39"/>
              <a:gd name="T4" fmla="*/ 14 w 43"/>
              <a:gd name="T5" fmla="*/ 0 h 39"/>
              <a:gd name="T6" fmla="*/ 12 w 43"/>
              <a:gd name="T7" fmla="*/ 13 h 39"/>
              <a:gd name="T8" fmla="*/ 0 w 43"/>
              <a:gd name="T9" fmla="*/ 24 h 39"/>
              <a:gd name="T10" fmla="*/ 20 w 43"/>
              <a:gd name="T11" fmla="*/ 39 h 39"/>
              <a:gd name="T12" fmla="*/ 43 w 43"/>
              <a:gd name="T13" fmla="*/ 27 h 39"/>
              <a:gd name="T14" fmla="*/ 41 w 43"/>
              <a:gd name="T15" fmla="*/ 2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3" h="39">
                <a:moveTo>
                  <a:pt x="41" y="2"/>
                </a:moveTo>
                <a:cubicBezTo>
                  <a:pt x="35" y="2"/>
                  <a:pt x="30" y="4"/>
                  <a:pt x="25" y="6"/>
                </a:cubicBezTo>
                <a:cubicBezTo>
                  <a:pt x="14" y="0"/>
                  <a:pt x="14" y="0"/>
                  <a:pt x="14" y="0"/>
                </a:cubicBezTo>
                <a:cubicBezTo>
                  <a:pt x="12" y="13"/>
                  <a:pt x="12" y="13"/>
                  <a:pt x="12" y="13"/>
                </a:cubicBezTo>
                <a:cubicBezTo>
                  <a:pt x="8" y="16"/>
                  <a:pt x="4" y="20"/>
                  <a:pt x="0" y="24"/>
                </a:cubicBezTo>
                <a:cubicBezTo>
                  <a:pt x="20" y="39"/>
                  <a:pt x="20" y="39"/>
                  <a:pt x="20" y="39"/>
                </a:cubicBezTo>
                <a:cubicBezTo>
                  <a:pt x="25" y="32"/>
                  <a:pt x="34" y="28"/>
                  <a:pt x="43" y="27"/>
                </a:cubicBezTo>
                <a:lnTo>
                  <a:pt x="41" y="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127"/>
          <p:cNvSpPr>
            <a:spLocks/>
          </p:cNvSpPr>
          <p:nvPr/>
        </p:nvSpPr>
        <p:spPr bwMode="auto">
          <a:xfrm>
            <a:off x="4400216" y="3073644"/>
            <a:ext cx="1193793" cy="1390705"/>
          </a:xfrm>
          <a:custGeom>
            <a:avLst/>
            <a:gdLst>
              <a:gd name="T0" fmla="*/ 41 w 41"/>
              <a:gd name="T1" fmla="*/ 15 h 48"/>
              <a:gd name="T2" fmla="*/ 21 w 41"/>
              <a:gd name="T3" fmla="*/ 0 h 48"/>
              <a:gd name="T4" fmla="*/ 12 w 41"/>
              <a:gd name="T5" fmla="*/ 16 h 48"/>
              <a:gd name="T6" fmla="*/ 0 w 41"/>
              <a:gd name="T7" fmla="*/ 21 h 48"/>
              <a:gd name="T8" fmla="*/ 9 w 41"/>
              <a:gd name="T9" fmla="*/ 30 h 48"/>
              <a:gd name="T10" fmla="*/ 9 w 41"/>
              <a:gd name="T11" fmla="*/ 37 h 48"/>
              <a:gd name="T12" fmla="*/ 10 w 41"/>
              <a:gd name="T13" fmla="*/ 48 h 48"/>
              <a:gd name="T14" fmla="*/ 34 w 41"/>
              <a:gd name="T15" fmla="*/ 43 h 48"/>
              <a:gd name="T16" fmla="*/ 33 w 41"/>
              <a:gd name="T17" fmla="*/ 37 h 48"/>
              <a:gd name="T18" fmla="*/ 41 w 41"/>
              <a:gd name="T19" fmla="*/ 15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1" h="48">
                <a:moveTo>
                  <a:pt x="41" y="15"/>
                </a:moveTo>
                <a:cubicBezTo>
                  <a:pt x="21" y="0"/>
                  <a:pt x="21" y="0"/>
                  <a:pt x="21" y="0"/>
                </a:cubicBezTo>
                <a:cubicBezTo>
                  <a:pt x="18" y="5"/>
                  <a:pt x="15" y="10"/>
                  <a:pt x="12" y="16"/>
                </a:cubicBezTo>
                <a:cubicBezTo>
                  <a:pt x="0" y="21"/>
                  <a:pt x="0" y="21"/>
                  <a:pt x="0" y="21"/>
                </a:cubicBezTo>
                <a:cubicBezTo>
                  <a:pt x="9" y="30"/>
                  <a:pt x="9" y="30"/>
                  <a:pt x="9" y="30"/>
                </a:cubicBezTo>
                <a:cubicBezTo>
                  <a:pt x="9" y="32"/>
                  <a:pt x="9" y="34"/>
                  <a:pt x="9" y="37"/>
                </a:cubicBezTo>
                <a:cubicBezTo>
                  <a:pt x="9" y="40"/>
                  <a:pt x="9" y="44"/>
                  <a:pt x="10" y="48"/>
                </a:cubicBezTo>
                <a:cubicBezTo>
                  <a:pt x="34" y="43"/>
                  <a:pt x="34" y="43"/>
                  <a:pt x="34" y="43"/>
                </a:cubicBezTo>
                <a:cubicBezTo>
                  <a:pt x="34" y="41"/>
                  <a:pt x="33" y="39"/>
                  <a:pt x="33" y="37"/>
                </a:cubicBezTo>
                <a:cubicBezTo>
                  <a:pt x="33" y="29"/>
                  <a:pt x="36" y="21"/>
                  <a:pt x="41" y="1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128"/>
          <p:cNvSpPr>
            <a:spLocks/>
          </p:cNvSpPr>
          <p:nvPr/>
        </p:nvSpPr>
        <p:spPr bwMode="auto">
          <a:xfrm>
            <a:off x="4609442" y="4316656"/>
            <a:ext cx="1070721" cy="1046107"/>
          </a:xfrm>
          <a:custGeom>
            <a:avLst/>
            <a:gdLst>
              <a:gd name="T0" fmla="*/ 37 w 37"/>
              <a:gd name="T1" fmla="*/ 18 h 36"/>
              <a:gd name="T2" fmla="*/ 27 w 37"/>
              <a:gd name="T3" fmla="*/ 0 h 36"/>
              <a:gd name="T4" fmla="*/ 3 w 37"/>
              <a:gd name="T5" fmla="*/ 5 h 36"/>
              <a:gd name="T6" fmla="*/ 5 w 37"/>
              <a:gd name="T7" fmla="*/ 15 h 36"/>
              <a:gd name="T8" fmla="*/ 0 w 37"/>
              <a:gd name="T9" fmla="*/ 26 h 36"/>
              <a:gd name="T10" fmla="*/ 12 w 37"/>
              <a:gd name="T11" fmla="*/ 28 h 36"/>
              <a:gd name="T12" fmla="*/ 19 w 37"/>
              <a:gd name="T13" fmla="*/ 36 h 36"/>
              <a:gd name="T14" fmla="*/ 37 w 37"/>
              <a:gd name="T15" fmla="*/ 18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" h="36">
                <a:moveTo>
                  <a:pt x="37" y="18"/>
                </a:moveTo>
                <a:cubicBezTo>
                  <a:pt x="32" y="13"/>
                  <a:pt x="28" y="7"/>
                  <a:pt x="27" y="0"/>
                </a:cubicBezTo>
                <a:cubicBezTo>
                  <a:pt x="3" y="5"/>
                  <a:pt x="3" y="5"/>
                  <a:pt x="3" y="5"/>
                </a:cubicBezTo>
                <a:cubicBezTo>
                  <a:pt x="3" y="8"/>
                  <a:pt x="4" y="11"/>
                  <a:pt x="5" y="15"/>
                </a:cubicBezTo>
                <a:cubicBezTo>
                  <a:pt x="0" y="26"/>
                  <a:pt x="0" y="26"/>
                  <a:pt x="0" y="26"/>
                </a:cubicBezTo>
                <a:cubicBezTo>
                  <a:pt x="12" y="28"/>
                  <a:pt x="12" y="28"/>
                  <a:pt x="12" y="28"/>
                </a:cubicBezTo>
                <a:cubicBezTo>
                  <a:pt x="14" y="31"/>
                  <a:pt x="17" y="33"/>
                  <a:pt x="19" y="36"/>
                </a:cubicBezTo>
                <a:lnTo>
                  <a:pt x="37" y="1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129"/>
          <p:cNvSpPr>
            <a:spLocks/>
          </p:cNvSpPr>
          <p:nvPr/>
        </p:nvSpPr>
        <p:spPr bwMode="auto">
          <a:xfrm>
            <a:off x="5185481" y="3069724"/>
            <a:ext cx="2904473" cy="2807548"/>
          </a:xfrm>
          <a:custGeom>
            <a:avLst/>
            <a:gdLst>
              <a:gd name="T0" fmla="*/ 87 w 100"/>
              <a:gd name="T1" fmla="*/ 74 h 96"/>
              <a:gd name="T2" fmla="*/ 100 w 100"/>
              <a:gd name="T3" fmla="*/ 37 h 96"/>
              <a:gd name="T4" fmla="*/ 88 w 100"/>
              <a:gd name="T5" fmla="*/ 0 h 96"/>
              <a:gd name="T6" fmla="*/ 68 w 100"/>
              <a:gd name="T7" fmla="*/ 15 h 96"/>
              <a:gd name="T8" fmla="*/ 76 w 100"/>
              <a:gd name="T9" fmla="*/ 37 h 96"/>
              <a:gd name="T10" fmla="*/ 42 w 100"/>
              <a:gd name="T11" fmla="*/ 71 h 96"/>
              <a:gd name="T12" fmla="*/ 18 w 100"/>
              <a:gd name="T13" fmla="*/ 61 h 96"/>
              <a:gd name="T14" fmla="*/ 0 w 100"/>
              <a:gd name="T15" fmla="*/ 79 h 96"/>
              <a:gd name="T16" fmla="*/ 42 w 100"/>
              <a:gd name="T17" fmla="*/ 96 h 96"/>
              <a:gd name="T18" fmla="*/ 76 w 100"/>
              <a:gd name="T19" fmla="*/ 84 h 96"/>
              <a:gd name="T20" fmla="*/ 89 w 100"/>
              <a:gd name="T21" fmla="*/ 87 h 96"/>
              <a:gd name="T22" fmla="*/ 87 w 100"/>
              <a:gd name="T23" fmla="*/ 74 h 96"/>
              <a:gd name="connsiteX0" fmla="*/ 8700 w 10000"/>
              <a:gd name="connsiteY0" fmla="*/ 7708 h 10000"/>
              <a:gd name="connsiteX1" fmla="*/ 10000 w 10000"/>
              <a:gd name="connsiteY1" fmla="*/ 3854 h 10000"/>
              <a:gd name="connsiteX2" fmla="*/ 8800 w 10000"/>
              <a:gd name="connsiteY2" fmla="*/ 0 h 10000"/>
              <a:gd name="connsiteX3" fmla="*/ 6800 w 10000"/>
              <a:gd name="connsiteY3" fmla="*/ 1563 h 10000"/>
              <a:gd name="connsiteX4" fmla="*/ 7600 w 10000"/>
              <a:gd name="connsiteY4" fmla="*/ 3854 h 10000"/>
              <a:gd name="connsiteX5" fmla="*/ 4200 w 10000"/>
              <a:gd name="connsiteY5" fmla="*/ 7396 h 10000"/>
              <a:gd name="connsiteX6" fmla="*/ 1800 w 10000"/>
              <a:gd name="connsiteY6" fmla="*/ 6354 h 10000"/>
              <a:gd name="connsiteX7" fmla="*/ 0 w 10000"/>
              <a:gd name="connsiteY7" fmla="*/ 8229 h 10000"/>
              <a:gd name="connsiteX8" fmla="*/ 4200 w 10000"/>
              <a:gd name="connsiteY8" fmla="*/ 10000 h 10000"/>
              <a:gd name="connsiteX9" fmla="*/ 7600 w 10000"/>
              <a:gd name="connsiteY9" fmla="*/ 8750 h 10000"/>
              <a:gd name="connsiteX10" fmla="*/ 8900 w 10000"/>
              <a:gd name="connsiteY10" fmla="*/ 9063 h 10000"/>
              <a:gd name="connsiteX11" fmla="*/ 8700 w 10000"/>
              <a:gd name="connsiteY11" fmla="*/ 7708 h 10000"/>
              <a:gd name="connsiteX0" fmla="*/ 8700 w 10000"/>
              <a:gd name="connsiteY0" fmla="*/ 7802 h 10094"/>
              <a:gd name="connsiteX1" fmla="*/ 10000 w 10000"/>
              <a:gd name="connsiteY1" fmla="*/ 3948 h 10094"/>
              <a:gd name="connsiteX2" fmla="*/ 8800 w 10000"/>
              <a:gd name="connsiteY2" fmla="*/ 0 h 10094"/>
              <a:gd name="connsiteX3" fmla="*/ 6800 w 10000"/>
              <a:gd name="connsiteY3" fmla="*/ 1657 h 10094"/>
              <a:gd name="connsiteX4" fmla="*/ 7600 w 10000"/>
              <a:gd name="connsiteY4" fmla="*/ 3948 h 10094"/>
              <a:gd name="connsiteX5" fmla="*/ 4200 w 10000"/>
              <a:gd name="connsiteY5" fmla="*/ 7490 h 10094"/>
              <a:gd name="connsiteX6" fmla="*/ 1800 w 10000"/>
              <a:gd name="connsiteY6" fmla="*/ 6448 h 10094"/>
              <a:gd name="connsiteX7" fmla="*/ 0 w 10000"/>
              <a:gd name="connsiteY7" fmla="*/ 8323 h 10094"/>
              <a:gd name="connsiteX8" fmla="*/ 4200 w 10000"/>
              <a:gd name="connsiteY8" fmla="*/ 10094 h 10094"/>
              <a:gd name="connsiteX9" fmla="*/ 7600 w 10000"/>
              <a:gd name="connsiteY9" fmla="*/ 8844 h 10094"/>
              <a:gd name="connsiteX10" fmla="*/ 8900 w 10000"/>
              <a:gd name="connsiteY10" fmla="*/ 9157 h 10094"/>
              <a:gd name="connsiteX11" fmla="*/ 8700 w 10000"/>
              <a:gd name="connsiteY11" fmla="*/ 7802 h 10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000" h="10094">
                <a:moveTo>
                  <a:pt x="8700" y="7802"/>
                </a:moveTo>
                <a:cubicBezTo>
                  <a:pt x="9500" y="6761"/>
                  <a:pt x="9983" y="5248"/>
                  <a:pt x="10000" y="3948"/>
                </a:cubicBezTo>
                <a:cubicBezTo>
                  <a:pt x="10017" y="2648"/>
                  <a:pt x="9600" y="1042"/>
                  <a:pt x="8800" y="0"/>
                </a:cubicBezTo>
                <a:lnTo>
                  <a:pt x="6800" y="1657"/>
                </a:lnTo>
                <a:cubicBezTo>
                  <a:pt x="7300" y="2282"/>
                  <a:pt x="7600" y="3011"/>
                  <a:pt x="7600" y="3948"/>
                </a:cubicBezTo>
                <a:cubicBezTo>
                  <a:pt x="7600" y="5823"/>
                  <a:pt x="6000" y="7490"/>
                  <a:pt x="4200" y="7490"/>
                </a:cubicBezTo>
                <a:cubicBezTo>
                  <a:pt x="3200" y="7490"/>
                  <a:pt x="2400" y="7073"/>
                  <a:pt x="1800" y="6448"/>
                </a:cubicBezTo>
                <a:lnTo>
                  <a:pt x="0" y="8323"/>
                </a:lnTo>
                <a:cubicBezTo>
                  <a:pt x="1100" y="9365"/>
                  <a:pt x="2500" y="10094"/>
                  <a:pt x="4200" y="10094"/>
                </a:cubicBezTo>
                <a:cubicBezTo>
                  <a:pt x="5400" y="10094"/>
                  <a:pt x="6600" y="9573"/>
                  <a:pt x="7600" y="8844"/>
                </a:cubicBezTo>
                <a:lnTo>
                  <a:pt x="8900" y="9157"/>
                </a:lnTo>
                <a:cubicBezTo>
                  <a:pt x="8833" y="8705"/>
                  <a:pt x="8767" y="8254"/>
                  <a:pt x="8700" y="780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5776850" y="3607221"/>
            <a:ext cx="1241078" cy="1077219"/>
          </a:xfrm>
          <a:prstGeom prst="rect">
            <a:avLst/>
          </a:prstGeom>
          <a:noFill/>
        </p:spPr>
        <p:txBody>
          <a:bodyPr wrap="square" lIns="91431" tIns="45715" rIns="91431" bIns="45715" rtlCol="0" anchor="ctr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866193" y="5081941"/>
            <a:ext cx="697609" cy="400099"/>
          </a:xfrm>
          <a:prstGeom prst="rect">
            <a:avLst/>
          </a:prstGeom>
          <a:noFill/>
        </p:spPr>
        <p:txBody>
          <a:bodyPr wrap="none" lIns="91431" tIns="45715" rIns="91431" bIns="45715" rtlCol="0" anchor="ctr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1500</a:t>
            </a:r>
            <a:endParaRPr lang="zh-CN" altLang="en-US" sz="2000">
              <a:solidFill>
                <a:schemeClr val="bg1"/>
              </a:solidFill>
              <a:latin typeface="UKIJ Qolyazma" pitchFamily="18" charset="0"/>
              <a:ea typeface="微软雅黑" pitchFamily="34" charset="-122"/>
              <a:cs typeface="UKIJ Qolyazma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603889" y="2771516"/>
            <a:ext cx="569313" cy="400109"/>
          </a:xfrm>
          <a:prstGeom prst="rect">
            <a:avLst/>
          </a:prstGeom>
          <a:noFill/>
        </p:spPr>
        <p:txBody>
          <a:bodyPr wrap="none" lIns="91431" tIns="45715" rIns="91431" bIns="45715" rtlCol="0" anchor="ctr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623</a:t>
            </a:r>
            <a:endParaRPr lang="zh-CN" altLang="en-US" sz="2000" dirty="0">
              <a:solidFill>
                <a:schemeClr val="bg1"/>
              </a:solidFill>
              <a:latin typeface="UKIJ Qolyazma" pitchFamily="18" charset="0"/>
              <a:ea typeface="微软雅黑" pitchFamily="34" charset="-122"/>
              <a:cs typeface="UKIJ Qolyazma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415157" y="2809623"/>
            <a:ext cx="569368" cy="400099"/>
          </a:xfrm>
          <a:prstGeom prst="rect">
            <a:avLst/>
          </a:prstGeom>
          <a:noFill/>
        </p:spPr>
        <p:txBody>
          <a:bodyPr wrap="none" lIns="91431" tIns="45715" rIns="91431" bIns="45715" rtlCol="0" anchor="ctr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505</a:t>
            </a:r>
            <a:endParaRPr lang="zh-CN" altLang="en-US" sz="2000">
              <a:solidFill>
                <a:schemeClr val="bg1"/>
              </a:solidFill>
              <a:latin typeface="UKIJ Qolyazma" pitchFamily="18" charset="0"/>
              <a:ea typeface="微软雅黑" pitchFamily="34" charset="-122"/>
              <a:cs typeface="UKIJ Qolyazma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728286" y="3654671"/>
            <a:ext cx="569368" cy="400099"/>
          </a:xfrm>
          <a:prstGeom prst="rect">
            <a:avLst/>
          </a:prstGeom>
          <a:noFill/>
        </p:spPr>
        <p:txBody>
          <a:bodyPr wrap="none" lIns="91431" tIns="45715" rIns="91431" bIns="45715" rtlCol="0" anchor="ctr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512</a:t>
            </a:r>
            <a:endParaRPr lang="zh-CN" altLang="en-US" sz="2000">
              <a:solidFill>
                <a:schemeClr val="bg1"/>
              </a:solidFill>
              <a:latin typeface="UKIJ Qolyazma" pitchFamily="18" charset="0"/>
              <a:ea typeface="微软雅黑" pitchFamily="34" charset="-122"/>
              <a:cs typeface="UKIJ Qolyazma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869621" y="4658711"/>
            <a:ext cx="569368" cy="400099"/>
          </a:xfrm>
          <a:prstGeom prst="rect">
            <a:avLst/>
          </a:prstGeom>
          <a:noFill/>
        </p:spPr>
        <p:txBody>
          <a:bodyPr wrap="none" lIns="91431" tIns="45715" rIns="91431" bIns="45715" rtlCol="0" anchor="ctr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389</a:t>
            </a:r>
            <a:endParaRPr lang="zh-CN" altLang="en-US" sz="2000">
              <a:solidFill>
                <a:schemeClr val="bg1"/>
              </a:solidFill>
              <a:latin typeface="UKIJ Qolyazma" pitchFamily="18" charset="0"/>
              <a:ea typeface="微软雅黑" pitchFamily="34" charset="-122"/>
              <a:cs typeface="UKIJ Qolyazma" pitchFamily="18" charset="0"/>
            </a:endParaRPr>
          </a:p>
        </p:txBody>
      </p:sp>
      <p:cxnSp>
        <p:nvCxnSpPr>
          <p:cNvPr id="46" name="直接连接符 45"/>
          <p:cNvCxnSpPr>
            <a:stCxn id="39" idx="10"/>
          </p:cNvCxnSpPr>
          <p:nvPr/>
        </p:nvCxnSpPr>
        <p:spPr>
          <a:xfrm>
            <a:off x="7770461" y="5616655"/>
            <a:ext cx="602362" cy="212389"/>
          </a:xfrm>
          <a:prstGeom prst="line">
            <a:avLst/>
          </a:prstGeom>
          <a:ln>
            <a:solidFill>
              <a:srgbClr val="1314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8372824" y="5829043"/>
            <a:ext cx="2129023" cy="0"/>
          </a:xfrm>
          <a:prstGeom prst="line">
            <a:avLst/>
          </a:prstGeom>
          <a:ln>
            <a:solidFill>
              <a:srgbClr val="1314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 flipV="1">
            <a:off x="7239209" y="1836369"/>
            <a:ext cx="566806" cy="501821"/>
          </a:xfrm>
          <a:prstGeom prst="line">
            <a:avLst/>
          </a:prstGeom>
          <a:ln>
            <a:solidFill>
              <a:srgbClr val="1314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7806017" y="1836370"/>
            <a:ext cx="2911290" cy="1"/>
          </a:xfrm>
          <a:prstGeom prst="line">
            <a:avLst/>
          </a:prstGeom>
          <a:ln>
            <a:solidFill>
              <a:srgbClr val="1314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>
            <a:stCxn id="36" idx="2"/>
          </p:cNvCxnSpPr>
          <p:nvPr/>
        </p:nvCxnSpPr>
        <p:spPr>
          <a:xfrm flipH="1" flipV="1">
            <a:off x="4997112" y="1836371"/>
            <a:ext cx="427168" cy="535765"/>
          </a:xfrm>
          <a:prstGeom prst="line">
            <a:avLst/>
          </a:prstGeom>
          <a:ln>
            <a:solidFill>
              <a:srgbClr val="1314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>
            <a:stCxn id="37" idx="3"/>
          </p:cNvCxnSpPr>
          <p:nvPr/>
        </p:nvCxnSpPr>
        <p:spPr>
          <a:xfrm flipH="1" flipV="1">
            <a:off x="3902538" y="3118902"/>
            <a:ext cx="497679" cy="563175"/>
          </a:xfrm>
          <a:prstGeom prst="line">
            <a:avLst/>
          </a:prstGeom>
          <a:ln>
            <a:solidFill>
              <a:srgbClr val="1314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1825431" y="3118898"/>
            <a:ext cx="2077106" cy="0"/>
          </a:xfrm>
          <a:prstGeom prst="line">
            <a:avLst/>
          </a:prstGeom>
          <a:ln>
            <a:solidFill>
              <a:srgbClr val="1314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>
            <a:stCxn id="38" idx="4"/>
          </p:cNvCxnSpPr>
          <p:nvPr/>
        </p:nvCxnSpPr>
        <p:spPr>
          <a:xfrm flipH="1">
            <a:off x="4151376" y="5072179"/>
            <a:ext cx="458064" cy="409867"/>
          </a:xfrm>
          <a:prstGeom prst="line">
            <a:avLst/>
          </a:prstGeom>
          <a:ln>
            <a:solidFill>
              <a:srgbClr val="1314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连接符 74"/>
          <p:cNvCxnSpPr/>
          <p:nvPr/>
        </p:nvCxnSpPr>
        <p:spPr>
          <a:xfrm>
            <a:off x="1729645" y="5482044"/>
            <a:ext cx="2419318" cy="0"/>
          </a:xfrm>
          <a:prstGeom prst="line">
            <a:avLst/>
          </a:prstGeom>
          <a:ln>
            <a:solidFill>
              <a:srgbClr val="1314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连接符 75"/>
          <p:cNvCxnSpPr/>
          <p:nvPr/>
        </p:nvCxnSpPr>
        <p:spPr>
          <a:xfrm>
            <a:off x="1825432" y="1831964"/>
            <a:ext cx="3171986" cy="0"/>
          </a:xfrm>
          <a:prstGeom prst="line">
            <a:avLst/>
          </a:prstGeom>
          <a:ln>
            <a:solidFill>
              <a:srgbClr val="1314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矩形 76"/>
          <p:cNvSpPr/>
          <p:nvPr/>
        </p:nvSpPr>
        <p:spPr>
          <a:xfrm>
            <a:off x="1728102" y="1848600"/>
            <a:ext cx="3060594" cy="732496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请在此处输入您的文本，或者复制您的文本粘贴到此处请在此处请在此处输入您的文本，或者复制您的文本粘贴</a:t>
            </a:r>
          </a:p>
        </p:txBody>
      </p:sp>
      <p:sp>
        <p:nvSpPr>
          <p:cNvPr id="78" name="矩形 77"/>
          <p:cNvSpPr/>
          <p:nvPr/>
        </p:nvSpPr>
        <p:spPr>
          <a:xfrm>
            <a:off x="7787335" y="1916334"/>
            <a:ext cx="3060594" cy="732496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请在此处输入您的文本，或者复制您的文本粘贴到此处请在此处请在此处输入您的文本，或者复制您的文本粘贴</a:t>
            </a:r>
          </a:p>
        </p:txBody>
      </p:sp>
      <p:sp>
        <p:nvSpPr>
          <p:cNvPr id="79" name="矩形 78"/>
          <p:cNvSpPr/>
          <p:nvPr/>
        </p:nvSpPr>
        <p:spPr>
          <a:xfrm>
            <a:off x="1343472" y="3234812"/>
            <a:ext cx="2760412" cy="732496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请在此处输入您的文本，或者复制您的文本粘贴到此处请在此处请在此处输入您的文本，或者复制您的文本粘贴</a:t>
            </a:r>
          </a:p>
        </p:txBody>
      </p:sp>
      <p:sp>
        <p:nvSpPr>
          <p:cNvPr id="80" name="矩形 79"/>
          <p:cNvSpPr/>
          <p:nvPr/>
        </p:nvSpPr>
        <p:spPr>
          <a:xfrm>
            <a:off x="8343066" y="5067220"/>
            <a:ext cx="2696858" cy="732496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请在此处输入您的文本，或者复制您的文本粘贴到此处请在此处请在此处输入您的文本，或者复制您的文本粘贴</a:t>
            </a:r>
          </a:p>
        </p:txBody>
      </p:sp>
      <p:sp>
        <p:nvSpPr>
          <p:cNvPr id="81" name="矩形 80"/>
          <p:cNvSpPr/>
          <p:nvPr/>
        </p:nvSpPr>
        <p:spPr>
          <a:xfrm>
            <a:off x="1487489" y="4725143"/>
            <a:ext cx="2815917" cy="732496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请在此处输入您的文本，或者复制您的文本粘贴到此处请在此处请在此处输入您的文本，或者复制您的文本粘贴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813139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7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2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2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900"/>
                            </p:stCondLst>
                            <p:childTnLst>
                              <p:par>
                                <p:cTn id="78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400"/>
                            </p:stCondLst>
                            <p:childTnLst>
                              <p:par>
                                <p:cTn id="82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900"/>
                            </p:stCondLst>
                            <p:childTnLst>
                              <p:par>
                                <p:cTn id="86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400"/>
                            </p:stCondLst>
                            <p:childTnLst>
                              <p:par>
                                <p:cTn id="90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900"/>
                            </p:stCondLst>
                            <p:childTnLst>
                              <p:par>
                                <p:cTn id="94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39" grpId="0" animBg="1"/>
      <p:bldP spid="40" grpId="0"/>
      <p:bldP spid="41" grpId="0"/>
      <p:bldP spid="42" grpId="0"/>
      <p:bldP spid="43" grpId="0"/>
      <p:bldP spid="44" grpId="0"/>
      <p:bldP spid="45" grpId="0"/>
      <p:bldP spid="77" grpId="0"/>
      <p:bldP spid="78" grpId="0"/>
      <p:bldP spid="79" grpId="0"/>
      <p:bldP spid="80" grpId="0"/>
      <p:bldP spid="8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A_图片 1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" t="10143" r="1686" b="7164"/>
          <a:stretch/>
        </p:blipFill>
        <p:spPr>
          <a:xfrm>
            <a:off x="2034582" y="824567"/>
            <a:ext cx="7122176" cy="3999021"/>
          </a:xfrm>
          <a:prstGeom prst="rect">
            <a:avLst/>
          </a:prstGeom>
        </p:spPr>
      </p:pic>
      <p:grpSp>
        <p:nvGrpSpPr>
          <p:cNvPr id="17" name="PA_组合 4"/>
          <p:cNvGrpSpPr>
            <a:grpSpLocks noChangeAspect="1"/>
          </p:cNvGrpSpPr>
          <p:nvPr>
            <p:custDataLst>
              <p:tags r:id="rId2"/>
            </p:custDataLst>
          </p:nvPr>
        </p:nvGrpSpPr>
        <p:grpSpPr bwMode="auto">
          <a:xfrm rot="2107153">
            <a:off x="957268" y="628589"/>
            <a:ext cx="875392" cy="556073"/>
            <a:chOff x="4695" y="752"/>
            <a:chExt cx="880" cy="559"/>
          </a:xfrm>
          <a:solidFill>
            <a:schemeClr val="bg1"/>
          </a:solidFill>
        </p:grpSpPr>
        <p:sp>
          <p:nvSpPr>
            <p:cNvPr id="18" name="Freeform 8"/>
            <p:cNvSpPr>
              <a:spLocks/>
            </p:cNvSpPr>
            <p:nvPr/>
          </p:nvSpPr>
          <p:spPr bwMode="auto">
            <a:xfrm>
              <a:off x="4695" y="847"/>
              <a:ext cx="162" cy="464"/>
            </a:xfrm>
            <a:custGeom>
              <a:avLst/>
              <a:gdLst>
                <a:gd name="T0" fmla="*/ 4 w 68"/>
                <a:gd name="T1" fmla="*/ 11 h 196"/>
                <a:gd name="T2" fmla="*/ 52 w 68"/>
                <a:gd name="T3" fmla="*/ 189 h 196"/>
                <a:gd name="T4" fmla="*/ 67 w 68"/>
                <a:gd name="T5" fmla="*/ 185 h 196"/>
                <a:gd name="T6" fmla="*/ 18 w 68"/>
                <a:gd name="T7" fmla="*/ 5 h 196"/>
                <a:gd name="T8" fmla="*/ 4 w 68"/>
                <a:gd name="T9" fmla="*/ 1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196">
                  <a:moveTo>
                    <a:pt x="4" y="11"/>
                  </a:moveTo>
                  <a:cubicBezTo>
                    <a:pt x="35" y="65"/>
                    <a:pt x="39" y="130"/>
                    <a:pt x="52" y="189"/>
                  </a:cubicBezTo>
                  <a:cubicBezTo>
                    <a:pt x="53" y="196"/>
                    <a:pt x="68" y="192"/>
                    <a:pt x="67" y="185"/>
                  </a:cubicBezTo>
                  <a:cubicBezTo>
                    <a:pt x="53" y="124"/>
                    <a:pt x="49" y="60"/>
                    <a:pt x="18" y="5"/>
                  </a:cubicBezTo>
                  <a:cubicBezTo>
                    <a:pt x="15" y="0"/>
                    <a:pt x="0" y="5"/>
                    <a:pt x="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4752" y="979"/>
              <a:ext cx="304" cy="57"/>
            </a:xfrm>
            <a:custGeom>
              <a:avLst/>
              <a:gdLst>
                <a:gd name="T0" fmla="*/ 10 w 128"/>
                <a:gd name="T1" fmla="*/ 24 h 24"/>
                <a:gd name="T2" fmla="*/ 119 w 128"/>
                <a:gd name="T3" fmla="*/ 6 h 24"/>
                <a:gd name="T4" fmla="*/ 110 w 128"/>
                <a:gd name="T5" fmla="*/ 2 h 24"/>
                <a:gd name="T6" fmla="*/ 16 w 128"/>
                <a:gd name="T7" fmla="*/ 16 h 24"/>
                <a:gd name="T8" fmla="*/ 10 w 128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24">
                  <a:moveTo>
                    <a:pt x="10" y="24"/>
                  </a:moveTo>
                  <a:cubicBezTo>
                    <a:pt x="47" y="24"/>
                    <a:pt x="86" y="24"/>
                    <a:pt x="119" y="6"/>
                  </a:cubicBezTo>
                  <a:cubicBezTo>
                    <a:pt x="128" y="1"/>
                    <a:pt x="114" y="0"/>
                    <a:pt x="110" y="2"/>
                  </a:cubicBezTo>
                  <a:cubicBezTo>
                    <a:pt x="82" y="18"/>
                    <a:pt x="47" y="16"/>
                    <a:pt x="16" y="16"/>
                  </a:cubicBezTo>
                  <a:cubicBezTo>
                    <a:pt x="11" y="16"/>
                    <a:pt x="0" y="24"/>
                    <a:pt x="1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4892" y="821"/>
              <a:ext cx="185" cy="431"/>
            </a:xfrm>
            <a:custGeom>
              <a:avLst/>
              <a:gdLst>
                <a:gd name="T0" fmla="*/ 4 w 78"/>
                <a:gd name="T1" fmla="*/ 10 h 182"/>
                <a:gd name="T2" fmla="*/ 61 w 78"/>
                <a:gd name="T3" fmla="*/ 177 h 182"/>
                <a:gd name="T4" fmla="*/ 76 w 78"/>
                <a:gd name="T5" fmla="*/ 173 h 182"/>
                <a:gd name="T6" fmla="*/ 18 w 78"/>
                <a:gd name="T7" fmla="*/ 4 h 182"/>
                <a:gd name="T8" fmla="*/ 4 w 78"/>
                <a:gd name="T9" fmla="*/ 1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82">
                  <a:moveTo>
                    <a:pt x="4" y="10"/>
                  </a:moveTo>
                  <a:cubicBezTo>
                    <a:pt x="43" y="55"/>
                    <a:pt x="47" y="121"/>
                    <a:pt x="61" y="177"/>
                  </a:cubicBezTo>
                  <a:cubicBezTo>
                    <a:pt x="63" y="182"/>
                    <a:pt x="78" y="178"/>
                    <a:pt x="76" y="173"/>
                  </a:cubicBezTo>
                  <a:cubicBezTo>
                    <a:pt x="62" y="116"/>
                    <a:pt x="57" y="50"/>
                    <a:pt x="18" y="4"/>
                  </a:cubicBezTo>
                  <a:cubicBezTo>
                    <a:pt x="15" y="0"/>
                    <a:pt x="0" y="5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1"/>
            <p:cNvSpPr>
              <a:spLocks/>
            </p:cNvSpPr>
            <p:nvPr/>
          </p:nvSpPr>
          <p:spPr bwMode="auto">
            <a:xfrm>
              <a:off x="5044" y="811"/>
              <a:ext cx="355" cy="379"/>
            </a:xfrm>
            <a:custGeom>
              <a:avLst/>
              <a:gdLst>
                <a:gd name="T0" fmla="*/ 18 w 150"/>
                <a:gd name="T1" fmla="*/ 30 h 160"/>
                <a:gd name="T2" fmla="*/ 56 w 150"/>
                <a:gd name="T3" fmla="*/ 39 h 160"/>
                <a:gd name="T4" fmla="*/ 58 w 150"/>
                <a:gd name="T5" fmla="*/ 105 h 160"/>
                <a:gd name="T6" fmla="*/ 76 w 150"/>
                <a:gd name="T7" fmla="*/ 150 h 160"/>
                <a:gd name="T8" fmla="*/ 142 w 150"/>
                <a:gd name="T9" fmla="*/ 129 h 160"/>
                <a:gd name="T10" fmla="*/ 132 w 150"/>
                <a:gd name="T11" fmla="*/ 124 h 160"/>
                <a:gd name="T12" fmla="*/ 77 w 150"/>
                <a:gd name="T13" fmla="*/ 128 h 160"/>
                <a:gd name="T14" fmla="*/ 73 w 150"/>
                <a:gd name="T15" fmla="*/ 62 h 160"/>
                <a:gd name="T16" fmla="*/ 62 w 150"/>
                <a:gd name="T17" fmla="*/ 14 h 160"/>
                <a:gd name="T18" fmla="*/ 9 w 150"/>
                <a:gd name="T19" fmla="*/ 24 h 160"/>
                <a:gd name="T20" fmla="*/ 18 w 150"/>
                <a:gd name="T21" fmla="*/ 3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60">
                  <a:moveTo>
                    <a:pt x="18" y="30"/>
                  </a:moveTo>
                  <a:cubicBezTo>
                    <a:pt x="37" y="17"/>
                    <a:pt x="52" y="13"/>
                    <a:pt x="56" y="39"/>
                  </a:cubicBezTo>
                  <a:cubicBezTo>
                    <a:pt x="60" y="60"/>
                    <a:pt x="57" y="83"/>
                    <a:pt x="58" y="105"/>
                  </a:cubicBezTo>
                  <a:cubicBezTo>
                    <a:pt x="59" y="121"/>
                    <a:pt x="60" y="142"/>
                    <a:pt x="76" y="150"/>
                  </a:cubicBezTo>
                  <a:cubicBezTo>
                    <a:pt x="97" y="160"/>
                    <a:pt x="125" y="141"/>
                    <a:pt x="142" y="129"/>
                  </a:cubicBezTo>
                  <a:cubicBezTo>
                    <a:pt x="150" y="124"/>
                    <a:pt x="137" y="120"/>
                    <a:pt x="132" y="124"/>
                  </a:cubicBezTo>
                  <a:cubicBezTo>
                    <a:pt x="116" y="135"/>
                    <a:pt x="87" y="156"/>
                    <a:pt x="77" y="128"/>
                  </a:cubicBezTo>
                  <a:cubicBezTo>
                    <a:pt x="70" y="108"/>
                    <a:pt x="73" y="83"/>
                    <a:pt x="73" y="62"/>
                  </a:cubicBezTo>
                  <a:cubicBezTo>
                    <a:pt x="73" y="47"/>
                    <a:pt x="74" y="25"/>
                    <a:pt x="62" y="14"/>
                  </a:cubicBezTo>
                  <a:cubicBezTo>
                    <a:pt x="47" y="0"/>
                    <a:pt x="22" y="16"/>
                    <a:pt x="9" y="24"/>
                  </a:cubicBezTo>
                  <a:cubicBezTo>
                    <a:pt x="0" y="30"/>
                    <a:pt x="13" y="33"/>
                    <a:pt x="18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2"/>
            <p:cNvSpPr>
              <a:spLocks/>
            </p:cNvSpPr>
            <p:nvPr/>
          </p:nvSpPr>
          <p:spPr bwMode="auto">
            <a:xfrm>
              <a:off x="5347" y="752"/>
              <a:ext cx="228" cy="275"/>
            </a:xfrm>
            <a:custGeom>
              <a:avLst/>
              <a:gdLst>
                <a:gd name="T0" fmla="*/ 49 w 96"/>
                <a:gd name="T1" fmla="*/ 17 h 116"/>
                <a:gd name="T2" fmla="*/ 0 w 96"/>
                <a:gd name="T3" fmla="*/ 73 h 116"/>
                <a:gd name="T4" fmla="*/ 60 w 96"/>
                <a:gd name="T5" fmla="*/ 107 h 116"/>
                <a:gd name="T6" fmla="*/ 95 w 96"/>
                <a:gd name="T7" fmla="*/ 52 h 116"/>
                <a:gd name="T8" fmla="*/ 40 w 96"/>
                <a:gd name="T9" fmla="*/ 1 h 116"/>
                <a:gd name="T10" fmla="*/ 31 w 96"/>
                <a:gd name="T11" fmla="*/ 8 h 116"/>
                <a:gd name="T12" fmla="*/ 73 w 96"/>
                <a:gd name="T13" fmla="*/ 85 h 116"/>
                <a:gd name="T14" fmla="*/ 23 w 96"/>
                <a:gd name="T15" fmla="*/ 92 h 116"/>
                <a:gd name="T16" fmla="*/ 15 w 96"/>
                <a:gd name="T17" fmla="*/ 58 h 116"/>
                <a:gd name="T18" fmla="*/ 39 w 96"/>
                <a:gd name="T19" fmla="*/ 24 h 116"/>
                <a:gd name="T20" fmla="*/ 49 w 96"/>
                <a:gd name="T21" fmla="*/ 1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6" h="116">
                  <a:moveTo>
                    <a:pt x="49" y="17"/>
                  </a:moveTo>
                  <a:cubicBezTo>
                    <a:pt x="17" y="15"/>
                    <a:pt x="0" y="44"/>
                    <a:pt x="0" y="73"/>
                  </a:cubicBezTo>
                  <a:cubicBezTo>
                    <a:pt x="0" y="103"/>
                    <a:pt x="34" y="116"/>
                    <a:pt x="60" y="107"/>
                  </a:cubicBezTo>
                  <a:cubicBezTo>
                    <a:pt x="82" y="98"/>
                    <a:pt x="95" y="76"/>
                    <a:pt x="95" y="52"/>
                  </a:cubicBezTo>
                  <a:cubicBezTo>
                    <a:pt x="96" y="20"/>
                    <a:pt x="69" y="3"/>
                    <a:pt x="40" y="1"/>
                  </a:cubicBezTo>
                  <a:cubicBezTo>
                    <a:pt x="36" y="0"/>
                    <a:pt x="23" y="7"/>
                    <a:pt x="31" y="8"/>
                  </a:cubicBezTo>
                  <a:cubicBezTo>
                    <a:pt x="72" y="11"/>
                    <a:pt x="92" y="48"/>
                    <a:pt x="73" y="85"/>
                  </a:cubicBezTo>
                  <a:cubicBezTo>
                    <a:pt x="62" y="105"/>
                    <a:pt x="39" y="108"/>
                    <a:pt x="23" y="92"/>
                  </a:cubicBezTo>
                  <a:cubicBezTo>
                    <a:pt x="14" y="84"/>
                    <a:pt x="14" y="69"/>
                    <a:pt x="15" y="58"/>
                  </a:cubicBezTo>
                  <a:cubicBezTo>
                    <a:pt x="17" y="47"/>
                    <a:pt x="25" y="23"/>
                    <a:pt x="39" y="24"/>
                  </a:cubicBezTo>
                  <a:cubicBezTo>
                    <a:pt x="43" y="24"/>
                    <a:pt x="57" y="17"/>
                    <a:pt x="49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3" name="PA_组合 15"/>
          <p:cNvGrpSpPr>
            <a:grpSpLocks noChangeAspect="1"/>
          </p:cNvGrpSpPr>
          <p:nvPr>
            <p:custDataLst>
              <p:tags r:id="rId3"/>
            </p:custDataLst>
          </p:nvPr>
        </p:nvGrpSpPr>
        <p:grpSpPr bwMode="auto">
          <a:xfrm rot="20784109">
            <a:off x="8331763" y="4772420"/>
            <a:ext cx="613188" cy="503065"/>
            <a:chOff x="2607" y="911"/>
            <a:chExt cx="490" cy="402"/>
          </a:xfrm>
          <a:solidFill>
            <a:schemeClr val="bg1"/>
          </a:solidFill>
        </p:grpSpPr>
        <p:sp>
          <p:nvSpPr>
            <p:cNvPr id="24" name="Freeform 16"/>
            <p:cNvSpPr>
              <a:spLocks/>
            </p:cNvSpPr>
            <p:nvPr/>
          </p:nvSpPr>
          <p:spPr bwMode="auto">
            <a:xfrm>
              <a:off x="2607" y="1000"/>
              <a:ext cx="245" cy="258"/>
            </a:xfrm>
            <a:custGeom>
              <a:avLst/>
              <a:gdLst>
                <a:gd name="T0" fmla="*/ 9 w 102"/>
                <a:gd name="T1" fmla="*/ 105 h 107"/>
                <a:gd name="T2" fmla="*/ 82 w 102"/>
                <a:gd name="T3" fmla="*/ 26 h 107"/>
                <a:gd name="T4" fmla="*/ 75 w 102"/>
                <a:gd name="T5" fmla="*/ 24 h 107"/>
                <a:gd name="T6" fmla="*/ 9 w 102"/>
                <a:gd name="T7" fmla="*/ 102 h 107"/>
                <a:gd name="T8" fmla="*/ 16 w 102"/>
                <a:gd name="T9" fmla="*/ 104 h 107"/>
                <a:gd name="T10" fmla="*/ 100 w 102"/>
                <a:gd name="T11" fmla="*/ 4 h 107"/>
                <a:gd name="T12" fmla="*/ 93 w 102"/>
                <a:gd name="T13" fmla="*/ 2 h 107"/>
                <a:gd name="T14" fmla="*/ 52 w 102"/>
                <a:gd name="T15" fmla="*/ 54 h 107"/>
                <a:gd name="T16" fmla="*/ 32 w 102"/>
                <a:gd name="T17" fmla="*/ 79 h 107"/>
                <a:gd name="T18" fmla="*/ 29 w 102"/>
                <a:gd name="T19" fmla="*/ 83 h 107"/>
                <a:gd name="T20" fmla="*/ 34 w 102"/>
                <a:gd name="T21" fmla="*/ 86 h 107"/>
                <a:gd name="T22" fmla="*/ 40 w 102"/>
                <a:gd name="T23" fmla="*/ 76 h 107"/>
                <a:gd name="T24" fmla="*/ 33 w 102"/>
                <a:gd name="T25" fmla="*/ 75 h 107"/>
                <a:gd name="T26" fmla="*/ 26 w 102"/>
                <a:gd name="T27" fmla="*/ 87 h 107"/>
                <a:gd name="T28" fmla="*/ 27 w 102"/>
                <a:gd name="T29" fmla="*/ 89 h 107"/>
                <a:gd name="T30" fmla="*/ 56 w 102"/>
                <a:gd name="T31" fmla="*/ 59 h 107"/>
                <a:gd name="T32" fmla="*/ 100 w 102"/>
                <a:gd name="T33" fmla="*/ 4 h 107"/>
                <a:gd name="T34" fmla="*/ 93 w 102"/>
                <a:gd name="T35" fmla="*/ 2 h 107"/>
                <a:gd name="T36" fmla="*/ 9 w 102"/>
                <a:gd name="T37" fmla="*/ 102 h 107"/>
                <a:gd name="T38" fmla="*/ 16 w 102"/>
                <a:gd name="T39" fmla="*/ 104 h 107"/>
                <a:gd name="T40" fmla="*/ 82 w 102"/>
                <a:gd name="T41" fmla="*/ 26 h 107"/>
                <a:gd name="T42" fmla="*/ 75 w 102"/>
                <a:gd name="T43" fmla="*/ 24 h 107"/>
                <a:gd name="T44" fmla="*/ 4 w 102"/>
                <a:gd name="T45" fmla="*/ 102 h 107"/>
                <a:gd name="T46" fmla="*/ 9 w 102"/>
                <a:gd name="T47" fmla="*/ 10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2" h="107">
                  <a:moveTo>
                    <a:pt x="9" y="105"/>
                  </a:moveTo>
                  <a:cubicBezTo>
                    <a:pt x="40" y="86"/>
                    <a:pt x="59" y="54"/>
                    <a:pt x="82" y="26"/>
                  </a:cubicBezTo>
                  <a:cubicBezTo>
                    <a:pt x="85" y="23"/>
                    <a:pt x="77" y="22"/>
                    <a:pt x="75" y="24"/>
                  </a:cubicBezTo>
                  <a:cubicBezTo>
                    <a:pt x="51" y="48"/>
                    <a:pt x="31" y="76"/>
                    <a:pt x="9" y="102"/>
                  </a:cubicBezTo>
                  <a:cubicBezTo>
                    <a:pt x="6" y="106"/>
                    <a:pt x="13" y="106"/>
                    <a:pt x="16" y="104"/>
                  </a:cubicBezTo>
                  <a:cubicBezTo>
                    <a:pt x="47" y="74"/>
                    <a:pt x="74" y="40"/>
                    <a:pt x="100" y="4"/>
                  </a:cubicBezTo>
                  <a:cubicBezTo>
                    <a:pt x="102" y="0"/>
                    <a:pt x="95" y="0"/>
                    <a:pt x="93" y="2"/>
                  </a:cubicBezTo>
                  <a:cubicBezTo>
                    <a:pt x="78" y="17"/>
                    <a:pt x="65" y="37"/>
                    <a:pt x="52" y="54"/>
                  </a:cubicBezTo>
                  <a:cubicBezTo>
                    <a:pt x="45" y="62"/>
                    <a:pt x="39" y="71"/>
                    <a:pt x="32" y="79"/>
                  </a:cubicBezTo>
                  <a:cubicBezTo>
                    <a:pt x="31" y="80"/>
                    <a:pt x="30" y="82"/>
                    <a:pt x="29" y="83"/>
                  </a:cubicBezTo>
                  <a:cubicBezTo>
                    <a:pt x="25" y="88"/>
                    <a:pt x="36" y="80"/>
                    <a:pt x="34" y="86"/>
                  </a:cubicBezTo>
                  <a:cubicBezTo>
                    <a:pt x="35" y="82"/>
                    <a:pt x="38" y="79"/>
                    <a:pt x="40" y="76"/>
                  </a:cubicBezTo>
                  <a:cubicBezTo>
                    <a:pt x="42" y="73"/>
                    <a:pt x="35" y="73"/>
                    <a:pt x="33" y="75"/>
                  </a:cubicBezTo>
                  <a:cubicBezTo>
                    <a:pt x="31" y="79"/>
                    <a:pt x="27" y="83"/>
                    <a:pt x="26" y="87"/>
                  </a:cubicBezTo>
                  <a:cubicBezTo>
                    <a:pt x="26" y="88"/>
                    <a:pt x="27" y="89"/>
                    <a:pt x="27" y="89"/>
                  </a:cubicBezTo>
                  <a:cubicBezTo>
                    <a:pt x="36" y="92"/>
                    <a:pt x="52" y="64"/>
                    <a:pt x="56" y="59"/>
                  </a:cubicBezTo>
                  <a:cubicBezTo>
                    <a:pt x="70" y="40"/>
                    <a:pt x="83" y="20"/>
                    <a:pt x="100" y="4"/>
                  </a:cubicBezTo>
                  <a:cubicBezTo>
                    <a:pt x="97" y="4"/>
                    <a:pt x="95" y="3"/>
                    <a:pt x="93" y="2"/>
                  </a:cubicBezTo>
                  <a:cubicBezTo>
                    <a:pt x="68" y="38"/>
                    <a:pt x="41" y="72"/>
                    <a:pt x="9" y="102"/>
                  </a:cubicBezTo>
                  <a:cubicBezTo>
                    <a:pt x="11" y="103"/>
                    <a:pt x="13" y="104"/>
                    <a:pt x="16" y="104"/>
                  </a:cubicBezTo>
                  <a:cubicBezTo>
                    <a:pt x="38" y="78"/>
                    <a:pt x="57" y="50"/>
                    <a:pt x="82" y="26"/>
                  </a:cubicBezTo>
                  <a:cubicBezTo>
                    <a:pt x="79" y="26"/>
                    <a:pt x="77" y="25"/>
                    <a:pt x="75" y="24"/>
                  </a:cubicBezTo>
                  <a:cubicBezTo>
                    <a:pt x="53" y="51"/>
                    <a:pt x="35" y="83"/>
                    <a:pt x="4" y="102"/>
                  </a:cubicBezTo>
                  <a:cubicBezTo>
                    <a:pt x="0" y="104"/>
                    <a:pt x="6" y="107"/>
                    <a:pt x="9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7"/>
            <p:cNvSpPr>
              <a:spLocks/>
            </p:cNvSpPr>
            <p:nvPr/>
          </p:nvSpPr>
          <p:spPr bwMode="auto">
            <a:xfrm>
              <a:off x="2799" y="998"/>
              <a:ext cx="106" cy="315"/>
            </a:xfrm>
            <a:custGeom>
              <a:avLst/>
              <a:gdLst>
                <a:gd name="T0" fmla="*/ 1 w 44"/>
                <a:gd name="T1" fmla="*/ 5 h 131"/>
                <a:gd name="T2" fmla="*/ 22 w 44"/>
                <a:gd name="T3" fmla="*/ 72 h 131"/>
                <a:gd name="T4" fmla="*/ 37 w 44"/>
                <a:gd name="T5" fmla="*/ 128 h 131"/>
                <a:gd name="T6" fmla="*/ 44 w 44"/>
                <a:gd name="T7" fmla="*/ 126 h 131"/>
                <a:gd name="T8" fmla="*/ 31 w 44"/>
                <a:gd name="T9" fmla="*/ 75 h 131"/>
                <a:gd name="T10" fmla="*/ 8 w 44"/>
                <a:gd name="T11" fmla="*/ 3 h 131"/>
                <a:gd name="T12" fmla="*/ 1 w 44"/>
                <a:gd name="T13" fmla="*/ 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31">
                  <a:moveTo>
                    <a:pt x="1" y="5"/>
                  </a:moveTo>
                  <a:cubicBezTo>
                    <a:pt x="9" y="27"/>
                    <a:pt x="16" y="50"/>
                    <a:pt x="22" y="72"/>
                  </a:cubicBezTo>
                  <a:cubicBezTo>
                    <a:pt x="28" y="90"/>
                    <a:pt x="36" y="109"/>
                    <a:pt x="37" y="128"/>
                  </a:cubicBezTo>
                  <a:cubicBezTo>
                    <a:pt x="37" y="131"/>
                    <a:pt x="44" y="129"/>
                    <a:pt x="44" y="126"/>
                  </a:cubicBezTo>
                  <a:cubicBezTo>
                    <a:pt x="43" y="109"/>
                    <a:pt x="36" y="91"/>
                    <a:pt x="31" y="75"/>
                  </a:cubicBezTo>
                  <a:cubicBezTo>
                    <a:pt x="24" y="51"/>
                    <a:pt x="17" y="27"/>
                    <a:pt x="8" y="3"/>
                  </a:cubicBezTo>
                  <a:cubicBezTo>
                    <a:pt x="7" y="0"/>
                    <a:pt x="0" y="2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auto">
            <a:xfrm>
              <a:off x="2682" y="1135"/>
              <a:ext cx="215" cy="70"/>
            </a:xfrm>
            <a:custGeom>
              <a:avLst/>
              <a:gdLst>
                <a:gd name="T0" fmla="*/ 5 w 90"/>
                <a:gd name="T1" fmla="*/ 6 h 29"/>
                <a:gd name="T2" fmla="*/ 81 w 90"/>
                <a:gd name="T3" fmla="*/ 27 h 29"/>
                <a:gd name="T4" fmla="*/ 86 w 90"/>
                <a:gd name="T5" fmla="*/ 23 h 29"/>
                <a:gd name="T6" fmla="*/ 6 w 90"/>
                <a:gd name="T7" fmla="*/ 0 h 29"/>
                <a:gd name="T8" fmla="*/ 5 w 90"/>
                <a:gd name="T9" fmla="*/ 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29">
                  <a:moveTo>
                    <a:pt x="5" y="6"/>
                  </a:moveTo>
                  <a:cubicBezTo>
                    <a:pt x="31" y="6"/>
                    <a:pt x="58" y="14"/>
                    <a:pt x="81" y="27"/>
                  </a:cubicBezTo>
                  <a:cubicBezTo>
                    <a:pt x="84" y="29"/>
                    <a:pt x="90" y="25"/>
                    <a:pt x="86" y="23"/>
                  </a:cubicBezTo>
                  <a:cubicBezTo>
                    <a:pt x="62" y="9"/>
                    <a:pt x="33" y="1"/>
                    <a:pt x="6" y="0"/>
                  </a:cubicBezTo>
                  <a:cubicBezTo>
                    <a:pt x="1" y="0"/>
                    <a:pt x="0" y="6"/>
                    <a:pt x="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9"/>
            <p:cNvSpPr>
              <a:spLocks/>
            </p:cNvSpPr>
            <p:nvPr/>
          </p:nvSpPr>
          <p:spPr bwMode="auto">
            <a:xfrm>
              <a:off x="2895" y="911"/>
              <a:ext cx="202" cy="210"/>
            </a:xfrm>
            <a:custGeom>
              <a:avLst/>
              <a:gdLst>
                <a:gd name="T0" fmla="*/ 9 w 84"/>
                <a:gd name="T1" fmla="*/ 19 h 87"/>
                <a:gd name="T2" fmla="*/ 25 w 84"/>
                <a:gd name="T3" fmla="*/ 9 h 87"/>
                <a:gd name="T4" fmla="*/ 57 w 84"/>
                <a:gd name="T5" fmla="*/ 25 h 87"/>
                <a:gd name="T6" fmla="*/ 61 w 84"/>
                <a:gd name="T7" fmla="*/ 21 h 87"/>
                <a:gd name="T8" fmla="*/ 27 w 84"/>
                <a:gd name="T9" fmla="*/ 40 h 87"/>
                <a:gd name="T10" fmla="*/ 27 w 84"/>
                <a:gd name="T11" fmla="*/ 42 h 87"/>
                <a:gd name="T12" fmla="*/ 75 w 84"/>
                <a:gd name="T13" fmla="*/ 75 h 87"/>
                <a:gd name="T14" fmla="*/ 79 w 84"/>
                <a:gd name="T15" fmla="*/ 71 h 87"/>
                <a:gd name="T16" fmla="*/ 37 w 84"/>
                <a:gd name="T17" fmla="*/ 83 h 87"/>
                <a:gd name="T18" fmla="*/ 36 w 84"/>
                <a:gd name="T19" fmla="*/ 87 h 87"/>
                <a:gd name="T20" fmla="*/ 78 w 84"/>
                <a:gd name="T21" fmla="*/ 76 h 87"/>
                <a:gd name="T22" fmla="*/ 81 w 84"/>
                <a:gd name="T23" fmla="*/ 72 h 87"/>
                <a:gd name="T24" fmla="*/ 48 w 84"/>
                <a:gd name="T25" fmla="*/ 46 h 87"/>
                <a:gd name="T26" fmla="*/ 41 w 84"/>
                <a:gd name="T27" fmla="*/ 41 h 87"/>
                <a:gd name="T28" fmla="*/ 39 w 84"/>
                <a:gd name="T29" fmla="*/ 37 h 87"/>
                <a:gd name="T30" fmla="*/ 60 w 84"/>
                <a:gd name="T31" fmla="*/ 26 h 87"/>
                <a:gd name="T32" fmla="*/ 64 w 84"/>
                <a:gd name="T33" fmla="*/ 22 h 87"/>
                <a:gd name="T34" fmla="*/ 34 w 84"/>
                <a:gd name="T35" fmla="*/ 2 h 87"/>
                <a:gd name="T36" fmla="*/ 4 w 84"/>
                <a:gd name="T37" fmla="*/ 17 h 87"/>
                <a:gd name="T38" fmla="*/ 9 w 84"/>
                <a:gd name="T39" fmla="*/ 19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87">
                  <a:moveTo>
                    <a:pt x="9" y="19"/>
                  </a:moveTo>
                  <a:cubicBezTo>
                    <a:pt x="14" y="16"/>
                    <a:pt x="19" y="12"/>
                    <a:pt x="25" y="9"/>
                  </a:cubicBezTo>
                  <a:cubicBezTo>
                    <a:pt x="38" y="1"/>
                    <a:pt x="50" y="15"/>
                    <a:pt x="57" y="25"/>
                  </a:cubicBezTo>
                  <a:cubicBezTo>
                    <a:pt x="58" y="24"/>
                    <a:pt x="60" y="23"/>
                    <a:pt x="61" y="21"/>
                  </a:cubicBezTo>
                  <a:cubicBezTo>
                    <a:pt x="49" y="23"/>
                    <a:pt x="36" y="32"/>
                    <a:pt x="27" y="40"/>
                  </a:cubicBezTo>
                  <a:cubicBezTo>
                    <a:pt x="27" y="40"/>
                    <a:pt x="26" y="42"/>
                    <a:pt x="27" y="42"/>
                  </a:cubicBezTo>
                  <a:cubicBezTo>
                    <a:pt x="46" y="49"/>
                    <a:pt x="58" y="66"/>
                    <a:pt x="75" y="75"/>
                  </a:cubicBezTo>
                  <a:cubicBezTo>
                    <a:pt x="77" y="74"/>
                    <a:pt x="78" y="73"/>
                    <a:pt x="79" y="71"/>
                  </a:cubicBezTo>
                  <a:cubicBezTo>
                    <a:pt x="64" y="72"/>
                    <a:pt x="52" y="81"/>
                    <a:pt x="37" y="83"/>
                  </a:cubicBezTo>
                  <a:cubicBezTo>
                    <a:pt x="33" y="83"/>
                    <a:pt x="31" y="87"/>
                    <a:pt x="36" y="87"/>
                  </a:cubicBezTo>
                  <a:cubicBezTo>
                    <a:pt x="51" y="86"/>
                    <a:pt x="63" y="77"/>
                    <a:pt x="78" y="76"/>
                  </a:cubicBezTo>
                  <a:cubicBezTo>
                    <a:pt x="79" y="76"/>
                    <a:pt x="84" y="73"/>
                    <a:pt x="81" y="72"/>
                  </a:cubicBezTo>
                  <a:cubicBezTo>
                    <a:pt x="69" y="65"/>
                    <a:pt x="59" y="54"/>
                    <a:pt x="48" y="46"/>
                  </a:cubicBezTo>
                  <a:cubicBezTo>
                    <a:pt x="45" y="44"/>
                    <a:pt x="43" y="43"/>
                    <a:pt x="41" y="41"/>
                  </a:cubicBezTo>
                  <a:cubicBezTo>
                    <a:pt x="36" y="39"/>
                    <a:pt x="33" y="41"/>
                    <a:pt x="39" y="37"/>
                  </a:cubicBezTo>
                  <a:cubicBezTo>
                    <a:pt x="45" y="32"/>
                    <a:pt x="53" y="27"/>
                    <a:pt x="60" y="26"/>
                  </a:cubicBezTo>
                  <a:cubicBezTo>
                    <a:pt x="61" y="26"/>
                    <a:pt x="65" y="24"/>
                    <a:pt x="64" y="22"/>
                  </a:cubicBezTo>
                  <a:cubicBezTo>
                    <a:pt x="57" y="13"/>
                    <a:pt x="47" y="0"/>
                    <a:pt x="34" y="2"/>
                  </a:cubicBezTo>
                  <a:cubicBezTo>
                    <a:pt x="22" y="3"/>
                    <a:pt x="14" y="11"/>
                    <a:pt x="4" y="17"/>
                  </a:cubicBezTo>
                  <a:cubicBezTo>
                    <a:pt x="0" y="19"/>
                    <a:pt x="6" y="21"/>
                    <a:pt x="9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8" name="PA_组合 22"/>
          <p:cNvGrpSpPr>
            <a:grpSpLocks noChangeAspect="1"/>
          </p:cNvGrpSpPr>
          <p:nvPr>
            <p:custDataLst>
              <p:tags r:id="rId4"/>
            </p:custDataLst>
          </p:nvPr>
        </p:nvGrpSpPr>
        <p:grpSpPr bwMode="auto">
          <a:xfrm rot="20737309">
            <a:off x="4606929" y="3569987"/>
            <a:ext cx="2187081" cy="782135"/>
            <a:chOff x="3582" y="1042"/>
            <a:chExt cx="1661" cy="594"/>
          </a:xfrm>
          <a:solidFill>
            <a:schemeClr val="bg1"/>
          </a:solidFill>
        </p:grpSpPr>
        <p:sp>
          <p:nvSpPr>
            <p:cNvPr id="29" name="Freeform 42"/>
            <p:cNvSpPr>
              <a:spLocks/>
            </p:cNvSpPr>
            <p:nvPr/>
          </p:nvSpPr>
          <p:spPr bwMode="auto">
            <a:xfrm>
              <a:off x="3620" y="1042"/>
              <a:ext cx="881" cy="228"/>
            </a:xfrm>
            <a:custGeom>
              <a:avLst/>
              <a:gdLst>
                <a:gd name="T0" fmla="*/ 3 w 372"/>
                <a:gd name="T1" fmla="*/ 30 h 96"/>
                <a:gd name="T2" fmla="*/ 33 w 372"/>
                <a:gd name="T3" fmla="*/ 93 h 96"/>
                <a:gd name="T4" fmla="*/ 43 w 372"/>
                <a:gd name="T5" fmla="*/ 90 h 96"/>
                <a:gd name="T6" fmla="*/ 52 w 372"/>
                <a:gd name="T7" fmla="*/ 8 h 96"/>
                <a:gd name="T8" fmla="*/ 46 w 372"/>
                <a:gd name="T9" fmla="*/ 12 h 96"/>
                <a:gd name="T10" fmla="*/ 361 w 372"/>
                <a:gd name="T11" fmla="*/ 24 h 96"/>
                <a:gd name="T12" fmla="*/ 365 w 372"/>
                <a:gd name="T13" fmla="*/ 16 h 96"/>
                <a:gd name="T14" fmla="*/ 47 w 372"/>
                <a:gd name="T15" fmla="*/ 5 h 96"/>
                <a:gd name="T16" fmla="*/ 41 w 372"/>
                <a:gd name="T17" fmla="*/ 9 h 96"/>
                <a:gd name="T18" fmla="*/ 33 w 372"/>
                <a:gd name="T19" fmla="*/ 91 h 96"/>
                <a:gd name="T20" fmla="*/ 43 w 372"/>
                <a:gd name="T21" fmla="*/ 88 h 96"/>
                <a:gd name="T22" fmla="*/ 13 w 372"/>
                <a:gd name="T23" fmla="*/ 26 h 96"/>
                <a:gd name="T24" fmla="*/ 3 w 372"/>
                <a:gd name="T25" fmla="*/ 3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2" h="96">
                  <a:moveTo>
                    <a:pt x="3" y="30"/>
                  </a:moveTo>
                  <a:cubicBezTo>
                    <a:pt x="17" y="48"/>
                    <a:pt x="19" y="74"/>
                    <a:pt x="33" y="93"/>
                  </a:cubicBezTo>
                  <a:cubicBezTo>
                    <a:pt x="35" y="96"/>
                    <a:pt x="43" y="94"/>
                    <a:pt x="43" y="90"/>
                  </a:cubicBezTo>
                  <a:cubicBezTo>
                    <a:pt x="44" y="62"/>
                    <a:pt x="47" y="35"/>
                    <a:pt x="52" y="8"/>
                  </a:cubicBezTo>
                  <a:cubicBezTo>
                    <a:pt x="50" y="9"/>
                    <a:pt x="48" y="11"/>
                    <a:pt x="46" y="12"/>
                  </a:cubicBezTo>
                  <a:cubicBezTo>
                    <a:pt x="151" y="8"/>
                    <a:pt x="257" y="7"/>
                    <a:pt x="361" y="24"/>
                  </a:cubicBezTo>
                  <a:cubicBezTo>
                    <a:pt x="366" y="24"/>
                    <a:pt x="372" y="18"/>
                    <a:pt x="365" y="16"/>
                  </a:cubicBezTo>
                  <a:cubicBezTo>
                    <a:pt x="260" y="0"/>
                    <a:pt x="153" y="1"/>
                    <a:pt x="47" y="5"/>
                  </a:cubicBezTo>
                  <a:cubicBezTo>
                    <a:pt x="45" y="5"/>
                    <a:pt x="42" y="6"/>
                    <a:pt x="41" y="9"/>
                  </a:cubicBezTo>
                  <a:cubicBezTo>
                    <a:pt x="37" y="36"/>
                    <a:pt x="33" y="63"/>
                    <a:pt x="33" y="91"/>
                  </a:cubicBezTo>
                  <a:cubicBezTo>
                    <a:pt x="36" y="90"/>
                    <a:pt x="40" y="89"/>
                    <a:pt x="43" y="88"/>
                  </a:cubicBezTo>
                  <a:cubicBezTo>
                    <a:pt x="29" y="70"/>
                    <a:pt x="27" y="44"/>
                    <a:pt x="13" y="26"/>
                  </a:cubicBezTo>
                  <a:cubicBezTo>
                    <a:pt x="10" y="22"/>
                    <a:pt x="0" y="26"/>
                    <a:pt x="3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43"/>
            <p:cNvSpPr>
              <a:spLocks/>
            </p:cNvSpPr>
            <p:nvPr/>
          </p:nvSpPr>
          <p:spPr bwMode="auto">
            <a:xfrm>
              <a:off x="3788" y="1097"/>
              <a:ext cx="109" cy="173"/>
            </a:xfrm>
            <a:custGeom>
              <a:avLst/>
              <a:gdLst>
                <a:gd name="T0" fmla="*/ 11 w 46"/>
                <a:gd name="T1" fmla="*/ 55 h 73"/>
                <a:gd name="T2" fmla="*/ 24 w 46"/>
                <a:gd name="T3" fmla="*/ 4 h 73"/>
                <a:gd name="T4" fmla="*/ 14 w 46"/>
                <a:gd name="T5" fmla="*/ 6 h 73"/>
                <a:gd name="T6" fmla="*/ 35 w 46"/>
                <a:gd name="T7" fmla="*/ 69 h 73"/>
                <a:gd name="T8" fmla="*/ 46 w 46"/>
                <a:gd name="T9" fmla="*/ 66 h 73"/>
                <a:gd name="T10" fmla="*/ 24 w 46"/>
                <a:gd name="T11" fmla="*/ 3 h 73"/>
                <a:gd name="T12" fmla="*/ 14 w 46"/>
                <a:gd name="T13" fmla="*/ 5 h 73"/>
                <a:gd name="T14" fmla="*/ 1 w 46"/>
                <a:gd name="T15" fmla="*/ 56 h 73"/>
                <a:gd name="T16" fmla="*/ 11 w 46"/>
                <a:gd name="T17" fmla="*/ 5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73">
                  <a:moveTo>
                    <a:pt x="11" y="55"/>
                  </a:moveTo>
                  <a:cubicBezTo>
                    <a:pt x="16" y="38"/>
                    <a:pt x="20" y="21"/>
                    <a:pt x="24" y="4"/>
                  </a:cubicBezTo>
                  <a:cubicBezTo>
                    <a:pt x="21" y="5"/>
                    <a:pt x="17" y="6"/>
                    <a:pt x="14" y="6"/>
                  </a:cubicBezTo>
                  <a:cubicBezTo>
                    <a:pt x="23" y="25"/>
                    <a:pt x="34" y="48"/>
                    <a:pt x="35" y="69"/>
                  </a:cubicBezTo>
                  <a:cubicBezTo>
                    <a:pt x="36" y="73"/>
                    <a:pt x="46" y="70"/>
                    <a:pt x="46" y="66"/>
                  </a:cubicBezTo>
                  <a:cubicBezTo>
                    <a:pt x="45" y="45"/>
                    <a:pt x="34" y="22"/>
                    <a:pt x="24" y="3"/>
                  </a:cubicBezTo>
                  <a:cubicBezTo>
                    <a:pt x="22" y="0"/>
                    <a:pt x="15" y="2"/>
                    <a:pt x="14" y="5"/>
                  </a:cubicBezTo>
                  <a:cubicBezTo>
                    <a:pt x="9" y="22"/>
                    <a:pt x="5" y="40"/>
                    <a:pt x="1" y="56"/>
                  </a:cubicBezTo>
                  <a:cubicBezTo>
                    <a:pt x="0" y="61"/>
                    <a:pt x="10" y="59"/>
                    <a:pt x="11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44"/>
            <p:cNvSpPr>
              <a:spLocks/>
            </p:cNvSpPr>
            <p:nvPr/>
          </p:nvSpPr>
          <p:spPr bwMode="auto">
            <a:xfrm>
              <a:off x="3797" y="1201"/>
              <a:ext cx="86" cy="29"/>
            </a:xfrm>
            <a:custGeom>
              <a:avLst/>
              <a:gdLst>
                <a:gd name="T0" fmla="*/ 4 w 36"/>
                <a:gd name="T1" fmla="*/ 7 h 12"/>
                <a:gd name="T2" fmla="*/ 23 w 36"/>
                <a:gd name="T3" fmla="*/ 10 h 12"/>
                <a:gd name="T4" fmla="*/ 33 w 36"/>
                <a:gd name="T5" fmla="*/ 6 h 12"/>
                <a:gd name="T6" fmla="*/ 8 w 36"/>
                <a:gd name="T7" fmla="*/ 1 h 12"/>
                <a:gd name="T8" fmla="*/ 1 w 36"/>
                <a:gd name="T9" fmla="*/ 4 h 12"/>
                <a:gd name="T10" fmla="*/ 4 w 36"/>
                <a:gd name="T11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12">
                  <a:moveTo>
                    <a:pt x="4" y="7"/>
                  </a:moveTo>
                  <a:cubicBezTo>
                    <a:pt x="10" y="7"/>
                    <a:pt x="18" y="6"/>
                    <a:pt x="23" y="10"/>
                  </a:cubicBezTo>
                  <a:cubicBezTo>
                    <a:pt x="26" y="12"/>
                    <a:pt x="36" y="8"/>
                    <a:pt x="33" y="6"/>
                  </a:cubicBezTo>
                  <a:cubicBezTo>
                    <a:pt x="26" y="0"/>
                    <a:pt x="17" y="1"/>
                    <a:pt x="8" y="1"/>
                  </a:cubicBezTo>
                  <a:cubicBezTo>
                    <a:pt x="6" y="1"/>
                    <a:pt x="3" y="2"/>
                    <a:pt x="1" y="4"/>
                  </a:cubicBezTo>
                  <a:cubicBezTo>
                    <a:pt x="0" y="6"/>
                    <a:pt x="3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45"/>
            <p:cNvSpPr>
              <a:spLocks/>
            </p:cNvSpPr>
            <p:nvPr/>
          </p:nvSpPr>
          <p:spPr bwMode="auto">
            <a:xfrm>
              <a:off x="3932" y="1125"/>
              <a:ext cx="48" cy="171"/>
            </a:xfrm>
            <a:custGeom>
              <a:avLst/>
              <a:gdLst>
                <a:gd name="T0" fmla="*/ 0 w 20"/>
                <a:gd name="T1" fmla="*/ 6 h 72"/>
                <a:gd name="T2" fmla="*/ 9 w 20"/>
                <a:gd name="T3" fmla="*/ 69 h 72"/>
                <a:gd name="T4" fmla="*/ 20 w 20"/>
                <a:gd name="T5" fmla="*/ 66 h 72"/>
                <a:gd name="T6" fmla="*/ 11 w 20"/>
                <a:gd name="T7" fmla="*/ 3 h 72"/>
                <a:gd name="T8" fmla="*/ 0 w 20"/>
                <a:gd name="T9" fmla="*/ 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72">
                  <a:moveTo>
                    <a:pt x="0" y="6"/>
                  </a:moveTo>
                  <a:cubicBezTo>
                    <a:pt x="1" y="27"/>
                    <a:pt x="4" y="49"/>
                    <a:pt x="9" y="69"/>
                  </a:cubicBezTo>
                  <a:cubicBezTo>
                    <a:pt x="10" y="72"/>
                    <a:pt x="20" y="69"/>
                    <a:pt x="20" y="66"/>
                  </a:cubicBezTo>
                  <a:cubicBezTo>
                    <a:pt x="14" y="46"/>
                    <a:pt x="12" y="24"/>
                    <a:pt x="11" y="3"/>
                  </a:cubicBezTo>
                  <a:cubicBezTo>
                    <a:pt x="11" y="0"/>
                    <a:pt x="0" y="2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46"/>
            <p:cNvSpPr>
              <a:spLocks/>
            </p:cNvSpPr>
            <p:nvPr/>
          </p:nvSpPr>
          <p:spPr bwMode="auto">
            <a:xfrm>
              <a:off x="3925" y="1113"/>
              <a:ext cx="159" cy="162"/>
            </a:xfrm>
            <a:custGeom>
              <a:avLst/>
              <a:gdLst>
                <a:gd name="T0" fmla="*/ 11 w 67"/>
                <a:gd name="T1" fmla="*/ 12 h 68"/>
                <a:gd name="T2" fmla="*/ 39 w 67"/>
                <a:gd name="T3" fmla="*/ 12 h 68"/>
                <a:gd name="T4" fmla="*/ 39 w 67"/>
                <a:gd name="T5" fmla="*/ 8 h 68"/>
                <a:gd name="T6" fmla="*/ 26 w 67"/>
                <a:gd name="T7" fmla="*/ 24 h 68"/>
                <a:gd name="T8" fmla="*/ 26 w 67"/>
                <a:gd name="T9" fmla="*/ 28 h 68"/>
                <a:gd name="T10" fmla="*/ 56 w 67"/>
                <a:gd name="T11" fmla="*/ 59 h 68"/>
                <a:gd name="T12" fmla="*/ 60 w 67"/>
                <a:gd name="T13" fmla="*/ 53 h 68"/>
                <a:gd name="T14" fmla="*/ 9 w 67"/>
                <a:gd name="T15" fmla="*/ 61 h 68"/>
                <a:gd name="T16" fmla="*/ 8 w 67"/>
                <a:gd name="T17" fmla="*/ 68 h 68"/>
                <a:gd name="T18" fmla="*/ 61 w 67"/>
                <a:gd name="T19" fmla="*/ 60 h 68"/>
                <a:gd name="T20" fmla="*/ 66 w 67"/>
                <a:gd name="T21" fmla="*/ 54 h 68"/>
                <a:gd name="T22" fmla="*/ 34 w 67"/>
                <a:gd name="T23" fmla="*/ 22 h 68"/>
                <a:gd name="T24" fmla="*/ 35 w 67"/>
                <a:gd name="T25" fmla="*/ 27 h 68"/>
                <a:gd name="T26" fmla="*/ 48 w 67"/>
                <a:gd name="T27" fmla="*/ 11 h 68"/>
                <a:gd name="T28" fmla="*/ 47 w 67"/>
                <a:gd name="T29" fmla="*/ 7 h 68"/>
                <a:gd name="T30" fmla="*/ 6 w 67"/>
                <a:gd name="T31" fmla="*/ 7 h 68"/>
                <a:gd name="T32" fmla="*/ 11 w 67"/>
                <a:gd name="T33" fmla="*/ 1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" h="68">
                  <a:moveTo>
                    <a:pt x="11" y="12"/>
                  </a:moveTo>
                  <a:cubicBezTo>
                    <a:pt x="21" y="8"/>
                    <a:pt x="29" y="7"/>
                    <a:pt x="39" y="12"/>
                  </a:cubicBezTo>
                  <a:cubicBezTo>
                    <a:pt x="39" y="11"/>
                    <a:pt x="39" y="10"/>
                    <a:pt x="39" y="8"/>
                  </a:cubicBezTo>
                  <a:cubicBezTo>
                    <a:pt x="34" y="13"/>
                    <a:pt x="31" y="19"/>
                    <a:pt x="26" y="24"/>
                  </a:cubicBezTo>
                  <a:cubicBezTo>
                    <a:pt x="25" y="25"/>
                    <a:pt x="24" y="27"/>
                    <a:pt x="26" y="28"/>
                  </a:cubicBezTo>
                  <a:cubicBezTo>
                    <a:pt x="40" y="35"/>
                    <a:pt x="47" y="47"/>
                    <a:pt x="56" y="59"/>
                  </a:cubicBezTo>
                  <a:cubicBezTo>
                    <a:pt x="57" y="57"/>
                    <a:pt x="58" y="55"/>
                    <a:pt x="60" y="53"/>
                  </a:cubicBezTo>
                  <a:cubicBezTo>
                    <a:pt x="43" y="57"/>
                    <a:pt x="26" y="61"/>
                    <a:pt x="9" y="61"/>
                  </a:cubicBezTo>
                  <a:cubicBezTo>
                    <a:pt x="3" y="61"/>
                    <a:pt x="1" y="68"/>
                    <a:pt x="8" y="68"/>
                  </a:cubicBezTo>
                  <a:cubicBezTo>
                    <a:pt x="26" y="68"/>
                    <a:pt x="44" y="64"/>
                    <a:pt x="61" y="60"/>
                  </a:cubicBezTo>
                  <a:cubicBezTo>
                    <a:pt x="64" y="59"/>
                    <a:pt x="67" y="57"/>
                    <a:pt x="66" y="54"/>
                  </a:cubicBezTo>
                  <a:cubicBezTo>
                    <a:pt x="56" y="42"/>
                    <a:pt x="49" y="30"/>
                    <a:pt x="34" y="22"/>
                  </a:cubicBezTo>
                  <a:cubicBezTo>
                    <a:pt x="35" y="24"/>
                    <a:pt x="35" y="25"/>
                    <a:pt x="35" y="27"/>
                  </a:cubicBezTo>
                  <a:cubicBezTo>
                    <a:pt x="39" y="22"/>
                    <a:pt x="43" y="16"/>
                    <a:pt x="48" y="11"/>
                  </a:cubicBezTo>
                  <a:cubicBezTo>
                    <a:pt x="49" y="10"/>
                    <a:pt x="49" y="8"/>
                    <a:pt x="47" y="7"/>
                  </a:cubicBezTo>
                  <a:cubicBezTo>
                    <a:pt x="34" y="0"/>
                    <a:pt x="20" y="1"/>
                    <a:pt x="6" y="7"/>
                  </a:cubicBezTo>
                  <a:cubicBezTo>
                    <a:pt x="0" y="10"/>
                    <a:pt x="6" y="15"/>
                    <a:pt x="1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47"/>
            <p:cNvSpPr>
              <a:spLocks/>
            </p:cNvSpPr>
            <p:nvPr/>
          </p:nvSpPr>
          <p:spPr bwMode="auto">
            <a:xfrm>
              <a:off x="4079" y="1177"/>
              <a:ext cx="119" cy="22"/>
            </a:xfrm>
            <a:custGeom>
              <a:avLst/>
              <a:gdLst>
                <a:gd name="T0" fmla="*/ 5 w 50"/>
                <a:gd name="T1" fmla="*/ 4 h 9"/>
                <a:gd name="T2" fmla="*/ 38 w 50"/>
                <a:gd name="T3" fmla="*/ 8 h 9"/>
                <a:gd name="T4" fmla="*/ 45 w 50"/>
                <a:gd name="T5" fmla="*/ 7 h 9"/>
                <a:gd name="T6" fmla="*/ 48 w 50"/>
                <a:gd name="T7" fmla="*/ 4 h 9"/>
                <a:gd name="T8" fmla="*/ 12 w 50"/>
                <a:gd name="T9" fmla="*/ 0 h 9"/>
                <a:gd name="T10" fmla="*/ 5 w 50"/>
                <a:gd name="T11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9">
                  <a:moveTo>
                    <a:pt x="5" y="4"/>
                  </a:moveTo>
                  <a:cubicBezTo>
                    <a:pt x="16" y="4"/>
                    <a:pt x="28" y="4"/>
                    <a:pt x="38" y="8"/>
                  </a:cubicBezTo>
                  <a:cubicBezTo>
                    <a:pt x="40" y="9"/>
                    <a:pt x="43" y="8"/>
                    <a:pt x="45" y="7"/>
                  </a:cubicBezTo>
                  <a:cubicBezTo>
                    <a:pt x="45" y="7"/>
                    <a:pt x="50" y="5"/>
                    <a:pt x="48" y="4"/>
                  </a:cubicBezTo>
                  <a:cubicBezTo>
                    <a:pt x="37" y="0"/>
                    <a:pt x="24" y="0"/>
                    <a:pt x="12" y="0"/>
                  </a:cubicBezTo>
                  <a:cubicBezTo>
                    <a:pt x="10" y="0"/>
                    <a:pt x="0" y="4"/>
                    <a:pt x="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48"/>
            <p:cNvSpPr>
              <a:spLocks/>
            </p:cNvSpPr>
            <p:nvPr/>
          </p:nvSpPr>
          <p:spPr bwMode="auto">
            <a:xfrm>
              <a:off x="4129" y="1125"/>
              <a:ext cx="36" cy="126"/>
            </a:xfrm>
            <a:custGeom>
              <a:avLst/>
              <a:gdLst>
                <a:gd name="T0" fmla="*/ 0 w 15"/>
                <a:gd name="T1" fmla="*/ 6 h 53"/>
                <a:gd name="T2" fmla="*/ 4 w 15"/>
                <a:gd name="T3" fmla="*/ 49 h 53"/>
                <a:gd name="T4" fmla="*/ 15 w 15"/>
                <a:gd name="T5" fmla="*/ 46 h 53"/>
                <a:gd name="T6" fmla="*/ 10 w 15"/>
                <a:gd name="T7" fmla="*/ 3 h 53"/>
                <a:gd name="T8" fmla="*/ 0 w 15"/>
                <a:gd name="T9" fmla="*/ 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53">
                  <a:moveTo>
                    <a:pt x="0" y="6"/>
                  </a:moveTo>
                  <a:cubicBezTo>
                    <a:pt x="0" y="21"/>
                    <a:pt x="3" y="35"/>
                    <a:pt x="4" y="49"/>
                  </a:cubicBezTo>
                  <a:cubicBezTo>
                    <a:pt x="4" y="53"/>
                    <a:pt x="15" y="50"/>
                    <a:pt x="15" y="46"/>
                  </a:cubicBezTo>
                  <a:cubicBezTo>
                    <a:pt x="14" y="32"/>
                    <a:pt x="10" y="18"/>
                    <a:pt x="10" y="3"/>
                  </a:cubicBezTo>
                  <a:cubicBezTo>
                    <a:pt x="10" y="0"/>
                    <a:pt x="0" y="2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49"/>
            <p:cNvSpPr>
              <a:spLocks/>
            </p:cNvSpPr>
            <p:nvPr/>
          </p:nvSpPr>
          <p:spPr bwMode="auto">
            <a:xfrm>
              <a:off x="4248" y="1149"/>
              <a:ext cx="121" cy="138"/>
            </a:xfrm>
            <a:custGeom>
              <a:avLst/>
              <a:gdLst>
                <a:gd name="T0" fmla="*/ 43 w 51"/>
                <a:gd name="T1" fmla="*/ 3 h 58"/>
                <a:gd name="T2" fmla="*/ 4 w 51"/>
                <a:gd name="T3" fmla="*/ 34 h 58"/>
                <a:gd name="T4" fmla="*/ 6 w 51"/>
                <a:gd name="T5" fmla="*/ 52 h 58"/>
                <a:gd name="T6" fmla="*/ 39 w 51"/>
                <a:gd name="T7" fmla="*/ 48 h 58"/>
                <a:gd name="T8" fmla="*/ 35 w 51"/>
                <a:gd name="T9" fmla="*/ 43 h 58"/>
                <a:gd name="T10" fmla="*/ 14 w 51"/>
                <a:gd name="T11" fmla="*/ 46 h 58"/>
                <a:gd name="T12" fmla="*/ 16 w 51"/>
                <a:gd name="T13" fmla="*/ 32 h 58"/>
                <a:gd name="T14" fmla="*/ 28 w 51"/>
                <a:gd name="T15" fmla="*/ 16 h 58"/>
                <a:gd name="T16" fmla="*/ 40 w 51"/>
                <a:gd name="T17" fmla="*/ 10 h 58"/>
                <a:gd name="T18" fmla="*/ 43 w 51"/>
                <a:gd name="T19" fmla="*/ 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58">
                  <a:moveTo>
                    <a:pt x="43" y="3"/>
                  </a:moveTo>
                  <a:cubicBezTo>
                    <a:pt x="27" y="0"/>
                    <a:pt x="10" y="22"/>
                    <a:pt x="4" y="34"/>
                  </a:cubicBezTo>
                  <a:cubicBezTo>
                    <a:pt x="2" y="40"/>
                    <a:pt x="0" y="48"/>
                    <a:pt x="6" y="52"/>
                  </a:cubicBezTo>
                  <a:cubicBezTo>
                    <a:pt x="15" y="58"/>
                    <a:pt x="31" y="52"/>
                    <a:pt x="39" y="48"/>
                  </a:cubicBezTo>
                  <a:cubicBezTo>
                    <a:pt x="46" y="46"/>
                    <a:pt x="40" y="41"/>
                    <a:pt x="35" y="43"/>
                  </a:cubicBezTo>
                  <a:cubicBezTo>
                    <a:pt x="31" y="45"/>
                    <a:pt x="18" y="50"/>
                    <a:pt x="14" y="46"/>
                  </a:cubicBezTo>
                  <a:cubicBezTo>
                    <a:pt x="11" y="42"/>
                    <a:pt x="14" y="36"/>
                    <a:pt x="16" y="32"/>
                  </a:cubicBezTo>
                  <a:cubicBezTo>
                    <a:pt x="19" y="26"/>
                    <a:pt x="23" y="21"/>
                    <a:pt x="28" y="16"/>
                  </a:cubicBezTo>
                  <a:cubicBezTo>
                    <a:pt x="31" y="14"/>
                    <a:pt x="36" y="9"/>
                    <a:pt x="40" y="10"/>
                  </a:cubicBezTo>
                  <a:cubicBezTo>
                    <a:pt x="44" y="11"/>
                    <a:pt x="51" y="4"/>
                    <a:pt x="4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50"/>
            <p:cNvSpPr>
              <a:spLocks/>
            </p:cNvSpPr>
            <p:nvPr/>
          </p:nvSpPr>
          <p:spPr bwMode="auto">
            <a:xfrm>
              <a:off x="4406" y="1147"/>
              <a:ext cx="50" cy="140"/>
            </a:xfrm>
            <a:custGeom>
              <a:avLst/>
              <a:gdLst>
                <a:gd name="T0" fmla="*/ 9 w 21"/>
                <a:gd name="T1" fmla="*/ 3 h 59"/>
                <a:gd name="T2" fmla="*/ 3 w 21"/>
                <a:gd name="T3" fmla="*/ 22 h 59"/>
                <a:gd name="T4" fmla="*/ 0 w 21"/>
                <a:gd name="T5" fmla="*/ 56 h 59"/>
                <a:gd name="T6" fmla="*/ 10 w 21"/>
                <a:gd name="T7" fmla="*/ 53 h 59"/>
                <a:gd name="T8" fmla="*/ 13 w 21"/>
                <a:gd name="T9" fmla="*/ 24 h 59"/>
                <a:gd name="T10" fmla="*/ 18 w 21"/>
                <a:gd name="T11" fmla="*/ 3 h 59"/>
                <a:gd name="T12" fmla="*/ 9 w 21"/>
                <a:gd name="T13" fmla="*/ 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59">
                  <a:moveTo>
                    <a:pt x="9" y="3"/>
                  </a:moveTo>
                  <a:cubicBezTo>
                    <a:pt x="4" y="8"/>
                    <a:pt x="4" y="16"/>
                    <a:pt x="3" y="22"/>
                  </a:cubicBezTo>
                  <a:cubicBezTo>
                    <a:pt x="0" y="33"/>
                    <a:pt x="0" y="45"/>
                    <a:pt x="0" y="56"/>
                  </a:cubicBezTo>
                  <a:cubicBezTo>
                    <a:pt x="0" y="59"/>
                    <a:pt x="10" y="57"/>
                    <a:pt x="10" y="53"/>
                  </a:cubicBezTo>
                  <a:cubicBezTo>
                    <a:pt x="10" y="43"/>
                    <a:pt x="11" y="33"/>
                    <a:pt x="13" y="24"/>
                  </a:cubicBezTo>
                  <a:cubicBezTo>
                    <a:pt x="14" y="18"/>
                    <a:pt x="14" y="8"/>
                    <a:pt x="18" y="3"/>
                  </a:cubicBezTo>
                  <a:cubicBezTo>
                    <a:pt x="21" y="0"/>
                    <a:pt x="11" y="1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51"/>
            <p:cNvSpPr>
              <a:spLocks/>
            </p:cNvSpPr>
            <p:nvPr/>
          </p:nvSpPr>
          <p:spPr bwMode="auto">
            <a:xfrm>
              <a:off x="4397" y="1137"/>
              <a:ext cx="123" cy="145"/>
            </a:xfrm>
            <a:custGeom>
              <a:avLst/>
              <a:gdLst>
                <a:gd name="T0" fmla="*/ 6 w 52"/>
                <a:gd name="T1" fmla="*/ 6 h 61"/>
                <a:gd name="T2" fmla="*/ 38 w 52"/>
                <a:gd name="T3" fmla="*/ 31 h 61"/>
                <a:gd name="T4" fmla="*/ 11 w 52"/>
                <a:gd name="T5" fmla="*/ 56 h 61"/>
                <a:gd name="T6" fmla="*/ 7 w 52"/>
                <a:gd name="T7" fmla="*/ 61 h 61"/>
                <a:gd name="T8" fmla="*/ 50 w 52"/>
                <a:gd name="T9" fmla="*/ 36 h 61"/>
                <a:gd name="T10" fmla="*/ 12 w 52"/>
                <a:gd name="T11" fmla="*/ 1 h 61"/>
                <a:gd name="T12" fmla="*/ 6 w 52"/>
                <a:gd name="T13" fmla="*/ 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61">
                  <a:moveTo>
                    <a:pt x="6" y="6"/>
                  </a:moveTo>
                  <a:cubicBezTo>
                    <a:pt x="19" y="9"/>
                    <a:pt x="33" y="16"/>
                    <a:pt x="38" y="31"/>
                  </a:cubicBezTo>
                  <a:cubicBezTo>
                    <a:pt x="45" y="49"/>
                    <a:pt x="25" y="55"/>
                    <a:pt x="11" y="56"/>
                  </a:cubicBezTo>
                  <a:cubicBezTo>
                    <a:pt x="7" y="56"/>
                    <a:pt x="0" y="61"/>
                    <a:pt x="7" y="61"/>
                  </a:cubicBezTo>
                  <a:cubicBezTo>
                    <a:pt x="23" y="61"/>
                    <a:pt x="48" y="56"/>
                    <a:pt x="50" y="36"/>
                  </a:cubicBezTo>
                  <a:cubicBezTo>
                    <a:pt x="52" y="16"/>
                    <a:pt x="28" y="4"/>
                    <a:pt x="12" y="1"/>
                  </a:cubicBezTo>
                  <a:cubicBezTo>
                    <a:pt x="9" y="0"/>
                    <a:pt x="0" y="5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52"/>
            <p:cNvSpPr>
              <a:spLocks/>
            </p:cNvSpPr>
            <p:nvPr/>
          </p:nvSpPr>
          <p:spPr bwMode="auto">
            <a:xfrm>
              <a:off x="3582" y="1363"/>
              <a:ext cx="1045" cy="19"/>
            </a:xfrm>
            <a:custGeom>
              <a:avLst/>
              <a:gdLst>
                <a:gd name="T0" fmla="*/ 7 w 441"/>
                <a:gd name="T1" fmla="*/ 8 h 8"/>
                <a:gd name="T2" fmla="*/ 433 w 441"/>
                <a:gd name="T3" fmla="*/ 8 h 8"/>
                <a:gd name="T4" fmla="*/ 434 w 441"/>
                <a:gd name="T5" fmla="*/ 0 h 8"/>
                <a:gd name="T6" fmla="*/ 8 w 441"/>
                <a:gd name="T7" fmla="*/ 0 h 8"/>
                <a:gd name="T8" fmla="*/ 7 w 441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1" h="8">
                  <a:moveTo>
                    <a:pt x="7" y="8"/>
                  </a:moveTo>
                  <a:cubicBezTo>
                    <a:pt x="149" y="8"/>
                    <a:pt x="291" y="8"/>
                    <a:pt x="433" y="8"/>
                  </a:cubicBezTo>
                  <a:cubicBezTo>
                    <a:pt x="439" y="8"/>
                    <a:pt x="441" y="0"/>
                    <a:pt x="434" y="0"/>
                  </a:cubicBezTo>
                  <a:cubicBezTo>
                    <a:pt x="292" y="0"/>
                    <a:pt x="150" y="0"/>
                    <a:pt x="8" y="0"/>
                  </a:cubicBezTo>
                  <a:cubicBezTo>
                    <a:pt x="1" y="0"/>
                    <a:pt x="0" y="8"/>
                    <a:pt x="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53"/>
            <p:cNvSpPr>
              <a:spLocks/>
            </p:cNvSpPr>
            <p:nvPr/>
          </p:nvSpPr>
          <p:spPr bwMode="auto">
            <a:xfrm>
              <a:off x="4032" y="1455"/>
              <a:ext cx="173" cy="181"/>
            </a:xfrm>
            <a:custGeom>
              <a:avLst/>
              <a:gdLst>
                <a:gd name="T0" fmla="*/ 11 w 73"/>
                <a:gd name="T1" fmla="*/ 21 h 76"/>
                <a:gd name="T2" fmla="*/ 42 w 73"/>
                <a:gd name="T3" fmla="*/ 22 h 76"/>
                <a:gd name="T4" fmla="*/ 16 w 73"/>
                <a:gd name="T5" fmla="*/ 61 h 76"/>
                <a:gd name="T6" fmla="*/ 16 w 73"/>
                <a:gd name="T7" fmla="*/ 63 h 76"/>
                <a:gd name="T8" fmla="*/ 61 w 73"/>
                <a:gd name="T9" fmla="*/ 76 h 76"/>
                <a:gd name="T10" fmla="*/ 65 w 73"/>
                <a:gd name="T11" fmla="*/ 71 h 76"/>
                <a:gd name="T12" fmla="*/ 42 w 73"/>
                <a:gd name="T13" fmla="*/ 69 h 76"/>
                <a:gd name="T14" fmla="*/ 31 w 73"/>
                <a:gd name="T15" fmla="*/ 63 h 76"/>
                <a:gd name="T16" fmla="*/ 34 w 73"/>
                <a:gd name="T17" fmla="*/ 53 h 76"/>
                <a:gd name="T18" fmla="*/ 53 w 73"/>
                <a:gd name="T19" fmla="*/ 21 h 76"/>
                <a:gd name="T20" fmla="*/ 7 w 73"/>
                <a:gd name="T21" fmla="*/ 17 h 76"/>
                <a:gd name="T22" fmla="*/ 11 w 73"/>
                <a:gd name="T23" fmla="*/ 2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3" h="76">
                  <a:moveTo>
                    <a:pt x="11" y="21"/>
                  </a:moveTo>
                  <a:cubicBezTo>
                    <a:pt x="18" y="18"/>
                    <a:pt x="40" y="8"/>
                    <a:pt x="42" y="22"/>
                  </a:cubicBezTo>
                  <a:cubicBezTo>
                    <a:pt x="44" y="35"/>
                    <a:pt x="25" y="53"/>
                    <a:pt x="16" y="61"/>
                  </a:cubicBezTo>
                  <a:cubicBezTo>
                    <a:pt x="16" y="62"/>
                    <a:pt x="16" y="63"/>
                    <a:pt x="16" y="63"/>
                  </a:cubicBezTo>
                  <a:cubicBezTo>
                    <a:pt x="29" y="75"/>
                    <a:pt x="44" y="76"/>
                    <a:pt x="61" y="76"/>
                  </a:cubicBezTo>
                  <a:cubicBezTo>
                    <a:pt x="65" y="76"/>
                    <a:pt x="73" y="71"/>
                    <a:pt x="65" y="71"/>
                  </a:cubicBezTo>
                  <a:cubicBezTo>
                    <a:pt x="58" y="71"/>
                    <a:pt x="50" y="71"/>
                    <a:pt x="42" y="69"/>
                  </a:cubicBezTo>
                  <a:cubicBezTo>
                    <a:pt x="38" y="68"/>
                    <a:pt x="34" y="66"/>
                    <a:pt x="31" y="63"/>
                  </a:cubicBezTo>
                  <a:cubicBezTo>
                    <a:pt x="26" y="60"/>
                    <a:pt x="31" y="56"/>
                    <a:pt x="34" y="53"/>
                  </a:cubicBezTo>
                  <a:cubicBezTo>
                    <a:pt x="42" y="44"/>
                    <a:pt x="52" y="33"/>
                    <a:pt x="53" y="21"/>
                  </a:cubicBezTo>
                  <a:cubicBezTo>
                    <a:pt x="54" y="0"/>
                    <a:pt x="15" y="14"/>
                    <a:pt x="7" y="17"/>
                  </a:cubicBezTo>
                  <a:cubicBezTo>
                    <a:pt x="0" y="20"/>
                    <a:pt x="7" y="23"/>
                    <a:pt x="11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54"/>
            <p:cNvSpPr>
              <a:spLocks/>
            </p:cNvSpPr>
            <p:nvPr/>
          </p:nvSpPr>
          <p:spPr bwMode="auto">
            <a:xfrm>
              <a:off x="4693" y="1279"/>
              <a:ext cx="90" cy="50"/>
            </a:xfrm>
            <a:custGeom>
              <a:avLst/>
              <a:gdLst>
                <a:gd name="T0" fmla="*/ 4 w 38"/>
                <a:gd name="T1" fmla="*/ 7 h 21"/>
                <a:gd name="T2" fmla="*/ 16 w 38"/>
                <a:gd name="T3" fmla="*/ 8 h 21"/>
                <a:gd name="T4" fmla="*/ 25 w 38"/>
                <a:gd name="T5" fmla="*/ 17 h 21"/>
                <a:gd name="T6" fmla="*/ 36 w 38"/>
                <a:gd name="T7" fmla="*/ 14 h 21"/>
                <a:gd name="T8" fmla="*/ 25 w 38"/>
                <a:gd name="T9" fmla="*/ 2 h 21"/>
                <a:gd name="T10" fmla="*/ 8 w 38"/>
                <a:gd name="T11" fmla="*/ 0 h 21"/>
                <a:gd name="T12" fmla="*/ 1 w 38"/>
                <a:gd name="T13" fmla="*/ 3 h 21"/>
                <a:gd name="T14" fmla="*/ 4 w 38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21">
                  <a:moveTo>
                    <a:pt x="4" y="7"/>
                  </a:moveTo>
                  <a:cubicBezTo>
                    <a:pt x="8" y="7"/>
                    <a:pt x="12" y="7"/>
                    <a:pt x="16" y="8"/>
                  </a:cubicBezTo>
                  <a:cubicBezTo>
                    <a:pt x="20" y="9"/>
                    <a:pt x="23" y="13"/>
                    <a:pt x="25" y="17"/>
                  </a:cubicBezTo>
                  <a:cubicBezTo>
                    <a:pt x="27" y="21"/>
                    <a:pt x="38" y="18"/>
                    <a:pt x="36" y="14"/>
                  </a:cubicBezTo>
                  <a:cubicBezTo>
                    <a:pt x="33" y="9"/>
                    <a:pt x="30" y="5"/>
                    <a:pt x="25" y="2"/>
                  </a:cubicBezTo>
                  <a:cubicBezTo>
                    <a:pt x="20" y="0"/>
                    <a:pt x="14" y="0"/>
                    <a:pt x="8" y="0"/>
                  </a:cubicBezTo>
                  <a:cubicBezTo>
                    <a:pt x="6" y="0"/>
                    <a:pt x="3" y="1"/>
                    <a:pt x="1" y="3"/>
                  </a:cubicBezTo>
                  <a:cubicBezTo>
                    <a:pt x="0" y="5"/>
                    <a:pt x="2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55"/>
            <p:cNvSpPr>
              <a:spLocks/>
            </p:cNvSpPr>
            <p:nvPr/>
          </p:nvSpPr>
          <p:spPr bwMode="auto">
            <a:xfrm>
              <a:off x="4707" y="1351"/>
              <a:ext cx="117" cy="16"/>
            </a:xfrm>
            <a:custGeom>
              <a:avLst/>
              <a:gdLst>
                <a:gd name="T0" fmla="*/ 4 w 49"/>
                <a:gd name="T1" fmla="*/ 7 h 7"/>
                <a:gd name="T2" fmla="*/ 40 w 49"/>
                <a:gd name="T3" fmla="*/ 7 h 7"/>
                <a:gd name="T4" fmla="*/ 47 w 49"/>
                <a:gd name="T5" fmla="*/ 4 h 7"/>
                <a:gd name="T6" fmla="*/ 44 w 49"/>
                <a:gd name="T7" fmla="*/ 0 h 7"/>
                <a:gd name="T8" fmla="*/ 8 w 49"/>
                <a:gd name="T9" fmla="*/ 0 h 7"/>
                <a:gd name="T10" fmla="*/ 1 w 49"/>
                <a:gd name="T11" fmla="*/ 3 h 7"/>
                <a:gd name="T12" fmla="*/ 4 w 49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7">
                  <a:moveTo>
                    <a:pt x="4" y="7"/>
                  </a:moveTo>
                  <a:cubicBezTo>
                    <a:pt x="16" y="7"/>
                    <a:pt x="28" y="7"/>
                    <a:pt x="40" y="7"/>
                  </a:cubicBezTo>
                  <a:cubicBezTo>
                    <a:pt x="43" y="7"/>
                    <a:pt x="46" y="6"/>
                    <a:pt x="47" y="4"/>
                  </a:cubicBezTo>
                  <a:cubicBezTo>
                    <a:pt x="49" y="1"/>
                    <a:pt x="46" y="0"/>
                    <a:pt x="44" y="0"/>
                  </a:cubicBezTo>
                  <a:cubicBezTo>
                    <a:pt x="32" y="0"/>
                    <a:pt x="20" y="0"/>
                    <a:pt x="8" y="0"/>
                  </a:cubicBezTo>
                  <a:cubicBezTo>
                    <a:pt x="6" y="0"/>
                    <a:pt x="3" y="1"/>
                    <a:pt x="1" y="3"/>
                  </a:cubicBezTo>
                  <a:cubicBezTo>
                    <a:pt x="0" y="5"/>
                    <a:pt x="2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56"/>
            <p:cNvSpPr>
              <a:spLocks/>
            </p:cNvSpPr>
            <p:nvPr/>
          </p:nvSpPr>
          <p:spPr bwMode="auto">
            <a:xfrm>
              <a:off x="4923" y="1173"/>
              <a:ext cx="40" cy="285"/>
            </a:xfrm>
            <a:custGeom>
              <a:avLst/>
              <a:gdLst>
                <a:gd name="T0" fmla="*/ 0 w 17"/>
                <a:gd name="T1" fmla="*/ 7 h 120"/>
                <a:gd name="T2" fmla="*/ 6 w 17"/>
                <a:gd name="T3" fmla="*/ 115 h 120"/>
                <a:gd name="T4" fmla="*/ 17 w 17"/>
                <a:gd name="T5" fmla="*/ 114 h 120"/>
                <a:gd name="T6" fmla="*/ 11 w 17"/>
                <a:gd name="T7" fmla="*/ 6 h 120"/>
                <a:gd name="T8" fmla="*/ 0 w 17"/>
                <a:gd name="T9" fmla="*/ 7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20">
                  <a:moveTo>
                    <a:pt x="0" y="7"/>
                  </a:moveTo>
                  <a:cubicBezTo>
                    <a:pt x="0" y="43"/>
                    <a:pt x="6" y="79"/>
                    <a:pt x="6" y="115"/>
                  </a:cubicBezTo>
                  <a:cubicBezTo>
                    <a:pt x="6" y="120"/>
                    <a:pt x="17" y="119"/>
                    <a:pt x="17" y="114"/>
                  </a:cubicBezTo>
                  <a:cubicBezTo>
                    <a:pt x="16" y="78"/>
                    <a:pt x="11" y="42"/>
                    <a:pt x="11" y="6"/>
                  </a:cubicBezTo>
                  <a:cubicBezTo>
                    <a:pt x="11" y="0"/>
                    <a:pt x="0" y="2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57"/>
            <p:cNvSpPr>
              <a:spLocks/>
            </p:cNvSpPr>
            <p:nvPr/>
          </p:nvSpPr>
          <p:spPr bwMode="auto">
            <a:xfrm>
              <a:off x="4928" y="1275"/>
              <a:ext cx="201" cy="35"/>
            </a:xfrm>
            <a:custGeom>
              <a:avLst/>
              <a:gdLst>
                <a:gd name="T0" fmla="*/ 11 w 85"/>
                <a:gd name="T1" fmla="*/ 13 h 15"/>
                <a:gd name="T2" fmla="*/ 73 w 85"/>
                <a:gd name="T3" fmla="*/ 8 h 15"/>
                <a:gd name="T4" fmla="*/ 77 w 85"/>
                <a:gd name="T5" fmla="*/ 2 h 15"/>
                <a:gd name="T6" fmla="*/ 7 w 85"/>
                <a:gd name="T7" fmla="*/ 9 h 15"/>
                <a:gd name="T8" fmla="*/ 11 w 85"/>
                <a:gd name="T9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5">
                  <a:moveTo>
                    <a:pt x="11" y="13"/>
                  </a:moveTo>
                  <a:cubicBezTo>
                    <a:pt x="29" y="5"/>
                    <a:pt x="54" y="8"/>
                    <a:pt x="73" y="8"/>
                  </a:cubicBezTo>
                  <a:cubicBezTo>
                    <a:pt x="77" y="8"/>
                    <a:pt x="85" y="2"/>
                    <a:pt x="77" y="2"/>
                  </a:cubicBezTo>
                  <a:cubicBezTo>
                    <a:pt x="55" y="2"/>
                    <a:pt x="28" y="0"/>
                    <a:pt x="7" y="9"/>
                  </a:cubicBezTo>
                  <a:cubicBezTo>
                    <a:pt x="0" y="12"/>
                    <a:pt x="7" y="15"/>
                    <a:pt x="1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58"/>
            <p:cNvSpPr>
              <a:spLocks/>
            </p:cNvSpPr>
            <p:nvPr/>
          </p:nvSpPr>
          <p:spPr bwMode="auto">
            <a:xfrm>
              <a:off x="5080" y="1175"/>
              <a:ext cx="26" cy="283"/>
            </a:xfrm>
            <a:custGeom>
              <a:avLst/>
              <a:gdLst>
                <a:gd name="T0" fmla="*/ 0 w 11"/>
                <a:gd name="T1" fmla="*/ 6 h 119"/>
                <a:gd name="T2" fmla="*/ 0 w 11"/>
                <a:gd name="T3" fmla="*/ 114 h 119"/>
                <a:gd name="T4" fmla="*/ 11 w 11"/>
                <a:gd name="T5" fmla="*/ 113 h 119"/>
                <a:gd name="T6" fmla="*/ 11 w 11"/>
                <a:gd name="T7" fmla="*/ 5 h 119"/>
                <a:gd name="T8" fmla="*/ 0 w 11"/>
                <a:gd name="T9" fmla="*/ 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9">
                  <a:moveTo>
                    <a:pt x="0" y="6"/>
                  </a:moveTo>
                  <a:cubicBezTo>
                    <a:pt x="0" y="42"/>
                    <a:pt x="0" y="78"/>
                    <a:pt x="0" y="114"/>
                  </a:cubicBezTo>
                  <a:cubicBezTo>
                    <a:pt x="0" y="119"/>
                    <a:pt x="11" y="116"/>
                    <a:pt x="11" y="113"/>
                  </a:cubicBezTo>
                  <a:cubicBezTo>
                    <a:pt x="11" y="77"/>
                    <a:pt x="11" y="41"/>
                    <a:pt x="11" y="5"/>
                  </a:cubicBezTo>
                  <a:cubicBezTo>
                    <a:pt x="11" y="0"/>
                    <a:pt x="0" y="2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59"/>
            <p:cNvSpPr>
              <a:spLocks/>
            </p:cNvSpPr>
            <p:nvPr/>
          </p:nvSpPr>
          <p:spPr bwMode="auto">
            <a:xfrm>
              <a:off x="5098" y="1118"/>
              <a:ext cx="145" cy="123"/>
            </a:xfrm>
            <a:custGeom>
              <a:avLst/>
              <a:gdLst>
                <a:gd name="T0" fmla="*/ 6 w 61"/>
                <a:gd name="T1" fmla="*/ 9 h 52"/>
                <a:gd name="T2" fmla="*/ 30 w 61"/>
                <a:gd name="T3" fmla="*/ 15 h 52"/>
                <a:gd name="T4" fmla="*/ 29 w 61"/>
                <a:gd name="T5" fmla="*/ 10 h 52"/>
                <a:gd name="T6" fmla="*/ 17 w 61"/>
                <a:gd name="T7" fmla="*/ 34 h 52"/>
                <a:gd name="T8" fmla="*/ 17 w 61"/>
                <a:gd name="T9" fmla="*/ 38 h 52"/>
                <a:gd name="T10" fmla="*/ 48 w 61"/>
                <a:gd name="T11" fmla="*/ 51 h 52"/>
                <a:gd name="T12" fmla="*/ 54 w 61"/>
                <a:gd name="T13" fmla="*/ 44 h 52"/>
                <a:gd name="T14" fmla="*/ 25 w 61"/>
                <a:gd name="T15" fmla="*/ 32 h 52"/>
                <a:gd name="T16" fmla="*/ 26 w 61"/>
                <a:gd name="T17" fmla="*/ 37 h 52"/>
                <a:gd name="T18" fmla="*/ 38 w 61"/>
                <a:gd name="T19" fmla="*/ 13 h 52"/>
                <a:gd name="T20" fmla="*/ 36 w 61"/>
                <a:gd name="T21" fmla="*/ 8 h 52"/>
                <a:gd name="T22" fmla="*/ 12 w 61"/>
                <a:gd name="T23" fmla="*/ 2 h 52"/>
                <a:gd name="T24" fmla="*/ 6 w 61"/>
                <a:gd name="T25" fmla="*/ 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" h="52">
                  <a:moveTo>
                    <a:pt x="6" y="9"/>
                  </a:moveTo>
                  <a:cubicBezTo>
                    <a:pt x="14" y="12"/>
                    <a:pt x="22" y="11"/>
                    <a:pt x="30" y="15"/>
                  </a:cubicBezTo>
                  <a:cubicBezTo>
                    <a:pt x="30" y="13"/>
                    <a:pt x="29" y="11"/>
                    <a:pt x="29" y="10"/>
                  </a:cubicBezTo>
                  <a:cubicBezTo>
                    <a:pt x="23" y="17"/>
                    <a:pt x="23" y="27"/>
                    <a:pt x="17" y="34"/>
                  </a:cubicBezTo>
                  <a:cubicBezTo>
                    <a:pt x="16" y="35"/>
                    <a:pt x="16" y="37"/>
                    <a:pt x="17" y="38"/>
                  </a:cubicBezTo>
                  <a:cubicBezTo>
                    <a:pt x="25" y="45"/>
                    <a:pt x="38" y="48"/>
                    <a:pt x="48" y="51"/>
                  </a:cubicBezTo>
                  <a:cubicBezTo>
                    <a:pt x="53" y="52"/>
                    <a:pt x="61" y="45"/>
                    <a:pt x="54" y="44"/>
                  </a:cubicBezTo>
                  <a:cubicBezTo>
                    <a:pt x="45" y="41"/>
                    <a:pt x="33" y="39"/>
                    <a:pt x="25" y="32"/>
                  </a:cubicBezTo>
                  <a:cubicBezTo>
                    <a:pt x="26" y="34"/>
                    <a:pt x="26" y="35"/>
                    <a:pt x="26" y="37"/>
                  </a:cubicBezTo>
                  <a:cubicBezTo>
                    <a:pt x="32" y="30"/>
                    <a:pt x="32" y="20"/>
                    <a:pt x="38" y="13"/>
                  </a:cubicBezTo>
                  <a:cubicBezTo>
                    <a:pt x="39" y="11"/>
                    <a:pt x="39" y="9"/>
                    <a:pt x="36" y="8"/>
                  </a:cubicBezTo>
                  <a:cubicBezTo>
                    <a:pt x="28" y="4"/>
                    <a:pt x="20" y="5"/>
                    <a:pt x="12" y="2"/>
                  </a:cubicBezTo>
                  <a:cubicBezTo>
                    <a:pt x="8" y="0"/>
                    <a:pt x="0" y="6"/>
                    <a:pt x="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47" name="PA_图片 4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376" y="2780554"/>
            <a:ext cx="1575383" cy="1926915"/>
          </a:xfrm>
          <a:prstGeom prst="rect">
            <a:avLst/>
          </a:prstGeom>
        </p:spPr>
      </p:pic>
      <p:pic>
        <p:nvPicPr>
          <p:cNvPr id="48" name="PA_图片 4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313" y="660450"/>
            <a:ext cx="1340090" cy="1262777"/>
          </a:xfrm>
          <a:prstGeom prst="rect">
            <a:avLst/>
          </a:prstGeom>
        </p:spPr>
      </p:pic>
      <p:sp>
        <p:nvSpPr>
          <p:cNvPr id="49" name="PA_文本框 48"/>
          <p:cNvSpPr txBox="1"/>
          <p:nvPr>
            <p:custDataLst>
              <p:tags r:id="rId7"/>
            </p:custDataLst>
          </p:nvPr>
        </p:nvSpPr>
        <p:spPr>
          <a:xfrm>
            <a:off x="3695499" y="2052622"/>
            <a:ext cx="37171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 smtClean="0">
                <a:solidFill>
                  <a:schemeClr val="bg1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版式设计</a:t>
            </a:r>
            <a:endParaRPr lang="zh-CN" altLang="en-US" sz="6600" dirty="0">
              <a:solidFill>
                <a:schemeClr val="bg1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pic>
        <p:nvPicPr>
          <p:cNvPr id="50" name="PA_图片 4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909" y="4182521"/>
            <a:ext cx="8794363" cy="273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014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6"/>
          <p:cNvGrpSpPr/>
          <p:nvPr/>
        </p:nvGrpSpPr>
        <p:grpSpPr>
          <a:xfrm>
            <a:off x="1115213" y="2081273"/>
            <a:ext cx="3599531" cy="2640000"/>
            <a:chOff x="838200" y="1818565"/>
            <a:chExt cx="3000018" cy="2197810"/>
          </a:xfrm>
        </p:grpSpPr>
        <p:grpSp>
          <p:nvGrpSpPr>
            <p:cNvPr id="9" name="Group 36"/>
            <p:cNvGrpSpPr/>
            <p:nvPr/>
          </p:nvGrpSpPr>
          <p:grpSpPr>
            <a:xfrm>
              <a:off x="2019300" y="2381250"/>
              <a:ext cx="644663" cy="1635125"/>
              <a:chOff x="2389188" y="1800226"/>
              <a:chExt cx="828675" cy="2101850"/>
            </a:xfrm>
            <a:solidFill>
              <a:srgbClr val="00559B"/>
            </a:solidFill>
            <a:effectLst>
              <a:innerShdw dist="50800" dir="5400000">
                <a:prstClr val="black">
                  <a:alpha val="20000"/>
                </a:prstClr>
              </a:innerShdw>
            </a:effectLst>
          </p:grpSpPr>
          <p:sp>
            <p:nvSpPr>
              <p:cNvPr id="27" name="Freeform 5"/>
              <p:cNvSpPr>
                <a:spLocks/>
              </p:cNvSpPr>
              <p:nvPr/>
            </p:nvSpPr>
            <p:spPr bwMode="auto">
              <a:xfrm>
                <a:off x="2640013" y="1800226"/>
                <a:ext cx="327025" cy="325438"/>
              </a:xfrm>
              <a:custGeom>
                <a:avLst/>
                <a:gdLst>
                  <a:gd name="T0" fmla="*/ 325 w 617"/>
                  <a:gd name="T1" fmla="*/ 617 h 617"/>
                  <a:gd name="T2" fmla="*/ 371 w 617"/>
                  <a:gd name="T3" fmla="*/ 611 h 617"/>
                  <a:gd name="T4" fmla="*/ 414 w 617"/>
                  <a:gd name="T5" fmla="*/ 599 h 617"/>
                  <a:gd name="T6" fmla="*/ 456 w 617"/>
                  <a:gd name="T7" fmla="*/ 580 h 617"/>
                  <a:gd name="T8" fmla="*/ 493 w 617"/>
                  <a:gd name="T9" fmla="*/ 556 h 617"/>
                  <a:gd name="T10" fmla="*/ 526 w 617"/>
                  <a:gd name="T11" fmla="*/ 527 h 617"/>
                  <a:gd name="T12" fmla="*/ 556 w 617"/>
                  <a:gd name="T13" fmla="*/ 493 h 617"/>
                  <a:gd name="T14" fmla="*/ 580 w 617"/>
                  <a:gd name="T15" fmla="*/ 456 h 617"/>
                  <a:gd name="T16" fmla="*/ 598 w 617"/>
                  <a:gd name="T17" fmla="*/ 415 h 617"/>
                  <a:gd name="T18" fmla="*/ 611 w 617"/>
                  <a:gd name="T19" fmla="*/ 370 h 617"/>
                  <a:gd name="T20" fmla="*/ 617 w 617"/>
                  <a:gd name="T21" fmla="*/ 324 h 617"/>
                  <a:gd name="T22" fmla="*/ 617 w 617"/>
                  <a:gd name="T23" fmla="*/ 292 h 617"/>
                  <a:gd name="T24" fmla="*/ 611 w 617"/>
                  <a:gd name="T25" fmla="*/ 247 h 617"/>
                  <a:gd name="T26" fmla="*/ 598 w 617"/>
                  <a:gd name="T27" fmla="*/ 203 h 617"/>
                  <a:gd name="T28" fmla="*/ 580 w 617"/>
                  <a:gd name="T29" fmla="*/ 161 h 617"/>
                  <a:gd name="T30" fmla="*/ 556 w 617"/>
                  <a:gd name="T31" fmla="*/ 124 h 617"/>
                  <a:gd name="T32" fmla="*/ 526 w 617"/>
                  <a:gd name="T33" fmla="*/ 91 h 617"/>
                  <a:gd name="T34" fmla="*/ 493 w 617"/>
                  <a:gd name="T35" fmla="*/ 61 h 617"/>
                  <a:gd name="T36" fmla="*/ 456 w 617"/>
                  <a:gd name="T37" fmla="*/ 37 h 617"/>
                  <a:gd name="T38" fmla="*/ 414 w 617"/>
                  <a:gd name="T39" fmla="*/ 18 h 617"/>
                  <a:gd name="T40" fmla="*/ 371 w 617"/>
                  <a:gd name="T41" fmla="*/ 7 h 617"/>
                  <a:gd name="T42" fmla="*/ 325 w 617"/>
                  <a:gd name="T43" fmla="*/ 0 h 617"/>
                  <a:gd name="T44" fmla="*/ 293 w 617"/>
                  <a:gd name="T45" fmla="*/ 0 h 617"/>
                  <a:gd name="T46" fmla="*/ 246 w 617"/>
                  <a:gd name="T47" fmla="*/ 7 h 617"/>
                  <a:gd name="T48" fmla="*/ 202 w 617"/>
                  <a:gd name="T49" fmla="*/ 18 h 617"/>
                  <a:gd name="T50" fmla="*/ 162 w 617"/>
                  <a:gd name="T51" fmla="*/ 37 h 617"/>
                  <a:gd name="T52" fmla="*/ 124 w 617"/>
                  <a:gd name="T53" fmla="*/ 61 h 617"/>
                  <a:gd name="T54" fmla="*/ 90 w 617"/>
                  <a:gd name="T55" fmla="*/ 91 h 617"/>
                  <a:gd name="T56" fmla="*/ 61 w 617"/>
                  <a:gd name="T57" fmla="*/ 124 h 617"/>
                  <a:gd name="T58" fmla="*/ 37 w 617"/>
                  <a:gd name="T59" fmla="*/ 161 h 617"/>
                  <a:gd name="T60" fmla="*/ 19 w 617"/>
                  <a:gd name="T61" fmla="*/ 203 h 617"/>
                  <a:gd name="T62" fmla="*/ 6 w 617"/>
                  <a:gd name="T63" fmla="*/ 247 h 617"/>
                  <a:gd name="T64" fmla="*/ 1 w 617"/>
                  <a:gd name="T65" fmla="*/ 292 h 617"/>
                  <a:gd name="T66" fmla="*/ 1 w 617"/>
                  <a:gd name="T67" fmla="*/ 324 h 617"/>
                  <a:gd name="T68" fmla="*/ 6 w 617"/>
                  <a:gd name="T69" fmla="*/ 370 h 617"/>
                  <a:gd name="T70" fmla="*/ 19 w 617"/>
                  <a:gd name="T71" fmla="*/ 415 h 617"/>
                  <a:gd name="T72" fmla="*/ 37 w 617"/>
                  <a:gd name="T73" fmla="*/ 456 h 617"/>
                  <a:gd name="T74" fmla="*/ 61 w 617"/>
                  <a:gd name="T75" fmla="*/ 493 h 617"/>
                  <a:gd name="T76" fmla="*/ 90 w 617"/>
                  <a:gd name="T77" fmla="*/ 527 h 617"/>
                  <a:gd name="T78" fmla="*/ 124 w 617"/>
                  <a:gd name="T79" fmla="*/ 556 h 617"/>
                  <a:gd name="T80" fmla="*/ 162 w 617"/>
                  <a:gd name="T81" fmla="*/ 580 h 617"/>
                  <a:gd name="T82" fmla="*/ 202 w 617"/>
                  <a:gd name="T83" fmla="*/ 599 h 617"/>
                  <a:gd name="T84" fmla="*/ 246 w 617"/>
                  <a:gd name="T85" fmla="*/ 611 h 617"/>
                  <a:gd name="T86" fmla="*/ 293 w 617"/>
                  <a:gd name="T87" fmla="*/ 617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17" h="617">
                    <a:moveTo>
                      <a:pt x="309" y="617"/>
                    </a:moveTo>
                    <a:lnTo>
                      <a:pt x="309" y="617"/>
                    </a:lnTo>
                    <a:lnTo>
                      <a:pt x="325" y="617"/>
                    </a:lnTo>
                    <a:lnTo>
                      <a:pt x="340" y="616"/>
                    </a:lnTo>
                    <a:lnTo>
                      <a:pt x="356" y="614"/>
                    </a:lnTo>
                    <a:lnTo>
                      <a:pt x="371" y="611"/>
                    </a:lnTo>
                    <a:lnTo>
                      <a:pt x="386" y="607"/>
                    </a:lnTo>
                    <a:lnTo>
                      <a:pt x="401" y="603"/>
                    </a:lnTo>
                    <a:lnTo>
                      <a:pt x="414" y="599"/>
                    </a:lnTo>
                    <a:lnTo>
                      <a:pt x="428" y="593"/>
                    </a:lnTo>
                    <a:lnTo>
                      <a:pt x="442" y="587"/>
                    </a:lnTo>
                    <a:lnTo>
                      <a:pt x="456" y="580"/>
                    </a:lnTo>
                    <a:lnTo>
                      <a:pt x="469" y="573"/>
                    </a:lnTo>
                    <a:lnTo>
                      <a:pt x="481" y="564"/>
                    </a:lnTo>
                    <a:lnTo>
                      <a:pt x="493" y="556"/>
                    </a:lnTo>
                    <a:lnTo>
                      <a:pt x="505" y="546"/>
                    </a:lnTo>
                    <a:lnTo>
                      <a:pt x="516" y="537"/>
                    </a:lnTo>
                    <a:lnTo>
                      <a:pt x="526" y="527"/>
                    </a:lnTo>
                    <a:lnTo>
                      <a:pt x="537" y="516"/>
                    </a:lnTo>
                    <a:lnTo>
                      <a:pt x="547" y="505"/>
                    </a:lnTo>
                    <a:lnTo>
                      <a:pt x="556" y="493"/>
                    </a:lnTo>
                    <a:lnTo>
                      <a:pt x="565" y="481"/>
                    </a:lnTo>
                    <a:lnTo>
                      <a:pt x="572" y="468"/>
                    </a:lnTo>
                    <a:lnTo>
                      <a:pt x="580" y="456"/>
                    </a:lnTo>
                    <a:lnTo>
                      <a:pt x="587" y="443"/>
                    </a:lnTo>
                    <a:lnTo>
                      <a:pt x="593" y="429"/>
                    </a:lnTo>
                    <a:lnTo>
                      <a:pt x="598" y="415"/>
                    </a:lnTo>
                    <a:lnTo>
                      <a:pt x="603" y="400"/>
                    </a:lnTo>
                    <a:lnTo>
                      <a:pt x="608" y="385"/>
                    </a:lnTo>
                    <a:lnTo>
                      <a:pt x="611" y="370"/>
                    </a:lnTo>
                    <a:lnTo>
                      <a:pt x="614" y="355"/>
                    </a:lnTo>
                    <a:lnTo>
                      <a:pt x="616" y="340"/>
                    </a:lnTo>
                    <a:lnTo>
                      <a:pt x="617" y="324"/>
                    </a:lnTo>
                    <a:lnTo>
                      <a:pt x="617" y="308"/>
                    </a:lnTo>
                    <a:lnTo>
                      <a:pt x="617" y="308"/>
                    </a:lnTo>
                    <a:lnTo>
                      <a:pt x="617" y="292"/>
                    </a:lnTo>
                    <a:lnTo>
                      <a:pt x="616" y="277"/>
                    </a:lnTo>
                    <a:lnTo>
                      <a:pt x="614" y="261"/>
                    </a:lnTo>
                    <a:lnTo>
                      <a:pt x="611" y="247"/>
                    </a:lnTo>
                    <a:lnTo>
                      <a:pt x="608" y="232"/>
                    </a:lnTo>
                    <a:lnTo>
                      <a:pt x="603" y="217"/>
                    </a:lnTo>
                    <a:lnTo>
                      <a:pt x="598" y="203"/>
                    </a:lnTo>
                    <a:lnTo>
                      <a:pt x="593" y="189"/>
                    </a:lnTo>
                    <a:lnTo>
                      <a:pt x="587" y="175"/>
                    </a:lnTo>
                    <a:lnTo>
                      <a:pt x="580" y="161"/>
                    </a:lnTo>
                    <a:lnTo>
                      <a:pt x="572" y="148"/>
                    </a:lnTo>
                    <a:lnTo>
                      <a:pt x="565" y="136"/>
                    </a:lnTo>
                    <a:lnTo>
                      <a:pt x="556" y="124"/>
                    </a:lnTo>
                    <a:lnTo>
                      <a:pt x="547" y="112"/>
                    </a:lnTo>
                    <a:lnTo>
                      <a:pt x="537" y="101"/>
                    </a:lnTo>
                    <a:lnTo>
                      <a:pt x="526" y="91"/>
                    </a:lnTo>
                    <a:lnTo>
                      <a:pt x="516" y="80"/>
                    </a:lnTo>
                    <a:lnTo>
                      <a:pt x="505" y="71"/>
                    </a:lnTo>
                    <a:lnTo>
                      <a:pt x="493" y="61"/>
                    </a:lnTo>
                    <a:lnTo>
                      <a:pt x="481" y="52"/>
                    </a:lnTo>
                    <a:lnTo>
                      <a:pt x="469" y="45"/>
                    </a:lnTo>
                    <a:lnTo>
                      <a:pt x="456" y="37"/>
                    </a:lnTo>
                    <a:lnTo>
                      <a:pt x="442" y="30"/>
                    </a:lnTo>
                    <a:lnTo>
                      <a:pt x="428" y="25"/>
                    </a:lnTo>
                    <a:lnTo>
                      <a:pt x="414" y="18"/>
                    </a:lnTo>
                    <a:lnTo>
                      <a:pt x="401" y="14"/>
                    </a:lnTo>
                    <a:lnTo>
                      <a:pt x="386" y="10"/>
                    </a:lnTo>
                    <a:lnTo>
                      <a:pt x="371" y="7"/>
                    </a:lnTo>
                    <a:lnTo>
                      <a:pt x="356" y="3"/>
                    </a:lnTo>
                    <a:lnTo>
                      <a:pt x="340" y="1"/>
                    </a:lnTo>
                    <a:lnTo>
                      <a:pt x="325" y="0"/>
                    </a:lnTo>
                    <a:lnTo>
                      <a:pt x="309" y="0"/>
                    </a:lnTo>
                    <a:lnTo>
                      <a:pt x="309" y="0"/>
                    </a:lnTo>
                    <a:lnTo>
                      <a:pt x="293" y="0"/>
                    </a:lnTo>
                    <a:lnTo>
                      <a:pt x="277" y="1"/>
                    </a:lnTo>
                    <a:lnTo>
                      <a:pt x="262" y="3"/>
                    </a:lnTo>
                    <a:lnTo>
                      <a:pt x="246" y="7"/>
                    </a:lnTo>
                    <a:lnTo>
                      <a:pt x="231" y="10"/>
                    </a:lnTo>
                    <a:lnTo>
                      <a:pt x="217" y="14"/>
                    </a:lnTo>
                    <a:lnTo>
                      <a:pt x="202" y="18"/>
                    </a:lnTo>
                    <a:lnTo>
                      <a:pt x="188" y="25"/>
                    </a:lnTo>
                    <a:lnTo>
                      <a:pt x="174" y="30"/>
                    </a:lnTo>
                    <a:lnTo>
                      <a:pt x="162" y="37"/>
                    </a:lnTo>
                    <a:lnTo>
                      <a:pt x="149" y="45"/>
                    </a:lnTo>
                    <a:lnTo>
                      <a:pt x="136" y="52"/>
                    </a:lnTo>
                    <a:lnTo>
                      <a:pt x="124" y="61"/>
                    </a:lnTo>
                    <a:lnTo>
                      <a:pt x="113" y="71"/>
                    </a:lnTo>
                    <a:lnTo>
                      <a:pt x="101" y="80"/>
                    </a:lnTo>
                    <a:lnTo>
                      <a:pt x="90" y="91"/>
                    </a:lnTo>
                    <a:lnTo>
                      <a:pt x="81" y="101"/>
                    </a:lnTo>
                    <a:lnTo>
                      <a:pt x="70" y="112"/>
                    </a:lnTo>
                    <a:lnTo>
                      <a:pt x="61" y="124"/>
                    </a:lnTo>
                    <a:lnTo>
                      <a:pt x="53" y="136"/>
                    </a:lnTo>
                    <a:lnTo>
                      <a:pt x="44" y="148"/>
                    </a:lnTo>
                    <a:lnTo>
                      <a:pt x="37" y="161"/>
                    </a:lnTo>
                    <a:lnTo>
                      <a:pt x="30" y="175"/>
                    </a:lnTo>
                    <a:lnTo>
                      <a:pt x="24" y="189"/>
                    </a:lnTo>
                    <a:lnTo>
                      <a:pt x="19" y="203"/>
                    </a:lnTo>
                    <a:lnTo>
                      <a:pt x="13" y="217"/>
                    </a:lnTo>
                    <a:lnTo>
                      <a:pt x="9" y="232"/>
                    </a:lnTo>
                    <a:lnTo>
                      <a:pt x="6" y="247"/>
                    </a:lnTo>
                    <a:lnTo>
                      <a:pt x="4" y="261"/>
                    </a:lnTo>
                    <a:lnTo>
                      <a:pt x="2" y="277"/>
                    </a:lnTo>
                    <a:lnTo>
                      <a:pt x="1" y="292"/>
                    </a:lnTo>
                    <a:lnTo>
                      <a:pt x="0" y="308"/>
                    </a:lnTo>
                    <a:lnTo>
                      <a:pt x="0" y="308"/>
                    </a:lnTo>
                    <a:lnTo>
                      <a:pt x="1" y="324"/>
                    </a:lnTo>
                    <a:lnTo>
                      <a:pt x="2" y="340"/>
                    </a:lnTo>
                    <a:lnTo>
                      <a:pt x="4" y="355"/>
                    </a:lnTo>
                    <a:lnTo>
                      <a:pt x="6" y="370"/>
                    </a:lnTo>
                    <a:lnTo>
                      <a:pt x="9" y="385"/>
                    </a:lnTo>
                    <a:lnTo>
                      <a:pt x="13" y="400"/>
                    </a:lnTo>
                    <a:lnTo>
                      <a:pt x="19" y="415"/>
                    </a:lnTo>
                    <a:lnTo>
                      <a:pt x="24" y="429"/>
                    </a:lnTo>
                    <a:lnTo>
                      <a:pt x="30" y="443"/>
                    </a:lnTo>
                    <a:lnTo>
                      <a:pt x="37" y="456"/>
                    </a:lnTo>
                    <a:lnTo>
                      <a:pt x="44" y="468"/>
                    </a:lnTo>
                    <a:lnTo>
                      <a:pt x="53" y="481"/>
                    </a:lnTo>
                    <a:lnTo>
                      <a:pt x="61" y="493"/>
                    </a:lnTo>
                    <a:lnTo>
                      <a:pt x="70" y="505"/>
                    </a:lnTo>
                    <a:lnTo>
                      <a:pt x="81" y="516"/>
                    </a:lnTo>
                    <a:lnTo>
                      <a:pt x="90" y="527"/>
                    </a:lnTo>
                    <a:lnTo>
                      <a:pt x="101" y="537"/>
                    </a:lnTo>
                    <a:lnTo>
                      <a:pt x="113" y="546"/>
                    </a:lnTo>
                    <a:lnTo>
                      <a:pt x="124" y="556"/>
                    </a:lnTo>
                    <a:lnTo>
                      <a:pt x="136" y="564"/>
                    </a:lnTo>
                    <a:lnTo>
                      <a:pt x="149" y="573"/>
                    </a:lnTo>
                    <a:lnTo>
                      <a:pt x="162" y="580"/>
                    </a:lnTo>
                    <a:lnTo>
                      <a:pt x="174" y="587"/>
                    </a:lnTo>
                    <a:lnTo>
                      <a:pt x="188" y="593"/>
                    </a:lnTo>
                    <a:lnTo>
                      <a:pt x="202" y="599"/>
                    </a:lnTo>
                    <a:lnTo>
                      <a:pt x="217" y="603"/>
                    </a:lnTo>
                    <a:lnTo>
                      <a:pt x="231" y="607"/>
                    </a:lnTo>
                    <a:lnTo>
                      <a:pt x="246" y="611"/>
                    </a:lnTo>
                    <a:lnTo>
                      <a:pt x="262" y="614"/>
                    </a:lnTo>
                    <a:lnTo>
                      <a:pt x="277" y="616"/>
                    </a:lnTo>
                    <a:lnTo>
                      <a:pt x="293" y="617"/>
                    </a:lnTo>
                    <a:lnTo>
                      <a:pt x="309" y="617"/>
                    </a:lnTo>
                    <a:lnTo>
                      <a:pt x="309" y="617"/>
                    </a:lnTo>
                    <a:close/>
                  </a:path>
                </a:pathLst>
              </a:custGeom>
              <a:solidFill>
                <a:schemeClr val="tx2"/>
              </a:solidFill>
              <a:ln w="1588">
                <a:noFill/>
                <a:prstDash val="solid"/>
                <a:round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219078">
                  <a:defRPr/>
                </a:pPr>
                <a:endParaRPr 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" name="Freeform 6"/>
              <p:cNvSpPr>
                <a:spLocks/>
              </p:cNvSpPr>
              <p:nvPr/>
            </p:nvSpPr>
            <p:spPr bwMode="auto">
              <a:xfrm>
                <a:off x="2389188" y="2160588"/>
                <a:ext cx="828675" cy="1741488"/>
              </a:xfrm>
              <a:custGeom>
                <a:avLst/>
                <a:gdLst>
                  <a:gd name="T0" fmla="*/ 310 w 1567"/>
                  <a:gd name="T1" fmla="*/ 0 h 3289"/>
                  <a:gd name="T2" fmla="*/ 245 w 1567"/>
                  <a:gd name="T3" fmla="*/ 9 h 3289"/>
                  <a:gd name="T4" fmla="*/ 185 w 1567"/>
                  <a:gd name="T5" fmla="*/ 32 h 3289"/>
                  <a:gd name="T6" fmla="*/ 131 w 1567"/>
                  <a:gd name="T7" fmla="*/ 65 h 3289"/>
                  <a:gd name="T8" fmla="*/ 85 w 1567"/>
                  <a:gd name="T9" fmla="*/ 107 h 3289"/>
                  <a:gd name="T10" fmla="*/ 47 w 1567"/>
                  <a:gd name="T11" fmla="*/ 157 h 3289"/>
                  <a:gd name="T12" fmla="*/ 20 w 1567"/>
                  <a:gd name="T13" fmla="*/ 214 h 3289"/>
                  <a:gd name="T14" fmla="*/ 4 w 1567"/>
                  <a:gd name="T15" fmla="*/ 277 h 3289"/>
                  <a:gd name="T16" fmla="*/ 0 w 1567"/>
                  <a:gd name="T17" fmla="*/ 478 h 3289"/>
                  <a:gd name="T18" fmla="*/ 1 w 1567"/>
                  <a:gd name="T19" fmla="*/ 1488 h 3289"/>
                  <a:gd name="T20" fmla="*/ 16 w 1567"/>
                  <a:gd name="T21" fmla="*/ 1536 h 3289"/>
                  <a:gd name="T22" fmla="*/ 47 w 1567"/>
                  <a:gd name="T23" fmla="*/ 1574 h 3289"/>
                  <a:gd name="T24" fmla="*/ 90 w 1567"/>
                  <a:gd name="T25" fmla="*/ 1598 h 3289"/>
                  <a:gd name="T26" fmla="*/ 129 w 1567"/>
                  <a:gd name="T27" fmla="*/ 1604 h 3289"/>
                  <a:gd name="T28" fmla="*/ 179 w 1567"/>
                  <a:gd name="T29" fmla="*/ 1594 h 3289"/>
                  <a:gd name="T30" fmla="*/ 220 w 1567"/>
                  <a:gd name="T31" fmla="*/ 1566 h 3289"/>
                  <a:gd name="T32" fmla="*/ 247 w 1567"/>
                  <a:gd name="T33" fmla="*/ 1525 h 3289"/>
                  <a:gd name="T34" fmla="*/ 257 w 1567"/>
                  <a:gd name="T35" fmla="*/ 1475 h 3289"/>
                  <a:gd name="T36" fmla="*/ 370 w 1567"/>
                  <a:gd name="T37" fmla="*/ 1582 h 3289"/>
                  <a:gd name="T38" fmla="*/ 373 w 1567"/>
                  <a:gd name="T39" fmla="*/ 3149 h 3289"/>
                  <a:gd name="T40" fmla="*/ 400 w 1567"/>
                  <a:gd name="T41" fmla="*/ 3212 h 3289"/>
                  <a:gd name="T42" fmla="*/ 447 w 1567"/>
                  <a:gd name="T43" fmla="*/ 3259 h 3289"/>
                  <a:gd name="T44" fmla="*/ 510 w 1567"/>
                  <a:gd name="T45" fmla="*/ 3286 h 3289"/>
                  <a:gd name="T46" fmla="*/ 563 w 1567"/>
                  <a:gd name="T47" fmla="*/ 3288 h 3289"/>
                  <a:gd name="T48" fmla="*/ 628 w 1567"/>
                  <a:gd name="T49" fmla="*/ 3268 h 3289"/>
                  <a:gd name="T50" fmla="*/ 679 w 1567"/>
                  <a:gd name="T51" fmla="*/ 3226 h 3289"/>
                  <a:gd name="T52" fmla="*/ 712 w 1567"/>
                  <a:gd name="T53" fmla="*/ 3166 h 3289"/>
                  <a:gd name="T54" fmla="*/ 720 w 1567"/>
                  <a:gd name="T55" fmla="*/ 1582 h 3289"/>
                  <a:gd name="T56" fmla="*/ 828 w 1567"/>
                  <a:gd name="T57" fmla="*/ 3132 h 3289"/>
                  <a:gd name="T58" fmla="*/ 848 w 1567"/>
                  <a:gd name="T59" fmla="*/ 3197 h 3289"/>
                  <a:gd name="T60" fmla="*/ 891 w 1567"/>
                  <a:gd name="T61" fmla="*/ 3249 h 3289"/>
                  <a:gd name="T62" fmla="*/ 949 w 1567"/>
                  <a:gd name="T63" fmla="*/ 3281 h 3289"/>
                  <a:gd name="T64" fmla="*/ 1001 w 1567"/>
                  <a:gd name="T65" fmla="*/ 3289 h 3289"/>
                  <a:gd name="T66" fmla="*/ 1070 w 1567"/>
                  <a:gd name="T67" fmla="*/ 3275 h 3289"/>
                  <a:gd name="T68" fmla="*/ 1125 w 1567"/>
                  <a:gd name="T69" fmla="*/ 3238 h 3289"/>
                  <a:gd name="T70" fmla="*/ 1163 w 1567"/>
                  <a:gd name="T71" fmla="*/ 3182 h 3289"/>
                  <a:gd name="T72" fmla="*/ 1176 w 1567"/>
                  <a:gd name="T73" fmla="*/ 3114 h 3289"/>
                  <a:gd name="T74" fmla="*/ 1310 w 1567"/>
                  <a:gd name="T75" fmla="*/ 513 h 3289"/>
                  <a:gd name="T76" fmla="*/ 1313 w 1567"/>
                  <a:gd name="T77" fmla="*/ 1501 h 3289"/>
                  <a:gd name="T78" fmla="*/ 1332 w 1567"/>
                  <a:gd name="T79" fmla="*/ 1547 h 3289"/>
                  <a:gd name="T80" fmla="*/ 1366 w 1567"/>
                  <a:gd name="T81" fmla="*/ 1582 h 3289"/>
                  <a:gd name="T82" fmla="*/ 1413 w 1567"/>
                  <a:gd name="T83" fmla="*/ 1601 h 3289"/>
                  <a:gd name="T84" fmla="*/ 1452 w 1567"/>
                  <a:gd name="T85" fmla="*/ 1603 h 3289"/>
                  <a:gd name="T86" fmla="*/ 1500 w 1567"/>
                  <a:gd name="T87" fmla="*/ 1588 h 3289"/>
                  <a:gd name="T88" fmla="*/ 1538 w 1567"/>
                  <a:gd name="T89" fmla="*/ 1557 h 3289"/>
                  <a:gd name="T90" fmla="*/ 1562 w 1567"/>
                  <a:gd name="T91" fmla="*/ 1514 h 3289"/>
                  <a:gd name="T92" fmla="*/ 1567 w 1567"/>
                  <a:gd name="T93" fmla="*/ 513 h 3289"/>
                  <a:gd name="T94" fmla="*/ 1567 w 1567"/>
                  <a:gd name="T95" fmla="*/ 310 h 3289"/>
                  <a:gd name="T96" fmla="*/ 1557 w 1567"/>
                  <a:gd name="T97" fmla="*/ 245 h 3289"/>
                  <a:gd name="T98" fmla="*/ 1535 w 1567"/>
                  <a:gd name="T99" fmla="*/ 184 h 3289"/>
                  <a:gd name="T100" fmla="*/ 1503 w 1567"/>
                  <a:gd name="T101" fmla="*/ 131 h 3289"/>
                  <a:gd name="T102" fmla="*/ 1460 w 1567"/>
                  <a:gd name="T103" fmla="*/ 84 h 3289"/>
                  <a:gd name="T104" fmla="*/ 1410 w 1567"/>
                  <a:gd name="T105" fmla="*/ 47 h 3289"/>
                  <a:gd name="T106" fmla="*/ 1352 w 1567"/>
                  <a:gd name="T107" fmla="*/ 19 h 3289"/>
                  <a:gd name="T108" fmla="*/ 1290 w 1567"/>
                  <a:gd name="T109" fmla="*/ 3 h 3289"/>
                  <a:gd name="T110" fmla="*/ 1240 w 1567"/>
                  <a:gd name="T111" fmla="*/ 0 h 3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567" h="3289">
                    <a:moveTo>
                      <a:pt x="1240" y="0"/>
                    </a:moveTo>
                    <a:lnTo>
                      <a:pt x="327" y="0"/>
                    </a:lnTo>
                    <a:lnTo>
                      <a:pt x="327" y="0"/>
                    </a:lnTo>
                    <a:lnTo>
                      <a:pt x="310" y="0"/>
                    </a:lnTo>
                    <a:lnTo>
                      <a:pt x="293" y="1"/>
                    </a:lnTo>
                    <a:lnTo>
                      <a:pt x="277" y="3"/>
                    </a:lnTo>
                    <a:lnTo>
                      <a:pt x="261" y="6"/>
                    </a:lnTo>
                    <a:lnTo>
                      <a:pt x="245" y="9"/>
                    </a:lnTo>
                    <a:lnTo>
                      <a:pt x="229" y="15"/>
                    </a:lnTo>
                    <a:lnTo>
                      <a:pt x="214" y="19"/>
                    </a:lnTo>
                    <a:lnTo>
                      <a:pt x="199" y="25"/>
                    </a:lnTo>
                    <a:lnTo>
                      <a:pt x="185" y="32"/>
                    </a:lnTo>
                    <a:lnTo>
                      <a:pt x="171" y="39"/>
                    </a:lnTo>
                    <a:lnTo>
                      <a:pt x="158" y="47"/>
                    </a:lnTo>
                    <a:lnTo>
                      <a:pt x="144" y="55"/>
                    </a:lnTo>
                    <a:lnTo>
                      <a:pt x="131" y="65"/>
                    </a:lnTo>
                    <a:lnTo>
                      <a:pt x="119" y="75"/>
                    </a:lnTo>
                    <a:lnTo>
                      <a:pt x="106" y="84"/>
                    </a:lnTo>
                    <a:lnTo>
                      <a:pt x="96" y="96"/>
                    </a:lnTo>
                    <a:lnTo>
                      <a:pt x="85" y="107"/>
                    </a:lnTo>
                    <a:lnTo>
                      <a:pt x="74" y="118"/>
                    </a:lnTo>
                    <a:lnTo>
                      <a:pt x="65" y="131"/>
                    </a:lnTo>
                    <a:lnTo>
                      <a:pt x="55" y="144"/>
                    </a:lnTo>
                    <a:lnTo>
                      <a:pt x="47" y="157"/>
                    </a:lnTo>
                    <a:lnTo>
                      <a:pt x="39" y="171"/>
                    </a:lnTo>
                    <a:lnTo>
                      <a:pt x="32" y="184"/>
                    </a:lnTo>
                    <a:lnTo>
                      <a:pt x="25" y="199"/>
                    </a:lnTo>
                    <a:lnTo>
                      <a:pt x="20" y="214"/>
                    </a:lnTo>
                    <a:lnTo>
                      <a:pt x="15" y="229"/>
                    </a:lnTo>
                    <a:lnTo>
                      <a:pt x="10" y="245"/>
                    </a:lnTo>
                    <a:lnTo>
                      <a:pt x="6" y="261"/>
                    </a:lnTo>
                    <a:lnTo>
                      <a:pt x="4" y="277"/>
                    </a:lnTo>
                    <a:lnTo>
                      <a:pt x="2" y="293"/>
                    </a:lnTo>
                    <a:lnTo>
                      <a:pt x="0" y="310"/>
                    </a:lnTo>
                    <a:lnTo>
                      <a:pt x="0" y="326"/>
                    </a:lnTo>
                    <a:lnTo>
                      <a:pt x="0" y="478"/>
                    </a:lnTo>
                    <a:lnTo>
                      <a:pt x="0" y="513"/>
                    </a:lnTo>
                    <a:lnTo>
                      <a:pt x="0" y="1475"/>
                    </a:lnTo>
                    <a:lnTo>
                      <a:pt x="0" y="1475"/>
                    </a:lnTo>
                    <a:lnTo>
                      <a:pt x="1" y="1488"/>
                    </a:lnTo>
                    <a:lnTo>
                      <a:pt x="2" y="1501"/>
                    </a:lnTo>
                    <a:lnTo>
                      <a:pt x="5" y="1514"/>
                    </a:lnTo>
                    <a:lnTo>
                      <a:pt x="9" y="1525"/>
                    </a:lnTo>
                    <a:lnTo>
                      <a:pt x="16" y="1536"/>
                    </a:lnTo>
                    <a:lnTo>
                      <a:pt x="22" y="1547"/>
                    </a:lnTo>
                    <a:lnTo>
                      <a:pt x="30" y="1557"/>
                    </a:lnTo>
                    <a:lnTo>
                      <a:pt x="37" y="1566"/>
                    </a:lnTo>
                    <a:lnTo>
                      <a:pt x="47" y="1574"/>
                    </a:lnTo>
                    <a:lnTo>
                      <a:pt x="56" y="1582"/>
                    </a:lnTo>
                    <a:lnTo>
                      <a:pt x="67" y="1588"/>
                    </a:lnTo>
                    <a:lnTo>
                      <a:pt x="79" y="1594"/>
                    </a:lnTo>
                    <a:lnTo>
                      <a:pt x="90" y="1598"/>
                    </a:lnTo>
                    <a:lnTo>
                      <a:pt x="102" y="1601"/>
                    </a:lnTo>
                    <a:lnTo>
                      <a:pt x="115" y="1603"/>
                    </a:lnTo>
                    <a:lnTo>
                      <a:pt x="129" y="1604"/>
                    </a:lnTo>
                    <a:lnTo>
                      <a:pt x="129" y="1604"/>
                    </a:lnTo>
                    <a:lnTo>
                      <a:pt x="142" y="1603"/>
                    </a:lnTo>
                    <a:lnTo>
                      <a:pt x="155" y="1601"/>
                    </a:lnTo>
                    <a:lnTo>
                      <a:pt x="166" y="1598"/>
                    </a:lnTo>
                    <a:lnTo>
                      <a:pt x="179" y="1594"/>
                    </a:lnTo>
                    <a:lnTo>
                      <a:pt x="190" y="1588"/>
                    </a:lnTo>
                    <a:lnTo>
                      <a:pt x="200" y="1582"/>
                    </a:lnTo>
                    <a:lnTo>
                      <a:pt x="210" y="1574"/>
                    </a:lnTo>
                    <a:lnTo>
                      <a:pt x="220" y="1566"/>
                    </a:lnTo>
                    <a:lnTo>
                      <a:pt x="228" y="1557"/>
                    </a:lnTo>
                    <a:lnTo>
                      <a:pt x="236" y="1547"/>
                    </a:lnTo>
                    <a:lnTo>
                      <a:pt x="242" y="1536"/>
                    </a:lnTo>
                    <a:lnTo>
                      <a:pt x="247" y="1525"/>
                    </a:lnTo>
                    <a:lnTo>
                      <a:pt x="252" y="1514"/>
                    </a:lnTo>
                    <a:lnTo>
                      <a:pt x="255" y="1501"/>
                    </a:lnTo>
                    <a:lnTo>
                      <a:pt x="257" y="1488"/>
                    </a:lnTo>
                    <a:lnTo>
                      <a:pt x="257" y="1475"/>
                    </a:lnTo>
                    <a:lnTo>
                      <a:pt x="257" y="513"/>
                    </a:lnTo>
                    <a:lnTo>
                      <a:pt x="370" y="513"/>
                    </a:lnTo>
                    <a:lnTo>
                      <a:pt x="370" y="1521"/>
                    </a:lnTo>
                    <a:lnTo>
                      <a:pt x="370" y="1582"/>
                    </a:lnTo>
                    <a:lnTo>
                      <a:pt x="370" y="3114"/>
                    </a:lnTo>
                    <a:lnTo>
                      <a:pt x="370" y="3114"/>
                    </a:lnTo>
                    <a:lnTo>
                      <a:pt x="371" y="3132"/>
                    </a:lnTo>
                    <a:lnTo>
                      <a:pt x="373" y="3149"/>
                    </a:lnTo>
                    <a:lnTo>
                      <a:pt x="377" y="3166"/>
                    </a:lnTo>
                    <a:lnTo>
                      <a:pt x="384" y="3182"/>
                    </a:lnTo>
                    <a:lnTo>
                      <a:pt x="391" y="3197"/>
                    </a:lnTo>
                    <a:lnTo>
                      <a:pt x="400" y="3212"/>
                    </a:lnTo>
                    <a:lnTo>
                      <a:pt x="409" y="3226"/>
                    </a:lnTo>
                    <a:lnTo>
                      <a:pt x="421" y="3238"/>
                    </a:lnTo>
                    <a:lnTo>
                      <a:pt x="434" y="3249"/>
                    </a:lnTo>
                    <a:lnTo>
                      <a:pt x="447" y="3259"/>
                    </a:lnTo>
                    <a:lnTo>
                      <a:pt x="462" y="3268"/>
                    </a:lnTo>
                    <a:lnTo>
                      <a:pt x="477" y="3275"/>
                    </a:lnTo>
                    <a:lnTo>
                      <a:pt x="493" y="3281"/>
                    </a:lnTo>
                    <a:lnTo>
                      <a:pt x="510" y="3286"/>
                    </a:lnTo>
                    <a:lnTo>
                      <a:pt x="527" y="3288"/>
                    </a:lnTo>
                    <a:lnTo>
                      <a:pt x="545" y="3289"/>
                    </a:lnTo>
                    <a:lnTo>
                      <a:pt x="545" y="3289"/>
                    </a:lnTo>
                    <a:lnTo>
                      <a:pt x="563" y="3288"/>
                    </a:lnTo>
                    <a:lnTo>
                      <a:pt x="580" y="3286"/>
                    </a:lnTo>
                    <a:lnTo>
                      <a:pt x="597" y="3281"/>
                    </a:lnTo>
                    <a:lnTo>
                      <a:pt x="613" y="3275"/>
                    </a:lnTo>
                    <a:lnTo>
                      <a:pt x="628" y="3268"/>
                    </a:lnTo>
                    <a:lnTo>
                      <a:pt x="643" y="3259"/>
                    </a:lnTo>
                    <a:lnTo>
                      <a:pt x="656" y="3249"/>
                    </a:lnTo>
                    <a:lnTo>
                      <a:pt x="669" y="3238"/>
                    </a:lnTo>
                    <a:lnTo>
                      <a:pt x="679" y="3226"/>
                    </a:lnTo>
                    <a:lnTo>
                      <a:pt x="690" y="3212"/>
                    </a:lnTo>
                    <a:lnTo>
                      <a:pt x="699" y="3197"/>
                    </a:lnTo>
                    <a:lnTo>
                      <a:pt x="706" y="3182"/>
                    </a:lnTo>
                    <a:lnTo>
                      <a:pt x="712" y="3166"/>
                    </a:lnTo>
                    <a:lnTo>
                      <a:pt x="717" y="3149"/>
                    </a:lnTo>
                    <a:lnTo>
                      <a:pt x="719" y="3132"/>
                    </a:lnTo>
                    <a:lnTo>
                      <a:pt x="720" y="3114"/>
                    </a:lnTo>
                    <a:lnTo>
                      <a:pt x="720" y="1582"/>
                    </a:lnTo>
                    <a:lnTo>
                      <a:pt x="827" y="1582"/>
                    </a:lnTo>
                    <a:lnTo>
                      <a:pt x="827" y="3114"/>
                    </a:lnTo>
                    <a:lnTo>
                      <a:pt x="827" y="3114"/>
                    </a:lnTo>
                    <a:lnTo>
                      <a:pt x="828" y="3132"/>
                    </a:lnTo>
                    <a:lnTo>
                      <a:pt x="831" y="3149"/>
                    </a:lnTo>
                    <a:lnTo>
                      <a:pt x="835" y="3166"/>
                    </a:lnTo>
                    <a:lnTo>
                      <a:pt x="840" y="3182"/>
                    </a:lnTo>
                    <a:lnTo>
                      <a:pt x="848" y="3197"/>
                    </a:lnTo>
                    <a:lnTo>
                      <a:pt x="856" y="3212"/>
                    </a:lnTo>
                    <a:lnTo>
                      <a:pt x="867" y="3226"/>
                    </a:lnTo>
                    <a:lnTo>
                      <a:pt x="878" y="3238"/>
                    </a:lnTo>
                    <a:lnTo>
                      <a:pt x="891" y="3249"/>
                    </a:lnTo>
                    <a:lnTo>
                      <a:pt x="903" y="3259"/>
                    </a:lnTo>
                    <a:lnTo>
                      <a:pt x="918" y="3268"/>
                    </a:lnTo>
                    <a:lnTo>
                      <a:pt x="933" y="3275"/>
                    </a:lnTo>
                    <a:lnTo>
                      <a:pt x="949" y="3281"/>
                    </a:lnTo>
                    <a:lnTo>
                      <a:pt x="966" y="3286"/>
                    </a:lnTo>
                    <a:lnTo>
                      <a:pt x="983" y="3288"/>
                    </a:lnTo>
                    <a:lnTo>
                      <a:pt x="1001" y="3289"/>
                    </a:lnTo>
                    <a:lnTo>
                      <a:pt x="1001" y="3289"/>
                    </a:lnTo>
                    <a:lnTo>
                      <a:pt x="1020" y="3288"/>
                    </a:lnTo>
                    <a:lnTo>
                      <a:pt x="1037" y="3286"/>
                    </a:lnTo>
                    <a:lnTo>
                      <a:pt x="1054" y="3281"/>
                    </a:lnTo>
                    <a:lnTo>
                      <a:pt x="1070" y="3275"/>
                    </a:lnTo>
                    <a:lnTo>
                      <a:pt x="1085" y="3268"/>
                    </a:lnTo>
                    <a:lnTo>
                      <a:pt x="1100" y="3259"/>
                    </a:lnTo>
                    <a:lnTo>
                      <a:pt x="1112" y="3249"/>
                    </a:lnTo>
                    <a:lnTo>
                      <a:pt x="1125" y="3238"/>
                    </a:lnTo>
                    <a:lnTo>
                      <a:pt x="1137" y="3226"/>
                    </a:lnTo>
                    <a:lnTo>
                      <a:pt x="1147" y="3212"/>
                    </a:lnTo>
                    <a:lnTo>
                      <a:pt x="1155" y="3197"/>
                    </a:lnTo>
                    <a:lnTo>
                      <a:pt x="1163" y="3182"/>
                    </a:lnTo>
                    <a:lnTo>
                      <a:pt x="1169" y="3166"/>
                    </a:lnTo>
                    <a:lnTo>
                      <a:pt x="1173" y="3149"/>
                    </a:lnTo>
                    <a:lnTo>
                      <a:pt x="1175" y="3132"/>
                    </a:lnTo>
                    <a:lnTo>
                      <a:pt x="1176" y="3114"/>
                    </a:lnTo>
                    <a:lnTo>
                      <a:pt x="1176" y="1582"/>
                    </a:lnTo>
                    <a:lnTo>
                      <a:pt x="1176" y="1521"/>
                    </a:lnTo>
                    <a:lnTo>
                      <a:pt x="1176" y="513"/>
                    </a:lnTo>
                    <a:lnTo>
                      <a:pt x="1310" y="513"/>
                    </a:lnTo>
                    <a:lnTo>
                      <a:pt x="1310" y="1475"/>
                    </a:lnTo>
                    <a:lnTo>
                      <a:pt x="1310" y="1475"/>
                    </a:lnTo>
                    <a:lnTo>
                      <a:pt x="1311" y="1488"/>
                    </a:lnTo>
                    <a:lnTo>
                      <a:pt x="1313" y="1501"/>
                    </a:lnTo>
                    <a:lnTo>
                      <a:pt x="1316" y="1514"/>
                    </a:lnTo>
                    <a:lnTo>
                      <a:pt x="1320" y="1525"/>
                    </a:lnTo>
                    <a:lnTo>
                      <a:pt x="1326" y="1536"/>
                    </a:lnTo>
                    <a:lnTo>
                      <a:pt x="1332" y="1547"/>
                    </a:lnTo>
                    <a:lnTo>
                      <a:pt x="1340" y="1557"/>
                    </a:lnTo>
                    <a:lnTo>
                      <a:pt x="1348" y="1566"/>
                    </a:lnTo>
                    <a:lnTo>
                      <a:pt x="1357" y="1574"/>
                    </a:lnTo>
                    <a:lnTo>
                      <a:pt x="1366" y="1582"/>
                    </a:lnTo>
                    <a:lnTo>
                      <a:pt x="1377" y="1588"/>
                    </a:lnTo>
                    <a:lnTo>
                      <a:pt x="1389" y="1594"/>
                    </a:lnTo>
                    <a:lnTo>
                      <a:pt x="1400" y="1598"/>
                    </a:lnTo>
                    <a:lnTo>
                      <a:pt x="1413" y="1601"/>
                    </a:lnTo>
                    <a:lnTo>
                      <a:pt x="1426" y="1603"/>
                    </a:lnTo>
                    <a:lnTo>
                      <a:pt x="1439" y="1604"/>
                    </a:lnTo>
                    <a:lnTo>
                      <a:pt x="1439" y="1604"/>
                    </a:lnTo>
                    <a:lnTo>
                      <a:pt x="1452" y="1603"/>
                    </a:lnTo>
                    <a:lnTo>
                      <a:pt x="1464" y="1601"/>
                    </a:lnTo>
                    <a:lnTo>
                      <a:pt x="1477" y="1598"/>
                    </a:lnTo>
                    <a:lnTo>
                      <a:pt x="1489" y="1594"/>
                    </a:lnTo>
                    <a:lnTo>
                      <a:pt x="1500" y="1588"/>
                    </a:lnTo>
                    <a:lnTo>
                      <a:pt x="1510" y="1582"/>
                    </a:lnTo>
                    <a:lnTo>
                      <a:pt x="1521" y="1574"/>
                    </a:lnTo>
                    <a:lnTo>
                      <a:pt x="1530" y="1566"/>
                    </a:lnTo>
                    <a:lnTo>
                      <a:pt x="1538" y="1557"/>
                    </a:lnTo>
                    <a:lnTo>
                      <a:pt x="1546" y="1547"/>
                    </a:lnTo>
                    <a:lnTo>
                      <a:pt x="1552" y="1536"/>
                    </a:lnTo>
                    <a:lnTo>
                      <a:pt x="1557" y="1525"/>
                    </a:lnTo>
                    <a:lnTo>
                      <a:pt x="1562" y="1514"/>
                    </a:lnTo>
                    <a:lnTo>
                      <a:pt x="1565" y="1501"/>
                    </a:lnTo>
                    <a:lnTo>
                      <a:pt x="1567" y="1488"/>
                    </a:lnTo>
                    <a:lnTo>
                      <a:pt x="1567" y="1475"/>
                    </a:lnTo>
                    <a:lnTo>
                      <a:pt x="1567" y="513"/>
                    </a:lnTo>
                    <a:lnTo>
                      <a:pt x="1567" y="478"/>
                    </a:lnTo>
                    <a:lnTo>
                      <a:pt x="1567" y="326"/>
                    </a:lnTo>
                    <a:lnTo>
                      <a:pt x="1567" y="326"/>
                    </a:lnTo>
                    <a:lnTo>
                      <a:pt x="1567" y="310"/>
                    </a:lnTo>
                    <a:lnTo>
                      <a:pt x="1566" y="293"/>
                    </a:lnTo>
                    <a:lnTo>
                      <a:pt x="1564" y="277"/>
                    </a:lnTo>
                    <a:lnTo>
                      <a:pt x="1560" y="261"/>
                    </a:lnTo>
                    <a:lnTo>
                      <a:pt x="1557" y="245"/>
                    </a:lnTo>
                    <a:lnTo>
                      <a:pt x="1553" y="229"/>
                    </a:lnTo>
                    <a:lnTo>
                      <a:pt x="1548" y="214"/>
                    </a:lnTo>
                    <a:lnTo>
                      <a:pt x="1541" y="199"/>
                    </a:lnTo>
                    <a:lnTo>
                      <a:pt x="1535" y="184"/>
                    </a:lnTo>
                    <a:lnTo>
                      <a:pt x="1527" y="171"/>
                    </a:lnTo>
                    <a:lnTo>
                      <a:pt x="1520" y="157"/>
                    </a:lnTo>
                    <a:lnTo>
                      <a:pt x="1511" y="144"/>
                    </a:lnTo>
                    <a:lnTo>
                      <a:pt x="1503" y="131"/>
                    </a:lnTo>
                    <a:lnTo>
                      <a:pt x="1492" y="118"/>
                    </a:lnTo>
                    <a:lnTo>
                      <a:pt x="1483" y="107"/>
                    </a:lnTo>
                    <a:lnTo>
                      <a:pt x="1472" y="96"/>
                    </a:lnTo>
                    <a:lnTo>
                      <a:pt x="1460" y="84"/>
                    </a:lnTo>
                    <a:lnTo>
                      <a:pt x="1448" y="75"/>
                    </a:lnTo>
                    <a:lnTo>
                      <a:pt x="1436" y="65"/>
                    </a:lnTo>
                    <a:lnTo>
                      <a:pt x="1423" y="55"/>
                    </a:lnTo>
                    <a:lnTo>
                      <a:pt x="1410" y="47"/>
                    </a:lnTo>
                    <a:lnTo>
                      <a:pt x="1396" y="39"/>
                    </a:lnTo>
                    <a:lnTo>
                      <a:pt x="1382" y="32"/>
                    </a:lnTo>
                    <a:lnTo>
                      <a:pt x="1367" y="25"/>
                    </a:lnTo>
                    <a:lnTo>
                      <a:pt x="1352" y="19"/>
                    </a:lnTo>
                    <a:lnTo>
                      <a:pt x="1338" y="15"/>
                    </a:lnTo>
                    <a:lnTo>
                      <a:pt x="1322" y="9"/>
                    </a:lnTo>
                    <a:lnTo>
                      <a:pt x="1307" y="6"/>
                    </a:lnTo>
                    <a:lnTo>
                      <a:pt x="1290" y="3"/>
                    </a:lnTo>
                    <a:lnTo>
                      <a:pt x="1274" y="1"/>
                    </a:lnTo>
                    <a:lnTo>
                      <a:pt x="1258" y="0"/>
                    </a:lnTo>
                    <a:lnTo>
                      <a:pt x="1240" y="0"/>
                    </a:lnTo>
                    <a:lnTo>
                      <a:pt x="1240" y="0"/>
                    </a:lnTo>
                    <a:close/>
                  </a:path>
                </a:pathLst>
              </a:custGeom>
              <a:solidFill>
                <a:schemeClr val="tx2"/>
              </a:solidFill>
              <a:ln w="1588">
                <a:noFill/>
                <a:prstDash val="solid"/>
                <a:round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219078">
                  <a:defRPr/>
                </a:pPr>
                <a:endParaRPr lang="en-US" sz="2400" kern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0" name="Group 42"/>
            <p:cNvGrpSpPr/>
            <p:nvPr/>
          </p:nvGrpSpPr>
          <p:grpSpPr>
            <a:xfrm>
              <a:off x="2743201" y="2663458"/>
              <a:ext cx="533400" cy="1352917"/>
              <a:chOff x="2389188" y="1800226"/>
              <a:chExt cx="828675" cy="2101850"/>
            </a:xfrm>
            <a:solidFill>
              <a:srgbClr val="00559B"/>
            </a:solidFill>
            <a:effectLst>
              <a:innerShdw dist="50800" dir="5400000">
                <a:prstClr val="black">
                  <a:alpha val="20000"/>
                </a:prstClr>
              </a:innerShdw>
            </a:effectLst>
          </p:grpSpPr>
          <p:sp>
            <p:nvSpPr>
              <p:cNvPr id="25" name="Freeform 5"/>
              <p:cNvSpPr>
                <a:spLocks/>
              </p:cNvSpPr>
              <p:nvPr/>
            </p:nvSpPr>
            <p:spPr bwMode="auto">
              <a:xfrm>
                <a:off x="2640013" y="1800226"/>
                <a:ext cx="327025" cy="325438"/>
              </a:xfrm>
              <a:custGeom>
                <a:avLst/>
                <a:gdLst>
                  <a:gd name="T0" fmla="*/ 325 w 617"/>
                  <a:gd name="T1" fmla="*/ 617 h 617"/>
                  <a:gd name="T2" fmla="*/ 371 w 617"/>
                  <a:gd name="T3" fmla="*/ 611 h 617"/>
                  <a:gd name="T4" fmla="*/ 414 w 617"/>
                  <a:gd name="T5" fmla="*/ 599 h 617"/>
                  <a:gd name="T6" fmla="*/ 456 w 617"/>
                  <a:gd name="T7" fmla="*/ 580 h 617"/>
                  <a:gd name="T8" fmla="*/ 493 w 617"/>
                  <a:gd name="T9" fmla="*/ 556 h 617"/>
                  <a:gd name="T10" fmla="*/ 526 w 617"/>
                  <a:gd name="T11" fmla="*/ 527 h 617"/>
                  <a:gd name="T12" fmla="*/ 556 w 617"/>
                  <a:gd name="T13" fmla="*/ 493 h 617"/>
                  <a:gd name="T14" fmla="*/ 580 w 617"/>
                  <a:gd name="T15" fmla="*/ 456 h 617"/>
                  <a:gd name="T16" fmla="*/ 598 w 617"/>
                  <a:gd name="T17" fmla="*/ 415 h 617"/>
                  <a:gd name="T18" fmla="*/ 611 w 617"/>
                  <a:gd name="T19" fmla="*/ 370 h 617"/>
                  <a:gd name="T20" fmla="*/ 617 w 617"/>
                  <a:gd name="T21" fmla="*/ 324 h 617"/>
                  <a:gd name="T22" fmla="*/ 617 w 617"/>
                  <a:gd name="T23" fmla="*/ 292 h 617"/>
                  <a:gd name="T24" fmla="*/ 611 w 617"/>
                  <a:gd name="T25" fmla="*/ 247 h 617"/>
                  <a:gd name="T26" fmla="*/ 598 w 617"/>
                  <a:gd name="T27" fmla="*/ 203 h 617"/>
                  <a:gd name="T28" fmla="*/ 580 w 617"/>
                  <a:gd name="T29" fmla="*/ 161 h 617"/>
                  <a:gd name="T30" fmla="*/ 556 w 617"/>
                  <a:gd name="T31" fmla="*/ 124 h 617"/>
                  <a:gd name="T32" fmla="*/ 526 w 617"/>
                  <a:gd name="T33" fmla="*/ 91 h 617"/>
                  <a:gd name="T34" fmla="*/ 493 w 617"/>
                  <a:gd name="T35" fmla="*/ 61 h 617"/>
                  <a:gd name="T36" fmla="*/ 456 w 617"/>
                  <a:gd name="T37" fmla="*/ 37 h 617"/>
                  <a:gd name="T38" fmla="*/ 414 w 617"/>
                  <a:gd name="T39" fmla="*/ 18 h 617"/>
                  <a:gd name="T40" fmla="*/ 371 w 617"/>
                  <a:gd name="T41" fmla="*/ 7 h 617"/>
                  <a:gd name="T42" fmla="*/ 325 w 617"/>
                  <a:gd name="T43" fmla="*/ 0 h 617"/>
                  <a:gd name="T44" fmla="*/ 293 w 617"/>
                  <a:gd name="T45" fmla="*/ 0 h 617"/>
                  <a:gd name="T46" fmla="*/ 246 w 617"/>
                  <a:gd name="T47" fmla="*/ 7 h 617"/>
                  <a:gd name="T48" fmla="*/ 202 w 617"/>
                  <a:gd name="T49" fmla="*/ 18 h 617"/>
                  <a:gd name="T50" fmla="*/ 162 w 617"/>
                  <a:gd name="T51" fmla="*/ 37 h 617"/>
                  <a:gd name="T52" fmla="*/ 124 w 617"/>
                  <a:gd name="T53" fmla="*/ 61 h 617"/>
                  <a:gd name="T54" fmla="*/ 90 w 617"/>
                  <a:gd name="T55" fmla="*/ 91 h 617"/>
                  <a:gd name="T56" fmla="*/ 61 w 617"/>
                  <a:gd name="T57" fmla="*/ 124 h 617"/>
                  <a:gd name="T58" fmla="*/ 37 w 617"/>
                  <a:gd name="T59" fmla="*/ 161 h 617"/>
                  <a:gd name="T60" fmla="*/ 19 w 617"/>
                  <a:gd name="T61" fmla="*/ 203 h 617"/>
                  <a:gd name="T62" fmla="*/ 6 w 617"/>
                  <a:gd name="T63" fmla="*/ 247 h 617"/>
                  <a:gd name="T64" fmla="*/ 1 w 617"/>
                  <a:gd name="T65" fmla="*/ 292 h 617"/>
                  <a:gd name="T66" fmla="*/ 1 w 617"/>
                  <a:gd name="T67" fmla="*/ 324 h 617"/>
                  <a:gd name="T68" fmla="*/ 6 w 617"/>
                  <a:gd name="T69" fmla="*/ 370 h 617"/>
                  <a:gd name="T70" fmla="*/ 19 w 617"/>
                  <a:gd name="T71" fmla="*/ 415 h 617"/>
                  <a:gd name="T72" fmla="*/ 37 w 617"/>
                  <a:gd name="T73" fmla="*/ 456 h 617"/>
                  <a:gd name="T74" fmla="*/ 61 w 617"/>
                  <a:gd name="T75" fmla="*/ 493 h 617"/>
                  <a:gd name="T76" fmla="*/ 90 w 617"/>
                  <a:gd name="T77" fmla="*/ 527 h 617"/>
                  <a:gd name="T78" fmla="*/ 124 w 617"/>
                  <a:gd name="T79" fmla="*/ 556 h 617"/>
                  <a:gd name="T80" fmla="*/ 162 w 617"/>
                  <a:gd name="T81" fmla="*/ 580 h 617"/>
                  <a:gd name="T82" fmla="*/ 202 w 617"/>
                  <a:gd name="T83" fmla="*/ 599 h 617"/>
                  <a:gd name="T84" fmla="*/ 246 w 617"/>
                  <a:gd name="T85" fmla="*/ 611 h 617"/>
                  <a:gd name="T86" fmla="*/ 293 w 617"/>
                  <a:gd name="T87" fmla="*/ 617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17" h="617">
                    <a:moveTo>
                      <a:pt x="309" y="617"/>
                    </a:moveTo>
                    <a:lnTo>
                      <a:pt x="309" y="617"/>
                    </a:lnTo>
                    <a:lnTo>
                      <a:pt x="325" y="617"/>
                    </a:lnTo>
                    <a:lnTo>
                      <a:pt x="340" y="616"/>
                    </a:lnTo>
                    <a:lnTo>
                      <a:pt x="356" y="614"/>
                    </a:lnTo>
                    <a:lnTo>
                      <a:pt x="371" y="611"/>
                    </a:lnTo>
                    <a:lnTo>
                      <a:pt x="386" y="607"/>
                    </a:lnTo>
                    <a:lnTo>
                      <a:pt x="401" y="603"/>
                    </a:lnTo>
                    <a:lnTo>
                      <a:pt x="414" y="599"/>
                    </a:lnTo>
                    <a:lnTo>
                      <a:pt x="428" y="593"/>
                    </a:lnTo>
                    <a:lnTo>
                      <a:pt x="442" y="587"/>
                    </a:lnTo>
                    <a:lnTo>
                      <a:pt x="456" y="580"/>
                    </a:lnTo>
                    <a:lnTo>
                      <a:pt x="469" y="573"/>
                    </a:lnTo>
                    <a:lnTo>
                      <a:pt x="481" y="564"/>
                    </a:lnTo>
                    <a:lnTo>
                      <a:pt x="493" y="556"/>
                    </a:lnTo>
                    <a:lnTo>
                      <a:pt x="505" y="546"/>
                    </a:lnTo>
                    <a:lnTo>
                      <a:pt x="516" y="537"/>
                    </a:lnTo>
                    <a:lnTo>
                      <a:pt x="526" y="527"/>
                    </a:lnTo>
                    <a:lnTo>
                      <a:pt x="537" y="516"/>
                    </a:lnTo>
                    <a:lnTo>
                      <a:pt x="547" y="505"/>
                    </a:lnTo>
                    <a:lnTo>
                      <a:pt x="556" y="493"/>
                    </a:lnTo>
                    <a:lnTo>
                      <a:pt x="565" y="481"/>
                    </a:lnTo>
                    <a:lnTo>
                      <a:pt x="572" y="468"/>
                    </a:lnTo>
                    <a:lnTo>
                      <a:pt x="580" y="456"/>
                    </a:lnTo>
                    <a:lnTo>
                      <a:pt x="587" y="443"/>
                    </a:lnTo>
                    <a:lnTo>
                      <a:pt x="593" y="429"/>
                    </a:lnTo>
                    <a:lnTo>
                      <a:pt x="598" y="415"/>
                    </a:lnTo>
                    <a:lnTo>
                      <a:pt x="603" y="400"/>
                    </a:lnTo>
                    <a:lnTo>
                      <a:pt x="608" y="385"/>
                    </a:lnTo>
                    <a:lnTo>
                      <a:pt x="611" y="370"/>
                    </a:lnTo>
                    <a:lnTo>
                      <a:pt x="614" y="355"/>
                    </a:lnTo>
                    <a:lnTo>
                      <a:pt x="616" y="340"/>
                    </a:lnTo>
                    <a:lnTo>
                      <a:pt x="617" y="324"/>
                    </a:lnTo>
                    <a:lnTo>
                      <a:pt x="617" y="308"/>
                    </a:lnTo>
                    <a:lnTo>
                      <a:pt x="617" y="308"/>
                    </a:lnTo>
                    <a:lnTo>
                      <a:pt x="617" y="292"/>
                    </a:lnTo>
                    <a:lnTo>
                      <a:pt x="616" y="277"/>
                    </a:lnTo>
                    <a:lnTo>
                      <a:pt x="614" y="261"/>
                    </a:lnTo>
                    <a:lnTo>
                      <a:pt x="611" y="247"/>
                    </a:lnTo>
                    <a:lnTo>
                      <a:pt x="608" y="232"/>
                    </a:lnTo>
                    <a:lnTo>
                      <a:pt x="603" y="217"/>
                    </a:lnTo>
                    <a:lnTo>
                      <a:pt x="598" y="203"/>
                    </a:lnTo>
                    <a:lnTo>
                      <a:pt x="593" y="189"/>
                    </a:lnTo>
                    <a:lnTo>
                      <a:pt x="587" y="175"/>
                    </a:lnTo>
                    <a:lnTo>
                      <a:pt x="580" y="161"/>
                    </a:lnTo>
                    <a:lnTo>
                      <a:pt x="572" y="148"/>
                    </a:lnTo>
                    <a:lnTo>
                      <a:pt x="565" y="136"/>
                    </a:lnTo>
                    <a:lnTo>
                      <a:pt x="556" y="124"/>
                    </a:lnTo>
                    <a:lnTo>
                      <a:pt x="547" y="112"/>
                    </a:lnTo>
                    <a:lnTo>
                      <a:pt x="537" y="101"/>
                    </a:lnTo>
                    <a:lnTo>
                      <a:pt x="526" y="91"/>
                    </a:lnTo>
                    <a:lnTo>
                      <a:pt x="516" y="80"/>
                    </a:lnTo>
                    <a:lnTo>
                      <a:pt x="505" y="71"/>
                    </a:lnTo>
                    <a:lnTo>
                      <a:pt x="493" y="61"/>
                    </a:lnTo>
                    <a:lnTo>
                      <a:pt x="481" y="52"/>
                    </a:lnTo>
                    <a:lnTo>
                      <a:pt x="469" y="45"/>
                    </a:lnTo>
                    <a:lnTo>
                      <a:pt x="456" y="37"/>
                    </a:lnTo>
                    <a:lnTo>
                      <a:pt x="442" y="30"/>
                    </a:lnTo>
                    <a:lnTo>
                      <a:pt x="428" y="25"/>
                    </a:lnTo>
                    <a:lnTo>
                      <a:pt x="414" y="18"/>
                    </a:lnTo>
                    <a:lnTo>
                      <a:pt x="401" y="14"/>
                    </a:lnTo>
                    <a:lnTo>
                      <a:pt x="386" y="10"/>
                    </a:lnTo>
                    <a:lnTo>
                      <a:pt x="371" y="7"/>
                    </a:lnTo>
                    <a:lnTo>
                      <a:pt x="356" y="3"/>
                    </a:lnTo>
                    <a:lnTo>
                      <a:pt x="340" y="1"/>
                    </a:lnTo>
                    <a:lnTo>
                      <a:pt x="325" y="0"/>
                    </a:lnTo>
                    <a:lnTo>
                      <a:pt x="309" y="0"/>
                    </a:lnTo>
                    <a:lnTo>
                      <a:pt x="309" y="0"/>
                    </a:lnTo>
                    <a:lnTo>
                      <a:pt x="293" y="0"/>
                    </a:lnTo>
                    <a:lnTo>
                      <a:pt x="277" y="1"/>
                    </a:lnTo>
                    <a:lnTo>
                      <a:pt x="262" y="3"/>
                    </a:lnTo>
                    <a:lnTo>
                      <a:pt x="246" y="7"/>
                    </a:lnTo>
                    <a:lnTo>
                      <a:pt x="231" y="10"/>
                    </a:lnTo>
                    <a:lnTo>
                      <a:pt x="217" y="14"/>
                    </a:lnTo>
                    <a:lnTo>
                      <a:pt x="202" y="18"/>
                    </a:lnTo>
                    <a:lnTo>
                      <a:pt x="188" y="25"/>
                    </a:lnTo>
                    <a:lnTo>
                      <a:pt x="174" y="30"/>
                    </a:lnTo>
                    <a:lnTo>
                      <a:pt x="162" y="37"/>
                    </a:lnTo>
                    <a:lnTo>
                      <a:pt x="149" y="45"/>
                    </a:lnTo>
                    <a:lnTo>
                      <a:pt x="136" y="52"/>
                    </a:lnTo>
                    <a:lnTo>
                      <a:pt x="124" y="61"/>
                    </a:lnTo>
                    <a:lnTo>
                      <a:pt x="113" y="71"/>
                    </a:lnTo>
                    <a:lnTo>
                      <a:pt x="101" y="80"/>
                    </a:lnTo>
                    <a:lnTo>
                      <a:pt x="90" y="91"/>
                    </a:lnTo>
                    <a:lnTo>
                      <a:pt x="81" y="101"/>
                    </a:lnTo>
                    <a:lnTo>
                      <a:pt x="70" y="112"/>
                    </a:lnTo>
                    <a:lnTo>
                      <a:pt x="61" y="124"/>
                    </a:lnTo>
                    <a:lnTo>
                      <a:pt x="53" y="136"/>
                    </a:lnTo>
                    <a:lnTo>
                      <a:pt x="44" y="148"/>
                    </a:lnTo>
                    <a:lnTo>
                      <a:pt x="37" y="161"/>
                    </a:lnTo>
                    <a:lnTo>
                      <a:pt x="30" y="175"/>
                    </a:lnTo>
                    <a:lnTo>
                      <a:pt x="24" y="189"/>
                    </a:lnTo>
                    <a:lnTo>
                      <a:pt x="19" y="203"/>
                    </a:lnTo>
                    <a:lnTo>
                      <a:pt x="13" y="217"/>
                    </a:lnTo>
                    <a:lnTo>
                      <a:pt x="9" y="232"/>
                    </a:lnTo>
                    <a:lnTo>
                      <a:pt x="6" y="247"/>
                    </a:lnTo>
                    <a:lnTo>
                      <a:pt x="4" y="261"/>
                    </a:lnTo>
                    <a:lnTo>
                      <a:pt x="2" y="277"/>
                    </a:lnTo>
                    <a:lnTo>
                      <a:pt x="1" y="292"/>
                    </a:lnTo>
                    <a:lnTo>
                      <a:pt x="0" y="308"/>
                    </a:lnTo>
                    <a:lnTo>
                      <a:pt x="0" y="308"/>
                    </a:lnTo>
                    <a:lnTo>
                      <a:pt x="1" y="324"/>
                    </a:lnTo>
                    <a:lnTo>
                      <a:pt x="2" y="340"/>
                    </a:lnTo>
                    <a:lnTo>
                      <a:pt x="4" y="355"/>
                    </a:lnTo>
                    <a:lnTo>
                      <a:pt x="6" y="370"/>
                    </a:lnTo>
                    <a:lnTo>
                      <a:pt x="9" y="385"/>
                    </a:lnTo>
                    <a:lnTo>
                      <a:pt x="13" y="400"/>
                    </a:lnTo>
                    <a:lnTo>
                      <a:pt x="19" y="415"/>
                    </a:lnTo>
                    <a:lnTo>
                      <a:pt x="24" y="429"/>
                    </a:lnTo>
                    <a:lnTo>
                      <a:pt x="30" y="443"/>
                    </a:lnTo>
                    <a:lnTo>
                      <a:pt x="37" y="456"/>
                    </a:lnTo>
                    <a:lnTo>
                      <a:pt x="44" y="468"/>
                    </a:lnTo>
                    <a:lnTo>
                      <a:pt x="53" y="481"/>
                    </a:lnTo>
                    <a:lnTo>
                      <a:pt x="61" y="493"/>
                    </a:lnTo>
                    <a:lnTo>
                      <a:pt x="70" y="505"/>
                    </a:lnTo>
                    <a:lnTo>
                      <a:pt x="81" y="516"/>
                    </a:lnTo>
                    <a:lnTo>
                      <a:pt x="90" y="527"/>
                    </a:lnTo>
                    <a:lnTo>
                      <a:pt x="101" y="537"/>
                    </a:lnTo>
                    <a:lnTo>
                      <a:pt x="113" y="546"/>
                    </a:lnTo>
                    <a:lnTo>
                      <a:pt x="124" y="556"/>
                    </a:lnTo>
                    <a:lnTo>
                      <a:pt x="136" y="564"/>
                    </a:lnTo>
                    <a:lnTo>
                      <a:pt x="149" y="573"/>
                    </a:lnTo>
                    <a:lnTo>
                      <a:pt x="162" y="580"/>
                    </a:lnTo>
                    <a:lnTo>
                      <a:pt x="174" y="587"/>
                    </a:lnTo>
                    <a:lnTo>
                      <a:pt x="188" y="593"/>
                    </a:lnTo>
                    <a:lnTo>
                      <a:pt x="202" y="599"/>
                    </a:lnTo>
                    <a:lnTo>
                      <a:pt x="217" y="603"/>
                    </a:lnTo>
                    <a:lnTo>
                      <a:pt x="231" y="607"/>
                    </a:lnTo>
                    <a:lnTo>
                      <a:pt x="246" y="611"/>
                    </a:lnTo>
                    <a:lnTo>
                      <a:pt x="262" y="614"/>
                    </a:lnTo>
                    <a:lnTo>
                      <a:pt x="277" y="616"/>
                    </a:lnTo>
                    <a:lnTo>
                      <a:pt x="293" y="617"/>
                    </a:lnTo>
                    <a:lnTo>
                      <a:pt x="309" y="617"/>
                    </a:lnTo>
                    <a:lnTo>
                      <a:pt x="309" y="617"/>
                    </a:lnTo>
                    <a:close/>
                  </a:path>
                </a:pathLst>
              </a:custGeom>
              <a:solidFill>
                <a:schemeClr val="bg2"/>
              </a:solidFill>
              <a:ln w="1588">
                <a:noFill/>
                <a:prstDash val="solid"/>
                <a:round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219078">
                  <a:defRPr/>
                </a:pPr>
                <a:endParaRPr 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" name="Freeform 6"/>
              <p:cNvSpPr>
                <a:spLocks/>
              </p:cNvSpPr>
              <p:nvPr/>
            </p:nvSpPr>
            <p:spPr bwMode="auto">
              <a:xfrm>
                <a:off x="2389188" y="2160588"/>
                <a:ext cx="828675" cy="1741488"/>
              </a:xfrm>
              <a:custGeom>
                <a:avLst/>
                <a:gdLst>
                  <a:gd name="T0" fmla="*/ 310 w 1567"/>
                  <a:gd name="T1" fmla="*/ 0 h 3289"/>
                  <a:gd name="T2" fmla="*/ 245 w 1567"/>
                  <a:gd name="T3" fmla="*/ 9 h 3289"/>
                  <a:gd name="T4" fmla="*/ 185 w 1567"/>
                  <a:gd name="T5" fmla="*/ 32 h 3289"/>
                  <a:gd name="T6" fmla="*/ 131 w 1567"/>
                  <a:gd name="T7" fmla="*/ 65 h 3289"/>
                  <a:gd name="T8" fmla="*/ 85 w 1567"/>
                  <a:gd name="T9" fmla="*/ 107 h 3289"/>
                  <a:gd name="T10" fmla="*/ 47 w 1567"/>
                  <a:gd name="T11" fmla="*/ 157 h 3289"/>
                  <a:gd name="T12" fmla="*/ 20 w 1567"/>
                  <a:gd name="T13" fmla="*/ 214 h 3289"/>
                  <a:gd name="T14" fmla="*/ 4 w 1567"/>
                  <a:gd name="T15" fmla="*/ 277 h 3289"/>
                  <a:gd name="T16" fmla="*/ 0 w 1567"/>
                  <a:gd name="T17" fmla="*/ 478 h 3289"/>
                  <a:gd name="T18" fmla="*/ 1 w 1567"/>
                  <a:gd name="T19" fmla="*/ 1488 h 3289"/>
                  <a:gd name="T20" fmla="*/ 16 w 1567"/>
                  <a:gd name="T21" fmla="*/ 1536 h 3289"/>
                  <a:gd name="T22" fmla="*/ 47 w 1567"/>
                  <a:gd name="T23" fmla="*/ 1574 h 3289"/>
                  <a:gd name="T24" fmla="*/ 90 w 1567"/>
                  <a:gd name="T25" fmla="*/ 1598 h 3289"/>
                  <a:gd name="T26" fmla="*/ 129 w 1567"/>
                  <a:gd name="T27" fmla="*/ 1604 h 3289"/>
                  <a:gd name="T28" fmla="*/ 179 w 1567"/>
                  <a:gd name="T29" fmla="*/ 1594 h 3289"/>
                  <a:gd name="T30" fmla="*/ 220 w 1567"/>
                  <a:gd name="T31" fmla="*/ 1566 h 3289"/>
                  <a:gd name="T32" fmla="*/ 247 w 1567"/>
                  <a:gd name="T33" fmla="*/ 1525 h 3289"/>
                  <a:gd name="T34" fmla="*/ 257 w 1567"/>
                  <a:gd name="T35" fmla="*/ 1475 h 3289"/>
                  <a:gd name="T36" fmla="*/ 370 w 1567"/>
                  <a:gd name="T37" fmla="*/ 1582 h 3289"/>
                  <a:gd name="T38" fmla="*/ 373 w 1567"/>
                  <a:gd name="T39" fmla="*/ 3149 h 3289"/>
                  <a:gd name="T40" fmla="*/ 400 w 1567"/>
                  <a:gd name="T41" fmla="*/ 3212 h 3289"/>
                  <a:gd name="T42" fmla="*/ 447 w 1567"/>
                  <a:gd name="T43" fmla="*/ 3259 h 3289"/>
                  <a:gd name="T44" fmla="*/ 510 w 1567"/>
                  <a:gd name="T45" fmla="*/ 3286 h 3289"/>
                  <a:gd name="T46" fmla="*/ 563 w 1567"/>
                  <a:gd name="T47" fmla="*/ 3288 h 3289"/>
                  <a:gd name="T48" fmla="*/ 628 w 1567"/>
                  <a:gd name="T49" fmla="*/ 3268 h 3289"/>
                  <a:gd name="T50" fmla="*/ 679 w 1567"/>
                  <a:gd name="T51" fmla="*/ 3226 h 3289"/>
                  <a:gd name="T52" fmla="*/ 712 w 1567"/>
                  <a:gd name="T53" fmla="*/ 3166 h 3289"/>
                  <a:gd name="T54" fmla="*/ 720 w 1567"/>
                  <a:gd name="T55" fmla="*/ 1582 h 3289"/>
                  <a:gd name="T56" fmla="*/ 828 w 1567"/>
                  <a:gd name="T57" fmla="*/ 3132 h 3289"/>
                  <a:gd name="T58" fmla="*/ 848 w 1567"/>
                  <a:gd name="T59" fmla="*/ 3197 h 3289"/>
                  <a:gd name="T60" fmla="*/ 891 w 1567"/>
                  <a:gd name="T61" fmla="*/ 3249 h 3289"/>
                  <a:gd name="T62" fmla="*/ 949 w 1567"/>
                  <a:gd name="T63" fmla="*/ 3281 h 3289"/>
                  <a:gd name="T64" fmla="*/ 1001 w 1567"/>
                  <a:gd name="T65" fmla="*/ 3289 h 3289"/>
                  <a:gd name="T66" fmla="*/ 1070 w 1567"/>
                  <a:gd name="T67" fmla="*/ 3275 h 3289"/>
                  <a:gd name="T68" fmla="*/ 1125 w 1567"/>
                  <a:gd name="T69" fmla="*/ 3238 h 3289"/>
                  <a:gd name="T70" fmla="*/ 1163 w 1567"/>
                  <a:gd name="T71" fmla="*/ 3182 h 3289"/>
                  <a:gd name="T72" fmla="*/ 1176 w 1567"/>
                  <a:gd name="T73" fmla="*/ 3114 h 3289"/>
                  <a:gd name="T74" fmla="*/ 1310 w 1567"/>
                  <a:gd name="T75" fmla="*/ 513 h 3289"/>
                  <a:gd name="T76" fmla="*/ 1313 w 1567"/>
                  <a:gd name="T77" fmla="*/ 1501 h 3289"/>
                  <a:gd name="T78" fmla="*/ 1332 w 1567"/>
                  <a:gd name="T79" fmla="*/ 1547 h 3289"/>
                  <a:gd name="T80" fmla="*/ 1366 w 1567"/>
                  <a:gd name="T81" fmla="*/ 1582 h 3289"/>
                  <a:gd name="T82" fmla="*/ 1413 w 1567"/>
                  <a:gd name="T83" fmla="*/ 1601 h 3289"/>
                  <a:gd name="T84" fmla="*/ 1452 w 1567"/>
                  <a:gd name="T85" fmla="*/ 1603 h 3289"/>
                  <a:gd name="T86" fmla="*/ 1500 w 1567"/>
                  <a:gd name="T87" fmla="*/ 1588 h 3289"/>
                  <a:gd name="T88" fmla="*/ 1538 w 1567"/>
                  <a:gd name="T89" fmla="*/ 1557 h 3289"/>
                  <a:gd name="T90" fmla="*/ 1562 w 1567"/>
                  <a:gd name="T91" fmla="*/ 1514 h 3289"/>
                  <a:gd name="T92" fmla="*/ 1567 w 1567"/>
                  <a:gd name="T93" fmla="*/ 513 h 3289"/>
                  <a:gd name="T94" fmla="*/ 1567 w 1567"/>
                  <a:gd name="T95" fmla="*/ 310 h 3289"/>
                  <a:gd name="T96" fmla="*/ 1557 w 1567"/>
                  <a:gd name="T97" fmla="*/ 245 h 3289"/>
                  <a:gd name="T98" fmla="*/ 1535 w 1567"/>
                  <a:gd name="T99" fmla="*/ 184 h 3289"/>
                  <a:gd name="T100" fmla="*/ 1503 w 1567"/>
                  <a:gd name="T101" fmla="*/ 131 h 3289"/>
                  <a:gd name="T102" fmla="*/ 1460 w 1567"/>
                  <a:gd name="T103" fmla="*/ 84 h 3289"/>
                  <a:gd name="T104" fmla="*/ 1410 w 1567"/>
                  <a:gd name="T105" fmla="*/ 47 h 3289"/>
                  <a:gd name="T106" fmla="*/ 1352 w 1567"/>
                  <a:gd name="T107" fmla="*/ 19 h 3289"/>
                  <a:gd name="T108" fmla="*/ 1290 w 1567"/>
                  <a:gd name="T109" fmla="*/ 3 h 3289"/>
                  <a:gd name="T110" fmla="*/ 1240 w 1567"/>
                  <a:gd name="T111" fmla="*/ 0 h 3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567" h="3289">
                    <a:moveTo>
                      <a:pt x="1240" y="0"/>
                    </a:moveTo>
                    <a:lnTo>
                      <a:pt x="327" y="0"/>
                    </a:lnTo>
                    <a:lnTo>
                      <a:pt x="327" y="0"/>
                    </a:lnTo>
                    <a:lnTo>
                      <a:pt x="310" y="0"/>
                    </a:lnTo>
                    <a:lnTo>
                      <a:pt x="293" y="1"/>
                    </a:lnTo>
                    <a:lnTo>
                      <a:pt x="277" y="3"/>
                    </a:lnTo>
                    <a:lnTo>
                      <a:pt x="261" y="6"/>
                    </a:lnTo>
                    <a:lnTo>
                      <a:pt x="245" y="9"/>
                    </a:lnTo>
                    <a:lnTo>
                      <a:pt x="229" y="15"/>
                    </a:lnTo>
                    <a:lnTo>
                      <a:pt x="214" y="19"/>
                    </a:lnTo>
                    <a:lnTo>
                      <a:pt x="199" y="25"/>
                    </a:lnTo>
                    <a:lnTo>
                      <a:pt x="185" y="32"/>
                    </a:lnTo>
                    <a:lnTo>
                      <a:pt x="171" y="39"/>
                    </a:lnTo>
                    <a:lnTo>
                      <a:pt x="158" y="47"/>
                    </a:lnTo>
                    <a:lnTo>
                      <a:pt x="144" y="55"/>
                    </a:lnTo>
                    <a:lnTo>
                      <a:pt x="131" y="65"/>
                    </a:lnTo>
                    <a:lnTo>
                      <a:pt x="119" y="75"/>
                    </a:lnTo>
                    <a:lnTo>
                      <a:pt x="106" y="84"/>
                    </a:lnTo>
                    <a:lnTo>
                      <a:pt x="96" y="96"/>
                    </a:lnTo>
                    <a:lnTo>
                      <a:pt x="85" y="107"/>
                    </a:lnTo>
                    <a:lnTo>
                      <a:pt x="74" y="118"/>
                    </a:lnTo>
                    <a:lnTo>
                      <a:pt x="65" y="131"/>
                    </a:lnTo>
                    <a:lnTo>
                      <a:pt x="55" y="144"/>
                    </a:lnTo>
                    <a:lnTo>
                      <a:pt x="47" y="157"/>
                    </a:lnTo>
                    <a:lnTo>
                      <a:pt x="39" y="171"/>
                    </a:lnTo>
                    <a:lnTo>
                      <a:pt x="32" y="184"/>
                    </a:lnTo>
                    <a:lnTo>
                      <a:pt x="25" y="199"/>
                    </a:lnTo>
                    <a:lnTo>
                      <a:pt x="20" y="214"/>
                    </a:lnTo>
                    <a:lnTo>
                      <a:pt x="15" y="229"/>
                    </a:lnTo>
                    <a:lnTo>
                      <a:pt x="10" y="245"/>
                    </a:lnTo>
                    <a:lnTo>
                      <a:pt x="6" y="261"/>
                    </a:lnTo>
                    <a:lnTo>
                      <a:pt x="4" y="277"/>
                    </a:lnTo>
                    <a:lnTo>
                      <a:pt x="2" y="293"/>
                    </a:lnTo>
                    <a:lnTo>
                      <a:pt x="0" y="310"/>
                    </a:lnTo>
                    <a:lnTo>
                      <a:pt x="0" y="326"/>
                    </a:lnTo>
                    <a:lnTo>
                      <a:pt x="0" y="478"/>
                    </a:lnTo>
                    <a:lnTo>
                      <a:pt x="0" y="513"/>
                    </a:lnTo>
                    <a:lnTo>
                      <a:pt x="0" y="1475"/>
                    </a:lnTo>
                    <a:lnTo>
                      <a:pt x="0" y="1475"/>
                    </a:lnTo>
                    <a:lnTo>
                      <a:pt x="1" y="1488"/>
                    </a:lnTo>
                    <a:lnTo>
                      <a:pt x="2" y="1501"/>
                    </a:lnTo>
                    <a:lnTo>
                      <a:pt x="5" y="1514"/>
                    </a:lnTo>
                    <a:lnTo>
                      <a:pt x="9" y="1525"/>
                    </a:lnTo>
                    <a:lnTo>
                      <a:pt x="16" y="1536"/>
                    </a:lnTo>
                    <a:lnTo>
                      <a:pt x="22" y="1547"/>
                    </a:lnTo>
                    <a:lnTo>
                      <a:pt x="30" y="1557"/>
                    </a:lnTo>
                    <a:lnTo>
                      <a:pt x="37" y="1566"/>
                    </a:lnTo>
                    <a:lnTo>
                      <a:pt x="47" y="1574"/>
                    </a:lnTo>
                    <a:lnTo>
                      <a:pt x="56" y="1582"/>
                    </a:lnTo>
                    <a:lnTo>
                      <a:pt x="67" y="1588"/>
                    </a:lnTo>
                    <a:lnTo>
                      <a:pt x="79" y="1594"/>
                    </a:lnTo>
                    <a:lnTo>
                      <a:pt x="90" y="1598"/>
                    </a:lnTo>
                    <a:lnTo>
                      <a:pt x="102" y="1601"/>
                    </a:lnTo>
                    <a:lnTo>
                      <a:pt x="115" y="1603"/>
                    </a:lnTo>
                    <a:lnTo>
                      <a:pt x="129" y="1604"/>
                    </a:lnTo>
                    <a:lnTo>
                      <a:pt x="129" y="1604"/>
                    </a:lnTo>
                    <a:lnTo>
                      <a:pt x="142" y="1603"/>
                    </a:lnTo>
                    <a:lnTo>
                      <a:pt x="155" y="1601"/>
                    </a:lnTo>
                    <a:lnTo>
                      <a:pt x="166" y="1598"/>
                    </a:lnTo>
                    <a:lnTo>
                      <a:pt x="179" y="1594"/>
                    </a:lnTo>
                    <a:lnTo>
                      <a:pt x="190" y="1588"/>
                    </a:lnTo>
                    <a:lnTo>
                      <a:pt x="200" y="1582"/>
                    </a:lnTo>
                    <a:lnTo>
                      <a:pt x="210" y="1574"/>
                    </a:lnTo>
                    <a:lnTo>
                      <a:pt x="220" y="1566"/>
                    </a:lnTo>
                    <a:lnTo>
                      <a:pt x="228" y="1557"/>
                    </a:lnTo>
                    <a:lnTo>
                      <a:pt x="236" y="1547"/>
                    </a:lnTo>
                    <a:lnTo>
                      <a:pt x="242" y="1536"/>
                    </a:lnTo>
                    <a:lnTo>
                      <a:pt x="247" y="1525"/>
                    </a:lnTo>
                    <a:lnTo>
                      <a:pt x="252" y="1514"/>
                    </a:lnTo>
                    <a:lnTo>
                      <a:pt x="255" y="1501"/>
                    </a:lnTo>
                    <a:lnTo>
                      <a:pt x="257" y="1488"/>
                    </a:lnTo>
                    <a:lnTo>
                      <a:pt x="257" y="1475"/>
                    </a:lnTo>
                    <a:lnTo>
                      <a:pt x="257" y="513"/>
                    </a:lnTo>
                    <a:lnTo>
                      <a:pt x="370" y="513"/>
                    </a:lnTo>
                    <a:lnTo>
                      <a:pt x="370" y="1521"/>
                    </a:lnTo>
                    <a:lnTo>
                      <a:pt x="370" y="1582"/>
                    </a:lnTo>
                    <a:lnTo>
                      <a:pt x="370" y="3114"/>
                    </a:lnTo>
                    <a:lnTo>
                      <a:pt x="370" y="3114"/>
                    </a:lnTo>
                    <a:lnTo>
                      <a:pt x="371" y="3132"/>
                    </a:lnTo>
                    <a:lnTo>
                      <a:pt x="373" y="3149"/>
                    </a:lnTo>
                    <a:lnTo>
                      <a:pt x="377" y="3166"/>
                    </a:lnTo>
                    <a:lnTo>
                      <a:pt x="384" y="3182"/>
                    </a:lnTo>
                    <a:lnTo>
                      <a:pt x="391" y="3197"/>
                    </a:lnTo>
                    <a:lnTo>
                      <a:pt x="400" y="3212"/>
                    </a:lnTo>
                    <a:lnTo>
                      <a:pt x="409" y="3226"/>
                    </a:lnTo>
                    <a:lnTo>
                      <a:pt x="421" y="3238"/>
                    </a:lnTo>
                    <a:lnTo>
                      <a:pt x="434" y="3249"/>
                    </a:lnTo>
                    <a:lnTo>
                      <a:pt x="447" y="3259"/>
                    </a:lnTo>
                    <a:lnTo>
                      <a:pt x="462" y="3268"/>
                    </a:lnTo>
                    <a:lnTo>
                      <a:pt x="477" y="3275"/>
                    </a:lnTo>
                    <a:lnTo>
                      <a:pt x="493" y="3281"/>
                    </a:lnTo>
                    <a:lnTo>
                      <a:pt x="510" y="3286"/>
                    </a:lnTo>
                    <a:lnTo>
                      <a:pt x="527" y="3288"/>
                    </a:lnTo>
                    <a:lnTo>
                      <a:pt x="545" y="3289"/>
                    </a:lnTo>
                    <a:lnTo>
                      <a:pt x="545" y="3289"/>
                    </a:lnTo>
                    <a:lnTo>
                      <a:pt x="563" y="3288"/>
                    </a:lnTo>
                    <a:lnTo>
                      <a:pt x="580" y="3286"/>
                    </a:lnTo>
                    <a:lnTo>
                      <a:pt x="597" y="3281"/>
                    </a:lnTo>
                    <a:lnTo>
                      <a:pt x="613" y="3275"/>
                    </a:lnTo>
                    <a:lnTo>
                      <a:pt x="628" y="3268"/>
                    </a:lnTo>
                    <a:lnTo>
                      <a:pt x="643" y="3259"/>
                    </a:lnTo>
                    <a:lnTo>
                      <a:pt x="656" y="3249"/>
                    </a:lnTo>
                    <a:lnTo>
                      <a:pt x="669" y="3238"/>
                    </a:lnTo>
                    <a:lnTo>
                      <a:pt x="679" y="3226"/>
                    </a:lnTo>
                    <a:lnTo>
                      <a:pt x="690" y="3212"/>
                    </a:lnTo>
                    <a:lnTo>
                      <a:pt x="699" y="3197"/>
                    </a:lnTo>
                    <a:lnTo>
                      <a:pt x="706" y="3182"/>
                    </a:lnTo>
                    <a:lnTo>
                      <a:pt x="712" y="3166"/>
                    </a:lnTo>
                    <a:lnTo>
                      <a:pt x="717" y="3149"/>
                    </a:lnTo>
                    <a:lnTo>
                      <a:pt x="719" y="3132"/>
                    </a:lnTo>
                    <a:lnTo>
                      <a:pt x="720" y="3114"/>
                    </a:lnTo>
                    <a:lnTo>
                      <a:pt x="720" y="1582"/>
                    </a:lnTo>
                    <a:lnTo>
                      <a:pt x="827" y="1582"/>
                    </a:lnTo>
                    <a:lnTo>
                      <a:pt x="827" y="3114"/>
                    </a:lnTo>
                    <a:lnTo>
                      <a:pt x="827" y="3114"/>
                    </a:lnTo>
                    <a:lnTo>
                      <a:pt x="828" y="3132"/>
                    </a:lnTo>
                    <a:lnTo>
                      <a:pt x="831" y="3149"/>
                    </a:lnTo>
                    <a:lnTo>
                      <a:pt x="835" y="3166"/>
                    </a:lnTo>
                    <a:lnTo>
                      <a:pt x="840" y="3182"/>
                    </a:lnTo>
                    <a:lnTo>
                      <a:pt x="848" y="3197"/>
                    </a:lnTo>
                    <a:lnTo>
                      <a:pt x="856" y="3212"/>
                    </a:lnTo>
                    <a:lnTo>
                      <a:pt x="867" y="3226"/>
                    </a:lnTo>
                    <a:lnTo>
                      <a:pt x="878" y="3238"/>
                    </a:lnTo>
                    <a:lnTo>
                      <a:pt x="891" y="3249"/>
                    </a:lnTo>
                    <a:lnTo>
                      <a:pt x="903" y="3259"/>
                    </a:lnTo>
                    <a:lnTo>
                      <a:pt x="918" y="3268"/>
                    </a:lnTo>
                    <a:lnTo>
                      <a:pt x="933" y="3275"/>
                    </a:lnTo>
                    <a:lnTo>
                      <a:pt x="949" y="3281"/>
                    </a:lnTo>
                    <a:lnTo>
                      <a:pt x="966" y="3286"/>
                    </a:lnTo>
                    <a:lnTo>
                      <a:pt x="983" y="3288"/>
                    </a:lnTo>
                    <a:lnTo>
                      <a:pt x="1001" y="3289"/>
                    </a:lnTo>
                    <a:lnTo>
                      <a:pt x="1001" y="3289"/>
                    </a:lnTo>
                    <a:lnTo>
                      <a:pt x="1020" y="3288"/>
                    </a:lnTo>
                    <a:lnTo>
                      <a:pt x="1037" y="3286"/>
                    </a:lnTo>
                    <a:lnTo>
                      <a:pt x="1054" y="3281"/>
                    </a:lnTo>
                    <a:lnTo>
                      <a:pt x="1070" y="3275"/>
                    </a:lnTo>
                    <a:lnTo>
                      <a:pt x="1085" y="3268"/>
                    </a:lnTo>
                    <a:lnTo>
                      <a:pt x="1100" y="3259"/>
                    </a:lnTo>
                    <a:lnTo>
                      <a:pt x="1112" y="3249"/>
                    </a:lnTo>
                    <a:lnTo>
                      <a:pt x="1125" y="3238"/>
                    </a:lnTo>
                    <a:lnTo>
                      <a:pt x="1137" y="3226"/>
                    </a:lnTo>
                    <a:lnTo>
                      <a:pt x="1147" y="3212"/>
                    </a:lnTo>
                    <a:lnTo>
                      <a:pt x="1155" y="3197"/>
                    </a:lnTo>
                    <a:lnTo>
                      <a:pt x="1163" y="3182"/>
                    </a:lnTo>
                    <a:lnTo>
                      <a:pt x="1169" y="3166"/>
                    </a:lnTo>
                    <a:lnTo>
                      <a:pt x="1173" y="3149"/>
                    </a:lnTo>
                    <a:lnTo>
                      <a:pt x="1175" y="3132"/>
                    </a:lnTo>
                    <a:lnTo>
                      <a:pt x="1176" y="3114"/>
                    </a:lnTo>
                    <a:lnTo>
                      <a:pt x="1176" y="1582"/>
                    </a:lnTo>
                    <a:lnTo>
                      <a:pt x="1176" y="1521"/>
                    </a:lnTo>
                    <a:lnTo>
                      <a:pt x="1176" y="513"/>
                    </a:lnTo>
                    <a:lnTo>
                      <a:pt x="1310" y="513"/>
                    </a:lnTo>
                    <a:lnTo>
                      <a:pt x="1310" y="1475"/>
                    </a:lnTo>
                    <a:lnTo>
                      <a:pt x="1310" y="1475"/>
                    </a:lnTo>
                    <a:lnTo>
                      <a:pt x="1311" y="1488"/>
                    </a:lnTo>
                    <a:lnTo>
                      <a:pt x="1313" y="1501"/>
                    </a:lnTo>
                    <a:lnTo>
                      <a:pt x="1316" y="1514"/>
                    </a:lnTo>
                    <a:lnTo>
                      <a:pt x="1320" y="1525"/>
                    </a:lnTo>
                    <a:lnTo>
                      <a:pt x="1326" y="1536"/>
                    </a:lnTo>
                    <a:lnTo>
                      <a:pt x="1332" y="1547"/>
                    </a:lnTo>
                    <a:lnTo>
                      <a:pt x="1340" y="1557"/>
                    </a:lnTo>
                    <a:lnTo>
                      <a:pt x="1348" y="1566"/>
                    </a:lnTo>
                    <a:lnTo>
                      <a:pt x="1357" y="1574"/>
                    </a:lnTo>
                    <a:lnTo>
                      <a:pt x="1366" y="1582"/>
                    </a:lnTo>
                    <a:lnTo>
                      <a:pt x="1377" y="1588"/>
                    </a:lnTo>
                    <a:lnTo>
                      <a:pt x="1389" y="1594"/>
                    </a:lnTo>
                    <a:lnTo>
                      <a:pt x="1400" y="1598"/>
                    </a:lnTo>
                    <a:lnTo>
                      <a:pt x="1413" y="1601"/>
                    </a:lnTo>
                    <a:lnTo>
                      <a:pt x="1426" y="1603"/>
                    </a:lnTo>
                    <a:lnTo>
                      <a:pt x="1439" y="1604"/>
                    </a:lnTo>
                    <a:lnTo>
                      <a:pt x="1439" y="1604"/>
                    </a:lnTo>
                    <a:lnTo>
                      <a:pt x="1452" y="1603"/>
                    </a:lnTo>
                    <a:lnTo>
                      <a:pt x="1464" y="1601"/>
                    </a:lnTo>
                    <a:lnTo>
                      <a:pt x="1477" y="1598"/>
                    </a:lnTo>
                    <a:lnTo>
                      <a:pt x="1489" y="1594"/>
                    </a:lnTo>
                    <a:lnTo>
                      <a:pt x="1500" y="1588"/>
                    </a:lnTo>
                    <a:lnTo>
                      <a:pt x="1510" y="1582"/>
                    </a:lnTo>
                    <a:lnTo>
                      <a:pt x="1521" y="1574"/>
                    </a:lnTo>
                    <a:lnTo>
                      <a:pt x="1530" y="1566"/>
                    </a:lnTo>
                    <a:lnTo>
                      <a:pt x="1538" y="1557"/>
                    </a:lnTo>
                    <a:lnTo>
                      <a:pt x="1546" y="1547"/>
                    </a:lnTo>
                    <a:lnTo>
                      <a:pt x="1552" y="1536"/>
                    </a:lnTo>
                    <a:lnTo>
                      <a:pt x="1557" y="1525"/>
                    </a:lnTo>
                    <a:lnTo>
                      <a:pt x="1562" y="1514"/>
                    </a:lnTo>
                    <a:lnTo>
                      <a:pt x="1565" y="1501"/>
                    </a:lnTo>
                    <a:lnTo>
                      <a:pt x="1567" y="1488"/>
                    </a:lnTo>
                    <a:lnTo>
                      <a:pt x="1567" y="1475"/>
                    </a:lnTo>
                    <a:lnTo>
                      <a:pt x="1567" y="513"/>
                    </a:lnTo>
                    <a:lnTo>
                      <a:pt x="1567" y="478"/>
                    </a:lnTo>
                    <a:lnTo>
                      <a:pt x="1567" y="326"/>
                    </a:lnTo>
                    <a:lnTo>
                      <a:pt x="1567" y="326"/>
                    </a:lnTo>
                    <a:lnTo>
                      <a:pt x="1567" y="310"/>
                    </a:lnTo>
                    <a:lnTo>
                      <a:pt x="1566" y="293"/>
                    </a:lnTo>
                    <a:lnTo>
                      <a:pt x="1564" y="277"/>
                    </a:lnTo>
                    <a:lnTo>
                      <a:pt x="1560" y="261"/>
                    </a:lnTo>
                    <a:lnTo>
                      <a:pt x="1557" y="245"/>
                    </a:lnTo>
                    <a:lnTo>
                      <a:pt x="1553" y="229"/>
                    </a:lnTo>
                    <a:lnTo>
                      <a:pt x="1548" y="214"/>
                    </a:lnTo>
                    <a:lnTo>
                      <a:pt x="1541" y="199"/>
                    </a:lnTo>
                    <a:lnTo>
                      <a:pt x="1535" y="184"/>
                    </a:lnTo>
                    <a:lnTo>
                      <a:pt x="1527" y="171"/>
                    </a:lnTo>
                    <a:lnTo>
                      <a:pt x="1520" y="157"/>
                    </a:lnTo>
                    <a:lnTo>
                      <a:pt x="1511" y="144"/>
                    </a:lnTo>
                    <a:lnTo>
                      <a:pt x="1503" y="131"/>
                    </a:lnTo>
                    <a:lnTo>
                      <a:pt x="1492" y="118"/>
                    </a:lnTo>
                    <a:lnTo>
                      <a:pt x="1483" y="107"/>
                    </a:lnTo>
                    <a:lnTo>
                      <a:pt x="1472" y="96"/>
                    </a:lnTo>
                    <a:lnTo>
                      <a:pt x="1460" y="84"/>
                    </a:lnTo>
                    <a:lnTo>
                      <a:pt x="1448" y="75"/>
                    </a:lnTo>
                    <a:lnTo>
                      <a:pt x="1436" y="65"/>
                    </a:lnTo>
                    <a:lnTo>
                      <a:pt x="1423" y="55"/>
                    </a:lnTo>
                    <a:lnTo>
                      <a:pt x="1410" y="47"/>
                    </a:lnTo>
                    <a:lnTo>
                      <a:pt x="1396" y="39"/>
                    </a:lnTo>
                    <a:lnTo>
                      <a:pt x="1382" y="32"/>
                    </a:lnTo>
                    <a:lnTo>
                      <a:pt x="1367" y="25"/>
                    </a:lnTo>
                    <a:lnTo>
                      <a:pt x="1352" y="19"/>
                    </a:lnTo>
                    <a:lnTo>
                      <a:pt x="1338" y="15"/>
                    </a:lnTo>
                    <a:lnTo>
                      <a:pt x="1322" y="9"/>
                    </a:lnTo>
                    <a:lnTo>
                      <a:pt x="1307" y="6"/>
                    </a:lnTo>
                    <a:lnTo>
                      <a:pt x="1290" y="3"/>
                    </a:lnTo>
                    <a:lnTo>
                      <a:pt x="1274" y="1"/>
                    </a:lnTo>
                    <a:lnTo>
                      <a:pt x="1258" y="0"/>
                    </a:lnTo>
                    <a:lnTo>
                      <a:pt x="1240" y="0"/>
                    </a:lnTo>
                    <a:lnTo>
                      <a:pt x="1240" y="0"/>
                    </a:lnTo>
                    <a:close/>
                  </a:path>
                </a:pathLst>
              </a:custGeom>
              <a:solidFill>
                <a:schemeClr val="bg2"/>
              </a:solidFill>
              <a:ln w="1588">
                <a:noFill/>
                <a:prstDash val="solid"/>
                <a:round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219078">
                  <a:defRPr/>
                </a:pPr>
                <a:endParaRPr lang="en-US" sz="2400" kern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1" name="Group 45"/>
            <p:cNvGrpSpPr/>
            <p:nvPr/>
          </p:nvGrpSpPr>
          <p:grpSpPr>
            <a:xfrm>
              <a:off x="1409700" y="2663458"/>
              <a:ext cx="533400" cy="1352917"/>
              <a:chOff x="2389188" y="1800226"/>
              <a:chExt cx="828675" cy="2101850"/>
            </a:xfrm>
            <a:solidFill>
              <a:srgbClr val="00559B"/>
            </a:solidFill>
            <a:effectLst>
              <a:innerShdw dist="50800" dir="5400000">
                <a:prstClr val="black">
                  <a:alpha val="20000"/>
                </a:prstClr>
              </a:innerShdw>
            </a:effectLst>
          </p:grpSpPr>
          <p:sp>
            <p:nvSpPr>
              <p:cNvPr id="23" name="Freeform 5"/>
              <p:cNvSpPr>
                <a:spLocks/>
              </p:cNvSpPr>
              <p:nvPr/>
            </p:nvSpPr>
            <p:spPr bwMode="auto">
              <a:xfrm>
                <a:off x="2640013" y="1800226"/>
                <a:ext cx="327025" cy="325438"/>
              </a:xfrm>
              <a:custGeom>
                <a:avLst/>
                <a:gdLst>
                  <a:gd name="T0" fmla="*/ 325 w 617"/>
                  <a:gd name="T1" fmla="*/ 617 h 617"/>
                  <a:gd name="T2" fmla="*/ 371 w 617"/>
                  <a:gd name="T3" fmla="*/ 611 h 617"/>
                  <a:gd name="T4" fmla="*/ 414 w 617"/>
                  <a:gd name="T5" fmla="*/ 599 h 617"/>
                  <a:gd name="T6" fmla="*/ 456 w 617"/>
                  <a:gd name="T7" fmla="*/ 580 h 617"/>
                  <a:gd name="T8" fmla="*/ 493 w 617"/>
                  <a:gd name="T9" fmla="*/ 556 h 617"/>
                  <a:gd name="T10" fmla="*/ 526 w 617"/>
                  <a:gd name="T11" fmla="*/ 527 h 617"/>
                  <a:gd name="T12" fmla="*/ 556 w 617"/>
                  <a:gd name="T13" fmla="*/ 493 h 617"/>
                  <a:gd name="T14" fmla="*/ 580 w 617"/>
                  <a:gd name="T15" fmla="*/ 456 h 617"/>
                  <a:gd name="T16" fmla="*/ 598 w 617"/>
                  <a:gd name="T17" fmla="*/ 415 h 617"/>
                  <a:gd name="T18" fmla="*/ 611 w 617"/>
                  <a:gd name="T19" fmla="*/ 370 h 617"/>
                  <a:gd name="T20" fmla="*/ 617 w 617"/>
                  <a:gd name="T21" fmla="*/ 324 h 617"/>
                  <a:gd name="T22" fmla="*/ 617 w 617"/>
                  <a:gd name="T23" fmla="*/ 292 h 617"/>
                  <a:gd name="T24" fmla="*/ 611 w 617"/>
                  <a:gd name="T25" fmla="*/ 247 h 617"/>
                  <a:gd name="T26" fmla="*/ 598 w 617"/>
                  <a:gd name="T27" fmla="*/ 203 h 617"/>
                  <a:gd name="T28" fmla="*/ 580 w 617"/>
                  <a:gd name="T29" fmla="*/ 161 h 617"/>
                  <a:gd name="T30" fmla="*/ 556 w 617"/>
                  <a:gd name="T31" fmla="*/ 124 h 617"/>
                  <a:gd name="T32" fmla="*/ 526 w 617"/>
                  <a:gd name="T33" fmla="*/ 91 h 617"/>
                  <a:gd name="T34" fmla="*/ 493 w 617"/>
                  <a:gd name="T35" fmla="*/ 61 h 617"/>
                  <a:gd name="T36" fmla="*/ 456 w 617"/>
                  <a:gd name="T37" fmla="*/ 37 h 617"/>
                  <a:gd name="T38" fmla="*/ 414 w 617"/>
                  <a:gd name="T39" fmla="*/ 18 h 617"/>
                  <a:gd name="T40" fmla="*/ 371 w 617"/>
                  <a:gd name="T41" fmla="*/ 7 h 617"/>
                  <a:gd name="T42" fmla="*/ 325 w 617"/>
                  <a:gd name="T43" fmla="*/ 0 h 617"/>
                  <a:gd name="T44" fmla="*/ 293 w 617"/>
                  <a:gd name="T45" fmla="*/ 0 h 617"/>
                  <a:gd name="T46" fmla="*/ 246 w 617"/>
                  <a:gd name="T47" fmla="*/ 7 h 617"/>
                  <a:gd name="T48" fmla="*/ 202 w 617"/>
                  <a:gd name="T49" fmla="*/ 18 h 617"/>
                  <a:gd name="T50" fmla="*/ 162 w 617"/>
                  <a:gd name="T51" fmla="*/ 37 h 617"/>
                  <a:gd name="T52" fmla="*/ 124 w 617"/>
                  <a:gd name="T53" fmla="*/ 61 h 617"/>
                  <a:gd name="T54" fmla="*/ 90 w 617"/>
                  <a:gd name="T55" fmla="*/ 91 h 617"/>
                  <a:gd name="T56" fmla="*/ 61 w 617"/>
                  <a:gd name="T57" fmla="*/ 124 h 617"/>
                  <a:gd name="T58" fmla="*/ 37 w 617"/>
                  <a:gd name="T59" fmla="*/ 161 h 617"/>
                  <a:gd name="T60" fmla="*/ 19 w 617"/>
                  <a:gd name="T61" fmla="*/ 203 h 617"/>
                  <a:gd name="T62" fmla="*/ 6 w 617"/>
                  <a:gd name="T63" fmla="*/ 247 h 617"/>
                  <a:gd name="T64" fmla="*/ 1 w 617"/>
                  <a:gd name="T65" fmla="*/ 292 h 617"/>
                  <a:gd name="T66" fmla="*/ 1 w 617"/>
                  <a:gd name="T67" fmla="*/ 324 h 617"/>
                  <a:gd name="T68" fmla="*/ 6 w 617"/>
                  <a:gd name="T69" fmla="*/ 370 h 617"/>
                  <a:gd name="T70" fmla="*/ 19 w 617"/>
                  <a:gd name="T71" fmla="*/ 415 h 617"/>
                  <a:gd name="T72" fmla="*/ 37 w 617"/>
                  <a:gd name="T73" fmla="*/ 456 h 617"/>
                  <a:gd name="T74" fmla="*/ 61 w 617"/>
                  <a:gd name="T75" fmla="*/ 493 h 617"/>
                  <a:gd name="T76" fmla="*/ 90 w 617"/>
                  <a:gd name="T77" fmla="*/ 527 h 617"/>
                  <a:gd name="T78" fmla="*/ 124 w 617"/>
                  <a:gd name="T79" fmla="*/ 556 h 617"/>
                  <a:gd name="T80" fmla="*/ 162 w 617"/>
                  <a:gd name="T81" fmla="*/ 580 h 617"/>
                  <a:gd name="T82" fmla="*/ 202 w 617"/>
                  <a:gd name="T83" fmla="*/ 599 h 617"/>
                  <a:gd name="T84" fmla="*/ 246 w 617"/>
                  <a:gd name="T85" fmla="*/ 611 h 617"/>
                  <a:gd name="T86" fmla="*/ 293 w 617"/>
                  <a:gd name="T87" fmla="*/ 617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17" h="617">
                    <a:moveTo>
                      <a:pt x="309" y="617"/>
                    </a:moveTo>
                    <a:lnTo>
                      <a:pt x="309" y="617"/>
                    </a:lnTo>
                    <a:lnTo>
                      <a:pt x="325" y="617"/>
                    </a:lnTo>
                    <a:lnTo>
                      <a:pt x="340" y="616"/>
                    </a:lnTo>
                    <a:lnTo>
                      <a:pt x="356" y="614"/>
                    </a:lnTo>
                    <a:lnTo>
                      <a:pt x="371" y="611"/>
                    </a:lnTo>
                    <a:lnTo>
                      <a:pt x="386" y="607"/>
                    </a:lnTo>
                    <a:lnTo>
                      <a:pt x="401" y="603"/>
                    </a:lnTo>
                    <a:lnTo>
                      <a:pt x="414" y="599"/>
                    </a:lnTo>
                    <a:lnTo>
                      <a:pt x="428" y="593"/>
                    </a:lnTo>
                    <a:lnTo>
                      <a:pt x="442" y="587"/>
                    </a:lnTo>
                    <a:lnTo>
                      <a:pt x="456" y="580"/>
                    </a:lnTo>
                    <a:lnTo>
                      <a:pt x="469" y="573"/>
                    </a:lnTo>
                    <a:lnTo>
                      <a:pt x="481" y="564"/>
                    </a:lnTo>
                    <a:lnTo>
                      <a:pt x="493" y="556"/>
                    </a:lnTo>
                    <a:lnTo>
                      <a:pt x="505" y="546"/>
                    </a:lnTo>
                    <a:lnTo>
                      <a:pt x="516" y="537"/>
                    </a:lnTo>
                    <a:lnTo>
                      <a:pt x="526" y="527"/>
                    </a:lnTo>
                    <a:lnTo>
                      <a:pt x="537" y="516"/>
                    </a:lnTo>
                    <a:lnTo>
                      <a:pt x="547" y="505"/>
                    </a:lnTo>
                    <a:lnTo>
                      <a:pt x="556" y="493"/>
                    </a:lnTo>
                    <a:lnTo>
                      <a:pt x="565" y="481"/>
                    </a:lnTo>
                    <a:lnTo>
                      <a:pt x="572" y="468"/>
                    </a:lnTo>
                    <a:lnTo>
                      <a:pt x="580" y="456"/>
                    </a:lnTo>
                    <a:lnTo>
                      <a:pt x="587" y="443"/>
                    </a:lnTo>
                    <a:lnTo>
                      <a:pt x="593" y="429"/>
                    </a:lnTo>
                    <a:lnTo>
                      <a:pt x="598" y="415"/>
                    </a:lnTo>
                    <a:lnTo>
                      <a:pt x="603" y="400"/>
                    </a:lnTo>
                    <a:lnTo>
                      <a:pt x="608" y="385"/>
                    </a:lnTo>
                    <a:lnTo>
                      <a:pt x="611" y="370"/>
                    </a:lnTo>
                    <a:lnTo>
                      <a:pt x="614" y="355"/>
                    </a:lnTo>
                    <a:lnTo>
                      <a:pt x="616" y="340"/>
                    </a:lnTo>
                    <a:lnTo>
                      <a:pt x="617" y="324"/>
                    </a:lnTo>
                    <a:lnTo>
                      <a:pt x="617" y="308"/>
                    </a:lnTo>
                    <a:lnTo>
                      <a:pt x="617" y="308"/>
                    </a:lnTo>
                    <a:lnTo>
                      <a:pt x="617" y="292"/>
                    </a:lnTo>
                    <a:lnTo>
                      <a:pt x="616" y="277"/>
                    </a:lnTo>
                    <a:lnTo>
                      <a:pt x="614" y="261"/>
                    </a:lnTo>
                    <a:lnTo>
                      <a:pt x="611" y="247"/>
                    </a:lnTo>
                    <a:lnTo>
                      <a:pt x="608" y="232"/>
                    </a:lnTo>
                    <a:lnTo>
                      <a:pt x="603" y="217"/>
                    </a:lnTo>
                    <a:lnTo>
                      <a:pt x="598" y="203"/>
                    </a:lnTo>
                    <a:lnTo>
                      <a:pt x="593" y="189"/>
                    </a:lnTo>
                    <a:lnTo>
                      <a:pt x="587" y="175"/>
                    </a:lnTo>
                    <a:lnTo>
                      <a:pt x="580" y="161"/>
                    </a:lnTo>
                    <a:lnTo>
                      <a:pt x="572" y="148"/>
                    </a:lnTo>
                    <a:lnTo>
                      <a:pt x="565" y="136"/>
                    </a:lnTo>
                    <a:lnTo>
                      <a:pt x="556" y="124"/>
                    </a:lnTo>
                    <a:lnTo>
                      <a:pt x="547" y="112"/>
                    </a:lnTo>
                    <a:lnTo>
                      <a:pt x="537" y="101"/>
                    </a:lnTo>
                    <a:lnTo>
                      <a:pt x="526" y="91"/>
                    </a:lnTo>
                    <a:lnTo>
                      <a:pt x="516" y="80"/>
                    </a:lnTo>
                    <a:lnTo>
                      <a:pt x="505" y="71"/>
                    </a:lnTo>
                    <a:lnTo>
                      <a:pt x="493" y="61"/>
                    </a:lnTo>
                    <a:lnTo>
                      <a:pt x="481" y="52"/>
                    </a:lnTo>
                    <a:lnTo>
                      <a:pt x="469" y="45"/>
                    </a:lnTo>
                    <a:lnTo>
                      <a:pt x="456" y="37"/>
                    </a:lnTo>
                    <a:lnTo>
                      <a:pt x="442" y="30"/>
                    </a:lnTo>
                    <a:lnTo>
                      <a:pt x="428" y="25"/>
                    </a:lnTo>
                    <a:lnTo>
                      <a:pt x="414" y="18"/>
                    </a:lnTo>
                    <a:lnTo>
                      <a:pt x="401" y="14"/>
                    </a:lnTo>
                    <a:lnTo>
                      <a:pt x="386" y="10"/>
                    </a:lnTo>
                    <a:lnTo>
                      <a:pt x="371" y="7"/>
                    </a:lnTo>
                    <a:lnTo>
                      <a:pt x="356" y="3"/>
                    </a:lnTo>
                    <a:lnTo>
                      <a:pt x="340" y="1"/>
                    </a:lnTo>
                    <a:lnTo>
                      <a:pt x="325" y="0"/>
                    </a:lnTo>
                    <a:lnTo>
                      <a:pt x="309" y="0"/>
                    </a:lnTo>
                    <a:lnTo>
                      <a:pt x="309" y="0"/>
                    </a:lnTo>
                    <a:lnTo>
                      <a:pt x="293" y="0"/>
                    </a:lnTo>
                    <a:lnTo>
                      <a:pt x="277" y="1"/>
                    </a:lnTo>
                    <a:lnTo>
                      <a:pt x="262" y="3"/>
                    </a:lnTo>
                    <a:lnTo>
                      <a:pt x="246" y="7"/>
                    </a:lnTo>
                    <a:lnTo>
                      <a:pt x="231" y="10"/>
                    </a:lnTo>
                    <a:lnTo>
                      <a:pt x="217" y="14"/>
                    </a:lnTo>
                    <a:lnTo>
                      <a:pt x="202" y="18"/>
                    </a:lnTo>
                    <a:lnTo>
                      <a:pt x="188" y="25"/>
                    </a:lnTo>
                    <a:lnTo>
                      <a:pt x="174" y="30"/>
                    </a:lnTo>
                    <a:lnTo>
                      <a:pt x="162" y="37"/>
                    </a:lnTo>
                    <a:lnTo>
                      <a:pt x="149" y="45"/>
                    </a:lnTo>
                    <a:lnTo>
                      <a:pt x="136" y="52"/>
                    </a:lnTo>
                    <a:lnTo>
                      <a:pt x="124" y="61"/>
                    </a:lnTo>
                    <a:lnTo>
                      <a:pt x="113" y="71"/>
                    </a:lnTo>
                    <a:lnTo>
                      <a:pt x="101" y="80"/>
                    </a:lnTo>
                    <a:lnTo>
                      <a:pt x="90" y="91"/>
                    </a:lnTo>
                    <a:lnTo>
                      <a:pt x="81" y="101"/>
                    </a:lnTo>
                    <a:lnTo>
                      <a:pt x="70" y="112"/>
                    </a:lnTo>
                    <a:lnTo>
                      <a:pt x="61" y="124"/>
                    </a:lnTo>
                    <a:lnTo>
                      <a:pt x="53" y="136"/>
                    </a:lnTo>
                    <a:lnTo>
                      <a:pt x="44" y="148"/>
                    </a:lnTo>
                    <a:lnTo>
                      <a:pt x="37" y="161"/>
                    </a:lnTo>
                    <a:lnTo>
                      <a:pt x="30" y="175"/>
                    </a:lnTo>
                    <a:lnTo>
                      <a:pt x="24" y="189"/>
                    </a:lnTo>
                    <a:lnTo>
                      <a:pt x="19" y="203"/>
                    </a:lnTo>
                    <a:lnTo>
                      <a:pt x="13" y="217"/>
                    </a:lnTo>
                    <a:lnTo>
                      <a:pt x="9" y="232"/>
                    </a:lnTo>
                    <a:lnTo>
                      <a:pt x="6" y="247"/>
                    </a:lnTo>
                    <a:lnTo>
                      <a:pt x="4" y="261"/>
                    </a:lnTo>
                    <a:lnTo>
                      <a:pt x="2" y="277"/>
                    </a:lnTo>
                    <a:lnTo>
                      <a:pt x="1" y="292"/>
                    </a:lnTo>
                    <a:lnTo>
                      <a:pt x="0" y="308"/>
                    </a:lnTo>
                    <a:lnTo>
                      <a:pt x="0" y="308"/>
                    </a:lnTo>
                    <a:lnTo>
                      <a:pt x="1" y="324"/>
                    </a:lnTo>
                    <a:lnTo>
                      <a:pt x="2" y="340"/>
                    </a:lnTo>
                    <a:lnTo>
                      <a:pt x="4" y="355"/>
                    </a:lnTo>
                    <a:lnTo>
                      <a:pt x="6" y="370"/>
                    </a:lnTo>
                    <a:lnTo>
                      <a:pt x="9" y="385"/>
                    </a:lnTo>
                    <a:lnTo>
                      <a:pt x="13" y="400"/>
                    </a:lnTo>
                    <a:lnTo>
                      <a:pt x="19" y="415"/>
                    </a:lnTo>
                    <a:lnTo>
                      <a:pt x="24" y="429"/>
                    </a:lnTo>
                    <a:lnTo>
                      <a:pt x="30" y="443"/>
                    </a:lnTo>
                    <a:lnTo>
                      <a:pt x="37" y="456"/>
                    </a:lnTo>
                    <a:lnTo>
                      <a:pt x="44" y="468"/>
                    </a:lnTo>
                    <a:lnTo>
                      <a:pt x="53" y="481"/>
                    </a:lnTo>
                    <a:lnTo>
                      <a:pt x="61" y="493"/>
                    </a:lnTo>
                    <a:lnTo>
                      <a:pt x="70" y="505"/>
                    </a:lnTo>
                    <a:lnTo>
                      <a:pt x="81" y="516"/>
                    </a:lnTo>
                    <a:lnTo>
                      <a:pt x="90" y="527"/>
                    </a:lnTo>
                    <a:lnTo>
                      <a:pt x="101" y="537"/>
                    </a:lnTo>
                    <a:lnTo>
                      <a:pt x="113" y="546"/>
                    </a:lnTo>
                    <a:lnTo>
                      <a:pt x="124" y="556"/>
                    </a:lnTo>
                    <a:lnTo>
                      <a:pt x="136" y="564"/>
                    </a:lnTo>
                    <a:lnTo>
                      <a:pt x="149" y="573"/>
                    </a:lnTo>
                    <a:lnTo>
                      <a:pt x="162" y="580"/>
                    </a:lnTo>
                    <a:lnTo>
                      <a:pt x="174" y="587"/>
                    </a:lnTo>
                    <a:lnTo>
                      <a:pt x="188" y="593"/>
                    </a:lnTo>
                    <a:lnTo>
                      <a:pt x="202" y="599"/>
                    </a:lnTo>
                    <a:lnTo>
                      <a:pt x="217" y="603"/>
                    </a:lnTo>
                    <a:lnTo>
                      <a:pt x="231" y="607"/>
                    </a:lnTo>
                    <a:lnTo>
                      <a:pt x="246" y="611"/>
                    </a:lnTo>
                    <a:lnTo>
                      <a:pt x="262" y="614"/>
                    </a:lnTo>
                    <a:lnTo>
                      <a:pt x="277" y="616"/>
                    </a:lnTo>
                    <a:lnTo>
                      <a:pt x="293" y="617"/>
                    </a:lnTo>
                    <a:lnTo>
                      <a:pt x="309" y="617"/>
                    </a:lnTo>
                    <a:lnTo>
                      <a:pt x="309" y="617"/>
                    </a:lnTo>
                    <a:close/>
                  </a:path>
                </a:pathLst>
              </a:custGeom>
              <a:solidFill>
                <a:schemeClr val="bg2"/>
              </a:solidFill>
              <a:ln w="1588">
                <a:noFill/>
                <a:prstDash val="solid"/>
                <a:round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219078">
                  <a:defRPr/>
                </a:pPr>
                <a:endParaRPr 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" name="Freeform 6"/>
              <p:cNvSpPr>
                <a:spLocks/>
              </p:cNvSpPr>
              <p:nvPr/>
            </p:nvSpPr>
            <p:spPr bwMode="auto">
              <a:xfrm>
                <a:off x="2389188" y="2160588"/>
                <a:ext cx="828675" cy="1741488"/>
              </a:xfrm>
              <a:custGeom>
                <a:avLst/>
                <a:gdLst>
                  <a:gd name="T0" fmla="*/ 310 w 1567"/>
                  <a:gd name="T1" fmla="*/ 0 h 3289"/>
                  <a:gd name="T2" fmla="*/ 245 w 1567"/>
                  <a:gd name="T3" fmla="*/ 9 h 3289"/>
                  <a:gd name="T4" fmla="*/ 185 w 1567"/>
                  <a:gd name="T5" fmla="*/ 32 h 3289"/>
                  <a:gd name="T6" fmla="*/ 131 w 1567"/>
                  <a:gd name="T7" fmla="*/ 65 h 3289"/>
                  <a:gd name="T8" fmla="*/ 85 w 1567"/>
                  <a:gd name="T9" fmla="*/ 107 h 3289"/>
                  <a:gd name="T10" fmla="*/ 47 w 1567"/>
                  <a:gd name="T11" fmla="*/ 157 h 3289"/>
                  <a:gd name="T12" fmla="*/ 20 w 1567"/>
                  <a:gd name="T13" fmla="*/ 214 h 3289"/>
                  <a:gd name="T14" fmla="*/ 4 w 1567"/>
                  <a:gd name="T15" fmla="*/ 277 h 3289"/>
                  <a:gd name="T16" fmla="*/ 0 w 1567"/>
                  <a:gd name="T17" fmla="*/ 478 h 3289"/>
                  <a:gd name="T18" fmla="*/ 1 w 1567"/>
                  <a:gd name="T19" fmla="*/ 1488 h 3289"/>
                  <a:gd name="T20" fmla="*/ 16 w 1567"/>
                  <a:gd name="T21" fmla="*/ 1536 h 3289"/>
                  <a:gd name="T22" fmla="*/ 47 w 1567"/>
                  <a:gd name="T23" fmla="*/ 1574 h 3289"/>
                  <a:gd name="T24" fmla="*/ 90 w 1567"/>
                  <a:gd name="T25" fmla="*/ 1598 h 3289"/>
                  <a:gd name="T26" fmla="*/ 129 w 1567"/>
                  <a:gd name="T27" fmla="*/ 1604 h 3289"/>
                  <a:gd name="T28" fmla="*/ 179 w 1567"/>
                  <a:gd name="T29" fmla="*/ 1594 h 3289"/>
                  <a:gd name="T30" fmla="*/ 220 w 1567"/>
                  <a:gd name="T31" fmla="*/ 1566 h 3289"/>
                  <a:gd name="T32" fmla="*/ 247 w 1567"/>
                  <a:gd name="T33" fmla="*/ 1525 h 3289"/>
                  <a:gd name="T34" fmla="*/ 257 w 1567"/>
                  <a:gd name="T35" fmla="*/ 1475 h 3289"/>
                  <a:gd name="T36" fmla="*/ 370 w 1567"/>
                  <a:gd name="T37" fmla="*/ 1582 h 3289"/>
                  <a:gd name="T38" fmla="*/ 373 w 1567"/>
                  <a:gd name="T39" fmla="*/ 3149 h 3289"/>
                  <a:gd name="T40" fmla="*/ 400 w 1567"/>
                  <a:gd name="T41" fmla="*/ 3212 h 3289"/>
                  <a:gd name="T42" fmla="*/ 447 w 1567"/>
                  <a:gd name="T43" fmla="*/ 3259 h 3289"/>
                  <a:gd name="T44" fmla="*/ 510 w 1567"/>
                  <a:gd name="T45" fmla="*/ 3286 h 3289"/>
                  <a:gd name="T46" fmla="*/ 563 w 1567"/>
                  <a:gd name="T47" fmla="*/ 3288 h 3289"/>
                  <a:gd name="T48" fmla="*/ 628 w 1567"/>
                  <a:gd name="T49" fmla="*/ 3268 h 3289"/>
                  <a:gd name="T50" fmla="*/ 679 w 1567"/>
                  <a:gd name="T51" fmla="*/ 3226 h 3289"/>
                  <a:gd name="T52" fmla="*/ 712 w 1567"/>
                  <a:gd name="T53" fmla="*/ 3166 h 3289"/>
                  <a:gd name="T54" fmla="*/ 720 w 1567"/>
                  <a:gd name="T55" fmla="*/ 1582 h 3289"/>
                  <a:gd name="T56" fmla="*/ 828 w 1567"/>
                  <a:gd name="T57" fmla="*/ 3132 h 3289"/>
                  <a:gd name="T58" fmla="*/ 848 w 1567"/>
                  <a:gd name="T59" fmla="*/ 3197 h 3289"/>
                  <a:gd name="T60" fmla="*/ 891 w 1567"/>
                  <a:gd name="T61" fmla="*/ 3249 h 3289"/>
                  <a:gd name="T62" fmla="*/ 949 w 1567"/>
                  <a:gd name="T63" fmla="*/ 3281 h 3289"/>
                  <a:gd name="T64" fmla="*/ 1001 w 1567"/>
                  <a:gd name="T65" fmla="*/ 3289 h 3289"/>
                  <a:gd name="T66" fmla="*/ 1070 w 1567"/>
                  <a:gd name="T67" fmla="*/ 3275 h 3289"/>
                  <a:gd name="T68" fmla="*/ 1125 w 1567"/>
                  <a:gd name="T69" fmla="*/ 3238 h 3289"/>
                  <a:gd name="T70" fmla="*/ 1163 w 1567"/>
                  <a:gd name="T71" fmla="*/ 3182 h 3289"/>
                  <a:gd name="T72" fmla="*/ 1176 w 1567"/>
                  <a:gd name="T73" fmla="*/ 3114 h 3289"/>
                  <a:gd name="T74" fmla="*/ 1310 w 1567"/>
                  <a:gd name="T75" fmla="*/ 513 h 3289"/>
                  <a:gd name="T76" fmla="*/ 1313 w 1567"/>
                  <a:gd name="T77" fmla="*/ 1501 h 3289"/>
                  <a:gd name="T78" fmla="*/ 1332 w 1567"/>
                  <a:gd name="T79" fmla="*/ 1547 h 3289"/>
                  <a:gd name="T80" fmla="*/ 1366 w 1567"/>
                  <a:gd name="T81" fmla="*/ 1582 h 3289"/>
                  <a:gd name="T82" fmla="*/ 1413 w 1567"/>
                  <a:gd name="T83" fmla="*/ 1601 h 3289"/>
                  <a:gd name="T84" fmla="*/ 1452 w 1567"/>
                  <a:gd name="T85" fmla="*/ 1603 h 3289"/>
                  <a:gd name="T86" fmla="*/ 1500 w 1567"/>
                  <a:gd name="T87" fmla="*/ 1588 h 3289"/>
                  <a:gd name="T88" fmla="*/ 1538 w 1567"/>
                  <a:gd name="T89" fmla="*/ 1557 h 3289"/>
                  <a:gd name="T90" fmla="*/ 1562 w 1567"/>
                  <a:gd name="T91" fmla="*/ 1514 h 3289"/>
                  <a:gd name="T92" fmla="*/ 1567 w 1567"/>
                  <a:gd name="T93" fmla="*/ 513 h 3289"/>
                  <a:gd name="T94" fmla="*/ 1567 w 1567"/>
                  <a:gd name="T95" fmla="*/ 310 h 3289"/>
                  <a:gd name="T96" fmla="*/ 1557 w 1567"/>
                  <a:gd name="T97" fmla="*/ 245 h 3289"/>
                  <a:gd name="T98" fmla="*/ 1535 w 1567"/>
                  <a:gd name="T99" fmla="*/ 184 h 3289"/>
                  <a:gd name="T100" fmla="*/ 1503 w 1567"/>
                  <a:gd name="T101" fmla="*/ 131 h 3289"/>
                  <a:gd name="T102" fmla="*/ 1460 w 1567"/>
                  <a:gd name="T103" fmla="*/ 84 h 3289"/>
                  <a:gd name="T104" fmla="*/ 1410 w 1567"/>
                  <a:gd name="T105" fmla="*/ 47 h 3289"/>
                  <a:gd name="T106" fmla="*/ 1352 w 1567"/>
                  <a:gd name="T107" fmla="*/ 19 h 3289"/>
                  <a:gd name="T108" fmla="*/ 1290 w 1567"/>
                  <a:gd name="T109" fmla="*/ 3 h 3289"/>
                  <a:gd name="T110" fmla="*/ 1240 w 1567"/>
                  <a:gd name="T111" fmla="*/ 0 h 3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567" h="3289">
                    <a:moveTo>
                      <a:pt x="1240" y="0"/>
                    </a:moveTo>
                    <a:lnTo>
                      <a:pt x="327" y="0"/>
                    </a:lnTo>
                    <a:lnTo>
                      <a:pt x="327" y="0"/>
                    </a:lnTo>
                    <a:lnTo>
                      <a:pt x="310" y="0"/>
                    </a:lnTo>
                    <a:lnTo>
                      <a:pt x="293" y="1"/>
                    </a:lnTo>
                    <a:lnTo>
                      <a:pt x="277" y="3"/>
                    </a:lnTo>
                    <a:lnTo>
                      <a:pt x="261" y="6"/>
                    </a:lnTo>
                    <a:lnTo>
                      <a:pt x="245" y="9"/>
                    </a:lnTo>
                    <a:lnTo>
                      <a:pt x="229" y="15"/>
                    </a:lnTo>
                    <a:lnTo>
                      <a:pt x="214" y="19"/>
                    </a:lnTo>
                    <a:lnTo>
                      <a:pt x="199" y="25"/>
                    </a:lnTo>
                    <a:lnTo>
                      <a:pt x="185" y="32"/>
                    </a:lnTo>
                    <a:lnTo>
                      <a:pt x="171" y="39"/>
                    </a:lnTo>
                    <a:lnTo>
                      <a:pt x="158" y="47"/>
                    </a:lnTo>
                    <a:lnTo>
                      <a:pt x="144" y="55"/>
                    </a:lnTo>
                    <a:lnTo>
                      <a:pt x="131" y="65"/>
                    </a:lnTo>
                    <a:lnTo>
                      <a:pt x="119" y="75"/>
                    </a:lnTo>
                    <a:lnTo>
                      <a:pt x="106" y="84"/>
                    </a:lnTo>
                    <a:lnTo>
                      <a:pt x="96" y="96"/>
                    </a:lnTo>
                    <a:lnTo>
                      <a:pt x="85" y="107"/>
                    </a:lnTo>
                    <a:lnTo>
                      <a:pt x="74" y="118"/>
                    </a:lnTo>
                    <a:lnTo>
                      <a:pt x="65" y="131"/>
                    </a:lnTo>
                    <a:lnTo>
                      <a:pt x="55" y="144"/>
                    </a:lnTo>
                    <a:lnTo>
                      <a:pt x="47" y="157"/>
                    </a:lnTo>
                    <a:lnTo>
                      <a:pt x="39" y="171"/>
                    </a:lnTo>
                    <a:lnTo>
                      <a:pt x="32" y="184"/>
                    </a:lnTo>
                    <a:lnTo>
                      <a:pt x="25" y="199"/>
                    </a:lnTo>
                    <a:lnTo>
                      <a:pt x="20" y="214"/>
                    </a:lnTo>
                    <a:lnTo>
                      <a:pt x="15" y="229"/>
                    </a:lnTo>
                    <a:lnTo>
                      <a:pt x="10" y="245"/>
                    </a:lnTo>
                    <a:lnTo>
                      <a:pt x="6" y="261"/>
                    </a:lnTo>
                    <a:lnTo>
                      <a:pt x="4" y="277"/>
                    </a:lnTo>
                    <a:lnTo>
                      <a:pt x="2" y="293"/>
                    </a:lnTo>
                    <a:lnTo>
                      <a:pt x="0" y="310"/>
                    </a:lnTo>
                    <a:lnTo>
                      <a:pt x="0" y="326"/>
                    </a:lnTo>
                    <a:lnTo>
                      <a:pt x="0" y="478"/>
                    </a:lnTo>
                    <a:lnTo>
                      <a:pt x="0" y="513"/>
                    </a:lnTo>
                    <a:lnTo>
                      <a:pt x="0" y="1475"/>
                    </a:lnTo>
                    <a:lnTo>
                      <a:pt x="0" y="1475"/>
                    </a:lnTo>
                    <a:lnTo>
                      <a:pt x="1" y="1488"/>
                    </a:lnTo>
                    <a:lnTo>
                      <a:pt x="2" y="1501"/>
                    </a:lnTo>
                    <a:lnTo>
                      <a:pt x="5" y="1514"/>
                    </a:lnTo>
                    <a:lnTo>
                      <a:pt x="9" y="1525"/>
                    </a:lnTo>
                    <a:lnTo>
                      <a:pt x="16" y="1536"/>
                    </a:lnTo>
                    <a:lnTo>
                      <a:pt x="22" y="1547"/>
                    </a:lnTo>
                    <a:lnTo>
                      <a:pt x="30" y="1557"/>
                    </a:lnTo>
                    <a:lnTo>
                      <a:pt x="37" y="1566"/>
                    </a:lnTo>
                    <a:lnTo>
                      <a:pt x="47" y="1574"/>
                    </a:lnTo>
                    <a:lnTo>
                      <a:pt x="56" y="1582"/>
                    </a:lnTo>
                    <a:lnTo>
                      <a:pt x="67" y="1588"/>
                    </a:lnTo>
                    <a:lnTo>
                      <a:pt x="79" y="1594"/>
                    </a:lnTo>
                    <a:lnTo>
                      <a:pt x="90" y="1598"/>
                    </a:lnTo>
                    <a:lnTo>
                      <a:pt x="102" y="1601"/>
                    </a:lnTo>
                    <a:lnTo>
                      <a:pt x="115" y="1603"/>
                    </a:lnTo>
                    <a:lnTo>
                      <a:pt x="129" y="1604"/>
                    </a:lnTo>
                    <a:lnTo>
                      <a:pt x="129" y="1604"/>
                    </a:lnTo>
                    <a:lnTo>
                      <a:pt x="142" y="1603"/>
                    </a:lnTo>
                    <a:lnTo>
                      <a:pt x="155" y="1601"/>
                    </a:lnTo>
                    <a:lnTo>
                      <a:pt x="166" y="1598"/>
                    </a:lnTo>
                    <a:lnTo>
                      <a:pt x="179" y="1594"/>
                    </a:lnTo>
                    <a:lnTo>
                      <a:pt x="190" y="1588"/>
                    </a:lnTo>
                    <a:lnTo>
                      <a:pt x="200" y="1582"/>
                    </a:lnTo>
                    <a:lnTo>
                      <a:pt x="210" y="1574"/>
                    </a:lnTo>
                    <a:lnTo>
                      <a:pt x="220" y="1566"/>
                    </a:lnTo>
                    <a:lnTo>
                      <a:pt x="228" y="1557"/>
                    </a:lnTo>
                    <a:lnTo>
                      <a:pt x="236" y="1547"/>
                    </a:lnTo>
                    <a:lnTo>
                      <a:pt x="242" y="1536"/>
                    </a:lnTo>
                    <a:lnTo>
                      <a:pt x="247" y="1525"/>
                    </a:lnTo>
                    <a:lnTo>
                      <a:pt x="252" y="1514"/>
                    </a:lnTo>
                    <a:lnTo>
                      <a:pt x="255" y="1501"/>
                    </a:lnTo>
                    <a:lnTo>
                      <a:pt x="257" y="1488"/>
                    </a:lnTo>
                    <a:lnTo>
                      <a:pt x="257" y="1475"/>
                    </a:lnTo>
                    <a:lnTo>
                      <a:pt x="257" y="513"/>
                    </a:lnTo>
                    <a:lnTo>
                      <a:pt x="370" y="513"/>
                    </a:lnTo>
                    <a:lnTo>
                      <a:pt x="370" y="1521"/>
                    </a:lnTo>
                    <a:lnTo>
                      <a:pt x="370" y="1582"/>
                    </a:lnTo>
                    <a:lnTo>
                      <a:pt x="370" y="3114"/>
                    </a:lnTo>
                    <a:lnTo>
                      <a:pt x="370" y="3114"/>
                    </a:lnTo>
                    <a:lnTo>
                      <a:pt x="371" y="3132"/>
                    </a:lnTo>
                    <a:lnTo>
                      <a:pt x="373" y="3149"/>
                    </a:lnTo>
                    <a:lnTo>
                      <a:pt x="377" y="3166"/>
                    </a:lnTo>
                    <a:lnTo>
                      <a:pt x="384" y="3182"/>
                    </a:lnTo>
                    <a:lnTo>
                      <a:pt x="391" y="3197"/>
                    </a:lnTo>
                    <a:lnTo>
                      <a:pt x="400" y="3212"/>
                    </a:lnTo>
                    <a:lnTo>
                      <a:pt x="409" y="3226"/>
                    </a:lnTo>
                    <a:lnTo>
                      <a:pt x="421" y="3238"/>
                    </a:lnTo>
                    <a:lnTo>
                      <a:pt x="434" y="3249"/>
                    </a:lnTo>
                    <a:lnTo>
                      <a:pt x="447" y="3259"/>
                    </a:lnTo>
                    <a:lnTo>
                      <a:pt x="462" y="3268"/>
                    </a:lnTo>
                    <a:lnTo>
                      <a:pt x="477" y="3275"/>
                    </a:lnTo>
                    <a:lnTo>
                      <a:pt x="493" y="3281"/>
                    </a:lnTo>
                    <a:lnTo>
                      <a:pt x="510" y="3286"/>
                    </a:lnTo>
                    <a:lnTo>
                      <a:pt x="527" y="3288"/>
                    </a:lnTo>
                    <a:lnTo>
                      <a:pt x="545" y="3289"/>
                    </a:lnTo>
                    <a:lnTo>
                      <a:pt x="545" y="3289"/>
                    </a:lnTo>
                    <a:lnTo>
                      <a:pt x="563" y="3288"/>
                    </a:lnTo>
                    <a:lnTo>
                      <a:pt x="580" y="3286"/>
                    </a:lnTo>
                    <a:lnTo>
                      <a:pt x="597" y="3281"/>
                    </a:lnTo>
                    <a:lnTo>
                      <a:pt x="613" y="3275"/>
                    </a:lnTo>
                    <a:lnTo>
                      <a:pt x="628" y="3268"/>
                    </a:lnTo>
                    <a:lnTo>
                      <a:pt x="643" y="3259"/>
                    </a:lnTo>
                    <a:lnTo>
                      <a:pt x="656" y="3249"/>
                    </a:lnTo>
                    <a:lnTo>
                      <a:pt x="669" y="3238"/>
                    </a:lnTo>
                    <a:lnTo>
                      <a:pt x="679" y="3226"/>
                    </a:lnTo>
                    <a:lnTo>
                      <a:pt x="690" y="3212"/>
                    </a:lnTo>
                    <a:lnTo>
                      <a:pt x="699" y="3197"/>
                    </a:lnTo>
                    <a:lnTo>
                      <a:pt x="706" y="3182"/>
                    </a:lnTo>
                    <a:lnTo>
                      <a:pt x="712" y="3166"/>
                    </a:lnTo>
                    <a:lnTo>
                      <a:pt x="717" y="3149"/>
                    </a:lnTo>
                    <a:lnTo>
                      <a:pt x="719" y="3132"/>
                    </a:lnTo>
                    <a:lnTo>
                      <a:pt x="720" y="3114"/>
                    </a:lnTo>
                    <a:lnTo>
                      <a:pt x="720" y="1582"/>
                    </a:lnTo>
                    <a:lnTo>
                      <a:pt x="827" y="1582"/>
                    </a:lnTo>
                    <a:lnTo>
                      <a:pt x="827" y="3114"/>
                    </a:lnTo>
                    <a:lnTo>
                      <a:pt x="827" y="3114"/>
                    </a:lnTo>
                    <a:lnTo>
                      <a:pt x="828" y="3132"/>
                    </a:lnTo>
                    <a:lnTo>
                      <a:pt x="831" y="3149"/>
                    </a:lnTo>
                    <a:lnTo>
                      <a:pt x="835" y="3166"/>
                    </a:lnTo>
                    <a:lnTo>
                      <a:pt x="840" y="3182"/>
                    </a:lnTo>
                    <a:lnTo>
                      <a:pt x="848" y="3197"/>
                    </a:lnTo>
                    <a:lnTo>
                      <a:pt x="856" y="3212"/>
                    </a:lnTo>
                    <a:lnTo>
                      <a:pt x="867" y="3226"/>
                    </a:lnTo>
                    <a:lnTo>
                      <a:pt x="878" y="3238"/>
                    </a:lnTo>
                    <a:lnTo>
                      <a:pt x="891" y="3249"/>
                    </a:lnTo>
                    <a:lnTo>
                      <a:pt x="903" y="3259"/>
                    </a:lnTo>
                    <a:lnTo>
                      <a:pt x="918" y="3268"/>
                    </a:lnTo>
                    <a:lnTo>
                      <a:pt x="933" y="3275"/>
                    </a:lnTo>
                    <a:lnTo>
                      <a:pt x="949" y="3281"/>
                    </a:lnTo>
                    <a:lnTo>
                      <a:pt x="966" y="3286"/>
                    </a:lnTo>
                    <a:lnTo>
                      <a:pt x="983" y="3288"/>
                    </a:lnTo>
                    <a:lnTo>
                      <a:pt x="1001" y="3289"/>
                    </a:lnTo>
                    <a:lnTo>
                      <a:pt x="1001" y="3289"/>
                    </a:lnTo>
                    <a:lnTo>
                      <a:pt x="1020" y="3288"/>
                    </a:lnTo>
                    <a:lnTo>
                      <a:pt x="1037" y="3286"/>
                    </a:lnTo>
                    <a:lnTo>
                      <a:pt x="1054" y="3281"/>
                    </a:lnTo>
                    <a:lnTo>
                      <a:pt x="1070" y="3275"/>
                    </a:lnTo>
                    <a:lnTo>
                      <a:pt x="1085" y="3268"/>
                    </a:lnTo>
                    <a:lnTo>
                      <a:pt x="1100" y="3259"/>
                    </a:lnTo>
                    <a:lnTo>
                      <a:pt x="1112" y="3249"/>
                    </a:lnTo>
                    <a:lnTo>
                      <a:pt x="1125" y="3238"/>
                    </a:lnTo>
                    <a:lnTo>
                      <a:pt x="1137" y="3226"/>
                    </a:lnTo>
                    <a:lnTo>
                      <a:pt x="1147" y="3212"/>
                    </a:lnTo>
                    <a:lnTo>
                      <a:pt x="1155" y="3197"/>
                    </a:lnTo>
                    <a:lnTo>
                      <a:pt x="1163" y="3182"/>
                    </a:lnTo>
                    <a:lnTo>
                      <a:pt x="1169" y="3166"/>
                    </a:lnTo>
                    <a:lnTo>
                      <a:pt x="1173" y="3149"/>
                    </a:lnTo>
                    <a:lnTo>
                      <a:pt x="1175" y="3132"/>
                    </a:lnTo>
                    <a:lnTo>
                      <a:pt x="1176" y="3114"/>
                    </a:lnTo>
                    <a:lnTo>
                      <a:pt x="1176" y="1582"/>
                    </a:lnTo>
                    <a:lnTo>
                      <a:pt x="1176" y="1521"/>
                    </a:lnTo>
                    <a:lnTo>
                      <a:pt x="1176" y="513"/>
                    </a:lnTo>
                    <a:lnTo>
                      <a:pt x="1310" y="513"/>
                    </a:lnTo>
                    <a:lnTo>
                      <a:pt x="1310" y="1475"/>
                    </a:lnTo>
                    <a:lnTo>
                      <a:pt x="1310" y="1475"/>
                    </a:lnTo>
                    <a:lnTo>
                      <a:pt x="1311" y="1488"/>
                    </a:lnTo>
                    <a:lnTo>
                      <a:pt x="1313" y="1501"/>
                    </a:lnTo>
                    <a:lnTo>
                      <a:pt x="1316" y="1514"/>
                    </a:lnTo>
                    <a:lnTo>
                      <a:pt x="1320" y="1525"/>
                    </a:lnTo>
                    <a:lnTo>
                      <a:pt x="1326" y="1536"/>
                    </a:lnTo>
                    <a:lnTo>
                      <a:pt x="1332" y="1547"/>
                    </a:lnTo>
                    <a:lnTo>
                      <a:pt x="1340" y="1557"/>
                    </a:lnTo>
                    <a:lnTo>
                      <a:pt x="1348" y="1566"/>
                    </a:lnTo>
                    <a:lnTo>
                      <a:pt x="1357" y="1574"/>
                    </a:lnTo>
                    <a:lnTo>
                      <a:pt x="1366" y="1582"/>
                    </a:lnTo>
                    <a:lnTo>
                      <a:pt x="1377" y="1588"/>
                    </a:lnTo>
                    <a:lnTo>
                      <a:pt x="1389" y="1594"/>
                    </a:lnTo>
                    <a:lnTo>
                      <a:pt x="1400" y="1598"/>
                    </a:lnTo>
                    <a:lnTo>
                      <a:pt x="1413" y="1601"/>
                    </a:lnTo>
                    <a:lnTo>
                      <a:pt x="1426" y="1603"/>
                    </a:lnTo>
                    <a:lnTo>
                      <a:pt x="1439" y="1604"/>
                    </a:lnTo>
                    <a:lnTo>
                      <a:pt x="1439" y="1604"/>
                    </a:lnTo>
                    <a:lnTo>
                      <a:pt x="1452" y="1603"/>
                    </a:lnTo>
                    <a:lnTo>
                      <a:pt x="1464" y="1601"/>
                    </a:lnTo>
                    <a:lnTo>
                      <a:pt x="1477" y="1598"/>
                    </a:lnTo>
                    <a:lnTo>
                      <a:pt x="1489" y="1594"/>
                    </a:lnTo>
                    <a:lnTo>
                      <a:pt x="1500" y="1588"/>
                    </a:lnTo>
                    <a:lnTo>
                      <a:pt x="1510" y="1582"/>
                    </a:lnTo>
                    <a:lnTo>
                      <a:pt x="1521" y="1574"/>
                    </a:lnTo>
                    <a:lnTo>
                      <a:pt x="1530" y="1566"/>
                    </a:lnTo>
                    <a:lnTo>
                      <a:pt x="1538" y="1557"/>
                    </a:lnTo>
                    <a:lnTo>
                      <a:pt x="1546" y="1547"/>
                    </a:lnTo>
                    <a:lnTo>
                      <a:pt x="1552" y="1536"/>
                    </a:lnTo>
                    <a:lnTo>
                      <a:pt x="1557" y="1525"/>
                    </a:lnTo>
                    <a:lnTo>
                      <a:pt x="1562" y="1514"/>
                    </a:lnTo>
                    <a:lnTo>
                      <a:pt x="1565" y="1501"/>
                    </a:lnTo>
                    <a:lnTo>
                      <a:pt x="1567" y="1488"/>
                    </a:lnTo>
                    <a:lnTo>
                      <a:pt x="1567" y="1475"/>
                    </a:lnTo>
                    <a:lnTo>
                      <a:pt x="1567" y="513"/>
                    </a:lnTo>
                    <a:lnTo>
                      <a:pt x="1567" y="478"/>
                    </a:lnTo>
                    <a:lnTo>
                      <a:pt x="1567" y="326"/>
                    </a:lnTo>
                    <a:lnTo>
                      <a:pt x="1567" y="326"/>
                    </a:lnTo>
                    <a:lnTo>
                      <a:pt x="1567" y="310"/>
                    </a:lnTo>
                    <a:lnTo>
                      <a:pt x="1566" y="293"/>
                    </a:lnTo>
                    <a:lnTo>
                      <a:pt x="1564" y="277"/>
                    </a:lnTo>
                    <a:lnTo>
                      <a:pt x="1560" y="261"/>
                    </a:lnTo>
                    <a:lnTo>
                      <a:pt x="1557" y="245"/>
                    </a:lnTo>
                    <a:lnTo>
                      <a:pt x="1553" y="229"/>
                    </a:lnTo>
                    <a:lnTo>
                      <a:pt x="1548" y="214"/>
                    </a:lnTo>
                    <a:lnTo>
                      <a:pt x="1541" y="199"/>
                    </a:lnTo>
                    <a:lnTo>
                      <a:pt x="1535" y="184"/>
                    </a:lnTo>
                    <a:lnTo>
                      <a:pt x="1527" y="171"/>
                    </a:lnTo>
                    <a:lnTo>
                      <a:pt x="1520" y="157"/>
                    </a:lnTo>
                    <a:lnTo>
                      <a:pt x="1511" y="144"/>
                    </a:lnTo>
                    <a:lnTo>
                      <a:pt x="1503" y="131"/>
                    </a:lnTo>
                    <a:lnTo>
                      <a:pt x="1492" y="118"/>
                    </a:lnTo>
                    <a:lnTo>
                      <a:pt x="1483" y="107"/>
                    </a:lnTo>
                    <a:lnTo>
                      <a:pt x="1472" y="96"/>
                    </a:lnTo>
                    <a:lnTo>
                      <a:pt x="1460" y="84"/>
                    </a:lnTo>
                    <a:lnTo>
                      <a:pt x="1448" y="75"/>
                    </a:lnTo>
                    <a:lnTo>
                      <a:pt x="1436" y="65"/>
                    </a:lnTo>
                    <a:lnTo>
                      <a:pt x="1423" y="55"/>
                    </a:lnTo>
                    <a:lnTo>
                      <a:pt x="1410" y="47"/>
                    </a:lnTo>
                    <a:lnTo>
                      <a:pt x="1396" y="39"/>
                    </a:lnTo>
                    <a:lnTo>
                      <a:pt x="1382" y="32"/>
                    </a:lnTo>
                    <a:lnTo>
                      <a:pt x="1367" y="25"/>
                    </a:lnTo>
                    <a:lnTo>
                      <a:pt x="1352" y="19"/>
                    </a:lnTo>
                    <a:lnTo>
                      <a:pt x="1338" y="15"/>
                    </a:lnTo>
                    <a:lnTo>
                      <a:pt x="1322" y="9"/>
                    </a:lnTo>
                    <a:lnTo>
                      <a:pt x="1307" y="6"/>
                    </a:lnTo>
                    <a:lnTo>
                      <a:pt x="1290" y="3"/>
                    </a:lnTo>
                    <a:lnTo>
                      <a:pt x="1274" y="1"/>
                    </a:lnTo>
                    <a:lnTo>
                      <a:pt x="1258" y="0"/>
                    </a:lnTo>
                    <a:lnTo>
                      <a:pt x="1240" y="0"/>
                    </a:lnTo>
                    <a:lnTo>
                      <a:pt x="1240" y="0"/>
                    </a:lnTo>
                    <a:close/>
                  </a:path>
                </a:pathLst>
              </a:custGeom>
              <a:solidFill>
                <a:schemeClr val="bg2"/>
              </a:solidFill>
              <a:ln w="1588">
                <a:noFill/>
                <a:prstDash val="solid"/>
                <a:round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219078">
                  <a:defRPr/>
                </a:pPr>
                <a:endParaRPr lang="en-US" sz="2400" kern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2" name="Group 48"/>
            <p:cNvGrpSpPr/>
            <p:nvPr/>
          </p:nvGrpSpPr>
          <p:grpSpPr>
            <a:xfrm>
              <a:off x="914400" y="2917825"/>
              <a:ext cx="433113" cy="1098550"/>
              <a:chOff x="2389188" y="1800226"/>
              <a:chExt cx="828675" cy="2101850"/>
            </a:xfrm>
            <a:solidFill>
              <a:srgbClr val="00559B"/>
            </a:solidFill>
            <a:effectLst>
              <a:innerShdw dist="50800" dir="5400000">
                <a:prstClr val="black">
                  <a:alpha val="20000"/>
                </a:prstClr>
              </a:innerShdw>
            </a:effectLst>
          </p:grpSpPr>
          <p:sp>
            <p:nvSpPr>
              <p:cNvPr id="21" name="Freeform 5"/>
              <p:cNvSpPr>
                <a:spLocks/>
              </p:cNvSpPr>
              <p:nvPr/>
            </p:nvSpPr>
            <p:spPr bwMode="auto">
              <a:xfrm>
                <a:off x="2640013" y="1800226"/>
                <a:ext cx="327025" cy="325438"/>
              </a:xfrm>
              <a:custGeom>
                <a:avLst/>
                <a:gdLst>
                  <a:gd name="T0" fmla="*/ 325 w 617"/>
                  <a:gd name="T1" fmla="*/ 617 h 617"/>
                  <a:gd name="T2" fmla="*/ 371 w 617"/>
                  <a:gd name="T3" fmla="*/ 611 h 617"/>
                  <a:gd name="T4" fmla="*/ 414 w 617"/>
                  <a:gd name="T5" fmla="*/ 599 h 617"/>
                  <a:gd name="T6" fmla="*/ 456 w 617"/>
                  <a:gd name="T7" fmla="*/ 580 h 617"/>
                  <a:gd name="T8" fmla="*/ 493 w 617"/>
                  <a:gd name="T9" fmla="*/ 556 h 617"/>
                  <a:gd name="T10" fmla="*/ 526 w 617"/>
                  <a:gd name="T11" fmla="*/ 527 h 617"/>
                  <a:gd name="T12" fmla="*/ 556 w 617"/>
                  <a:gd name="T13" fmla="*/ 493 h 617"/>
                  <a:gd name="T14" fmla="*/ 580 w 617"/>
                  <a:gd name="T15" fmla="*/ 456 h 617"/>
                  <a:gd name="T16" fmla="*/ 598 w 617"/>
                  <a:gd name="T17" fmla="*/ 415 h 617"/>
                  <a:gd name="T18" fmla="*/ 611 w 617"/>
                  <a:gd name="T19" fmla="*/ 370 h 617"/>
                  <a:gd name="T20" fmla="*/ 617 w 617"/>
                  <a:gd name="T21" fmla="*/ 324 h 617"/>
                  <a:gd name="T22" fmla="*/ 617 w 617"/>
                  <a:gd name="T23" fmla="*/ 292 h 617"/>
                  <a:gd name="T24" fmla="*/ 611 w 617"/>
                  <a:gd name="T25" fmla="*/ 247 h 617"/>
                  <a:gd name="T26" fmla="*/ 598 w 617"/>
                  <a:gd name="T27" fmla="*/ 203 h 617"/>
                  <a:gd name="T28" fmla="*/ 580 w 617"/>
                  <a:gd name="T29" fmla="*/ 161 h 617"/>
                  <a:gd name="T30" fmla="*/ 556 w 617"/>
                  <a:gd name="T31" fmla="*/ 124 h 617"/>
                  <a:gd name="T32" fmla="*/ 526 w 617"/>
                  <a:gd name="T33" fmla="*/ 91 h 617"/>
                  <a:gd name="T34" fmla="*/ 493 w 617"/>
                  <a:gd name="T35" fmla="*/ 61 h 617"/>
                  <a:gd name="T36" fmla="*/ 456 w 617"/>
                  <a:gd name="T37" fmla="*/ 37 h 617"/>
                  <a:gd name="T38" fmla="*/ 414 w 617"/>
                  <a:gd name="T39" fmla="*/ 18 h 617"/>
                  <a:gd name="T40" fmla="*/ 371 w 617"/>
                  <a:gd name="T41" fmla="*/ 7 h 617"/>
                  <a:gd name="T42" fmla="*/ 325 w 617"/>
                  <a:gd name="T43" fmla="*/ 0 h 617"/>
                  <a:gd name="T44" fmla="*/ 293 w 617"/>
                  <a:gd name="T45" fmla="*/ 0 h 617"/>
                  <a:gd name="T46" fmla="*/ 246 w 617"/>
                  <a:gd name="T47" fmla="*/ 7 h 617"/>
                  <a:gd name="T48" fmla="*/ 202 w 617"/>
                  <a:gd name="T49" fmla="*/ 18 h 617"/>
                  <a:gd name="T50" fmla="*/ 162 w 617"/>
                  <a:gd name="T51" fmla="*/ 37 h 617"/>
                  <a:gd name="T52" fmla="*/ 124 w 617"/>
                  <a:gd name="T53" fmla="*/ 61 h 617"/>
                  <a:gd name="T54" fmla="*/ 90 w 617"/>
                  <a:gd name="T55" fmla="*/ 91 h 617"/>
                  <a:gd name="T56" fmla="*/ 61 w 617"/>
                  <a:gd name="T57" fmla="*/ 124 h 617"/>
                  <a:gd name="T58" fmla="*/ 37 w 617"/>
                  <a:gd name="T59" fmla="*/ 161 h 617"/>
                  <a:gd name="T60" fmla="*/ 19 w 617"/>
                  <a:gd name="T61" fmla="*/ 203 h 617"/>
                  <a:gd name="T62" fmla="*/ 6 w 617"/>
                  <a:gd name="T63" fmla="*/ 247 h 617"/>
                  <a:gd name="T64" fmla="*/ 1 w 617"/>
                  <a:gd name="T65" fmla="*/ 292 h 617"/>
                  <a:gd name="T66" fmla="*/ 1 w 617"/>
                  <a:gd name="T67" fmla="*/ 324 h 617"/>
                  <a:gd name="T68" fmla="*/ 6 w 617"/>
                  <a:gd name="T69" fmla="*/ 370 h 617"/>
                  <a:gd name="T70" fmla="*/ 19 w 617"/>
                  <a:gd name="T71" fmla="*/ 415 h 617"/>
                  <a:gd name="T72" fmla="*/ 37 w 617"/>
                  <a:gd name="T73" fmla="*/ 456 h 617"/>
                  <a:gd name="T74" fmla="*/ 61 w 617"/>
                  <a:gd name="T75" fmla="*/ 493 h 617"/>
                  <a:gd name="T76" fmla="*/ 90 w 617"/>
                  <a:gd name="T77" fmla="*/ 527 h 617"/>
                  <a:gd name="T78" fmla="*/ 124 w 617"/>
                  <a:gd name="T79" fmla="*/ 556 h 617"/>
                  <a:gd name="T80" fmla="*/ 162 w 617"/>
                  <a:gd name="T81" fmla="*/ 580 h 617"/>
                  <a:gd name="T82" fmla="*/ 202 w 617"/>
                  <a:gd name="T83" fmla="*/ 599 h 617"/>
                  <a:gd name="T84" fmla="*/ 246 w 617"/>
                  <a:gd name="T85" fmla="*/ 611 h 617"/>
                  <a:gd name="T86" fmla="*/ 293 w 617"/>
                  <a:gd name="T87" fmla="*/ 617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17" h="617">
                    <a:moveTo>
                      <a:pt x="309" y="617"/>
                    </a:moveTo>
                    <a:lnTo>
                      <a:pt x="309" y="617"/>
                    </a:lnTo>
                    <a:lnTo>
                      <a:pt x="325" y="617"/>
                    </a:lnTo>
                    <a:lnTo>
                      <a:pt x="340" y="616"/>
                    </a:lnTo>
                    <a:lnTo>
                      <a:pt x="356" y="614"/>
                    </a:lnTo>
                    <a:lnTo>
                      <a:pt x="371" y="611"/>
                    </a:lnTo>
                    <a:lnTo>
                      <a:pt x="386" y="607"/>
                    </a:lnTo>
                    <a:lnTo>
                      <a:pt x="401" y="603"/>
                    </a:lnTo>
                    <a:lnTo>
                      <a:pt x="414" y="599"/>
                    </a:lnTo>
                    <a:lnTo>
                      <a:pt x="428" y="593"/>
                    </a:lnTo>
                    <a:lnTo>
                      <a:pt x="442" y="587"/>
                    </a:lnTo>
                    <a:lnTo>
                      <a:pt x="456" y="580"/>
                    </a:lnTo>
                    <a:lnTo>
                      <a:pt x="469" y="573"/>
                    </a:lnTo>
                    <a:lnTo>
                      <a:pt x="481" y="564"/>
                    </a:lnTo>
                    <a:lnTo>
                      <a:pt x="493" y="556"/>
                    </a:lnTo>
                    <a:lnTo>
                      <a:pt x="505" y="546"/>
                    </a:lnTo>
                    <a:lnTo>
                      <a:pt x="516" y="537"/>
                    </a:lnTo>
                    <a:lnTo>
                      <a:pt x="526" y="527"/>
                    </a:lnTo>
                    <a:lnTo>
                      <a:pt x="537" y="516"/>
                    </a:lnTo>
                    <a:lnTo>
                      <a:pt x="547" y="505"/>
                    </a:lnTo>
                    <a:lnTo>
                      <a:pt x="556" y="493"/>
                    </a:lnTo>
                    <a:lnTo>
                      <a:pt x="565" y="481"/>
                    </a:lnTo>
                    <a:lnTo>
                      <a:pt x="572" y="468"/>
                    </a:lnTo>
                    <a:lnTo>
                      <a:pt x="580" y="456"/>
                    </a:lnTo>
                    <a:lnTo>
                      <a:pt x="587" y="443"/>
                    </a:lnTo>
                    <a:lnTo>
                      <a:pt x="593" y="429"/>
                    </a:lnTo>
                    <a:lnTo>
                      <a:pt x="598" y="415"/>
                    </a:lnTo>
                    <a:lnTo>
                      <a:pt x="603" y="400"/>
                    </a:lnTo>
                    <a:lnTo>
                      <a:pt x="608" y="385"/>
                    </a:lnTo>
                    <a:lnTo>
                      <a:pt x="611" y="370"/>
                    </a:lnTo>
                    <a:lnTo>
                      <a:pt x="614" y="355"/>
                    </a:lnTo>
                    <a:lnTo>
                      <a:pt x="616" y="340"/>
                    </a:lnTo>
                    <a:lnTo>
                      <a:pt x="617" y="324"/>
                    </a:lnTo>
                    <a:lnTo>
                      <a:pt x="617" y="308"/>
                    </a:lnTo>
                    <a:lnTo>
                      <a:pt x="617" y="308"/>
                    </a:lnTo>
                    <a:lnTo>
                      <a:pt x="617" y="292"/>
                    </a:lnTo>
                    <a:lnTo>
                      <a:pt x="616" y="277"/>
                    </a:lnTo>
                    <a:lnTo>
                      <a:pt x="614" y="261"/>
                    </a:lnTo>
                    <a:lnTo>
                      <a:pt x="611" y="247"/>
                    </a:lnTo>
                    <a:lnTo>
                      <a:pt x="608" y="232"/>
                    </a:lnTo>
                    <a:lnTo>
                      <a:pt x="603" y="217"/>
                    </a:lnTo>
                    <a:lnTo>
                      <a:pt x="598" y="203"/>
                    </a:lnTo>
                    <a:lnTo>
                      <a:pt x="593" y="189"/>
                    </a:lnTo>
                    <a:lnTo>
                      <a:pt x="587" y="175"/>
                    </a:lnTo>
                    <a:lnTo>
                      <a:pt x="580" y="161"/>
                    </a:lnTo>
                    <a:lnTo>
                      <a:pt x="572" y="148"/>
                    </a:lnTo>
                    <a:lnTo>
                      <a:pt x="565" y="136"/>
                    </a:lnTo>
                    <a:lnTo>
                      <a:pt x="556" y="124"/>
                    </a:lnTo>
                    <a:lnTo>
                      <a:pt x="547" y="112"/>
                    </a:lnTo>
                    <a:lnTo>
                      <a:pt x="537" y="101"/>
                    </a:lnTo>
                    <a:lnTo>
                      <a:pt x="526" y="91"/>
                    </a:lnTo>
                    <a:lnTo>
                      <a:pt x="516" y="80"/>
                    </a:lnTo>
                    <a:lnTo>
                      <a:pt x="505" y="71"/>
                    </a:lnTo>
                    <a:lnTo>
                      <a:pt x="493" y="61"/>
                    </a:lnTo>
                    <a:lnTo>
                      <a:pt x="481" y="52"/>
                    </a:lnTo>
                    <a:lnTo>
                      <a:pt x="469" y="45"/>
                    </a:lnTo>
                    <a:lnTo>
                      <a:pt x="456" y="37"/>
                    </a:lnTo>
                    <a:lnTo>
                      <a:pt x="442" y="30"/>
                    </a:lnTo>
                    <a:lnTo>
                      <a:pt x="428" y="25"/>
                    </a:lnTo>
                    <a:lnTo>
                      <a:pt x="414" y="18"/>
                    </a:lnTo>
                    <a:lnTo>
                      <a:pt x="401" y="14"/>
                    </a:lnTo>
                    <a:lnTo>
                      <a:pt x="386" y="10"/>
                    </a:lnTo>
                    <a:lnTo>
                      <a:pt x="371" y="7"/>
                    </a:lnTo>
                    <a:lnTo>
                      <a:pt x="356" y="3"/>
                    </a:lnTo>
                    <a:lnTo>
                      <a:pt x="340" y="1"/>
                    </a:lnTo>
                    <a:lnTo>
                      <a:pt x="325" y="0"/>
                    </a:lnTo>
                    <a:lnTo>
                      <a:pt x="309" y="0"/>
                    </a:lnTo>
                    <a:lnTo>
                      <a:pt x="309" y="0"/>
                    </a:lnTo>
                    <a:lnTo>
                      <a:pt x="293" y="0"/>
                    </a:lnTo>
                    <a:lnTo>
                      <a:pt x="277" y="1"/>
                    </a:lnTo>
                    <a:lnTo>
                      <a:pt x="262" y="3"/>
                    </a:lnTo>
                    <a:lnTo>
                      <a:pt x="246" y="7"/>
                    </a:lnTo>
                    <a:lnTo>
                      <a:pt x="231" y="10"/>
                    </a:lnTo>
                    <a:lnTo>
                      <a:pt x="217" y="14"/>
                    </a:lnTo>
                    <a:lnTo>
                      <a:pt x="202" y="18"/>
                    </a:lnTo>
                    <a:lnTo>
                      <a:pt x="188" y="25"/>
                    </a:lnTo>
                    <a:lnTo>
                      <a:pt x="174" y="30"/>
                    </a:lnTo>
                    <a:lnTo>
                      <a:pt x="162" y="37"/>
                    </a:lnTo>
                    <a:lnTo>
                      <a:pt x="149" y="45"/>
                    </a:lnTo>
                    <a:lnTo>
                      <a:pt x="136" y="52"/>
                    </a:lnTo>
                    <a:lnTo>
                      <a:pt x="124" y="61"/>
                    </a:lnTo>
                    <a:lnTo>
                      <a:pt x="113" y="71"/>
                    </a:lnTo>
                    <a:lnTo>
                      <a:pt x="101" y="80"/>
                    </a:lnTo>
                    <a:lnTo>
                      <a:pt x="90" y="91"/>
                    </a:lnTo>
                    <a:lnTo>
                      <a:pt x="81" y="101"/>
                    </a:lnTo>
                    <a:lnTo>
                      <a:pt x="70" y="112"/>
                    </a:lnTo>
                    <a:lnTo>
                      <a:pt x="61" y="124"/>
                    </a:lnTo>
                    <a:lnTo>
                      <a:pt x="53" y="136"/>
                    </a:lnTo>
                    <a:lnTo>
                      <a:pt x="44" y="148"/>
                    </a:lnTo>
                    <a:lnTo>
                      <a:pt x="37" y="161"/>
                    </a:lnTo>
                    <a:lnTo>
                      <a:pt x="30" y="175"/>
                    </a:lnTo>
                    <a:lnTo>
                      <a:pt x="24" y="189"/>
                    </a:lnTo>
                    <a:lnTo>
                      <a:pt x="19" y="203"/>
                    </a:lnTo>
                    <a:lnTo>
                      <a:pt x="13" y="217"/>
                    </a:lnTo>
                    <a:lnTo>
                      <a:pt x="9" y="232"/>
                    </a:lnTo>
                    <a:lnTo>
                      <a:pt x="6" y="247"/>
                    </a:lnTo>
                    <a:lnTo>
                      <a:pt x="4" y="261"/>
                    </a:lnTo>
                    <a:lnTo>
                      <a:pt x="2" y="277"/>
                    </a:lnTo>
                    <a:lnTo>
                      <a:pt x="1" y="292"/>
                    </a:lnTo>
                    <a:lnTo>
                      <a:pt x="0" y="308"/>
                    </a:lnTo>
                    <a:lnTo>
                      <a:pt x="0" y="308"/>
                    </a:lnTo>
                    <a:lnTo>
                      <a:pt x="1" y="324"/>
                    </a:lnTo>
                    <a:lnTo>
                      <a:pt x="2" y="340"/>
                    </a:lnTo>
                    <a:lnTo>
                      <a:pt x="4" y="355"/>
                    </a:lnTo>
                    <a:lnTo>
                      <a:pt x="6" y="370"/>
                    </a:lnTo>
                    <a:lnTo>
                      <a:pt x="9" y="385"/>
                    </a:lnTo>
                    <a:lnTo>
                      <a:pt x="13" y="400"/>
                    </a:lnTo>
                    <a:lnTo>
                      <a:pt x="19" y="415"/>
                    </a:lnTo>
                    <a:lnTo>
                      <a:pt x="24" y="429"/>
                    </a:lnTo>
                    <a:lnTo>
                      <a:pt x="30" y="443"/>
                    </a:lnTo>
                    <a:lnTo>
                      <a:pt x="37" y="456"/>
                    </a:lnTo>
                    <a:lnTo>
                      <a:pt x="44" y="468"/>
                    </a:lnTo>
                    <a:lnTo>
                      <a:pt x="53" y="481"/>
                    </a:lnTo>
                    <a:lnTo>
                      <a:pt x="61" y="493"/>
                    </a:lnTo>
                    <a:lnTo>
                      <a:pt x="70" y="505"/>
                    </a:lnTo>
                    <a:lnTo>
                      <a:pt x="81" y="516"/>
                    </a:lnTo>
                    <a:lnTo>
                      <a:pt x="90" y="527"/>
                    </a:lnTo>
                    <a:lnTo>
                      <a:pt x="101" y="537"/>
                    </a:lnTo>
                    <a:lnTo>
                      <a:pt x="113" y="546"/>
                    </a:lnTo>
                    <a:lnTo>
                      <a:pt x="124" y="556"/>
                    </a:lnTo>
                    <a:lnTo>
                      <a:pt x="136" y="564"/>
                    </a:lnTo>
                    <a:lnTo>
                      <a:pt x="149" y="573"/>
                    </a:lnTo>
                    <a:lnTo>
                      <a:pt x="162" y="580"/>
                    </a:lnTo>
                    <a:lnTo>
                      <a:pt x="174" y="587"/>
                    </a:lnTo>
                    <a:lnTo>
                      <a:pt x="188" y="593"/>
                    </a:lnTo>
                    <a:lnTo>
                      <a:pt x="202" y="599"/>
                    </a:lnTo>
                    <a:lnTo>
                      <a:pt x="217" y="603"/>
                    </a:lnTo>
                    <a:lnTo>
                      <a:pt x="231" y="607"/>
                    </a:lnTo>
                    <a:lnTo>
                      <a:pt x="246" y="611"/>
                    </a:lnTo>
                    <a:lnTo>
                      <a:pt x="262" y="614"/>
                    </a:lnTo>
                    <a:lnTo>
                      <a:pt x="277" y="616"/>
                    </a:lnTo>
                    <a:lnTo>
                      <a:pt x="293" y="617"/>
                    </a:lnTo>
                    <a:lnTo>
                      <a:pt x="309" y="617"/>
                    </a:lnTo>
                    <a:lnTo>
                      <a:pt x="309" y="617"/>
                    </a:lnTo>
                    <a:close/>
                  </a:path>
                </a:pathLst>
              </a:custGeom>
              <a:solidFill>
                <a:schemeClr val="accent4"/>
              </a:solidFill>
              <a:ln w="1588">
                <a:noFill/>
                <a:prstDash val="solid"/>
                <a:round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219078">
                  <a:defRPr/>
                </a:pPr>
                <a:endParaRPr 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2" name="Freeform 6"/>
              <p:cNvSpPr>
                <a:spLocks/>
              </p:cNvSpPr>
              <p:nvPr/>
            </p:nvSpPr>
            <p:spPr bwMode="auto">
              <a:xfrm>
                <a:off x="2389188" y="2160588"/>
                <a:ext cx="828675" cy="1741488"/>
              </a:xfrm>
              <a:custGeom>
                <a:avLst/>
                <a:gdLst>
                  <a:gd name="T0" fmla="*/ 310 w 1567"/>
                  <a:gd name="T1" fmla="*/ 0 h 3289"/>
                  <a:gd name="T2" fmla="*/ 245 w 1567"/>
                  <a:gd name="T3" fmla="*/ 9 h 3289"/>
                  <a:gd name="T4" fmla="*/ 185 w 1567"/>
                  <a:gd name="T5" fmla="*/ 32 h 3289"/>
                  <a:gd name="T6" fmla="*/ 131 w 1567"/>
                  <a:gd name="T7" fmla="*/ 65 h 3289"/>
                  <a:gd name="T8" fmla="*/ 85 w 1567"/>
                  <a:gd name="T9" fmla="*/ 107 h 3289"/>
                  <a:gd name="T10" fmla="*/ 47 w 1567"/>
                  <a:gd name="T11" fmla="*/ 157 h 3289"/>
                  <a:gd name="T12" fmla="*/ 20 w 1567"/>
                  <a:gd name="T13" fmla="*/ 214 h 3289"/>
                  <a:gd name="T14" fmla="*/ 4 w 1567"/>
                  <a:gd name="T15" fmla="*/ 277 h 3289"/>
                  <a:gd name="T16" fmla="*/ 0 w 1567"/>
                  <a:gd name="T17" fmla="*/ 478 h 3289"/>
                  <a:gd name="T18" fmla="*/ 1 w 1567"/>
                  <a:gd name="T19" fmla="*/ 1488 h 3289"/>
                  <a:gd name="T20" fmla="*/ 16 w 1567"/>
                  <a:gd name="T21" fmla="*/ 1536 h 3289"/>
                  <a:gd name="T22" fmla="*/ 47 w 1567"/>
                  <a:gd name="T23" fmla="*/ 1574 h 3289"/>
                  <a:gd name="T24" fmla="*/ 90 w 1567"/>
                  <a:gd name="T25" fmla="*/ 1598 h 3289"/>
                  <a:gd name="T26" fmla="*/ 129 w 1567"/>
                  <a:gd name="T27" fmla="*/ 1604 h 3289"/>
                  <a:gd name="T28" fmla="*/ 179 w 1567"/>
                  <a:gd name="T29" fmla="*/ 1594 h 3289"/>
                  <a:gd name="T30" fmla="*/ 220 w 1567"/>
                  <a:gd name="T31" fmla="*/ 1566 h 3289"/>
                  <a:gd name="T32" fmla="*/ 247 w 1567"/>
                  <a:gd name="T33" fmla="*/ 1525 h 3289"/>
                  <a:gd name="T34" fmla="*/ 257 w 1567"/>
                  <a:gd name="T35" fmla="*/ 1475 h 3289"/>
                  <a:gd name="T36" fmla="*/ 370 w 1567"/>
                  <a:gd name="T37" fmla="*/ 1582 h 3289"/>
                  <a:gd name="T38" fmla="*/ 373 w 1567"/>
                  <a:gd name="T39" fmla="*/ 3149 h 3289"/>
                  <a:gd name="T40" fmla="*/ 400 w 1567"/>
                  <a:gd name="T41" fmla="*/ 3212 h 3289"/>
                  <a:gd name="T42" fmla="*/ 447 w 1567"/>
                  <a:gd name="T43" fmla="*/ 3259 h 3289"/>
                  <a:gd name="T44" fmla="*/ 510 w 1567"/>
                  <a:gd name="T45" fmla="*/ 3286 h 3289"/>
                  <a:gd name="T46" fmla="*/ 563 w 1567"/>
                  <a:gd name="T47" fmla="*/ 3288 h 3289"/>
                  <a:gd name="T48" fmla="*/ 628 w 1567"/>
                  <a:gd name="T49" fmla="*/ 3268 h 3289"/>
                  <a:gd name="T50" fmla="*/ 679 w 1567"/>
                  <a:gd name="T51" fmla="*/ 3226 h 3289"/>
                  <a:gd name="T52" fmla="*/ 712 w 1567"/>
                  <a:gd name="T53" fmla="*/ 3166 h 3289"/>
                  <a:gd name="T54" fmla="*/ 720 w 1567"/>
                  <a:gd name="T55" fmla="*/ 1582 h 3289"/>
                  <a:gd name="T56" fmla="*/ 828 w 1567"/>
                  <a:gd name="T57" fmla="*/ 3132 h 3289"/>
                  <a:gd name="T58" fmla="*/ 848 w 1567"/>
                  <a:gd name="T59" fmla="*/ 3197 h 3289"/>
                  <a:gd name="T60" fmla="*/ 891 w 1567"/>
                  <a:gd name="T61" fmla="*/ 3249 h 3289"/>
                  <a:gd name="T62" fmla="*/ 949 w 1567"/>
                  <a:gd name="T63" fmla="*/ 3281 h 3289"/>
                  <a:gd name="T64" fmla="*/ 1001 w 1567"/>
                  <a:gd name="T65" fmla="*/ 3289 h 3289"/>
                  <a:gd name="T66" fmla="*/ 1070 w 1567"/>
                  <a:gd name="T67" fmla="*/ 3275 h 3289"/>
                  <a:gd name="T68" fmla="*/ 1125 w 1567"/>
                  <a:gd name="T69" fmla="*/ 3238 h 3289"/>
                  <a:gd name="T70" fmla="*/ 1163 w 1567"/>
                  <a:gd name="T71" fmla="*/ 3182 h 3289"/>
                  <a:gd name="T72" fmla="*/ 1176 w 1567"/>
                  <a:gd name="T73" fmla="*/ 3114 h 3289"/>
                  <a:gd name="T74" fmla="*/ 1310 w 1567"/>
                  <a:gd name="T75" fmla="*/ 513 h 3289"/>
                  <a:gd name="T76" fmla="*/ 1313 w 1567"/>
                  <a:gd name="T77" fmla="*/ 1501 h 3289"/>
                  <a:gd name="T78" fmla="*/ 1332 w 1567"/>
                  <a:gd name="T79" fmla="*/ 1547 h 3289"/>
                  <a:gd name="T80" fmla="*/ 1366 w 1567"/>
                  <a:gd name="T81" fmla="*/ 1582 h 3289"/>
                  <a:gd name="T82" fmla="*/ 1413 w 1567"/>
                  <a:gd name="T83" fmla="*/ 1601 h 3289"/>
                  <a:gd name="T84" fmla="*/ 1452 w 1567"/>
                  <a:gd name="T85" fmla="*/ 1603 h 3289"/>
                  <a:gd name="T86" fmla="*/ 1500 w 1567"/>
                  <a:gd name="T87" fmla="*/ 1588 h 3289"/>
                  <a:gd name="T88" fmla="*/ 1538 w 1567"/>
                  <a:gd name="T89" fmla="*/ 1557 h 3289"/>
                  <a:gd name="T90" fmla="*/ 1562 w 1567"/>
                  <a:gd name="T91" fmla="*/ 1514 h 3289"/>
                  <a:gd name="T92" fmla="*/ 1567 w 1567"/>
                  <a:gd name="T93" fmla="*/ 513 h 3289"/>
                  <a:gd name="T94" fmla="*/ 1567 w 1567"/>
                  <a:gd name="T95" fmla="*/ 310 h 3289"/>
                  <a:gd name="T96" fmla="*/ 1557 w 1567"/>
                  <a:gd name="T97" fmla="*/ 245 h 3289"/>
                  <a:gd name="T98" fmla="*/ 1535 w 1567"/>
                  <a:gd name="T99" fmla="*/ 184 h 3289"/>
                  <a:gd name="T100" fmla="*/ 1503 w 1567"/>
                  <a:gd name="T101" fmla="*/ 131 h 3289"/>
                  <a:gd name="T102" fmla="*/ 1460 w 1567"/>
                  <a:gd name="T103" fmla="*/ 84 h 3289"/>
                  <a:gd name="T104" fmla="*/ 1410 w 1567"/>
                  <a:gd name="T105" fmla="*/ 47 h 3289"/>
                  <a:gd name="T106" fmla="*/ 1352 w 1567"/>
                  <a:gd name="T107" fmla="*/ 19 h 3289"/>
                  <a:gd name="T108" fmla="*/ 1290 w 1567"/>
                  <a:gd name="T109" fmla="*/ 3 h 3289"/>
                  <a:gd name="T110" fmla="*/ 1240 w 1567"/>
                  <a:gd name="T111" fmla="*/ 0 h 3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567" h="3289">
                    <a:moveTo>
                      <a:pt x="1240" y="0"/>
                    </a:moveTo>
                    <a:lnTo>
                      <a:pt x="327" y="0"/>
                    </a:lnTo>
                    <a:lnTo>
                      <a:pt x="327" y="0"/>
                    </a:lnTo>
                    <a:lnTo>
                      <a:pt x="310" y="0"/>
                    </a:lnTo>
                    <a:lnTo>
                      <a:pt x="293" y="1"/>
                    </a:lnTo>
                    <a:lnTo>
                      <a:pt x="277" y="3"/>
                    </a:lnTo>
                    <a:lnTo>
                      <a:pt x="261" y="6"/>
                    </a:lnTo>
                    <a:lnTo>
                      <a:pt x="245" y="9"/>
                    </a:lnTo>
                    <a:lnTo>
                      <a:pt x="229" y="15"/>
                    </a:lnTo>
                    <a:lnTo>
                      <a:pt x="214" y="19"/>
                    </a:lnTo>
                    <a:lnTo>
                      <a:pt x="199" y="25"/>
                    </a:lnTo>
                    <a:lnTo>
                      <a:pt x="185" y="32"/>
                    </a:lnTo>
                    <a:lnTo>
                      <a:pt x="171" y="39"/>
                    </a:lnTo>
                    <a:lnTo>
                      <a:pt x="158" y="47"/>
                    </a:lnTo>
                    <a:lnTo>
                      <a:pt x="144" y="55"/>
                    </a:lnTo>
                    <a:lnTo>
                      <a:pt x="131" y="65"/>
                    </a:lnTo>
                    <a:lnTo>
                      <a:pt x="119" y="75"/>
                    </a:lnTo>
                    <a:lnTo>
                      <a:pt x="106" y="84"/>
                    </a:lnTo>
                    <a:lnTo>
                      <a:pt x="96" y="96"/>
                    </a:lnTo>
                    <a:lnTo>
                      <a:pt x="85" y="107"/>
                    </a:lnTo>
                    <a:lnTo>
                      <a:pt x="74" y="118"/>
                    </a:lnTo>
                    <a:lnTo>
                      <a:pt x="65" y="131"/>
                    </a:lnTo>
                    <a:lnTo>
                      <a:pt x="55" y="144"/>
                    </a:lnTo>
                    <a:lnTo>
                      <a:pt x="47" y="157"/>
                    </a:lnTo>
                    <a:lnTo>
                      <a:pt x="39" y="171"/>
                    </a:lnTo>
                    <a:lnTo>
                      <a:pt x="32" y="184"/>
                    </a:lnTo>
                    <a:lnTo>
                      <a:pt x="25" y="199"/>
                    </a:lnTo>
                    <a:lnTo>
                      <a:pt x="20" y="214"/>
                    </a:lnTo>
                    <a:lnTo>
                      <a:pt x="15" y="229"/>
                    </a:lnTo>
                    <a:lnTo>
                      <a:pt x="10" y="245"/>
                    </a:lnTo>
                    <a:lnTo>
                      <a:pt x="6" y="261"/>
                    </a:lnTo>
                    <a:lnTo>
                      <a:pt x="4" y="277"/>
                    </a:lnTo>
                    <a:lnTo>
                      <a:pt x="2" y="293"/>
                    </a:lnTo>
                    <a:lnTo>
                      <a:pt x="0" y="310"/>
                    </a:lnTo>
                    <a:lnTo>
                      <a:pt x="0" y="326"/>
                    </a:lnTo>
                    <a:lnTo>
                      <a:pt x="0" y="478"/>
                    </a:lnTo>
                    <a:lnTo>
                      <a:pt x="0" y="513"/>
                    </a:lnTo>
                    <a:lnTo>
                      <a:pt x="0" y="1475"/>
                    </a:lnTo>
                    <a:lnTo>
                      <a:pt x="0" y="1475"/>
                    </a:lnTo>
                    <a:lnTo>
                      <a:pt x="1" y="1488"/>
                    </a:lnTo>
                    <a:lnTo>
                      <a:pt x="2" y="1501"/>
                    </a:lnTo>
                    <a:lnTo>
                      <a:pt x="5" y="1514"/>
                    </a:lnTo>
                    <a:lnTo>
                      <a:pt x="9" y="1525"/>
                    </a:lnTo>
                    <a:lnTo>
                      <a:pt x="16" y="1536"/>
                    </a:lnTo>
                    <a:lnTo>
                      <a:pt x="22" y="1547"/>
                    </a:lnTo>
                    <a:lnTo>
                      <a:pt x="30" y="1557"/>
                    </a:lnTo>
                    <a:lnTo>
                      <a:pt x="37" y="1566"/>
                    </a:lnTo>
                    <a:lnTo>
                      <a:pt x="47" y="1574"/>
                    </a:lnTo>
                    <a:lnTo>
                      <a:pt x="56" y="1582"/>
                    </a:lnTo>
                    <a:lnTo>
                      <a:pt x="67" y="1588"/>
                    </a:lnTo>
                    <a:lnTo>
                      <a:pt x="79" y="1594"/>
                    </a:lnTo>
                    <a:lnTo>
                      <a:pt x="90" y="1598"/>
                    </a:lnTo>
                    <a:lnTo>
                      <a:pt x="102" y="1601"/>
                    </a:lnTo>
                    <a:lnTo>
                      <a:pt x="115" y="1603"/>
                    </a:lnTo>
                    <a:lnTo>
                      <a:pt x="129" y="1604"/>
                    </a:lnTo>
                    <a:lnTo>
                      <a:pt x="129" y="1604"/>
                    </a:lnTo>
                    <a:lnTo>
                      <a:pt x="142" y="1603"/>
                    </a:lnTo>
                    <a:lnTo>
                      <a:pt x="155" y="1601"/>
                    </a:lnTo>
                    <a:lnTo>
                      <a:pt x="166" y="1598"/>
                    </a:lnTo>
                    <a:lnTo>
                      <a:pt x="179" y="1594"/>
                    </a:lnTo>
                    <a:lnTo>
                      <a:pt x="190" y="1588"/>
                    </a:lnTo>
                    <a:lnTo>
                      <a:pt x="200" y="1582"/>
                    </a:lnTo>
                    <a:lnTo>
                      <a:pt x="210" y="1574"/>
                    </a:lnTo>
                    <a:lnTo>
                      <a:pt x="220" y="1566"/>
                    </a:lnTo>
                    <a:lnTo>
                      <a:pt x="228" y="1557"/>
                    </a:lnTo>
                    <a:lnTo>
                      <a:pt x="236" y="1547"/>
                    </a:lnTo>
                    <a:lnTo>
                      <a:pt x="242" y="1536"/>
                    </a:lnTo>
                    <a:lnTo>
                      <a:pt x="247" y="1525"/>
                    </a:lnTo>
                    <a:lnTo>
                      <a:pt x="252" y="1514"/>
                    </a:lnTo>
                    <a:lnTo>
                      <a:pt x="255" y="1501"/>
                    </a:lnTo>
                    <a:lnTo>
                      <a:pt x="257" y="1488"/>
                    </a:lnTo>
                    <a:lnTo>
                      <a:pt x="257" y="1475"/>
                    </a:lnTo>
                    <a:lnTo>
                      <a:pt x="257" y="513"/>
                    </a:lnTo>
                    <a:lnTo>
                      <a:pt x="370" y="513"/>
                    </a:lnTo>
                    <a:lnTo>
                      <a:pt x="370" y="1521"/>
                    </a:lnTo>
                    <a:lnTo>
                      <a:pt x="370" y="1582"/>
                    </a:lnTo>
                    <a:lnTo>
                      <a:pt x="370" y="3114"/>
                    </a:lnTo>
                    <a:lnTo>
                      <a:pt x="370" y="3114"/>
                    </a:lnTo>
                    <a:lnTo>
                      <a:pt x="371" y="3132"/>
                    </a:lnTo>
                    <a:lnTo>
                      <a:pt x="373" y="3149"/>
                    </a:lnTo>
                    <a:lnTo>
                      <a:pt x="377" y="3166"/>
                    </a:lnTo>
                    <a:lnTo>
                      <a:pt x="384" y="3182"/>
                    </a:lnTo>
                    <a:lnTo>
                      <a:pt x="391" y="3197"/>
                    </a:lnTo>
                    <a:lnTo>
                      <a:pt x="400" y="3212"/>
                    </a:lnTo>
                    <a:lnTo>
                      <a:pt x="409" y="3226"/>
                    </a:lnTo>
                    <a:lnTo>
                      <a:pt x="421" y="3238"/>
                    </a:lnTo>
                    <a:lnTo>
                      <a:pt x="434" y="3249"/>
                    </a:lnTo>
                    <a:lnTo>
                      <a:pt x="447" y="3259"/>
                    </a:lnTo>
                    <a:lnTo>
                      <a:pt x="462" y="3268"/>
                    </a:lnTo>
                    <a:lnTo>
                      <a:pt x="477" y="3275"/>
                    </a:lnTo>
                    <a:lnTo>
                      <a:pt x="493" y="3281"/>
                    </a:lnTo>
                    <a:lnTo>
                      <a:pt x="510" y="3286"/>
                    </a:lnTo>
                    <a:lnTo>
                      <a:pt x="527" y="3288"/>
                    </a:lnTo>
                    <a:lnTo>
                      <a:pt x="545" y="3289"/>
                    </a:lnTo>
                    <a:lnTo>
                      <a:pt x="545" y="3289"/>
                    </a:lnTo>
                    <a:lnTo>
                      <a:pt x="563" y="3288"/>
                    </a:lnTo>
                    <a:lnTo>
                      <a:pt x="580" y="3286"/>
                    </a:lnTo>
                    <a:lnTo>
                      <a:pt x="597" y="3281"/>
                    </a:lnTo>
                    <a:lnTo>
                      <a:pt x="613" y="3275"/>
                    </a:lnTo>
                    <a:lnTo>
                      <a:pt x="628" y="3268"/>
                    </a:lnTo>
                    <a:lnTo>
                      <a:pt x="643" y="3259"/>
                    </a:lnTo>
                    <a:lnTo>
                      <a:pt x="656" y="3249"/>
                    </a:lnTo>
                    <a:lnTo>
                      <a:pt x="669" y="3238"/>
                    </a:lnTo>
                    <a:lnTo>
                      <a:pt x="679" y="3226"/>
                    </a:lnTo>
                    <a:lnTo>
                      <a:pt x="690" y="3212"/>
                    </a:lnTo>
                    <a:lnTo>
                      <a:pt x="699" y="3197"/>
                    </a:lnTo>
                    <a:lnTo>
                      <a:pt x="706" y="3182"/>
                    </a:lnTo>
                    <a:lnTo>
                      <a:pt x="712" y="3166"/>
                    </a:lnTo>
                    <a:lnTo>
                      <a:pt x="717" y="3149"/>
                    </a:lnTo>
                    <a:lnTo>
                      <a:pt x="719" y="3132"/>
                    </a:lnTo>
                    <a:lnTo>
                      <a:pt x="720" y="3114"/>
                    </a:lnTo>
                    <a:lnTo>
                      <a:pt x="720" y="1582"/>
                    </a:lnTo>
                    <a:lnTo>
                      <a:pt x="827" y="1582"/>
                    </a:lnTo>
                    <a:lnTo>
                      <a:pt x="827" y="3114"/>
                    </a:lnTo>
                    <a:lnTo>
                      <a:pt x="827" y="3114"/>
                    </a:lnTo>
                    <a:lnTo>
                      <a:pt x="828" y="3132"/>
                    </a:lnTo>
                    <a:lnTo>
                      <a:pt x="831" y="3149"/>
                    </a:lnTo>
                    <a:lnTo>
                      <a:pt x="835" y="3166"/>
                    </a:lnTo>
                    <a:lnTo>
                      <a:pt x="840" y="3182"/>
                    </a:lnTo>
                    <a:lnTo>
                      <a:pt x="848" y="3197"/>
                    </a:lnTo>
                    <a:lnTo>
                      <a:pt x="856" y="3212"/>
                    </a:lnTo>
                    <a:lnTo>
                      <a:pt x="867" y="3226"/>
                    </a:lnTo>
                    <a:lnTo>
                      <a:pt x="878" y="3238"/>
                    </a:lnTo>
                    <a:lnTo>
                      <a:pt x="891" y="3249"/>
                    </a:lnTo>
                    <a:lnTo>
                      <a:pt x="903" y="3259"/>
                    </a:lnTo>
                    <a:lnTo>
                      <a:pt x="918" y="3268"/>
                    </a:lnTo>
                    <a:lnTo>
                      <a:pt x="933" y="3275"/>
                    </a:lnTo>
                    <a:lnTo>
                      <a:pt x="949" y="3281"/>
                    </a:lnTo>
                    <a:lnTo>
                      <a:pt x="966" y="3286"/>
                    </a:lnTo>
                    <a:lnTo>
                      <a:pt x="983" y="3288"/>
                    </a:lnTo>
                    <a:lnTo>
                      <a:pt x="1001" y="3289"/>
                    </a:lnTo>
                    <a:lnTo>
                      <a:pt x="1001" y="3289"/>
                    </a:lnTo>
                    <a:lnTo>
                      <a:pt x="1020" y="3288"/>
                    </a:lnTo>
                    <a:lnTo>
                      <a:pt x="1037" y="3286"/>
                    </a:lnTo>
                    <a:lnTo>
                      <a:pt x="1054" y="3281"/>
                    </a:lnTo>
                    <a:lnTo>
                      <a:pt x="1070" y="3275"/>
                    </a:lnTo>
                    <a:lnTo>
                      <a:pt x="1085" y="3268"/>
                    </a:lnTo>
                    <a:lnTo>
                      <a:pt x="1100" y="3259"/>
                    </a:lnTo>
                    <a:lnTo>
                      <a:pt x="1112" y="3249"/>
                    </a:lnTo>
                    <a:lnTo>
                      <a:pt x="1125" y="3238"/>
                    </a:lnTo>
                    <a:lnTo>
                      <a:pt x="1137" y="3226"/>
                    </a:lnTo>
                    <a:lnTo>
                      <a:pt x="1147" y="3212"/>
                    </a:lnTo>
                    <a:lnTo>
                      <a:pt x="1155" y="3197"/>
                    </a:lnTo>
                    <a:lnTo>
                      <a:pt x="1163" y="3182"/>
                    </a:lnTo>
                    <a:lnTo>
                      <a:pt x="1169" y="3166"/>
                    </a:lnTo>
                    <a:lnTo>
                      <a:pt x="1173" y="3149"/>
                    </a:lnTo>
                    <a:lnTo>
                      <a:pt x="1175" y="3132"/>
                    </a:lnTo>
                    <a:lnTo>
                      <a:pt x="1176" y="3114"/>
                    </a:lnTo>
                    <a:lnTo>
                      <a:pt x="1176" y="1582"/>
                    </a:lnTo>
                    <a:lnTo>
                      <a:pt x="1176" y="1521"/>
                    </a:lnTo>
                    <a:lnTo>
                      <a:pt x="1176" y="513"/>
                    </a:lnTo>
                    <a:lnTo>
                      <a:pt x="1310" y="513"/>
                    </a:lnTo>
                    <a:lnTo>
                      <a:pt x="1310" y="1475"/>
                    </a:lnTo>
                    <a:lnTo>
                      <a:pt x="1310" y="1475"/>
                    </a:lnTo>
                    <a:lnTo>
                      <a:pt x="1311" y="1488"/>
                    </a:lnTo>
                    <a:lnTo>
                      <a:pt x="1313" y="1501"/>
                    </a:lnTo>
                    <a:lnTo>
                      <a:pt x="1316" y="1514"/>
                    </a:lnTo>
                    <a:lnTo>
                      <a:pt x="1320" y="1525"/>
                    </a:lnTo>
                    <a:lnTo>
                      <a:pt x="1326" y="1536"/>
                    </a:lnTo>
                    <a:lnTo>
                      <a:pt x="1332" y="1547"/>
                    </a:lnTo>
                    <a:lnTo>
                      <a:pt x="1340" y="1557"/>
                    </a:lnTo>
                    <a:lnTo>
                      <a:pt x="1348" y="1566"/>
                    </a:lnTo>
                    <a:lnTo>
                      <a:pt x="1357" y="1574"/>
                    </a:lnTo>
                    <a:lnTo>
                      <a:pt x="1366" y="1582"/>
                    </a:lnTo>
                    <a:lnTo>
                      <a:pt x="1377" y="1588"/>
                    </a:lnTo>
                    <a:lnTo>
                      <a:pt x="1389" y="1594"/>
                    </a:lnTo>
                    <a:lnTo>
                      <a:pt x="1400" y="1598"/>
                    </a:lnTo>
                    <a:lnTo>
                      <a:pt x="1413" y="1601"/>
                    </a:lnTo>
                    <a:lnTo>
                      <a:pt x="1426" y="1603"/>
                    </a:lnTo>
                    <a:lnTo>
                      <a:pt x="1439" y="1604"/>
                    </a:lnTo>
                    <a:lnTo>
                      <a:pt x="1439" y="1604"/>
                    </a:lnTo>
                    <a:lnTo>
                      <a:pt x="1452" y="1603"/>
                    </a:lnTo>
                    <a:lnTo>
                      <a:pt x="1464" y="1601"/>
                    </a:lnTo>
                    <a:lnTo>
                      <a:pt x="1477" y="1598"/>
                    </a:lnTo>
                    <a:lnTo>
                      <a:pt x="1489" y="1594"/>
                    </a:lnTo>
                    <a:lnTo>
                      <a:pt x="1500" y="1588"/>
                    </a:lnTo>
                    <a:lnTo>
                      <a:pt x="1510" y="1582"/>
                    </a:lnTo>
                    <a:lnTo>
                      <a:pt x="1521" y="1574"/>
                    </a:lnTo>
                    <a:lnTo>
                      <a:pt x="1530" y="1566"/>
                    </a:lnTo>
                    <a:lnTo>
                      <a:pt x="1538" y="1557"/>
                    </a:lnTo>
                    <a:lnTo>
                      <a:pt x="1546" y="1547"/>
                    </a:lnTo>
                    <a:lnTo>
                      <a:pt x="1552" y="1536"/>
                    </a:lnTo>
                    <a:lnTo>
                      <a:pt x="1557" y="1525"/>
                    </a:lnTo>
                    <a:lnTo>
                      <a:pt x="1562" y="1514"/>
                    </a:lnTo>
                    <a:lnTo>
                      <a:pt x="1565" y="1501"/>
                    </a:lnTo>
                    <a:lnTo>
                      <a:pt x="1567" y="1488"/>
                    </a:lnTo>
                    <a:lnTo>
                      <a:pt x="1567" y="1475"/>
                    </a:lnTo>
                    <a:lnTo>
                      <a:pt x="1567" y="513"/>
                    </a:lnTo>
                    <a:lnTo>
                      <a:pt x="1567" y="478"/>
                    </a:lnTo>
                    <a:lnTo>
                      <a:pt x="1567" y="326"/>
                    </a:lnTo>
                    <a:lnTo>
                      <a:pt x="1567" y="326"/>
                    </a:lnTo>
                    <a:lnTo>
                      <a:pt x="1567" y="310"/>
                    </a:lnTo>
                    <a:lnTo>
                      <a:pt x="1566" y="293"/>
                    </a:lnTo>
                    <a:lnTo>
                      <a:pt x="1564" y="277"/>
                    </a:lnTo>
                    <a:lnTo>
                      <a:pt x="1560" y="261"/>
                    </a:lnTo>
                    <a:lnTo>
                      <a:pt x="1557" y="245"/>
                    </a:lnTo>
                    <a:lnTo>
                      <a:pt x="1553" y="229"/>
                    </a:lnTo>
                    <a:lnTo>
                      <a:pt x="1548" y="214"/>
                    </a:lnTo>
                    <a:lnTo>
                      <a:pt x="1541" y="199"/>
                    </a:lnTo>
                    <a:lnTo>
                      <a:pt x="1535" y="184"/>
                    </a:lnTo>
                    <a:lnTo>
                      <a:pt x="1527" y="171"/>
                    </a:lnTo>
                    <a:lnTo>
                      <a:pt x="1520" y="157"/>
                    </a:lnTo>
                    <a:lnTo>
                      <a:pt x="1511" y="144"/>
                    </a:lnTo>
                    <a:lnTo>
                      <a:pt x="1503" y="131"/>
                    </a:lnTo>
                    <a:lnTo>
                      <a:pt x="1492" y="118"/>
                    </a:lnTo>
                    <a:lnTo>
                      <a:pt x="1483" y="107"/>
                    </a:lnTo>
                    <a:lnTo>
                      <a:pt x="1472" y="96"/>
                    </a:lnTo>
                    <a:lnTo>
                      <a:pt x="1460" y="84"/>
                    </a:lnTo>
                    <a:lnTo>
                      <a:pt x="1448" y="75"/>
                    </a:lnTo>
                    <a:lnTo>
                      <a:pt x="1436" y="65"/>
                    </a:lnTo>
                    <a:lnTo>
                      <a:pt x="1423" y="55"/>
                    </a:lnTo>
                    <a:lnTo>
                      <a:pt x="1410" y="47"/>
                    </a:lnTo>
                    <a:lnTo>
                      <a:pt x="1396" y="39"/>
                    </a:lnTo>
                    <a:lnTo>
                      <a:pt x="1382" y="32"/>
                    </a:lnTo>
                    <a:lnTo>
                      <a:pt x="1367" y="25"/>
                    </a:lnTo>
                    <a:lnTo>
                      <a:pt x="1352" y="19"/>
                    </a:lnTo>
                    <a:lnTo>
                      <a:pt x="1338" y="15"/>
                    </a:lnTo>
                    <a:lnTo>
                      <a:pt x="1322" y="9"/>
                    </a:lnTo>
                    <a:lnTo>
                      <a:pt x="1307" y="6"/>
                    </a:lnTo>
                    <a:lnTo>
                      <a:pt x="1290" y="3"/>
                    </a:lnTo>
                    <a:lnTo>
                      <a:pt x="1274" y="1"/>
                    </a:lnTo>
                    <a:lnTo>
                      <a:pt x="1258" y="0"/>
                    </a:lnTo>
                    <a:lnTo>
                      <a:pt x="1240" y="0"/>
                    </a:lnTo>
                    <a:lnTo>
                      <a:pt x="1240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1588">
                <a:noFill/>
                <a:prstDash val="solid"/>
                <a:round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219078">
                  <a:defRPr/>
                </a:pPr>
                <a:endParaRPr lang="en-US" sz="2400" kern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3" name="Group 51"/>
            <p:cNvGrpSpPr/>
            <p:nvPr/>
          </p:nvGrpSpPr>
          <p:grpSpPr>
            <a:xfrm>
              <a:off x="3390900" y="2917825"/>
              <a:ext cx="433113" cy="1098550"/>
              <a:chOff x="2389188" y="1800226"/>
              <a:chExt cx="828675" cy="2101850"/>
            </a:xfrm>
            <a:solidFill>
              <a:srgbClr val="00559B"/>
            </a:solidFill>
            <a:effectLst>
              <a:innerShdw dist="50800" dir="5400000">
                <a:prstClr val="black">
                  <a:alpha val="20000"/>
                </a:prstClr>
              </a:innerShdw>
            </a:effectLst>
          </p:grpSpPr>
          <p:sp>
            <p:nvSpPr>
              <p:cNvPr id="19" name="Freeform 5"/>
              <p:cNvSpPr>
                <a:spLocks/>
              </p:cNvSpPr>
              <p:nvPr/>
            </p:nvSpPr>
            <p:spPr bwMode="auto">
              <a:xfrm>
                <a:off x="2640013" y="1800226"/>
                <a:ext cx="327025" cy="325438"/>
              </a:xfrm>
              <a:custGeom>
                <a:avLst/>
                <a:gdLst>
                  <a:gd name="T0" fmla="*/ 325 w 617"/>
                  <a:gd name="T1" fmla="*/ 617 h 617"/>
                  <a:gd name="T2" fmla="*/ 371 w 617"/>
                  <a:gd name="T3" fmla="*/ 611 h 617"/>
                  <a:gd name="T4" fmla="*/ 414 w 617"/>
                  <a:gd name="T5" fmla="*/ 599 h 617"/>
                  <a:gd name="T6" fmla="*/ 456 w 617"/>
                  <a:gd name="T7" fmla="*/ 580 h 617"/>
                  <a:gd name="T8" fmla="*/ 493 w 617"/>
                  <a:gd name="T9" fmla="*/ 556 h 617"/>
                  <a:gd name="T10" fmla="*/ 526 w 617"/>
                  <a:gd name="T11" fmla="*/ 527 h 617"/>
                  <a:gd name="T12" fmla="*/ 556 w 617"/>
                  <a:gd name="T13" fmla="*/ 493 h 617"/>
                  <a:gd name="T14" fmla="*/ 580 w 617"/>
                  <a:gd name="T15" fmla="*/ 456 h 617"/>
                  <a:gd name="T16" fmla="*/ 598 w 617"/>
                  <a:gd name="T17" fmla="*/ 415 h 617"/>
                  <a:gd name="T18" fmla="*/ 611 w 617"/>
                  <a:gd name="T19" fmla="*/ 370 h 617"/>
                  <a:gd name="T20" fmla="*/ 617 w 617"/>
                  <a:gd name="T21" fmla="*/ 324 h 617"/>
                  <a:gd name="T22" fmla="*/ 617 w 617"/>
                  <a:gd name="T23" fmla="*/ 292 h 617"/>
                  <a:gd name="T24" fmla="*/ 611 w 617"/>
                  <a:gd name="T25" fmla="*/ 247 h 617"/>
                  <a:gd name="T26" fmla="*/ 598 w 617"/>
                  <a:gd name="T27" fmla="*/ 203 h 617"/>
                  <a:gd name="T28" fmla="*/ 580 w 617"/>
                  <a:gd name="T29" fmla="*/ 161 h 617"/>
                  <a:gd name="T30" fmla="*/ 556 w 617"/>
                  <a:gd name="T31" fmla="*/ 124 h 617"/>
                  <a:gd name="T32" fmla="*/ 526 w 617"/>
                  <a:gd name="T33" fmla="*/ 91 h 617"/>
                  <a:gd name="T34" fmla="*/ 493 w 617"/>
                  <a:gd name="T35" fmla="*/ 61 h 617"/>
                  <a:gd name="T36" fmla="*/ 456 w 617"/>
                  <a:gd name="T37" fmla="*/ 37 h 617"/>
                  <a:gd name="T38" fmla="*/ 414 w 617"/>
                  <a:gd name="T39" fmla="*/ 18 h 617"/>
                  <a:gd name="T40" fmla="*/ 371 w 617"/>
                  <a:gd name="T41" fmla="*/ 7 h 617"/>
                  <a:gd name="T42" fmla="*/ 325 w 617"/>
                  <a:gd name="T43" fmla="*/ 0 h 617"/>
                  <a:gd name="T44" fmla="*/ 293 w 617"/>
                  <a:gd name="T45" fmla="*/ 0 h 617"/>
                  <a:gd name="T46" fmla="*/ 246 w 617"/>
                  <a:gd name="T47" fmla="*/ 7 h 617"/>
                  <a:gd name="T48" fmla="*/ 202 w 617"/>
                  <a:gd name="T49" fmla="*/ 18 h 617"/>
                  <a:gd name="T50" fmla="*/ 162 w 617"/>
                  <a:gd name="T51" fmla="*/ 37 h 617"/>
                  <a:gd name="T52" fmla="*/ 124 w 617"/>
                  <a:gd name="T53" fmla="*/ 61 h 617"/>
                  <a:gd name="T54" fmla="*/ 90 w 617"/>
                  <a:gd name="T55" fmla="*/ 91 h 617"/>
                  <a:gd name="T56" fmla="*/ 61 w 617"/>
                  <a:gd name="T57" fmla="*/ 124 h 617"/>
                  <a:gd name="T58" fmla="*/ 37 w 617"/>
                  <a:gd name="T59" fmla="*/ 161 h 617"/>
                  <a:gd name="T60" fmla="*/ 19 w 617"/>
                  <a:gd name="T61" fmla="*/ 203 h 617"/>
                  <a:gd name="T62" fmla="*/ 6 w 617"/>
                  <a:gd name="T63" fmla="*/ 247 h 617"/>
                  <a:gd name="T64" fmla="*/ 1 w 617"/>
                  <a:gd name="T65" fmla="*/ 292 h 617"/>
                  <a:gd name="T66" fmla="*/ 1 w 617"/>
                  <a:gd name="T67" fmla="*/ 324 h 617"/>
                  <a:gd name="T68" fmla="*/ 6 w 617"/>
                  <a:gd name="T69" fmla="*/ 370 h 617"/>
                  <a:gd name="T70" fmla="*/ 19 w 617"/>
                  <a:gd name="T71" fmla="*/ 415 h 617"/>
                  <a:gd name="T72" fmla="*/ 37 w 617"/>
                  <a:gd name="T73" fmla="*/ 456 h 617"/>
                  <a:gd name="T74" fmla="*/ 61 w 617"/>
                  <a:gd name="T75" fmla="*/ 493 h 617"/>
                  <a:gd name="T76" fmla="*/ 90 w 617"/>
                  <a:gd name="T77" fmla="*/ 527 h 617"/>
                  <a:gd name="T78" fmla="*/ 124 w 617"/>
                  <a:gd name="T79" fmla="*/ 556 h 617"/>
                  <a:gd name="T80" fmla="*/ 162 w 617"/>
                  <a:gd name="T81" fmla="*/ 580 h 617"/>
                  <a:gd name="T82" fmla="*/ 202 w 617"/>
                  <a:gd name="T83" fmla="*/ 599 h 617"/>
                  <a:gd name="T84" fmla="*/ 246 w 617"/>
                  <a:gd name="T85" fmla="*/ 611 h 617"/>
                  <a:gd name="T86" fmla="*/ 293 w 617"/>
                  <a:gd name="T87" fmla="*/ 617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17" h="617">
                    <a:moveTo>
                      <a:pt x="309" y="617"/>
                    </a:moveTo>
                    <a:lnTo>
                      <a:pt x="309" y="617"/>
                    </a:lnTo>
                    <a:lnTo>
                      <a:pt x="325" y="617"/>
                    </a:lnTo>
                    <a:lnTo>
                      <a:pt x="340" y="616"/>
                    </a:lnTo>
                    <a:lnTo>
                      <a:pt x="356" y="614"/>
                    </a:lnTo>
                    <a:lnTo>
                      <a:pt x="371" y="611"/>
                    </a:lnTo>
                    <a:lnTo>
                      <a:pt x="386" y="607"/>
                    </a:lnTo>
                    <a:lnTo>
                      <a:pt x="401" y="603"/>
                    </a:lnTo>
                    <a:lnTo>
                      <a:pt x="414" y="599"/>
                    </a:lnTo>
                    <a:lnTo>
                      <a:pt x="428" y="593"/>
                    </a:lnTo>
                    <a:lnTo>
                      <a:pt x="442" y="587"/>
                    </a:lnTo>
                    <a:lnTo>
                      <a:pt x="456" y="580"/>
                    </a:lnTo>
                    <a:lnTo>
                      <a:pt x="469" y="573"/>
                    </a:lnTo>
                    <a:lnTo>
                      <a:pt x="481" y="564"/>
                    </a:lnTo>
                    <a:lnTo>
                      <a:pt x="493" y="556"/>
                    </a:lnTo>
                    <a:lnTo>
                      <a:pt x="505" y="546"/>
                    </a:lnTo>
                    <a:lnTo>
                      <a:pt x="516" y="537"/>
                    </a:lnTo>
                    <a:lnTo>
                      <a:pt x="526" y="527"/>
                    </a:lnTo>
                    <a:lnTo>
                      <a:pt x="537" y="516"/>
                    </a:lnTo>
                    <a:lnTo>
                      <a:pt x="547" y="505"/>
                    </a:lnTo>
                    <a:lnTo>
                      <a:pt x="556" y="493"/>
                    </a:lnTo>
                    <a:lnTo>
                      <a:pt x="565" y="481"/>
                    </a:lnTo>
                    <a:lnTo>
                      <a:pt x="572" y="468"/>
                    </a:lnTo>
                    <a:lnTo>
                      <a:pt x="580" y="456"/>
                    </a:lnTo>
                    <a:lnTo>
                      <a:pt x="587" y="443"/>
                    </a:lnTo>
                    <a:lnTo>
                      <a:pt x="593" y="429"/>
                    </a:lnTo>
                    <a:lnTo>
                      <a:pt x="598" y="415"/>
                    </a:lnTo>
                    <a:lnTo>
                      <a:pt x="603" y="400"/>
                    </a:lnTo>
                    <a:lnTo>
                      <a:pt x="608" y="385"/>
                    </a:lnTo>
                    <a:lnTo>
                      <a:pt x="611" y="370"/>
                    </a:lnTo>
                    <a:lnTo>
                      <a:pt x="614" y="355"/>
                    </a:lnTo>
                    <a:lnTo>
                      <a:pt x="616" y="340"/>
                    </a:lnTo>
                    <a:lnTo>
                      <a:pt x="617" y="324"/>
                    </a:lnTo>
                    <a:lnTo>
                      <a:pt x="617" y="308"/>
                    </a:lnTo>
                    <a:lnTo>
                      <a:pt x="617" y="308"/>
                    </a:lnTo>
                    <a:lnTo>
                      <a:pt x="617" y="292"/>
                    </a:lnTo>
                    <a:lnTo>
                      <a:pt x="616" y="277"/>
                    </a:lnTo>
                    <a:lnTo>
                      <a:pt x="614" y="261"/>
                    </a:lnTo>
                    <a:lnTo>
                      <a:pt x="611" y="247"/>
                    </a:lnTo>
                    <a:lnTo>
                      <a:pt x="608" y="232"/>
                    </a:lnTo>
                    <a:lnTo>
                      <a:pt x="603" y="217"/>
                    </a:lnTo>
                    <a:lnTo>
                      <a:pt x="598" y="203"/>
                    </a:lnTo>
                    <a:lnTo>
                      <a:pt x="593" y="189"/>
                    </a:lnTo>
                    <a:lnTo>
                      <a:pt x="587" y="175"/>
                    </a:lnTo>
                    <a:lnTo>
                      <a:pt x="580" y="161"/>
                    </a:lnTo>
                    <a:lnTo>
                      <a:pt x="572" y="148"/>
                    </a:lnTo>
                    <a:lnTo>
                      <a:pt x="565" y="136"/>
                    </a:lnTo>
                    <a:lnTo>
                      <a:pt x="556" y="124"/>
                    </a:lnTo>
                    <a:lnTo>
                      <a:pt x="547" y="112"/>
                    </a:lnTo>
                    <a:lnTo>
                      <a:pt x="537" y="101"/>
                    </a:lnTo>
                    <a:lnTo>
                      <a:pt x="526" y="91"/>
                    </a:lnTo>
                    <a:lnTo>
                      <a:pt x="516" y="80"/>
                    </a:lnTo>
                    <a:lnTo>
                      <a:pt x="505" y="71"/>
                    </a:lnTo>
                    <a:lnTo>
                      <a:pt x="493" y="61"/>
                    </a:lnTo>
                    <a:lnTo>
                      <a:pt x="481" y="52"/>
                    </a:lnTo>
                    <a:lnTo>
                      <a:pt x="469" y="45"/>
                    </a:lnTo>
                    <a:lnTo>
                      <a:pt x="456" y="37"/>
                    </a:lnTo>
                    <a:lnTo>
                      <a:pt x="442" y="30"/>
                    </a:lnTo>
                    <a:lnTo>
                      <a:pt x="428" y="25"/>
                    </a:lnTo>
                    <a:lnTo>
                      <a:pt x="414" y="18"/>
                    </a:lnTo>
                    <a:lnTo>
                      <a:pt x="401" y="14"/>
                    </a:lnTo>
                    <a:lnTo>
                      <a:pt x="386" y="10"/>
                    </a:lnTo>
                    <a:lnTo>
                      <a:pt x="371" y="7"/>
                    </a:lnTo>
                    <a:lnTo>
                      <a:pt x="356" y="3"/>
                    </a:lnTo>
                    <a:lnTo>
                      <a:pt x="340" y="1"/>
                    </a:lnTo>
                    <a:lnTo>
                      <a:pt x="325" y="0"/>
                    </a:lnTo>
                    <a:lnTo>
                      <a:pt x="309" y="0"/>
                    </a:lnTo>
                    <a:lnTo>
                      <a:pt x="309" y="0"/>
                    </a:lnTo>
                    <a:lnTo>
                      <a:pt x="293" y="0"/>
                    </a:lnTo>
                    <a:lnTo>
                      <a:pt x="277" y="1"/>
                    </a:lnTo>
                    <a:lnTo>
                      <a:pt x="262" y="3"/>
                    </a:lnTo>
                    <a:lnTo>
                      <a:pt x="246" y="7"/>
                    </a:lnTo>
                    <a:lnTo>
                      <a:pt x="231" y="10"/>
                    </a:lnTo>
                    <a:lnTo>
                      <a:pt x="217" y="14"/>
                    </a:lnTo>
                    <a:lnTo>
                      <a:pt x="202" y="18"/>
                    </a:lnTo>
                    <a:lnTo>
                      <a:pt x="188" y="25"/>
                    </a:lnTo>
                    <a:lnTo>
                      <a:pt x="174" y="30"/>
                    </a:lnTo>
                    <a:lnTo>
                      <a:pt x="162" y="37"/>
                    </a:lnTo>
                    <a:lnTo>
                      <a:pt x="149" y="45"/>
                    </a:lnTo>
                    <a:lnTo>
                      <a:pt x="136" y="52"/>
                    </a:lnTo>
                    <a:lnTo>
                      <a:pt x="124" y="61"/>
                    </a:lnTo>
                    <a:lnTo>
                      <a:pt x="113" y="71"/>
                    </a:lnTo>
                    <a:lnTo>
                      <a:pt x="101" y="80"/>
                    </a:lnTo>
                    <a:lnTo>
                      <a:pt x="90" y="91"/>
                    </a:lnTo>
                    <a:lnTo>
                      <a:pt x="81" y="101"/>
                    </a:lnTo>
                    <a:lnTo>
                      <a:pt x="70" y="112"/>
                    </a:lnTo>
                    <a:lnTo>
                      <a:pt x="61" y="124"/>
                    </a:lnTo>
                    <a:lnTo>
                      <a:pt x="53" y="136"/>
                    </a:lnTo>
                    <a:lnTo>
                      <a:pt x="44" y="148"/>
                    </a:lnTo>
                    <a:lnTo>
                      <a:pt x="37" y="161"/>
                    </a:lnTo>
                    <a:lnTo>
                      <a:pt x="30" y="175"/>
                    </a:lnTo>
                    <a:lnTo>
                      <a:pt x="24" y="189"/>
                    </a:lnTo>
                    <a:lnTo>
                      <a:pt x="19" y="203"/>
                    </a:lnTo>
                    <a:lnTo>
                      <a:pt x="13" y="217"/>
                    </a:lnTo>
                    <a:lnTo>
                      <a:pt x="9" y="232"/>
                    </a:lnTo>
                    <a:lnTo>
                      <a:pt x="6" y="247"/>
                    </a:lnTo>
                    <a:lnTo>
                      <a:pt x="4" y="261"/>
                    </a:lnTo>
                    <a:lnTo>
                      <a:pt x="2" y="277"/>
                    </a:lnTo>
                    <a:lnTo>
                      <a:pt x="1" y="292"/>
                    </a:lnTo>
                    <a:lnTo>
                      <a:pt x="0" y="308"/>
                    </a:lnTo>
                    <a:lnTo>
                      <a:pt x="0" y="308"/>
                    </a:lnTo>
                    <a:lnTo>
                      <a:pt x="1" y="324"/>
                    </a:lnTo>
                    <a:lnTo>
                      <a:pt x="2" y="340"/>
                    </a:lnTo>
                    <a:lnTo>
                      <a:pt x="4" y="355"/>
                    </a:lnTo>
                    <a:lnTo>
                      <a:pt x="6" y="370"/>
                    </a:lnTo>
                    <a:lnTo>
                      <a:pt x="9" y="385"/>
                    </a:lnTo>
                    <a:lnTo>
                      <a:pt x="13" y="400"/>
                    </a:lnTo>
                    <a:lnTo>
                      <a:pt x="19" y="415"/>
                    </a:lnTo>
                    <a:lnTo>
                      <a:pt x="24" y="429"/>
                    </a:lnTo>
                    <a:lnTo>
                      <a:pt x="30" y="443"/>
                    </a:lnTo>
                    <a:lnTo>
                      <a:pt x="37" y="456"/>
                    </a:lnTo>
                    <a:lnTo>
                      <a:pt x="44" y="468"/>
                    </a:lnTo>
                    <a:lnTo>
                      <a:pt x="53" y="481"/>
                    </a:lnTo>
                    <a:lnTo>
                      <a:pt x="61" y="493"/>
                    </a:lnTo>
                    <a:lnTo>
                      <a:pt x="70" y="505"/>
                    </a:lnTo>
                    <a:lnTo>
                      <a:pt x="81" y="516"/>
                    </a:lnTo>
                    <a:lnTo>
                      <a:pt x="90" y="527"/>
                    </a:lnTo>
                    <a:lnTo>
                      <a:pt x="101" y="537"/>
                    </a:lnTo>
                    <a:lnTo>
                      <a:pt x="113" y="546"/>
                    </a:lnTo>
                    <a:lnTo>
                      <a:pt x="124" y="556"/>
                    </a:lnTo>
                    <a:lnTo>
                      <a:pt x="136" y="564"/>
                    </a:lnTo>
                    <a:lnTo>
                      <a:pt x="149" y="573"/>
                    </a:lnTo>
                    <a:lnTo>
                      <a:pt x="162" y="580"/>
                    </a:lnTo>
                    <a:lnTo>
                      <a:pt x="174" y="587"/>
                    </a:lnTo>
                    <a:lnTo>
                      <a:pt x="188" y="593"/>
                    </a:lnTo>
                    <a:lnTo>
                      <a:pt x="202" y="599"/>
                    </a:lnTo>
                    <a:lnTo>
                      <a:pt x="217" y="603"/>
                    </a:lnTo>
                    <a:lnTo>
                      <a:pt x="231" y="607"/>
                    </a:lnTo>
                    <a:lnTo>
                      <a:pt x="246" y="611"/>
                    </a:lnTo>
                    <a:lnTo>
                      <a:pt x="262" y="614"/>
                    </a:lnTo>
                    <a:lnTo>
                      <a:pt x="277" y="616"/>
                    </a:lnTo>
                    <a:lnTo>
                      <a:pt x="293" y="617"/>
                    </a:lnTo>
                    <a:lnTo>
                      <a:pt x="309" y="617"/>
                    </a:lnTo>
                    <a:lnTo>
                      <a:pt x="309" y="617"/>
                    </a:lnTo>
                    <a:close/>
                  </a:path>
                </a:pathLst>
              </a:custGeom>
              <a:solidFill>
                <a:schemeClr val="accent4"/>
              </a:solidFill>
              <a:ln w="1588">
                <a:noFill/>
                <a:prstDash val="solid"/>
                <a:round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219078">
                  <a:defRPr/>
                </a:pPr>
                <a:endParaRPr 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" name="Freeform 6"/>
              <p:cNvSpPr>
                <a:spLocks/>
              </p:cNvSpPr>
              <p:nvPr/>
            </p:nvSpPr>
            <p:spPr bwMode="auto">
              <a:xfrm>
                <a:off x="2389188" y="2160588"/>
                <a:ext cx="828675" cy="1741488"/>
              </a:xfrm>
              <a:custGeom>
                <a:avLst/>
                <a:gdLst>
                  <a:gd name="T0" fmla="*/ 310 w 1567"/>
                  <a:gd name="T1" fmla="*/ 0 h 3289"/>
                  <a:gd name="T2" fmla="*/ 245 w 1567"/>
                  <a:gd name="T3" fmla="*/ 9 h 3289"/>
                  <a:gd name="T4" fmla="*/ 185 w 1567"/>
                  <a:gd name="T5" fmla="*/ 32 h 3289"/>
                  <a:gd name="T6" fmla="*/ 131 w 1567"/>
                  <a:gd name="T7" fmla="*/ 65 h 3289"/>
                  <a:gd name="T8" fmla="*/ 85 w 1567"/>
                  <a:gd name="T9" fmla="*/ 107 h 3289"/>
                  <a:gd name="T10" fmla="*/ 47 w 1567"/>
                  <a:gd name="T11" fmla="*/ 157 h 3289"/>
                  <a:gd name="T12" fmla="*/ 20 w 1567"/>
                  <a:gd name="T13" fmla="*/ 214 h 3289"/>
                  <a:gd name="T14" fmla="*/ 4 w 1567"/>
                  <a:gd name="T15" fmla="*/ 277 h 3289"/>
                  <a:gd name="T16" fmla="*/ 0 w 1567"/>
                  <a:gd name="T17" fmla="*/ 478 h 3289"/>
                  <a:gd name="T18" fmla="*/ 1 w 1567"/>
                  <a:gd name="T19" fmla="*/ 1488 h 3289"/>
                  <a:gd name="T20" fmla="*/ 16 w 1567"/>
                  <a:gd name="T21" fmla="*/ 1536 h 3289"/>
                  <a:gd name="T22" fmla="*/ 47 w 1567"/>
                  <a:gd name="T23" fmla="*/ 1574 h 3289"/>
                  <a:gd name="T24" fmla="*/ 90 w 1567"/>
                  <a:gd name="T25" fmla="*/ 1598 h 3289"/>
                  <a:gd name="T26" fmla="*/ 129 w 1567"/>
                  <a:gd name="T27" fmla="*/ 1604 h 3289"/>
                  <a:gd name="T28" fmla="*/ 179 w 1567"/>
                  <a:gd name="T29" fmla="*/ 1594 h 3289"/>
                  <a:gd name="T30" fmla="*/ 220 w 1567"/>
                  <a:gd name="T31" fmla="*/ 1566 h 3289"/>
                  <a:gd name="T32" fmla="*/ 247 w 1567"/>
                  <a:gd name="T33" fmla="*/ 1525 h 3289"/>
                  <a:gd name="T34" fmla="*/ 257 w 1567"/>
                  <a:gd name="T35" fmla="*/ 1475 h 3289"/>
                  <a:gd name="T36" fmla="*/ 370 w 1567"/>
                  <a:gd name="T37" fmla="*/ 1582 h 3289"/>
                  <a:gd name="T38" fmla="*/ 373 w 1567"/>
                  <a:gd name="T39" fmla="*/ 3149 h 3289"/>
                  <a:gd name="T40" fmla="*/ 400 w 1567"/>
                  <a:gd name="T41" fmla="*/ 3212 h 3289"/>
                  <a:gd name="T42" fmla="*/ 447 w 1567"/>
                  <a:gd name="T43" fmla="*/ 3259 h 3289"/>
                  <a:gd name="T44" fmla="*/ 510 w 1567"/>
                  <a:gd name="T45" fmla="*/ 3286 h 3289"/>
                  <a:gd name="T46" fmla="*/ 563 w 1567"/>
                  <a:gd name="T47" fmla="*/ 3288 h 3289"/>
                  <a:gd name="T48" fmla="*/ 628 w 1567"/>
                  <a:gd name="T49" fmla="*/ 3268 h 3289"/>
                  <a:gd name="T50" fmla="*/ 679 w 1567"/>
                  <a:gd name="T51" fmla="*/ 3226 h 3289"/>
                  <a:gd name="T52" fmla="*/ 712 w 1567"/>
                  <a:gd name="T53" fmla="*/ 3166 h 3289"/>
                  <a:gd name="T54" fmla="*/ 720 w 1567"/>
                  <a:gd name="T55" fmla="*/ 1582 h 3289"/>
                  <a:gd name="T56" fmla="*/ 828 w 1567"/>
                  <a:gd name="T57" fmla="*/ 3132 h 3289"/>
                  <a:gd name="T58" fmla="*/ 848 w 1567"/>
                  <a:gd name="T59" fmla="*/ 3197 h 3289"/>
                  <a:gd name="T60" fmla="*/ 891 w 1567"/>
                  <a:gd name="T61" fmla="*/ 3249 h 3289"/>
                  <a:gd name="T62" fmla="*/ 949 w 1567"/>
                  <a:gd name="T63" fmla="*/ 3281 h 3289"/>
                  <a:gd name="T64" fmla="*/ 1001 w 1567"/>
                  <a:gd name="T65" fmla="*/ 3289 h 3289"/>
                  <a:gd name="T66" fmla="*/ 1070 w 1567"/>
                  <a:gd name="T67" fmla="*/ 3275 h 3289"/>
                  <a:gd name="T68" fmla="*/ 1125 w 1567"/>
                  <a:gd name="T69" fmla="*/ 3238 h 3289"/>
                  <a:gd name="T70" fmla="*/ 1163 w 1567"/>
                  <a:gd name="T71" fmla="*/ 3182 h 3289"/>
                  <a:gd name="T72" fmla="*/ 1176 w 1567"/>
                  <a:gd name="T73" fmla="*/ 3114 h 3289"/>
                  <a:gd name="T74" fmla="*/ 1310 w 1567"/>
                  <a:gd name="T75" fmla="*/ 513 h 3289"/>
                  <a:gd name="T76" fmla="*/ 1313 w 1567"/>
                  <a:gd name="T77" fmla="*/ 1501 h 3289"/>
                  <a:gd name="T78" fmla="*/ 1332 w 1567"/>
                  <a:gd name="T79" fmla="*/ 1547 h 3289"/>
                  <a:gd name="T80" fmla="*/ 1366 w 1567"/>
                  <a:gd name="T81" fmla="*/ 1582 h 3289"/>
                  <a:gd name="T82" fmla="*/ 1413 w 1567"/>
                  <a:gd name="T83" fmla="*/ 1601 h 3289"/>
                  <a:gd name="T84" fmla="*/ 1452 w 1567"/>
                  <a:gd name="T85" fmla="*/ 1603 h 3289"/>
                  <a:gd name="T86" fmla="*/ 1500 w 1567"/>
                  <a:gd name="T87" fmla="*/ 1588 h 3289"/>
                  <a:gd name="T88" fmla="*/ 1538 w 1567"/>
                  <a:gd name="T89" fmla="*/ 1557 h 3289"/>
                  <a:gd name="T90" fmla="*/ 1562 w 1567"/>
                  <a:gd name="T91" fmla="*/ 1514 h 3289"/>
                  <a:gd name="T92" fmla="*/ 1567 w 1567"/>
                  <a:gd name="T93" fmla="*/ 513 h 3289"/>
                  <a:gd name="T94" fmla="*/ 1567 w 1567"/>
                  <a:gd name="T95" fmla="*/ 310 h 3289"/>
                  <a:gd name="T96" fmla="*/ 1557 w 1567"/>
                  <a:gd name="T97" fmla="*/ 245 h 3289"/>
                  <a:gd name="T98" fmla="*/ 1535 w 1567"/>
                  <a:gd name="T99" fmla="*/ 184 h 3289"/>
                  <a:gd name="T100" fmla="*/ 1503 w 1567"/>
                  <a:gd name="T101" fmla="*/ 131 h 3289"/>
                  <a:gd name="T102" fmla="*/ 1460 w 1567"/>
                  <a:gd name="T103" fmla="*/ 84 h 3289"/>
                  <a:gd name="T104" fmla="*/ 1410 w 1567"/>
                  <a:gd name="T105" fmla="*/ 47 h 3289"/>
                  <a:gd name="T106" fmla="*/ 1352 w 1567"/>
                  <a:gd name="T107" fmla="*/ 19 h 3289"/>
                  <a:gd name="T108" fmla="*/ 1290 w 1567"/>
                  <a:gd name="T109" fmla="*/ 3 h 3289"/>
                  <a:gd name="T110" fmla="*/ 1240 w 1567"/>
                  <a:gd name="T111" fmla="*/ 0 h 3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567" h="3289">
                    <a:moveTo>
                      <a:pt x="1240" y="0"/>
                    </a:moveTo>
                    <a:lnTo>
                      <a:pt x="327" y="0"/>
                    </a:lnTo>
                    <a:lnTo>
                      <a:pt x="327" y="0"/>
                    </a:lnTo>
                    <a:lnTo>
                      <a:pt x="310" y="0"/>
                    </a:lnTo>
                    <a:lnTo>
                      <a:pt x="293" y="1"/>
                    </a:lnTo>
                    <a:lnTo>
                      <a:pt x="277" y="3"/>
                    </a:lnTo>
                    <a:lnTo>
                      <a:pt x="261" y="6"/>
                    </a:lnTo>
                    <a:lnTo>
                      <a:pt x="245" y="9"/>
                    </a:lnTo>
                    <a:lnTo>
                      <a:pt x="229" y="15"/>
                    </a:lnTo>
                    <a:lnTo>
                      <a:pt x="214" y="19"/>
                    </a:lnTo>
                    <a:lnTo>
                      <a:pt x="199" y="25"/>
                    </a:lnTo>
                    <a:lnTo>
                      <a:pt x="185" y="32"/>
                    </a:lnTo>
                    <a:lnTo>
                      <a:pt x="171" y="39"/>
                    </a:lnTo>
                    <a:lnTo>
                      <a:pt x="158" y="47"/>
                    </a:lnTo>
                    <a:lnTo>
                      <a:pt x="144" y="55"/>
                    </a:lnTo>
                    <a:lnTo>
                      <a:pt x="131" y="65"/>
                    </a:lnTo>
                    <a:lnTo>
                      <a:pt x="119" y="75"/>
                    </a:lnTo>
                    <a:lnTo>
                      <a:pt x="106" y="84"/>
                    </a:lnTo>
                    <a:lnTo>
                      <a:pt x="96" y="96"/>
                    </a:lnTo>
                    <a:lnTo>
                      <a:pt x="85" y="107"/>
                    </a:lnTo>
                    <a:lnTo>
                      <a:pt x="74" y="118"/>
                    </a:lnTo>
                    <a:lnTo>
                      <a:pt x="65" y="131"/>
                    </a:lnTo>
                    <a:lnTo>
                      <a:pt x="55" y="144"/>
                    </a:lnTo>
                    <a:lnTo>
                      <a:pt x="47" y="157"/>
                    </a:lnTo>
                    <a:lnTo>
                      <a:pt x="39" y="171"/>
                    </a:lnTo>
                    <a:lnTo>
                      <a:pt x="32" y="184"/>
                    </a:lnTo>
                    <a:lnTo>
                      <a:pt x="25" y="199"/>
                    </a:lnTo>
                    <a:lnTo>
                      <a:pt x="20" y="214"/>
                    </a:lnTo>
                    <a:lnTo>
                      <a:pt x="15" y="229"/>
                    </a:lnTo>
                    <a:lnTo>
                      <a:pt x="10" y="245"/>
                    </a:lnTo>
                    <a:lnTo>
                      <a:pt x="6" y="261"/>
                    </a:lnTo>
                    <a:lnTo>
                      <a:pt x="4" y="277"/>
                    </a:lnTo>
                    <a:lnTo>
                      <a:pt x="2" y="293"/>
                    </a:lnTo>
                    <a:lnTo>
                      <a:pt x="0" y="310"/>
                    </a:lnTo>
                    <a:lnTo>
                      <a:pt x="0" y="326"/>
                    </a:lnTo>
                    <a:lnTo>
                      <a:pt x="0" y="478"/>
                    </a:lnTo>
                    <a:lnTo>
                      <a:pt x="0" y="513"/>
                    </a:lnTo>
                    <a:lnTo>
                      <a:pt x="0" y="1475"/>
                    </a:lnTo>
                    <a:lnTo>
                      <a:pt x="0" y="1475"/>
                    </a:lnTo>
                    <a:lnTo>
                      <a:pt x="1" y="1488"/>
                    </a:lnTo>
                    <a:lnTo>
                      <a:pt x="2" y="1501"/>
                    </a:lnTo>
                    <a:lnTo>
                      <a:pt x="5" y="1514"/>
                    </a:lnTo>
                    <a:lnTo>
                      <a:pt x="9" y="1525"/>
                    </a:lnTo>
                    <a:lnTo>
                      <a:pt x="16" y="1536"/>
                    </a:lnTo>
                    <a:lnTo>
                      <a:pt x="22" y="1547"/>
                    </a:lnTo>
                    <a:lnTo>
                      <a:pt x="30" y="1557"/>
                    </a:lnTo>
                    <a:lnTo>
                      <a:pt x="37" y="1566"/>
                    </a:lnTo>
                    <a:lnTo>
                      <a:pt x="47" y="1574"/>
                    </a:lnTo>
                    <a:lnTo>
                      <a:pt x="56" y="1582"/>
                    </a:lnTo>
                    <a:lnTo>
                      <a:pt x="67" y="1588"/>
                    </a:lnTo>
                    <a:lnTo>
                      <a:pt x="79" y="1594"/>
                    </a:lnTo>
                    <a:lnTo>
                      <a:pt x="90" y="1598"/>
                    </a:lnTo>
                    <a:lnTo>
                      <a:pt x="102" y="1601"/>
                    </a:lnTo>
                    <a:lnTo>
                      <a:pt x="115" y="1603"/>
                    </a:lnTo>
                    <a:lnTo>
                      <a:pt x="129" y="1604"/>
                    </a:lnTo>
                    <a:lnTo>
                      <a:pt x="129" y="1604"/>
                    </a:lnTo>
                    <a:lnTo>
                      <a:pt x="142" y="1603"/>
                    </a:lnTo>
                    <a:lnTo>
                      <a:pt x="155" y="1601"/>
                    </a:lnTo>
                    <a:lnTo>
                      <a:pt x="166" y="1598"/>
                    </a:lnTo>
                    <a:lnTo>
                      <a:pt x="179" y="1594"/>
                    </a:lnTo>
                    <a:lnTo>
                      <a:pt x="190" y="1588"/>
                    </a:lnTo>
                    <a:lnTo>
                      <a:pt x="200" y="1582"/>
                    </a:lnTo>
                    <a:lnTo>
                      <a:pt x="210" y="1574"/>
                    </a:lnTo>
                    <a:lnTo>
                      <a:pt x="220" y="1566"/>
                    </a:lnTo>
                    <a:lnTo>
                      <a:pt x="228" y="1557"/>
                    </a:lnTo>
                    <a:lnTo>
                      <a:pt x="236" y="1547"/>
                    </a:lnTo>
                    <a:lnTo>
                      <a:pt x="242" y="1536"/>
                    </a:lnTo>
                    <a:lnTo>
                      <a:pt x="247" y="1525"/>
                    </a:lnTo>
                    <a:lnTo>
                      <a:pt x="252" y="1514"/>
                    </a:lnTo>
                    <a:lnTo>
                      <a:pt x="255" y="1501"/>
                    </a:lnTo>
                    <a:lnTo>
                      <a:pt x="257" y="1488"/>
                    </a:lnTo>
                    <a:lnTo>
                      <a:pt x="257" y="1475"/>
                    </a:lnTo>
                    <a:lnTo>
                      <a:pt x="257" y="513"/>
                    </a:lnTo>
                    <a:lnTo>
                      <a:pt x="370" y="513"/>
                    </a:lnTo>
                    <a:lnTo>
                      <a:pt x="370" y="1521"/>
                    </a:lnTo>
                    <a:lnTo>
                      <a:pt x="370" y="1582"/>
                    </a:lnTo>
                    <a:lnTo>
                      <a:pt x="370" y="3114"/>
                    </a:lnTo>
                    <a:lnTo>
                      <a:pt x="370" y="3114"/>
                    </a:lnTo>
                    <a:lnTo>
                      <a:pt x="371" y="3132"/>
                    </a:lnTo>
                    <a:lnTo>
                      <a:pt x="373" y="3149"/>
                    </a:lnTo>
                    <a:lnTo>
                      <a:pt x="377" y="3166"/>
                    </a:lnTo>
                    <a:lnTo>
                      <a:pt x="384" y="3182"/>
                    </a:lnTo>
                    <a:lnTo>
                      <a:pt x="391" y="3197"/>
                    </a:lnTo>
                    <a:lnTo>
                      <a:pt x="400" y="3212"/>
                    </a:lnTo>
                    <a:lnTo>
                      <a:pt x="409" y="3226"/>
                    </a:lnTo>
                    <a:lnTo>
                      <a:pt x="421" y="3238"/>
                    </a:lnTo>
                    <a:lnTo>
                      <a:pt x="434" y="3249"/>
                    </a:lnTo>
                    <a:lnTo>
                      <a:pt x="447" y="3259"/>
                    </a:lnTo>
                    <a:lnTo>
                      <a:pt x="462" y="3268"/>
                    </a:lnTo>
                    <a:lnTo>
                      <a:pt x="477" y="3275"/>
                    </a:lnTo>
                    <a:lnTo>
                      <a:pt x="493" y="3281"/>
                    </a:lnTo>
                    <a:lnTo>
                      <a:pt x="510" y="3286"/>
                    </a:lnTo>
                    <a:lnTo>
                      <a:pt x="527" y="3288"/>
                    </a:lnTo>
                    <a:lnTo>
                      <a:pt x="545" y="3289"/>
                    </a:lnTo>
                    <a:lnTo>
                      <a:pt x="545" y="3289"/>
                    </a:lnTo>
                    <a:lnTo>
                      <a:pt x="563" y="3288"/>
                    </a:lnTo>
                    <a:lnTo>
                      <a:pt x="580" y="3286"/>
                    </a:lnTo>
                    <a:lnTo>
                      <a:pt x="597" y="3281"/>
                    </a:lnTo>
                    <a:lnTo>
                      <a:pt x="613" y="3275"/>
                    </a:lnTo>
                    <a:lnTo>
                      <a:pt x="628" y="3268"/>
                    </a:lnTo>
                    <a:lnTo>
                      <a:pt x="643" y="3259"/>
                    </a:lnTo>
                    <a:lnTo>
                      <a:pt x="656" y="3249"/>
                    </a:lnTo>
                    <a:lnTo>
                      <a:pt x="669" y="3238"/>
                    </a:lnTo>
                    <a:lnTo>
                      <a:pt x="679" y="3226"/>
                    </a:lnTo>
                    <a:lnTo>
                      <a:pt x="690" y="3212"/>
                    </a:lnTo>
                    <a:lnTo>
                      <a:pt x="699" y="3197"/>
                    </a:lnTo>
                    <a:lnTo>
                      <a:pt x="706" y="3182"/>
                    </a:lnTo>
                    <a:lnTo>
                      <a:pt x="712" y="3166"/>
                    </a:lnTo>
                    <a:lnTo>
                      <a:pt x="717" y="3149"/>
                    </a:lnTo>
                    <a:lnTo>
                      <a:pt x="719" y="3132"/>
                    </a:lnTo>
                    <a:lnTo>
                      <a:pt x="720" y="3114"/>
                    </a:lnTo>
                    <a:lnTo>
                      <a:pt x="720" y="1582"/>
                    </a:lnTo>
                    <a:lnTo>
                      <a:pt x="827" y="1582"/>
                    </a:lnTo>
                    <a:lnTo>
                      <a:pt x="827" y="3114"/>
                    </a:lnTo>
                    <a:lnTo>
                      <a:pt x="827" y="3114"/>
                    </a:lnTo>
                    <a:lnTo>
                      <a:pt x="828" y="3132"/>
                    </a:lnTo>
                    <a:lnTo>
                      <a:pt x="831" y="3149"/>
                    </a:lnTo>
                    <a:lnTo>
                      <a:pt x="835" y="3166"/>
                    </a:lnTo>
                    <a:lnTo>
                      <a:pt x="840" y="3182"/>
                    </a:lnTo>
                    <a:lnTo>
                      <a:pt x="848" y="3197"/>
                    </a:lnTo>
                    <a:lnTo>
                      <a:pt x="856" y="3212"/>
                    </a:lnTo>
                    <a:lnTo>
                      <a:pt x="867" y="3226"/>
                    </a:lnTo>
                    <a:lnTo>
                      <a:pt x="878" y="3238"/>
                    </a:lnTo>
                    <a:lnTo>
                      <a:pt x="891" y="3249"/>
                    </a:lnTo>
                    <a:lnTo>
                      <a:pt x="903" y="3259"/>
                    </a:lnTo>
                    <a:lnTo>
                      <a:pt x="918" y="3268"/>
                    </a:lnTo>
                    <a:lnTo>
                      <a:pt x="933" y="3275"/>
                    </a:lnTo>
                    <a:lnTo>
                      <a:pt x="949" y="3281"/>
                    </a:lnTo>
                    <a:lnTo>
                      <a:pt x="966" y="3286"/>
                    </a:lnTo>
                    <a:lnTo>
                      <a:pt x="983" y="3288"/>
                    </a:lnTo>
                    <a:lnTo>
                      <a:pt x="1001" y="3289"/>
                    </a:lnTo>
                    <a:lnTo>
                      <a:pt x="1001" y="3289"/>
                    </a:lnTo>
                    <a:lnTo>
                      <a:pt x="1020" y="3288"/>
                    </a:lnTo>
                    <a:lnTo>
                      <a:pt x="1037" y="3286"/>
                    </a:lnTo>
                    <a:lnTo>
                      <a:pt x="1054" y="3281"/>
                    </a:lnTo>
                    <a:lnTo>
                      <a:pt x="1070" y="3275"/>
                    </a:lnTo>
                    <a:lnTo>
                      <a:pt x="1085" y="3268"/>
                    </a:lnTo>
                    <a:lnTo>
                      <a:pt x="1100" y="3259"/>
                    </a:lnTo>
                    <a:lnTo>
                      <a:pt x="1112" y="3249"/>
                    </a:lnTo>
                    <a:lnTo>
                      <a:pt x="1125" y="3238"/>
                    </a:lnTo>
                    <a:lnTo>
                      <a:pt x="1137" y="3226"/>
                    </a:lnTo>
                    <a:lnTo>
                      <a:pt x="1147" y="3212"/>
                    </a:lnTo>
                    <a:lnTo>
                      <a:pt x="1155" y="3197"/>
                    </a:lnTo>
                    <a:lnTo>
                      <a:pt x="1163" y="3182"/>
                    </a:lnTo>
                    <a:lnTo>
                      <a:pt x="1169" y="3166"/>
                    </a:lnTo>
                    <a:lnTo>
                      <a:pt x="1173" y="3149"/>
                    </a:lnTo>
                    <a:lnTo>
                      <a:pt x="1175" y="3132"/>
                    </a:lnTo>
                    <a:lnTo>
                      <a:pt x="1176" y="3114"/>
                    </a:lnTo>
                    <a:lnTo>
                      <a:pt x="1176" y="1582"/>
                    </a:lnTo>
                    <a:lnTo>
                      <a:pt x="1176" y="1521"/>
                    </a:lnTo>
                    <a:lnTo>
                      <a:pt x="1176" y="513"/>
                    </a:lnTo>
                    <a:lnTo>
                      <a:pt x="1310" y="513"/>
                    </a:lnTo>
                    <a:lnTo>
                      <a:pt x="1310" y="1475"/>
                    </a:lnTo>
                    <a:lnTo>
                      <a:pt x="1310" y="1475"/>
                    </a:lnTo>
                    <a:lnTo>
                      <a:pt x="1311" y="1488"/>
                    </a:lnTo>
                    <a:lnTo>
                      <a:pt x="1313" y="1501"/>
                    </a:lnTo>
                    <a:lnTo>
                      <a:pt x="1316" y="1514"/>
                    </a:lnTo>
                    <a:lnTo>
                      <a:pt x="1320" y="1525"/>
                    </a:lnTo>
                    <a:lnTo>
                      <a:pt x="1326" y="1536"/>
                    </a:lnTo>
                    <a:lnTo>
                      <a:pt x="1332" y="1547"/>
                    </a:lnTo>
                    <a:lnTo>
                      <a:pt x="1340" y="1557"/>
                    </a:lnTo>
                    <a:lnTo>
                      <a:pt x="1348" y="1566"/>
                    </a:lnTo>
                    <a:lnTo>
                      <a:pt x="1357" y="1574"/>
                    </a:lnTo>
                    <a:lnTo>
                      <a:pt x="1366" y="1582"/>
                    </a:lnTo>
                    <a:lnTo>
                      <a:pt x="1377" y="1588"/>
                    </a:lnTo>
                    <a:lnTo>
                      <a:pt x="1389" y="1594"/>
                    </a:lnTo>
                    <a:lnTo>
                      <a:pt x="1400" y="1598"/>
                    </a:lnTo>
                    <a:lnTo>
                      <a:pt x="1413" y="1601"/>
                    </a:lnTo>
                    <a:lnTo>
                      <a:pt x="1426" y="1603"/>
                    </a:lnTo>
                    <a:lnTo>
                      <a:pt x="1439" y="1604"/>
                    </a:lnTo>
                    <a:lnTo>
                      <a:pt x="1439" y="1604"/>
                    </a:lnTo>
                    <a:lnTo>
                      <a:pt x="1452" y="1603"/>
                    </a:lnTo>
                    <a:lnTo>
                      <a:pt x="1464" y="1601"/>
                    </a:lnTo>
                    <a:lnTo>
                      <a:pt x="1477" y="1598"/>
                    </a:lnTo>
                    <a:lnTo>
                      <a:pt x="1489" y="1594"/>
                    </a:lnTo>
                    <a:lnTo>
                      <a:pt x="1500" y="1588"/>
                    </a:lnTo>
                    <a:lnTo>
                      <a:pt x="1510" y="1582"/>
                    </a:lnTo>
                    <a:lnTo>
                      <a:pt x="1521" y="1574"/>
                    </a:lnTo>
                    <a:lnTo>
                      <a:pt x="1530" y="1566"/>
                    </a:lnTo>
                    <a:lnTo>
                      <a:pt x="1538" y="1557"/>
                    </a:lnTo>
                    <a:lnTo>
                      <a:pt x="1546" y="1547"/>
                    </a:lnTo>
                    <a:lnTo>
                      <a:pt x="1552" y="1536"/>
                    </a:lnTo>
                    <a:lnTo>
                      <a:pt x="1557" y="1525"/>
                    </a:lnTo>
                    <a:lnTo>
                      <a:pt x="1562" y="1514"/>
                    </a:lnTo>
                    <a:lnTo>
                      <a:pt x="1565" y="1501"/>
                    </a:lnTo>
                    <a:lnTo>
                      <a:pt x="1567" y="1488"/>
                    </a:lnTo>
                    <a:lnTo>
                      <a:pt x="1567" y="1475"/>
                    </a:lnTo>
                    <a:lnTo>
                      <a:pt x="1567" y="513"/>
                    </a:lnTo>
                    <a:lnTo>
                      <a:pt x="1567" y="478"/>
                    </a:lnTo>
                    <a:lnTo>
                      <a:pt x="1567" y="326"/>
                    </a:lnTo>
                    <a:lnTo>
                      <a:pt x="1567" y="326"/>
                    </a:lnTo>
                    <a:lnTo>
                      <a:pt x="1567" y="310"/>
                    </a:lnTo>
                    <a:lnTo>
                      <a:pt x="1566" y="293"/>
                    </a:lnTo>
                    <a:lnTo>
                      <a:pt x="1564" y="277"/>
                    </a:lnTo>
                    <a:lnTo>
                      <a:pt x="1560" y="261"/>
                    </a:lnTo>
                    <a:lnTo>
                      <a:pt x="1557" y="245"/>
                    </a:lnTo>
                    <a:lnTo>
                      <a:pt x="1553" y="229"/>
                    </a:lnTo>
                    <a:lnTo>
                      <a:pt x="1548" y="214"/>
                    </a:lnTo>
                    <a:lnTo>
                      <a:pt x="1541" y="199"/>
                    </a:lnTo>
                    <a:lnTo>
                      <a:pt x="1535" y="184"/>
                    </a:lnTo>
                    <a:lnTo>
                      <a:pt x="1527" y="171"/>
                    </a:lnTo>
                    <a:lnTo>
                      <a:pt x="1520" y="157"/>
                    </a:lnTo>
                    <a:lnTo>
                      <a:pt x="1511" y="144"/>
                    </a:lnTo>
                    <a:lnTo>
                      <a:pt x="1503" y="131"/>
                    </a:lnTo>
                    <a:lnTo>
                      <a:pt x="1492" y="118"/>
                    </a:lnTo>
                    <a:lnTo>
                      <a:pt x="1483" y="107"/>
                    </a:lnTo>
                    <a:lnTo>
                      <a:pt x="1472" y="96"/>
                    </a:lnTo>
                    <a:lnTo>
                      <a:pt x="1460" y="84"/>
                    </a:lnTo>
                    <a:lnTo>
                      <a:pt x="1448" y="75"/>
                    </a:lnTo>
                    <a:lnTo>
                      <a:pt x="1436" y="65"/>
                    </a:lnTo>
                    <a:lnTo>
                      <a:pt x="1423" y="55"/>
                    </a:lnTo>
                    <a:lnTo>
                      <a:pt x="1410" y="47"/>
                    </a:lnTo>
                    <a:lnTo>
                      <a:pt x="1396" y="39"/>
                    </a:lnTo>
                    <a:lnTo>
                      <a:pt x="1382" y="32"/>
                    </a:lnTo>
                    <a:lnTo>
                      <a:pt x="1367" y="25"/>
                    </a:lnTo>
                    <a:lnTo>
                      <a:pt x="1352" y="19"/>
                    </a:lnTo>
                    <a:lnTo>
                      <a:pt x="1338" y="15"/>
                    </a:lnTo>
                    <a:lnTo>
                      <a:pt x="1322" y="9"/>
                    </a:lnTo>
                    <a:lnTo>
                      <a:pt x="1307" y="6"/>
                    </a:lnTo>
                    <a:lnTo>
                      <a:pt x="1290" y="3"/>
                    </a:lnTo>
                    <a:lnTo>
                      <a:pt x="1274" y="1"/>
                    </a:lnTo>
                    <a:lnTo>
                      <a:pt x="1258" y="0"/>
                    </a:lnTo>
                    <a:lnTo>
                      <a:pt x="1240" y="0"/>
                    </a:lnTo>
                    <a:lnTo>
                      <a:pt x="1240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1588">
                <a:noFill/>
                <a:prstDash val="solid"/>
                <a:round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219078">
                  <a:defRPr/>
                </a:pPr>
                <a:endParaRPr lang="en-US" sz="2400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14" name="Freeform 29"/>
            <p:cNvSpPr>
              <a:spLocks noEditPoints="1"/>
            </p:cNvSpPr>
            <p:nvPr/>
          </p:nvSpPr>
          <p:spPr bwMode="auto">
            <a:xfrm>
              <a:off x="2209800" y="1818565"/>
              <a:ext cx="533400" cy="466725"/>
            </a:xfrm>
            <a:custGeom>
              <a:avLst/>
              <a:gdLst/>
              <a:ahLst/>
              <a:cxnLst>
                <a:cxn ang="0">
                  <a:pos x="128" y="0"/>
                </a:cxn>
                <a:cxn ang="0">
                  <a:pos x="78" y="8"/>
                </a:cxn>
                <a:cxn ang="0">
                  <a:pos x="38" y="28"/>
                </a:cxn>
                <a:cxn ang="0">
                  <a:pos x="10" y="58"/>
                </a:cxn>
                <a:cxn ang="0">
                  <a:pos x="2" y="76"/>
                </a:cxn>
                <a:cxn ang="0">
                  <a:pos x="0" y="96"/>
                </a:cxn>
                <a:cxn ang="0">
                  <a:pos x="2" y="108"/>
                </a:cxn>
                <a:cxn ang="0">
                  <a:pos x="8" y="132"/>
                </a:cxn>
                <a:cxn ang="0">
                  <a:pos x="24" y="152"/>
                </a:cxn>
                <a:cxn ang="0">
                  <a:pos x="44" y="168"/>
                </a:cxn>
                <a:cxn ang="0">
                  <a:pos x="56" y="176"/>
                </a:cxn>
                <a:cxn ang="0">
                  <a:pos x="56" y="176"/>
                </a:cxn>
                <a:cxn ang="0">
                  <a:pos x="50" y="198"/>
                </a:cxn>
                <a:cxn ang="0">
                  <a:pos x="40" y="214"/>
                </a:cxn>
                <a:cxn ang="0">
                  <a:pos x="40" y="216"/>
                </a:cxn>
                <a:cxn ang="0">
                  <a:pos x="42" y="222"/>
                </a:cxn>
                <a:cxn ang="0">
                  <a:pos x="48" y="224"/>
                </a:cxn>
                <a:cxn ang="0">
                  <a:pos x="50" y="224"/>
                </a:cxn>
                <a:cxn ang="0">
                  <a:pos x="68" y="218"/>
                </a:cxn>
                <a:cxn ang="0">
                  <a:pos x="96" y="198"/>
                </a:cxn>
                <a:cxn ang="0">
                  <a:pos x="104" y="190"/>
                </a:cxn>
                <a:cxn ang="0">
                  <a:pos x="128" y="192"/>
                </a:cxn>
                <a:cxn ang="0">
                  <a:pos x="178" y="184"/>
                </a:cxn>
                <a:cxn ang="0">
                  <a:pos x="218" y="164"/>
                </a:cxn>
                <a:cxn ang="0">
                  <a:pos x="246" y="134"/>
                </a:cxn>
                <a:cxn ang="0">
                  <a:pos x="254" y="116"/>
                </a:cxn>
                <a:cxn ang="0">
                  <a:pos x="256" y="96"/>
                </a:cxn>
                <a:cxn ang="0">
                  <a:pos x="256" y="86"/>
                </a:cxn>
                <a:cxn ang="0">
                  <a:pos x="250" y="68"/>
                </a:cxn>
                <a:cxn ang="0">
                  <a:pos x="234" y="42"/>
                </a:cxn>
                <a:cxn ang="0">
                  <a:pos x="200" y="16"/>
                </a:cxn>
                <a:cxn ang="0">
                  <a:pos x="154" y="2"/>
                </a:cxn>
                <a:cxn ang="0">
                  <a:pos x="128" y="176"/>
                </a:cxn>
                <a:cxn ang="0">
                  <a:pos x="106" y="174"/>
                </a:cxn>
                <a:cxn ang="0">
                  <a:pos x="104" y="174"/>
                </a:cxn>
                <a:cxn ang="0">
                  <a:pos x="96" y="176"/>
                </a:cxn>
                <a:cxn ang="0">
                  <a:pos x="90" y="180"/>
                </a:cxn>
                <a:cxn ang="0">
                  <a:pos x="66" y="200"/>
                </a:cxn>
                <a:cxn ang="0">
                  <a:pos x="70" y="190"/>
                </a:cxn>
                <a:cxn ang="0">
                  <a:pos x="72" y="176"/>
                </a:cxn>
                <a:cxn ang="0">
                  <a:pos x="72" y="176"/>
                </a:cxn>
                <a:cxn ang="0">
                  <a:pos x="70" y="168"/>
                </a:cxn>
                <a:cxn ang="0">
                  <a:pos x="64" y="162"/>
                </a:cxn>
                <a:cxn ang="0">
                  <a:pos x="52" y="156"/>
                </a:cxn>
                <a:cxn ang="0">
                  <a:pos x="36" y="140"/>
                </a:cxn>
                <a:cxn ang="0">
                  <a:pos x="24" y="124"/>
                </a:cxn>
                <a:cxn ang="0">
                  <a:pos x="16" y="106"/>
                </a:cxn>
                <a:cxn ang="0">
                  <a:pos x="16" y="96"/>
                </a:cxn>
                <a:cxn ang="0">
                  <a:pos x="24" y="64"/>
                </a:cxn>
                <a:cxn ang="0">
                  <a:pos x="48" y="40"/>
                </a:cxn>
                <a:cxn ang="0">
                  <a:pos x="84" y="22"/>
                </a:cxn>
                <a:cxn ang="0">
                  <a:pos x="128" y="16"/>
                </a:cxn>
                <a:cxn ang="0">
                  <a:pos x="150" y="18"/>
                </a:cxn>
                <a:cxn ang="0">
                  <a:pos x="190" y="30"/>
                </a:cxn>
                <a:cxn ang="0">
                  <a:pos x="220" y="52"/>
                </a:cxn>
                <a:cxn ang="0">
                  <a:pos x="238" y="80"/>
                </a:cxn>
                <a:cxn ang="0">
                  <a:pos x="240" y="96"/>
                </a:cxn>
                <a:cxn ang="0">
                  <a:pos x="232" y="128"/>
                </a:cxn>
                <a:cxn ang="0">
                  <a:pos x="208" y="152"/>
                </a:cxn>
                <a:cxn ang="0">
                  <a:pos x="172" y="170"/>
                </a:cxn>
                <a:cxn ang="0">
                  <a:pos x="128" y="176"/>
                </a:cxn>
              </a:cxnLst>
              <a:rect l="0" t="0" r="r" b="b"/>
              <a:pathLst>
                <a:path w="256" h="224">
                  <a:moveTo>
                    <a:pt x="128" y="0"/>
                  </a:moveTo>
                  <a:lnTo>
                    <a:pt x="128" y="0"/>
                  </a:lnTo>
                  <a:lnTo>
                    <a:pt x="102" y="2"/>
                  </a:lnTo>
                  <a:lnTo>
                    <a:pt x="78" y="8"/>
                  </a:lnTo>
                  <a:lnTo>
                    <a:pt x="56" y="16"/>
                  </a:lnTo>
                  <a:lnTo>
                    <a:pt x="38" y="28"/>
                  </a:lnTo>
                  <a:lnTo>
                    <a:pt x="22" y="42"/>
                  </a:lnTo>
                  <a:lnTo>
                    <a:pt x="10" y="58"/>
                  </a:lnTo>
                  <a:lnTo>
                    <a:pt x="6" y="68"/>
                  </a:lnTo>
                  <a:lnTo>
                    <a:pt x="2" y="76"/>
                  </a:lnTo>
                  <a:lnTo>
                    <a:pt x="0" y="8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08"/>
                  </a:lnTo>
                  <a:lnTo>
                    <a:pt x="4" y="120"/>
                  </a:lnTo>
                  <a:lnTo>
                    <a:pt x="8" y="132"/>
                  </a:lnTo>
                  <a:lnTo>
                    <a:pt x="16" y="142"/>
                  </a:lnTo>
                  <a:lnTo>
                    <a:pt x="24" y="152"/>
                  </a:lnTo>
                  <a:lnTo>
                    <a:pt x="34" y="160"/>
                  </a:lnTo>
                  <a:lnTo>
                    <a:pt x="44" y="168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4" y="186"/>
                  </a:lnTo>
                  <a:lnTo>
                    <a:pt x="50" y="198"/>
                  </a:lnTo>
                  <a:lnTo>
                    <a:pt x="40" y="214"/>
                  </a:lnTo>
                  <a:lnTo>
                    <a:pt x="40" y="214"/>
                  </a:lnTo>
                  <a:lnTo>
                    <a:pt x="40" y="214"/>
                  </a:lnTo>
                  <a:lnTo>
                    <a:pt x="40" y="216"/>
                  </a:lnTo>
                  <a:lnTo>
                    <a:pt x="40" y="216"/>
                  </a:lnTo>
                  <a:lnTo>
                    <a:pt x="42" y="222"/>
                  </a:lnTo>
                  <a:lnTo>
                    <a:pt x="48" y="224"/>
                  </a:lnTo>
                  <a:lnTo>
                    <a:pt x="48" y="224"/>
                  </a:lnTo>
                  <a:lnTo>
                    <a:pt x="50" y="224"/>
                  </a:lnTo>
                  <a:lnTo>
                    <a:pt x="50" y="224"/>
                  </a:lnTo>
                  <a:lnTo>
                    <a:pt x="58" y="222"/>
                  </a:lnTo>
                  <a:lnTo>
                    <a:pt x="68" y="218"/>
                  </a:lnTo>
                  <a:lnTo>
                    <a:pt x="84" y="208"/>
                  </a:lnTo>
                  <a:lnTo>
                    <a:pt x="96" y="198"/>
                  </a:lnTo>
                  <a:lnTo>
                    <a:pt x="104" y="190"/>
                  </a:lnTo>
                  <a:lnTo>
                    <a:pt x="104" y="190"/>
                  </a:lnTo>
                  <a:lnTo>
                    <a:pt x="128" y="192"/>
                  </a:lnTo>
                  <a:lnTo>
                    <a:pt x="128" y="192"/>
                  </a:lnTo>
                  <a:lnTo>
                    <a:pt x="154" y="190"/>
                  </a:lnTo>
                  <a:lnTo>
                    <a:pt x="178" y="184"/>
                  </a:lnTo>
                  <a:lnTo>
                    <a:pt x="200" y="176"/>
                  </a:lnTo>
                  <a:lnTo>
                    <a:pt x="218" y="164"/>
                  </a:lnTo>
                  <a:lnTo>
                    <a:pt x="234" y="150"/>
                  </a:lnTo>
                  <a:lnTo>
                    <a:pt x="246" y="134"/>
                  </a:lnTo>
                  <a:lnTo>
                    <a:pt x="250" y="124"/>
                  </a:lnTo>
                  <a:lnTo>
                    <a:pt x="254" y="116"/>
                  </a:lnTo>
                  <a:lnTo>
                    <a:pt x="256" y="106"/>
                  </a:lnTo>
                  <a:lnTo>
                    <a:pt x="256" y="96"/>
                  </a:lnTo>
                  <a:lnTo>
                    <a:pt x="256" y="96"/>
                  </a:lnTo>
                  <a:lnTo>
                    <a:pt x="256" y="86"/>
                  </a:lnTo>
                  <a:lnTo>
                    <a:pt x="254" y="76"/>
                  </a:lnTo>
                  <a:lnTo>
                    <a:pt x="250" y="68"/>
                  </a:lnTo>
                  <a:lnTo>
                    <a:pt x="246" y="58"/>
                  </a:lnTo>
                  <a:lnTo>
                    <a:pt x="234" y="42"/>
                  </a:lnTo>
                  <a:lnTo>
                    <a:pt x="218" y="28"/>
                  </a:lnTo>
                  <a:lnTo>
                    <a:pt x="200" y="16"/>
                  </a:lnTo>
                  <a:lnTo>
                    <a:pt x="178" y="8"/>
                  </a:lnTo>
                  <a:lnTo>
                    <a:pt x="154" y="2"/>
                  </a:lnTo>
                  <a:lnTo>
                    <a:pt x="128" y="0"/>
                  </a:lnTo>
                  <a:close/>
                  <a:moveTo>
                    <a:pt x="128" y="176"/>
                  </a:moveTo>
                  <a:lnTo>
                    <a:pt x="128" y="176"/>
                  </a:lnTo>
                  <a:lnTo>
                    <a:pt x="106" y="174"/>
                  </a:lnTo>
                  <a:lnTo>
                    <a:pt x="106" y="174"/>
                  </a:lnTo>
                  <a:lnTo>
                    <a:pt x="104" y="174"/>
                  </a:lnTo>
                  <a:lnTo>
                    <a:pt x="104" y="174"/>
                  </a:lnTo>
                  <a:lnTo>
                    <a:pt x="96" y="176"/>
                  </a:lnTo>
                  <a:lnTo>
                    <a:pt x="90" y="180"/>
                  </a:lnTo>
                  <a:lnTo>
                    <a:pt x="90" y="180"/>
                  </a:lnTo>
                  <a:lnTo>
                    <a:pt x="82" y="190"/>
                  </a:lnTo>
                  <a:lnTo>
                    <a:pt x="66" y="200"/>
                  </a:lnTo>
                  <a:lnTo>
                    <a:pt x="66" y="200"/>
                  </a:lnTo>
                  <a:lnTo>
                    <a:pt x="70" y="190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2"/>
                  </a:lnTo>
                  <a:lnTo>
                    <a:pt x="70" y="168"/>
                  </a:lnTo>
                  <a:lnTo>
                    <a:pt x="66" y="164"/>
                  </a:lnTo>
                  <a:lnTo>
                    <a:pt x="64" y="162"/>
                  </a:lnTo>
                  <a:lnTo>
                    <a:pt x="64" y="162"/>
                  </a:lnTo>
                  <a:lnTo>
                    <a:pt x="52" y="156"/>
                  </a:lnTo>
                  <a:lnTo>
                    <a:pt x="44" y="148"/>
                  </a:lnTo>
                  <a:lnTo>
                    <a:pt x="36" y="140"/>
                  </a:lnTo>
                  <a:lnTo>
                    <a:pt x="28" y="132"/>
                  </a:lnTo>
                  <a:lnTo>
                    <a:pt x="24" y="124"/>
                  </a:lnTo>
                  <a:lnTo>
                    <a:pt x="20" y="114"/>
                  </a:lnTo>
                  <a:lnTo>
                    <a:pt x="16" y="106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18" y="80"/>
                  </a:lnTo>
                  <a:lnTo>
                    <a:pt x="24" y="64"/>
                  </a:lnTo>
                  <a:lnTo>
                    <a:pt x="36" y="52"/>
                  </a:lnTo>
                  <a:lnTo>
                    <a:pt x="48" y="40"/>
                  </a:lnTo>
                  <a:lnTo>
                    <a:pt x="66" y="30"/>
                  </a:lnTo>
                  <a:lnTo>
                    <a:pt x="84" y="22"/>
                  </a:lnTo>
                  <a:lnTo>
                    <a:pt x="106" y="18"/>
                  </a:lnTo>
                  <a:lnTo>
                    <a:pt x="128" y="16"/>
                  </a:lnTo>
                  <a:lnTo>
                    <a:pt x="128" y="16"/>
                  </a:lnTo>
                  <a:lnTo>
                    <a:pt x="150" y="18"/>
                  </a:lnTo>
                  <a:lnTo>
                    <a:pt x="172" y="22"/>
                  </a:lnTo>
                  <a:lnTo>
                    <a:pt x="190" y="30"/>
                  </a:lnTo>
                  <a:lnTo>
                    <a:pt x="208" y="40"/>
                  </a:lnTo>
                  <a:lnTo>
                    <a:pt x="220" y="52"/>
                  </a:lnTo>
                  <a:lnTo>
                    <a:pt x="232" y="64"/>
                  </a:lnTo>
                  <a:lnTo>
                    <a:pt x="238" y="80"/>
                  </a:lnTo>
                  <a:lnTo>
                    <a:pt x="240" y="96"/>
                  </a:lnTo>
                  <a:lnTo>
                    <a:pt x="240" y="96"/>
                  </a:lnTo>
                  <a:lnTo>
                    <a:pt x="238" y="112"/>
                  </a:lnTo>
                  <a:lnTo>
                    <a:pt x="232" y="128"/>
                  </a:lnTo>
                  <a:lnTo>
                    <a:pt x="220" y="140"/>
                  </a:lnTo>
                  <a:lnTo>
                    <a:pt x="208" y="152"/>
                  </a:lnTo>
                  <a:lnTo>
                    <a:pt x="190" y="162"/>
                  </a:lnTo>
                  <a:lnTo>
                    <a:pt x="172" y="170"/>
                  </a:lnTo>
                  <a:lnTo>
                    <a:pt x="150" y="174"/>
                  </a:lnTo>
                  <a:lnTo>
                    <a:pt x="128" y="176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9078">
                <a:defRPr/>
              </a:pPr>
              <a:endParaRPr lang="ar-SA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Freeform 29"/>
            <p:cNvSpPr>
              <a:spLocks noEditPoints="1"/>
            </p:cNvSpPr>
            <p:nvPr/>
          </p:nvSpPr>
          <p:spPr bwMode="auto">
            <a:xfrm>
              <a:off x="2871788" y="2237467"/>
              <a:ext cx="366712" cy="320873"/>
            </a:xfrm>
            <a:custGeom>
              <a:avLst/>
              <a:gdLst/>
              <a:ahLst/>
              <a:cxnLst>
                <a:cxn ang="0">
                  <a:pos x="128" y="0"/>
                </a:cxn>
                <a:cxn ang="0">
                  <a:pos x="78" y="8"/>
                </a:cxn>
                <a:cxn ang="0">
                  <a:pos x="38" y="28"/>
                </a:cxn>
                <a:cxn ang="0">
                  <a:pos x="10" y="58"/>
                </a:cxn>
                <a:cxn ang="0">
                  <a:pos x="2" y="76"/>
                </a:cxn>
                <a:cxn ang="0">
                  <a:pos x="0" y="96"/>
                </a:cxn>
                <a:cxn ang="0">
                  <a:pos x="2" y="108"/>
                </a:cxn>
                <a:cxn ang="0">
                  <a:pos x="8" y="132"/>
                </a:cxn>
                <a:cxn ang="0">
                  <a:pos x="24" y="152"/>
                </a:cxn>
                <a:cxn ang="0">
                  <a:pos x="44" y="168"/>
                </a:cxn>
                <a:cxn ang="0">
                  <a:pos x="56" y="176"/>
                </a:cxn>
                <a:cxn ang="0">
                  <a:pos x="56" y="176"/>
                </a:cxn>
                <a:cxn ang="0">
                  <a:pos x="50" y="198"/>
                </a:cxn>
                <a:cxn ang="0">
                  <a:pos x="40" y="214"/>
                </a:cxn>
                <a:cxn ang="0">
                  <a:pos x="40" y="216"/>
                </a:cxn>
                <a:cxn ang="0">
                  <a:pos x="42" y="222"/>
                </a:cxn>
                <a:cxn ang="0">
                  <a:pos x="48" y="224"/>
                </a:cxn>
                <a:cxn ang="0">
                  <a:pos x="50" y="224"/>
                </a:cxn>
                <a:cxn ang="0">
                  <a:pos x="68" y="218"/>
                </a:cxn>
                <a:cxn ang="0">
                  <a:pos x="96" y="198"/>
                </a:cxn>
                <a:cxn ang="0">
                  <a:pos x="104" y="190"/>
                </a:cxn>
                <a:cxn ang="0">
                  <a:pos x="128" y="192"/>
                </a:cxn>
                <a:cxn ang="0">
                  <a:pos x="178" y="184"/>
                </a:cxn>
                <a:cxn ang="0">
                  <a:pos x="218" y="164"/>
                </a:cxn>
                <a:cxn ang="0">
                  <a:pos x="246" y="134"/>
                </a:cxn>
                <a:cxn ang="0">
                  <a:pos x="254" y="116"/>
                </a:cxn>
                <a:cxn ang="0">
                  <a:pos x="256" y="96"/>
                </a:cxn>
                <a:cxn ang="0">
                  <a:pos x="256" y="86"/>
                </a:cxn>
                <a:cxn ang="0">
                  <a:pos x="250" y="68"/>
                </a:cxn>
                <a:cxn ang="0">
                  <a:pos x="234" y="42"/>
                </a:cxn>
                <a:cxn ang="0">
                  <a:pos x="200" y="16"/>
                </a:cxn>
                <a:cxn ang="0">
                  <a:pos x="154" y="2"/>
                </a:cxn>
                <a:cxn ang="0">
                  <a:pos x="128" y="176"/>
                </a:cxn>
                <a:cxn ang="0">
                  <a:pos x="106" y="174"/>
                </a:cxn>
                <a:cxn ang="0">
                  <a:pos x="104" y="174"/>
                </a:cxn>
                <a:cxn ang="0">
                  <a:pos x="96" y="176"/>
                </a:cxn>
                <a:cxn ang="0">
                  <a:pos x="90" y="180"/>
                </a:cxn>
                <a:cxn ang="0">
                  <a:pos x="66" y="200"/>
                </a:cxn>
                <a:cxn ang="0">
                  <a:pos x="70" y="190"/>
                </a:cxn>
                <a:cxn ang="0">
                  <a:pos x="72" y="176"/>
                </a:cxn>
                <a:cxn ang="0">
                  <a:pos x="72" y="176"/>
                </a:cxn>
                <a:cxn ang="0">
                  <a:pos x="70" y="168"/>
                </a:cxn>
                <a:cxn ang="0">
                  <a:pos x="64" y="162"/>
                </a:cxn>
                <a:cxn ang="0">
                  <a:pos x="52" y="156"/>
                </a:cxn>
                <a:cxn ang="0">
                  <a:pos x="36" y="140"/>
                </a:cxn>
                <a:cxn ang="0">
                  <a:pos x="24" y="124"/>
                </a:cxn>
                <a:cxn ang="0">
                  <a:pos x="16" y="106"/>
                </a:cxn>
                <a:cxn ang="0">
                  <a:pos x="16" y="96"/>
                </a:cxn>
                <a:cxn ang="0">
                  <a:pos x="24" y="64"/>
                </a:cxn>
                <a:cxn ang="0">
                  <a:pos x="48" y="40"/>
                </a:cxn>
                <a:cxn ang="0">
                  <a:pos x="84" y="22"/>
                </a:cxn>
                <a:cxn ang="0">
                  <a:pos x="128" y="16"/>
                </a:cxn>
                <a:cxn ang="0">
                  <a:pos x="150" y="18"/>
                </a:cxn>
                <a:cxn ang="0">
                  <a:pos x="190" y="30"/>
                </a:cxn>
                <a:cxn ang="0">
                  <a:pos x="220" y="52"/>
                </a:cxn>
                <a:cxn ang="0">
                  <a:pos x="238" y="80"/>
                </a:cxn>
                <a:cxn ang="0">
                  <a:pos x="240" y="96"/>
                </a:cxn>
                <a:cxn ang="0">
                  <a:pos x="232" y="128"/>
                </a:cxn>
                <a:cxn ang="0">
                  <a:pos x="208" y="152"/>
                </a:cxn>
                <a:cxn ang="0">
                  <a:pos x="172" y="170"/>
                </a:cxn>
                <a:cxn ang="0">
                  <a:pos x="128" y="176"/>
                </a:cxn>
              </a:cxnLst>
              <a:rect l="0" t="0" r="r" b="b"/>
              <a:pathLst>
                <a:path w="256" h="224">
                  <a:moveTo>
                    <a:pt x="128" y="0"/>
                  </a:moveTo>
                  <a:lnTo>
                    <a:pt x="128" y="0"/>
                  </a:lnTo>
                  <a:lnTo>
                    <a:pt x="102" y="2"/>
                  </a:lnTo>
                  <a:lnTo>
                    <a:pt x="78" y="8"/>
                  </a:lnTo>
                  <a:lnTo>
                    <a:pt x="56" y="16"/>
                  </a:lnTo>
                  <a:lnTo>
                    <a:pt x="38" y="28"/>
                  </a:lnTo>
                  <a:lnTo>
                    <a:pt x="22" y="42"/>
                  </a:lnTo>
                  <a:lnTo>
                    <a:pt x="10" y="58"/>
                  </a:lnTo>
                  <a:lnTo>
                    <a:pt x="6" y="68"/>
                  </a:lnTo>
                  <a:lnTo>
                    <a:pt x="2" y="76"/>
                  </a:lnTo>
                  <a:lnTo>
                    <a:pt x="0" y="8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08"/>
                  </a:lnTo>
                  <a:lnTo>
                    <a:pt x="4" y="120"/>
                  </a:lnTo>
                  <a:lnTo>
                    <a:pt x="8" y="132"/>
                  </a:lnTo>
                  <a:lnTo>
                    <a:pt x="16" y="142"/>
                  </a:lnTo>
                  <a:lnTo>
                    <a:pt x="24" y="152"/>
                  </a:lnTo>
                  <a:lnTo>
                    <a:pt x="34" y="160"/>
                  </a:lnTo>
                  <a:lnTo>
                    <a:pt x="44" y="168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4" y="186"/>
                  </a:lnTo>
                  <a:lnTo>
                    <a:pt x="50" y="198"/>
                  </a:lnTo>
                  <a:lnTo>
                    <a:pt x="40" y="214"/>
                  </a:lnTo>
                  <a:lnTo>
                    <a:pt x="40" y="214"/>
                  </a:lnTo>
                  <a:lnTo>
                    <a:pt x="40" y="214"/>
                  </a:lnTo>
                  <a:lnTo>
                    <a:pt x="40" y="216"/>
                  </a:lnTo>
                  <a:lnTo>
                    <a:pt x="40" y="216"/>
                  </a:lnTo>
                  <a:lnTo>
                    <a:pt x="42" y="222"/>
                  </a:lnTo>
                  <a:lnTo>
                    <a:pt x="48" y="224"/>
                  </a:lnTo>
                  <a:lnTo>
                    <a:pt x="48" y="224"/>
                  </a:lnTo>
                  <a:lnTo>
                    <a:pt x="50" y="224"/>
                  </a:lnTo>
                  <a:lnTo>
                    <a:pt x="50" y="224"/>
                  </a:lnTo>
                  <a:lnTo>
                    <a:pt x="58" y="222"/>
                  </a:lnTo>
                  <a:lnTo>
                    <a:pt x="68" y="218"/>
                  </a:lnTo>
                  <a:lnTo>
                    <a:pt x="84" y="208"/>
                  </a:lnTo>
                  <a:lnTo>
                    <a:pt x="96" y="198"/>
                  </a:lnTo>
                  <a:lnTo>
                    <a:pt x="104" y="190"/>
                  </a:lnTo>
                  <a:lnTo>
                    <a:pt x="104" y="190"/>
                  </a:lnTo>
                  <a:lnTo>
                    <a:pt x="128" y="192"/>
                  </a:lnTo>
                  <a:lnTo>
                    <a:pt x="128" y="192"/>
                  </a:lnTo>
                  <a:lnTo>
                    <a:pt x="154" y="190"/>
                  </a:lnTo>
                  <a:lnTo>
                    <a:pt x="178" y="184"/>
                  </a:lnTo>
                  <a:lnTo>
                    <a:pt x="200" y="176"/>
                  </a:lnTo>
                  <a:lnTo>
                    <a:pt x="218" y="164"/>
                  </a:lnTo>
                  <a:lnTo>
                    <a:pt x="234" y="150"/>
                  </a:lnTo>
                  <a:lnTo>
                    <a:pt x="246" y="134"/>
                  </a:lnTo>
                  <a:lnTo>
                    <a:pt x="250" y="124"/>
                  </a:lnTo>
                  <a:lnTo>
                    <a:pt x="254" y="116"/>
                  </a:lnTo>
                  <a:lnTo>
                    <a:pt x="256" y="106"/>
                  </a:lnTo>
                  <a:lnTo>
                    <a:pt x="256" y="96"/>
                  </a:lnTo>
                  <a:lnTo>
                    <a:pt x="256" y="96"/>
                  </a:lnTo>
                  <a:lnTo>
                    <a:pt x="256" y="86"/>
                  </a:lnTo>
                  <a:lnTo>
                    <a:pt x="254" y="76"/>
                  </a:lnTo>
                  <a:lnTo>
                    <a:pt x="250" y="68"/>
                  </a:lnTo>
                  <a:lnTo>
                    <a:pt x="246" y="58"/>
                  </a:lnTo>
                  <a:lnTo>
                    <a:pt x="234" y="42"/>
                  </a:lnTo>
                  <a:lnTo>
                    <a:pt x="218" y="28"/>
                  </a:lnTo>
                  <a:lnTo>
                    <a:pt x="200" y="16"/>
                  </a:lnTo>
                  <a:lnTo>
                    <a:pt x="178" y="8"/>
                  </a:lnTo>
                  <a:lnTo>
                    <a:pt x="154" y="2"/>
                  </a:lnTo>
                  <a:lnTo>
                    <a:pt x="128" y="0"/>
                  </a:lnTo>
                  <a:close/>
                  <a:moveTo>
                    <a:pt x="128" y="176"/>
                  </a:moveTo>
                  <a:lnTo>
                    <a:pt x="128" y="176"/>
                  </a:lnTo>
                  <a:lnTo>
                    <a:pt x="106" y="174"/>
                  </a:lnTo>
                  <a:lnTo>
                    <a:pt x="106" y="174"/>
                  </a:lnTo>
                  <a:lnTo>
                    <a:pt x="104" y="174"/>
                  </a:lnTo>
                  <a:lnTo>
                    <a:pt x="104" y="174"/>
                  </a:lnTo>
                  <a:lnTo>
                    <a:pt x="96" y="176"/>
                  </a:lnTo>
                  <a:lnTo>
                    <a:pt x="90" y="180"/>
                  </a:lnTo>
                  <a:lnTo>
                    <a:pt x="90" y="180"/>
                  </a:lnTo>
                  <a:lnTo>
                    <a:pt x="82" y="190"/>
                  </a:lnTo>
                  <a:lnTo>
                    <a:pt x="66" y="200"/>
                  </a:lnTo>
                  <a:lnTo>
                    <a:pt x="66" y="200"/>
                  </a:lnTo>
                  <a:lnTo>
                    <a:pt x="70" y="190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2"/>
                  </a:lnTo>
                  <a:lnTo>
                    <a:pt x="70" y="168"/>
                  </a:lnTo>
                  <a:lnTo>
                    <a:pt x="66" y="164"/>
                  </a:lnTo>
                  <a:lnTo>
                    <a:pt x="64" y="162"/>
                  </a:lnTo>
                  <a:lnTo>
                    <a:pt x="64" y="162"/>
                  </a:lnTo>
                  <a:lnTo>
                    <a:pt x="52" y="156"/>
                  </a:lnTo>
                  <a:lnTo>
                    <a:pt x="44" y="148"/>
                  </a:lnTo>
                  <a:lnTo>
                    <a:pt x="36" y="140"/>
                  </a:lnTo>
                  <a:lnTo>
                    <a:pt x="28" y="132"/>
                  </a:lnTo>
                  <a:lnTo>
                    <a:pt x="24" y="124"/>
                  </a:lnTo>
                  <a:lnTo>
                    <a:pt x="20" y="114"/>
                  </a:lnTo>
                  <a:lnTo>
                    <a:pt x="16" y="106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18" y="80"/>
                  </a:lnTo>
                  <a:lnTo>
                    <a:pt x="24" y="64"/>
                  </a:lnTo>
                  <a:lnTo>
                    <a:pt x="36" y="52"/>
                  </a:lnTo>
                  <a:lnTo>
                    <a:pt x="48" y="40"/>
                  </a:lnTo>
                  <a:lnTo>
                    <a:pt x="66" y="30"/>
                  </a:lnTo>
                  <a:lnTo>
                    <a:pt x="84" y="22"/>
                  </a:lnTo>
                  <a:lnTo>
                    <a:pt x="106" y="18"/>
                  </a:lnTo>
                  <a:lnTo>
                    <a:pt x="128" y="16"/>
                  </a:lnTo>
                  <a:lnTo>
                    <a:pt x="128" y="16"/>
                  </a:lnTo>
                  <a:lnTo>
                    <a:pt x="150" y="18"/>
                  </a:lnTo>
                  <a:lnTo>
                    <a:pt x="172" y="22"/>
                  </a:lnTo>
                  <a:lnTo>
                    <a:pt x="190" y="30"/>
                  </a:lnTo>
                  <a:lnTo>
                    <a:pt x="208" y="40"/>
                  </a:lnTo>
                  <a:lnTo>
                    <a:pt x="220" y="52"/>
                  </a:lnTo>
                  <a:lnTo>
                    <a:pt x="232" y="64"/>
                  </a:lnTo>
                  <a:lnTo>
                    <a:pt x="238" y="80"/>
                  </a:lnTo>
                  <a:lnTo>
                    <a:pt x="240" y="96"/>
                  </a:lnTo>
                  <a:lnTo>
                    <a:pt x="240" y="96"/>
                  </a:lnTo>
                  <a:lnTo>
                    <a:pt x="238" y="112"/>
                  </a:lnTo>
                  <a:lnTo>
                    <a:pt x="232" y="128"/>
                  </a:lnTo>
                  <a:lnTo>
                    <a:pt x="220" y="140"/>
                  </a:lnTo>
                  <a:lnTo>
                    <a:pt x="208" y="152"/>
                  </a:lnTo>
                  <a:lnTo>
                    <a:pt x="190" y="162"/>
                  </a:lnTo>
                  <a:lnTo>
                    <a:pt x="172" y="170"/>
                  </a:lnTo>
                  <a:lnTo>
                    <a:pt x="150" y="174"/>
                  </a:lnTo>
                  <a:lnTo>
                    <a:pt x="128" y="17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9078">
                <a:defRPr/>
              </a:pPr>
              <a:endParaRPr lang="ar-SA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Freeform 29"/>
            <p:cNvSpPr>
              <a:spLocks noEditPoints="1"/>
            </p:cNvSpPr>
            <p:nvPr/>
          </p:nvSpPr>
          <p:spPr bwMode="auto">
            <a:xfrm>
              <a:off x="3505201" y="2571750"/>
              <a:ext cx="333017" cy="291390"/>
            </a:xfrm>
            <a:custGeom>
              <a:avLst/>
              <a:gdLst/>
              <a:ahLst/>
              <a:cxnLst>
                <a:cxn ang="0">
                  <a:pos x="128" y="0"/>
                </a:cxn>
                <a:cxn ang="0">
                  <a:pos x="78" y="8"/>
                </a:cxn>
                <a:cxn ang="0">
                  <a:pos x="38" y="28"/>
                </a:cxn>
                <a:cxn ang="0">
                  <a:pos x="10" y="58"/>
                </a:cxn>
                <a:cxn ang="0">
                  <a:pos x="2" y="76"/>
                </a:cxn>
                <a:cxn ang="0">
                  <a:pos x="0" y="96"/>
                </a:cxn>
                <a:cxn ang="0">
                  <a:pos x="2" y="108"/>
                </a:cxn>
                <a:cxn ang="0">
                  <a:pos x="8" y="132"/>
                </a:cxn>
                <a:cxn ang="0">
                  <a:pos x="24" y="152"/>
                </a:cxn>
                <a:cxn ang="0">
                  <a:pos x="44" y="168"/>
                </a:cxn>
                <a:cxn ang="0">
                  <a:pos x="56" y="176"/>
                </a:cxn>
                <a:cxn ang="0">
                  <a:pos x="56" y="176"/>
                </a:cxn>
                <a:cxn ang="0">
                  <a:pos x="50" y="198"/>
                </a:cxn>
                <a:cxn ang="0">
                  <a:pos x="40" y="214"/>
                </a:cxn>
                <a:cxn ang="0">
                  <a:pos x="40" y="216"/>
                </a:cxn>
                <a:cxn ang="0">
                  <a:pos x="42" y="222"/>
                </a:cxn>
                <a:cxn ang="0">
                  <a:pos x="48" y="224"/>
                </a:cxn>
                <a:cxn ang="0">
                  <a:pos x="50" y="224"/>
                </a:cxn>
                <a:cxn ang="0">
                  <a:pos x="68" y="218"/>
                </a:cxn>
                <a:cxn ang="0">
                  <a:pos x="96" y="198"/>
                </a:cxn>
                <a:cxn ang="0">
                  <a:pos x="104" y="190"/>
                </a:cxn>
                <a:cxn ang="0">
                  <a:pos x="128" y="192"/>
                </a:cxn>
                <a:cxn ang="0">
                  <a:pos x="178" y="184"/>
                </a:cxn>
                <a:cxn ang="0">
                  <a:pos x="218" y="164"/>
                </a:cxn>
                <a:cxn ang="0">
                  <a:pos x="246" y="134"/>
                </a:cxn>
                <a:cxn ang="0">
                  <a:pos x="254" y="116"/>
                </a:cxn>
                <a:cxn ang="0">
                  <a:pos x="256" y="96"/>
                </a:cxn>
                <a:cxn ang="0">
                  <a:pos x="256" y="86"/>
                </a:cxn>
                <a:cxn ang="0">
                  <a:pos x="250" y="68"/>
                </a:cxn>
                <a:cxn ang="0">
                  <a:pos x="234" y="42"/>
                </a:cxn>
                <a:cxn ang="0">
                  <a:pos x="200" y="16"/>
                </a:cxn>
                <a:cxn ang="0">
                  <a:pos x="154" y="2"/>
                </a:cxn>
                <a:cxn ang="0">
                  <a:pos x="128" y="176"/>
                </a:cxn>
                <a:cxn ang="0">
                  <a:pos x="106" y="174"/>
                </a:cxn>
                <a:cxn ang="0">
                  <a:pos x="104" y="174"/>
                </a:cxn>
                <a:cxn ang="0">
                  <a:pos x="96" y="176"/>
                </a:cxn>
                <a:cxn ang="0">
                  <a:pos x="90" y="180"/>
                </a:cxn>
                <a:cxn ang="0">
                  <a:pos x="66" y="200"/>
                </a:cxn>
                <a:cxn ang="0">
                  <a:pos x="70" y="190"/>
                </a:cxn>
                <a:cxn ang="0">
                  <a:pos x="72" y="176"/>
                </a:cxn>
                <a:cxn ang="0">
                  <a:pos x="72" y="176"/>
                </a:cxn>
                <a:cxn ang="0">
                  <a:pos x="70" y="168"/>
                </a:cxn>
                <a:cxn ang="0">
                  <a:pos x="64" y="162"/>
                </a:cxn>
                <a:cxn ang="0">
                  <a:pos x="52" y="156"/>
                </a:cxn>
                <a:cxn ang="0">
                  <a:pos x="36" y="140"/>
                </a:cxn>
                <a:cxn ang="0">
                  <a:pos x="24" y="124"/>
                </a:cxn>
                <a:cxn ang="0">
                  <a:pos x="16" y="106"/>
                </a:cxn>
                <a:cxn ang="0">
                  <a:pos x="16" y="96"/>
                </a:cxn>
                <a:cxn ang="0">
                  <a:pos x="24" y="64"/>
                </a:cxn>
                <a:cxn ang="0">
                  <a:pos x="48" y="40"/>
                </a:cxn>
                <a:cxn ang="0">
                  <a:pos x="84" y="22"/>
                </a:cxn>
                <a:cxn ang="0">
                  <a:pos x="128" y="16"/>
                </a:cxn>
                <a:cxn ang="0">
                  <a:pos x="150" y="18"/>
                </a:cxn>
                <a:cxn ang="0">
                  <a:pos x="190" y="30"/>
                </a:cxn>
                <a:cxn ang="0">
                  <a:pos x="220" y="52"/>
                </a:cxn>
                <a:cxn ang="0">
                  <a:pos x="238" y="80"/>
                </a:cxn>
                <a:cxn ang="0">
                  <a:pos x="240" y="96"/>
                </a:cxn>
                <a:cxn ang="0">
                  <a:pos x="232" y="128"/>
                </a:cxn>
                <a:cxn ang="0">
                  <a:pos x="208" y="152"/>
                </a:cxn>
                <a:cxn ang="0">
                  <a:pos x="172" y="170"/>
                </a:cxn>
                <a:cxn ang="0">
                  <a:pos x="128" y="176"/>
                </a:cxn>
              </a:cxnLst>
              <a:rect l="0" t="0" r="r" b="b"/>
              <a:pathLst>
                <a:path w="256" h="224">
                  <a:moveTo>
                    <a:pt x="128" y="0"/>
                  </a:moveTo>
                  <a:lnTo>
                    <a:pt x="128" y="0"/>
                  </a:lnTo>
                  <a:lnTo>
                    <a:pt x="102" y="2"/>
                  </a:lnTo>
                  <a:lnTo>
                    <a:pt x="78" y="8"/>
                  </a:lnTo>
                  <a:lnTo>
                    <a:pt x="56" y="16"/>
                  </a:lnTo>
                  <a:lnTo>
                    <a:pt x="38" y="28"/>
                  </a:lnTo>
                  <a:lnTo>
                    <a:pt x="22" y="42"/>
                  </a:lnTo>
                  <a:lnTo>
                    <a:pt x="10" y="58"/>
                  </a:lnTo>
                  <a:lnTo>
                    <a:pt x="6" y="68"/>
                  </a:lnTo>
                  <a:lnTo>
                    <a:pt x="2" y="76"/>
                  </a:lnTo>
                  <a:lnTo>
                    <a:pt x="0" y="8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08"/>
                  </a:lnTo>
                  <a:lnTo>
                    <a:pt x="4" y="120"/>
                  </a:lnTo>
                  <a:lnTo>
                    <a:pt x="8" y="132"/>
                  </a:lnTo>
                  <a:lnTo>
                    <a:pt x="16" y="142"/>
                  </a:lnTo>
                  <a:lnTo>
                    <a:pt x="24" y="152"/>
                  </a:lnTo>
                  <a:lnTo>
                    <a:pt x="34" y="160"/>
                  </a:lnTo>
                  <a:lnTo>
                    <a:pt x="44" y="168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4" y="186"/>
                  </a:lnTo>
                  <a:lnTo>
                    <a:pt x="50" y="198"/>
                  </a:lnTo>
                  <a:lnTo>
                    <a:pt x="40" y="214"/>
                  </a:lnTo>
                  <a:lnTo>
                    <a:pt x="40" y="214"/>
                  </a:lnTo>
                  <a:lnTo>
                    <a:pt x="40" y="214"/>
                  </a:lnTo>
                  <a:lnTo>
                    <a:pt x="40" y="216"/>
                  </a:lnTo>
                  <a:lnTo>
                    <a:pt x="40" y="216"/>
                  </a:lnTo>
                  <a:lnTo>
                    <a:pt x="42" y="222"/>
                  </a:lnTo>
                  <a:lnTo>
                    <a:pt x="48" y="224"/>
                  </a:lnTo>
                  <a:lnTo>
                    <a:pt x="48" y="224"/>
                  </a:lnTo>
                  <a:lnTo>
                    <a:pt x="50" y="224"/>
                  </a:lnTo>
                  <a:lnTo>
                    <a:pt x="50" y="224"/>
                  </a:lnTo>
                  <a:lnTo>
                    <a:pt x="58" y="222"/>
                  </a:lnTo>
                  <a:lnTo>
                    <a:pt x="68" y="218"/>
                  </a:lnTo>
                  <a:lnTo>
                    <a:pt x="84" y="208"/>
                  </a:lnTo>
                  <a:lnTo>
                    <a:pt x="96" y="198"/>
                  </a:lnTo>
                  <a:lnTo>
                    <a:pt x="104" y="190"/>
                  </a:lnTo>
                  <a:lnTo>
                    <a:pt x="104" y="190"/>
                  </a:lnTo>
                  <a:lnTo>
                    <a:pt x="128" y="192"/>
                  </a:lnTo>
                  <a:lnTo>
                    <a:pt x="128" y="192"/>
                  </a:lnTo>
                  <a:lnTo>
                    <a:pt x="154" y="190"/>
                  </a:lnTo>
                  <a:lnTo>
                    <a:pt x="178" y="184"/>
                  </a:lnTo>
                  <a:lnTo>
                    <a:pt x="200" y="176"/>
                  </a:lnTo>
                  <a:lnTo>
                    <a:pt x="218" y="164"/>
                  </a:lnTo>
                  <a:lnTo>
                    <a:pt x="234" y="150"/>
                  </a:lnTo>
                  <a:lnTo>
                    <a:pt x="246" y="134"/>
                  </a:lnTo>
                  <a:lnTo>
                    <a:pt x="250" y="124"/>
                  </a:lnTo>
                  <a:lnTo>
                    <a:pt x="254" y="116"/>
                  </a:lnTo>
                  <a:lnTo>
                    <a:pt x="256" y="106"/>
                  </a:lnTo>
                  <a:lnTo>
                    <a:pt x="256" y="96"/>
                  </a:lnTo>
                  <a:lnTo>
                    <a:pt x="256" y="96"/>
                  </a:lnTo>
                  <a:lnTo>
                    <a:pt x="256" y="86"/>
                  </a:lnTo>
                  <a:lnTo>
                    <a:pt x="254" y="76"/>
                  </a:lnTo>
                  <a:lnTo>
                    <a:pt x="250" y="68"/>
                  </a:lnTo>
                  <a:lnTo>
                    <a:pt x="246" y="58"/>
                  </a:lnTo>
                  <a:lnTo>
                    <a:pt x="234" y="42"/>
                  </a:lnTo>
                  <a:lnTo>
                    <a:pt x="218" y="28"/>
                  </a:lnTo>
                  <a:lnTo>
                    <a:pt x="200" y="16"/>
                  </a:lnTo>
                  <a:lnTo>
                    <a:pt x="178" y="8"/>
                  </a:lnTo>
                  <a:lnTo>
                    <a:pt x="154" y="2"/>
                  </a:lnTo>
                  <a:lnTo>
                    <a:pt x="128" y="0"/>
                  </a:lnTo>
                  <a:close/>
                  <a:moveTo>
                    <a:pt x="128" y="176"/>
                  </a:moveTo>
                  <a:lnTo>
                    <a:pt x="128" y="176"/>
                  </a:lnTo>
                  <a:lnTo>
                    <a:pt x="106" y="174"/>
                  </a:lnTo>
                  <a:lnTo>
                    <a:pt x="106" y="174"/>
                  </a:lnTo>
                  <a:lnTo>
                    <a:pt x="104" y="174"/>
                  </a:lnTo>
                  <a:lnTo>
                    <a:pt x="104" y="174"/>
                  </a:lnTo>
                  <a:lnTo>
                    <a:pt x="96" y="176"/>
                  </a:lnTo>
                  <a:lnTo>
                    <a:pt x="90" y="180"/>
                  </a:lnTo>
                  <a:lnTo>
                    <a:pt x="90" y="180"/>
                  </a:lnTo>
                  <a:lnTo>
                    <a:pt x="82" y="190"/>
                  </a:lnTo>
                  <a:lnTo>
                    <a:pt x="66" y="200"/>
                  </a:lnTo>
                  <a:lnTo>
                    <a:pt x="66" y="200"/>
                  </a:lnTo>
                  <a:lnTo>
                    <a:pt x="70" y="190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2"/>
                  </a:lnTo>
                  <a:lnTo>
                    <a:pt x="70" y="168"/>
                  </a:lnTo>
                  <a:lnTo>
                    <a:pt x="66" y="164"/>
                  </a:lnTo>
                  <a:lnTo>
                    <a:pt x="64" y="162"/>
                  </a:lnTo>
                  <a:lnTo>
                    <a:pt x="64" y="162"/>
                  </a:lnTo>
                  <a:lnTo>
                    <a:pt x="52" y="156"/>
                  </a:lnTo>
                  <a:lnTo>
                    <a:pt x="44" y="148"/>
                  </a:lnTo>
                  <a:lnTo>
                    <a:pt x="36" y="140"/>
                  </a:lnTo>
                  <a:lnTo>
                    <a:pt x="28" y="132"/>
                  </a:lnTo>
                  <a:lnTo>
                    <a:pt x="24" y="124"/>
                  </a:lnTo>
                  <a:lnTo>
                    <a:pt x="20" y="114"/>
                  </a:lnTo>
                  <a:lnTo>
                    <a:pt x="16" y="106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18" y="80"/>
                  </a:lnTo>
                  <a:lnTo>
                    <a:pt x="24" y="64"/>
                  </a:lnTo>
                  <a:lnTo>
                    <a:pt x="36" y="52"/>
                  </a:lnTo>
                  <a:lnTo>
                    <a:pt x="48" y="40"/>
                  </a:lnTo>
                  <a:lnTo>
                    <a:pt x="66" y="30"/>
                  </a:lnTo>
                  <a:lnTo>
                    <a:pt x="84" y="22"/>
                  </a:lnTo>
                  <a:lnTo>
                    <a:pt x="106" y="18"/>
                  </a:lnTo>
                  <a:lnTo>
                    <a:pt x="128" y="16"/>
                  </a:lnTo>
                  <a:lnTo>
                    <a:pt x="128" y="16"/>
                  </a:lnTo>
                  <a:lnTo>
                    <a:pt x="150" y="18"/>
                  </a:lnTo>
                  <a:lnTo>
                    <a:pt x="172" y="22"/>
                  </a:lnTo>
                  <a:lnTo>
                    <a:pt x="190" y="30"/>
                  </a:lnTo>
                  <a:lnTo>
                    <a:pt x="208" y="40"/>
                  </a:lnTo>
                  <a:lnTo>
                    <a:pt x="220" y="52"/>
                  </a:lnTo>
                  <a:lnTo>
                    <a:pt x="232" y="64"/>
                  </a:lnTo>
                  <a:lnTo>
                    <a:pt x="238" y="80"/>
                  </a:lnTo>
                  <a:lnTo>
                    <a:pt x="240" y="96"/>
                  </a:lnTo>
                  <a:lnTo>
                    <a:pt x="240" y="96"/>
                  </a:lnTo>
                  <a:lnTo>
                    <a:pt x="238" y="112"/>
                  </a:lnTo>
                  <a:lnTo>
                    <a:pt x="232" y="128"/>
                  </a:lnTo>
                  <a:lnTo>
                    <a:pt x="220" y="140"/>
                  </a:lnTo>
                  <a:lnTo>
                    <a:pt x="208" y="152"/>
                  </a:lnTo>
                  <a:lnTo>
                    <a:pt x="190" y="162"/>
                  </a:lnTo>
                  <a:lnTo>
                    <a:pt x="172" y="170"/>
                  </a:lnTo>
                  <a:lnTo>
                    <a:pt x="150" y="174"/>
                  </a:lnTo>
                  <a:lnTo>
                    <a:pt x="128" y="176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9078">
                <a:defRPr/>
              </a:pPr>
              <a:endParaRPr lang="ar-SA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Freeform 29"/>
            <p:cNvSpPr>
              <a:spLocks noEditPoints="1"/>
            </p:cNvSpPr>
            <p:nvPr/>
          </p:nvSpPr>
          <p:spPr bwMode="auto">
            <a:xfrm flipH="1">
              <a:off x="1371600" y="2266950"/>
              <a:ext cx="366712" cy="320873"/>
            </a:xfrm>
            <a:custGeom>
              <a:avLst/>
              <a:gdLst/>
              <a:ahLst/>
              <a:cxnLst>
                <a:cxn ang="0">
                  <a:pos x="128" y="0"/>
                </a:cxn>
                <a:cxn ang="0">
                  <a:pos x="78" y="8"/>
                </a:cxn>
                <a:cxn ang="0">
                  <a:pos x="38" y="28"/>
                </a:cxn>
                <a:cxn ang="0">
                  <a:pos x="10" y="58"/>
                </a:cxn>
                <a:cxn ang="0">
                  <a:pos x="2" y="76"/>
                </a:cxn>
                <a:cxn ang="0">
                  <a:pos x="0" y="96"/>
                </a:cxn>
                <a:cxn ang="0">
                  <a:pos x="2" y="108"/>
                </a:cxn>
                <a:cxn ang="0">
                  <a:pos x="8" y="132"/>
                </a:cxn>
                <a:cxn ang="0">
                  <a:pos x="24" y="152"/>
                </a:cxn>
                <a:cxn ang="0">
                  <a:pos x="44" y="168"/>
                </a:cxn>
                <a:cxn ang="0">
                  <a:pos x="56" y="176"/>
                </a:cxn>
                <a:cxn ang="0">
                  <a:pos x="56" y="176"/>
                </a:cxn>
                <a:cxn ang="0">
                  <a:pos x="50" y="198"/>
                </a:cxn>
                <a:cxn ang="0">
                  <a:pos x="40" y="214"/>
                </a:cxn>
                <a:cxn ang="0">
                  <a:pos x="40" y="216"/>
                </a:cxn>
                <a:cxn ang="0">
                  <a:pos x="42" y="222"/>
                </a:cxn>
                <a:cxn ang="0">
                  <a:pos x="48" y="224"/>
                </a:cxn>
                <a:cxn ang="0">
                  <a:pos x="50" y="224"/>
                </a:cxn>
                <a:cxn ang="0">
                  <a:pos x="68" y="218"/>
                </a:cxn>
                <a:cxn ang="0">
                  <a:pos x="96" y="198"/>
                </a:cxn>
                <a:cxn ang="0">
                  <a:pos x="104" y="190"/>
                </a:cxn>
                <a:cxn ang="0">
                  <a:pos x="128" y="192"/>
                </a:cxn>
                <a:cxn ang="0">
                  <a:pos x="178" y="184"/>
                </a:cxn>
                <a:cxn ang="0">
                  <a:pos x="218" y="164"/>
                </a:cxn>
                <a:cxn ang="0">
                  <a:pos x="246" y="134"/>
                </a:cxn>
                <a:cxn ang="0">
                  <a:pos x="254" y="116"/>
                </a:cxn>
                <a:cxn ang="0">
                  <a:pos x="256" y="96"/>
                </a:cxn>
                <a:cxn ang="0">
                  <a:pos x="256" y="86"/>
                </a:cxn>
                <a:cxn ang="0">
                  <a:pos x="250" y="68"/>
                </a:cxn>
                <a:cxn ang="0">
                  <a:pos x="234" y="42"/>
                </a:cxn>
                <a:cxn ang="0">
                  <a:pos x="200" y="16"/>
                </a:cxn>
                <a:cxn ang="0">
                  <a:pos x="154" y="2"/>
                </a:cxn>
                <a:cxn ang="0">
                  <a:pos x="128" y="176"/>
                </a:cxn>
                <a:cxn ang="0">
                  <a:pos x="106" y="174"/>
                </a:cxn>
                <a:cxn ang="0">
                  <a:pos x="104" y="174"/>
                </a:cxn>
                <a:cxn ang="0">
                  <a:pos x="96" y="176"/>
                </a:cxn>
                <a:cxn ang="0">
                  <a:pos x="90" y="180"/>
                </a:cxn>
                <a:cxn ang="0">
                  <a:pos x="66" y="200"/>
                </a:cxn>
                <a:cxn ang="0">
                  <a:pos x="70" y="190"/>
                </a:cxn>
                <a:cxn ang="0">
                  <a:pos x="72" y="176"/>
                </a:cxn>
                <a:cxn ang="0">
                  <a:pos x="72" y="176"/>
                </a:cxn>
                <a:cxn ang="0">
                  <a:pos x="70" y="168"/>
                </a:cxn>
                <a:cxn ang="0">
                  <a:pos x="64" y="162"/>
                </a:cxn>
                <a:cxn ang="0">
                  <a:pos x="52" y="156"/>
                </a:cxn>
                <a:cxn ang="0">
                  <a:pos x="36" y="140"/>
                </a:cxn>
                <a:cxn ang="0">
                  <a:pos x="24" y="124"/>
                </a:cxn>
                <a:cxn ang="0">
                  <a:pos x="16" y="106"/>
                </a:cxn>
                <a:cxn ang="0">
                  <a:pos x="16" y="96"/>
                </a:cxn>
                <a:cxn ang="0">
                  <a:pos x="24" y="64"/>
                </a:cxn>
                <a:cxn ang="0">
                  <a:pos x="48" y="40"/>
                </a:cxn>
                <a:cxn ang="0">
                  <a:pos x="84" y="22"/>
                </a:cxn>
                <a:cxn ang="0">
                  <a:pos x="128" y="16"/>
                </a:cxn>
                <a:cxn ang="0">
                  <a:pos x="150" y="18"/>
                </a:cxn>
                <a:cxn ang="0">
                  <a:pos x="190" y="30"/>
                </a:cxn>
                <a:cxn ang="0">
                  <a:pos x="220" y="52"/>
                </a:cxn>
                <a:cxn ang="0">
                  <a:pos x="238" y="80"/>
                </a:cxn>
                <a:cxn ang="0">
                  <a:pos x="240" y="96"/>
                </a:cxn>
                <a:cxn ang="0">
                  <a:pos x="232" y="128"/>
                </a:cxn>
                <a:cxn ang="0">
                  <a:pos x="208" y="152"/>
                </a:cxn>
                <a:cxn ang="0">
                  <a:pos x="172" y="170"/>
                </a:cxn>
                <a:cxn ang="0">
                  <a:pos x="128" y="176"/>
                </a:cxn>
              </a:cxnLst>
              <a:rect l="0" t="0" r="r" b="b"/>
              <a:pathLst>
                <a:path w="256" h="224">
                  <a:moveTo>
                    <a:pt x="128" y="0"/>
                  </a:moveTo>
                  <a:lnTo>
                    <a:pt x="128" y="0"/>
                  </a:lnTo>
                  <a:lnTo>
                    <a:pt x="102" y="2"/>
                  </a:lnTo>
                  <a:lnTo>
                    <a:pt x="78" y="8"/>
                  </a:lnTo>
                  <a:lnTo>
                    <a:pt x="56" y="16"/>
                  </a:lnTo>
                  <a:lnTo>
                    <a:pt x="38" y="28"/>
                  </a:lnTo>
                  <a:lnTo>
                    <a:pt x="22" y="42"/>
                  </a:lnTo>
                  <a:lnTo>
                    <a:pt x="10" y="58"/>
                  </a:lnTo>
                  <a:lnTo>
                    <a:pt x="6" y="68"/>
                  </a:lnTo>
                  <a:lnTo>
                    <a:pt x="2" y="76"/>
                  </a:lnTo>
                  <a:lnTo>
                    <a:pt x="0" y="8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08"/>
                  </a:lnTo>
                  <a:lnTo>
                    <a:pt x="4" y="120"/>
                  </a:lnTo>
                  <a:lnTo>
                    <a:pt x="8" y="132"/>
                  </a:lnTo>
                  <a:lnTo>
                    <a:pt x="16" y="142"/>
                  </a:lnTo>
                  <a:lnTo>
                    <a:pt x="24" y="152"/>
                  </a:lnTo>
                  <a:lnTo>
                    <a:pt x="34" y="160"/>
                  </a:lnTo>
                  <a:lnTo>
                    <a:pt x="44" y="168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4" y="186"/>
                  </a:lnTo>
                  <a:lnTo>
                    <a:pt x="50" y="198"/>
                  </a:lnTo>
                  <a:lnTo>
                    <a:pt x="40" y="214"/>
                  </a:lnTo>
                  <a:lnTo>
                    <a:pt x="40" y="214"/>
                  </a:lnTo>
                  <a:lnTo>
                    <a:pt x="40" y="214"/>
                  </a:lnTo>
                  <a:lnTo>
                    <a:pt x="40" y="216"/>
                  </a:lnTo>
                  <a:lnTo>
                    <a:pt x="40" y="216"/>
                  </a:lnTo>
                  <a:lnTo>
                    <a:pt x="42" y="222"/>
                  </a:lnTo>
                  <a:lnTo>
                    <a:pt x="48" y="224"/>
                  </a:lnTo>
                  <a:lnTo>
                    <a:pt x="48" y="224"/>
                  </a:lnTo>
                  <a:lnTo>
                    <a:pt x="50" y="224"/>
                  </a:lnTo>
                  <a:lnTo>
                    <a:pt x="50" y="224"/>
                  </a:lnTo>
                  <a:lnTo>
                    <a:pt x="58" y="222"/>
                  </a:lnTo>
                  <a:lnTo>
                    <a:pt x="68" y="218"/>
                  </a:lnTo>
                  <a:lnTo>
                    <a:pt x="84" y="208"/>
                  </a:lnTo>
                  <a:lnTo>
                    <a:pt x="96" y="198"/>
                  </a:lnTo>
                  <a:lnTo>
                    <a:pt x="104" y="190"/>
                  </a:lnTo>
                  <a:lnTo>
                    <a:pt x="104" y="190"/>
                  </a:lnTo>
                  <a:lnTo>
                    <a:pt x="128" y="192"/>
                  </a:lnTo>
                  <a:lnTo>
                    <a:pt x="128" y="192"/>
                  </a:lnTo>
                  <a:lnTo>
                    <a:pt x="154" y="190"/>
                  </a:lnTo>
                  <a:lnTo>
                    <a:pt x="178" y="184"/>
                  </a:lnTo>
                  <a:lnTo>
                    <a:pt x="200" y="176"/>
                  </a:lnTo>
                  <a:lnTo>
                    <a:pt x="218" y="164"/>
                  </a:lnTo>
                  <a:lnTo>
                    <a:pt x="234" y="150"/>
                  </a:lnTo>
                  <a:lnTo>
                    <a:pt x="246" y="134"/>
                  </a:lnTo>
                  <a:lnTo>
                    <a:pt x="250" y="124"/>
                  </a:lnTo>
                  <a:lnTo>
                    <a:pt x="254" y="116"/>
                  </a:lnTo>
                  <a:lnTo>
                    <a:pt x="256" y="106"/>
                  </a:lnTo>
                  <a:lnTo>
                    <a:pt x="256" y="96"/>
                  </a:lnTo>
                  <a:lnTo>
                    <a:pt x="256" y="96"/>
                  </a:lnTo>
                  <a:lnTo>
                    <a:pt x="256" y="86"/>
                  </a:lnTo>
                  <a:lnTo>
                    <a:pt x="254" y="76"/>
                  </a:lnTo>
                  <a:lnTo>
                    <a:pt x="250" y="68"/>
                  </a:lnTo>
                  <a:lnTo>
                    <a:pt x="246" y="58"/>
                  </a:lnTo>
                  <a:lnTo>
                    <a:pt x="234" y="42"/>
                  </a:lnTo>
                  <a:lnTo>
                    <a:pt x="218" y="28"/>
                  </a:lnTo>
                  <a:lnTo>
                    <a:pt x="200" y="16"/>
                  </a:lnTo>
                  <a:lnTo>
                    <a:pt x="178" y="8"/>
                  </a:lnTo>
                  <a:lnTo>
                    <a:pt x="154" y="2"/>
                  </a:lnTo>
                  <a:lnTo>
                    <a:pt x="128" y="0"/>
                  </a:lnTo>
                  <a:close/>
                  <a:moveTo>
                    <a:pt x="128" y="176"/>
                  </a:moveTo>
                  <a:lnTo>
                    <a:pt x="128" y="176"/>
                  </a:lnTo>
                  <a:lnTo>
                    <a:pt x="106" y="174"/>
                  </a:lnTo>
                  <a:lnTo>
                    <a:pt x="106" y="174"/>
                  </a:lnTo>
                  <a:lnTo>
                    <a:pt x="104" y="174"/>
                  </a:lnTo>
                  <a:lnTo>
                    <a:pt x="104" y="174"/>
                  </a:lnTo>
                  <a:lnTo>
                    <a:pt x="96" y="176"/>
                  </a:lnTo>
                  <a:lnTo>
                    <a:pt x="90" y="180"/>
                  </a:lnTo>
                  <a:lnTo>
                    <a:pt x="90" y="180"/>
                  </a:lnTo>
                  <a:lnTo>
                    <a:pt x="82" y="190"/>
                  </a:lnTo>
                  <a:lnTo>
                    <a:pt x="66" y="200"/>
                  </a:lnTo>
                  <a:lnTo>
                    <a:pt x="66" y="200"/>
                  </a:lnTo>
                  <a:lnTo>
                    <a:pt x="70" y="190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2"/>
                  </a:lnTo>
                  <a:lnTo>
                    <a:pt x="70" y="168"/>
                  </a:lnTo>
                  <a:lnTo>
                    <a:pt x="66" y="164"/>
                  </a:lnTo>
                  <a:lnTo>
                    <a:pt x="64" y="162"/>
                  </a:lnTo>
                  <a:lnTo>
                    <a:pt x="64" y="162"/>
                  </a:lnTo>
                  <a:lnTo>
                    <a:pt x="52" y="156"/>
                  </a:lnTo>
                  <a:lnTo>
                    <a:pt x="44" y="148"/>
                  </a:lnTo>
                  <a:lnTo>
                    <a:pt x="36" y="140"/>
                  </a:lnTo>
                  <a:lnTo>
                    <a:pt x="28" y="132"/>
                  </a:lnTo>
                  <a:lnTo>
                    <a:pt x="24" y="124"/>
                  </a:lnTo>
                  <a:lnTo>
                    <a:pt x="20" y="114"/>
                  </a:lnTo>
                  <a:lnTo>
                    <a:pt x="16" y="106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18" y="80"/>
                  </a:lnTo>
                  <a:lnTo>
                    <a:pt x="24" y="64"/>
                  </a:lnTo>
                  <a:lnTo>
                    <a:pt x="36" y="52"/>
                  </a:lnTo>
                  <a:lnTo>
                    <a:pt x="48" y="40"/>
                  </a:lnTo>
                  <a:lnTo>
                    <a:pt x="66" y="30"/>
                  </a:lnTo>
                  <a:lnTo>
                    <a:pt x="84" y="22"/>
                  </a:lnTo>
                  <a:lnTo>
                    <a:pt x="106" y="18"/>
                  </a:lnTo>
                  <a:lnTo>
                    <a:pt x="128" y="16"/>
                  </a:lnTo>
                  <a:lnTo>
                    <a:pt x="128" y="16"/>
                  </a:lnTo>
                  <a:lnTo>
                    <a:pt x="150" y="18"/>
                  </a:lnTo>
                  <a:lnTo>
                    <a:pt x="172" y="22"/>
                  </a:lnTo>
                  <a:lnTo>
                    <a:pt x="190" y="30"/>
                  </a:lnTo>
                  <a:lnTo>
                    <a:pt x="208" y="40"/>
                  </a:lnTo>
                  <a:lnTo>
                    <a:pt x="220" y="52"/>
                  </a:lnTo>
                  <a:lnTo>
                    <a:pt x="232" y="64"/>
                  </a:lnTo>
                  <a:lnTo>
                    <a:pt x="238" y="80"/>
                  </a:lnTo>
                  <a:lnTo>
                    <a:pt x="240" y="96"/>
                  </a:lnTo>
                  <a:lnTo>
                    <a:pt x="240" y="96"/>
                  </a:lnTo>
                  <a:lnTo>
                    <a:pt x="238" y="112"/>
                  </a:lnTo>
                  <a:lnTo>
                    <a:pt x="232" y="128"/>
                  </a:lnTo>
                  <a:lnTo>
                    <a:pt x="220" y="140"/>
                  </a:lnTo>
                  <a:lnTo>
                    <a:pt x="208" y="152"/>
                  </a:lnTo>
                  <a:lnTo>
                    <a:pt x="190" y="162"/>
                  </a:lnTo>
                  <a:lnTo>
                    <a:pt x="172" y="170"/>
                  </a:lnTo>
                  <a:lnTo>
                    <a:pt x="150" y="174"/>
                  </a:lnTo>
                  <a:lnTo>
                    <a:pt x="128" y="17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9078">
                <a:defRPr/>
              </a:pPr>
              <a:endParaRPr lang="ar-SA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Freeform 29"/>
            <p:cNvSpPr>
              <a:spLocks noEditPoints="1"/>
            </p:cNvSpPr>
            <p:nvPr/>
          </p:nvSpPr>
          <p:spPr bwMode="auto">
            <a:xfrm flipH="1">
              <a:off x="838200" y="2533650"/>
              <a:ext cx="333016" cy="291390"/>
            </a:xfrm>
            <a:custGeom>
              <a:avLst/>
              <a:gdLst/>
              <a:ahLst/>
              <a:cxnLst>
                <a:cxn ang="0">
                  <a:pos x="128" y="0"/>
                </a:cxn>
                <a:cxn ang="0">
                  <a:pos x="78" y="8"/>
                </a:cxn>
                <a:cxn ang="0">
                  <a:pos x="38" y="28"/>
                </a:cxn>
                <a:cxn ang="0">
                  <a:pos x="10" y="58"/>
                </a:cxn>
                <a:cxn ang="0">
                  <a:pos x="2" y="76"/>
                </a:cxn>
                <a:cxn ang="0">
                  <a:pos x="0" y="96"/>
                </a:cxn>
                <a:cxn ang="0">
                  <a:pos x="2" y="108"/>
                </a:cxn>
                <a:cxn ang="0">
                  <a:pos x="8" y="132"/>
                </a:cxn>
                <a:cxn ang="0">
                  <a:pos x="24" y="152"/>
                </a:cxn>
                <a:cxn ang="0">
                  <a:pos x="44" y="168"/>
                </a:cxn>
                <a:cxn ang="0">
                  <a:pos x="56" y="176"/>
                </a:cxn>
                <a:cxn ang="0">
                  <a:pos x="56" y="176"/>
                </a:cxn>
                <a:cxn ang="0">
                  <a:pos x="50" y="198"/>
                </a:cxn>
                <a:cxn ang="0">
                  <a:pos x="40" y="214"/>
                </a:cxn>
                <a:cxn ang="0">
                  <a:pos x="40" y="216"/>
                </a:cxn>
                <a:cxn ang="0">
                  <a:pos x="42" y="222"/>
                </a:cxn>
                <a:cxn ang="0">
                  <a:pos x="48" y="224"/>
                </a:cxn>
                <a:cxn ang="0">
                  <a:pos x="50" y="224"/>
                </a:cxn>
                <a:cxn ang="0">
                  <a:pos x="68" y="218"/>
                </a:cxn>
                <a:cxn ang="0">
                  <a:pos x="96" y="198"/>
                </a:cxn>
                <a:cxn ang="0">
                  <a:pos x="104" y="190"/>
                </a:cxn>
                <a:cxn ang="0">
                  <a:pos x="128" y="192"/>
                </a:cxn>
                <a:cxn ang="0">
                  <a:pos x="178" y="184"/>
                </a:cxn>
                <a:cxn ang="0">
                  <a:pos x="218" y="164"/>
                </a:cxn>
                <a:cxn ang="0">
                  <a:pos x="246" y="134"/>
                </a:cxn>
                <a:cxn ang="0">
                  <a:pos x="254" y="116"/>
                </a:cxn>
                <a:cxn ang="0">
                  <a:pos x="256" y="96"/>
                </a:cxn>
                <a:cxn ang="0">
                  <a:pos x="256" y="86"/>
                </a:cxn>
                <a:cxn ang="0">
                  <a:pos x="250" y="68"/>
                </a:cxn>
                <a:cxn ang="0">
                  <a:pos x="234" y="42"/>
                </a:cxn>
                <a:cxn ang="0">
                  <a:pos x="200" y="16"/>
                </a:cxn>
                <a:cxn ang="0">
                  <a:pos x="154" y="2"/>
                </a:cxn>
                <a:cxn ang="0">
                  <a:pos x="128" y="176"/>
                </a:cxn>
                <a:cxn ang="0">
                  <a:pos x="106" y="174"/>
                </a:cxn>
                <a:cxn ang="0">
                  <a:pos x="104" y="174"/>
                </a:cxn>
                <a:cxn ang="0">
                  <a:pos x="96" y="176"/>
                </a:cxn>
                <a:cxn ang="0">
                  <a:pos x="90" y="180"/>
                </a:cxn>
                <a:cxn ang="0">
                  <a:pos x="66" y="200"/>
                </a:cxn>
                <a:cxn ang="0">
                  <a:pos x="70" y="190"/>
                </a:cxn>
                <a:cxn ang="0">
                  <a:pos x="72" y="176"/>
                </a:cxn>
                <a:cxn ang="0">
                  <a:pos x="72" y="176"/>
                </a:cxn>
                <a:cxn ang="0">
                  <a:pos x="70" y="168"/>
                </a:cxn>
                <a:cxn ang="0">
                  <a:pos x="64" y="162"/>
                </a:cxn>
                <a:cxn ang="0">
                  <a:pos x="52" y="156"/>
                </a:cxn>
                <a:cxn ang="0">
                  <a:pos x="36" y="140"/>
                </a:cxn>
                <a:cxn ang="0">
                  <a:pos x="24" y="124"/>
                </a:cxn>
                <a:cxn ang="0">
                  <a:pos x="16" y="106"/>
                </a:cxn>
                <a:cxn ang="0">
                  <a:pos x="16" y="96"/>
                </a:cxn>
                <a:cxn ang="0">
                  <a:pos x="24" y="64"/>
                </a:cxn>
                <a:cxn ang="0">
                  <a:pos x="48" y="40"/>
                </a:cxn>
                <a:cxn ang="0">
                  <a:pos x="84" y="22"/>
                </a:cxn>
                <a:cxn ang="0">
                  <a:pos x="128" y="16"/>
                </a:cxn>
                <a:cxn ang="0">
                  <a:pos x="150" y="18"/>
                </a:cxn>
                <a:cxn ang="0">
                  <a:pos x="190" y="30"/>
                </a:cxn>
                <a:cxn ang="0">
                  <a:pos x="220" y="52"/>
                </a:cxn>
                <a:cxn ang="0">
                  <a:pos x="238" y="80"/>
                </a:cxn>
                <a:cxn ang="0">
                  <a:pos x="240" y="96"/>
                </a:cxn>
                <a:cxn ang="0">
                  <a:pos x="232" y="128"/>
                </a:cxn>
                <a:cxn ang="0">
                  <a:pos x="208" y="152"/>
                </a:cxn>
                <a:cxn ang="0">
                  <a:pos x="172" y="170"/>
                </a:cxn>
                <a:cxn ang="0">
                  <a:pos x="128" y="176"/>
                </a:cxn>
              </a:cxnLst>
              <a:rect l="0" t="0" r="r" b="b"/>
              <a:pathLst>
                <a:path w="256" h="224">
                  <a:moveTo>
                    <a:pt x="128" y="0"/>
                  </a:moveTo>
                  <a:lnTo>
                    <a:pt x="128" y="0"/>
                  </a:lnTo>
                  <a:lnTo>
                    <a:pt x="102" y="2"/>
                  </a:lnTo>
                  <a:lnTo>
                    <a:pt x="78" y="8"/>
                  </a:lnTo>
                  <a:lnTo>
                    <a:pt x="56" y="16"/>
                  </a:lnTo>
                  <a:lnTo>
                    <a:pt x="38" y="28"/>
                  </a:lnTo>
                  <a:lnTo>
                    <a:pt x="22" y="42"/>
                  </a:lnTo>
                  <a:lnTo>
                    <a:pt x="10" y="58"/>
                  </a:lnTo>
                  <a:lnTo>
                    <a:pt x="6" y="68"/>
                  </a:lnTo>
                  <a:lnTo>
                    <a:pt x="2" y="76"/>
                  </a:lnTo>
                  <a:lnTo>
                    <a:pt x="0" y="8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08"/>
                  </a:lnTo>
                  <a:lnTo>
                    <a:pt x="4" y="120"/>
                  </a:lnTo>
                  <a:lnTo>
                    <a:pt x="8" y="132"/>
                  </a:lnTo>
                  <a:lnTo>
                    <a:pt x="16" y="142"/>
                  </a:lnTo>
                  <a:lnTo>
                    <a:pt x="24" y="152"/>
                  </a:lnTo>
                  <a:lnTo>
                    <a:pt x="34" y="160"/>
                  </a:lnTo>
                  <a:lnTo>
                    <a:pt x="44" y="168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4" y="186"/>
                  </a:lnTo>
                  <a:lnTo>
                    <a:pt x="50" y="198"/>
                  </a:lnTo>
                  <a:lnTo>
                    <a:pt x="40" y="214"/>
                  </a:lnTo>
                  <a:lnTo>
                    <a:pt x="40" y="214"/>
                  </a:lnTo>
                  <a:lnTo>
                    <a:pt x="40" y="214"/>
                  </a:lnTo>
                  <a:lnTo>
                    <a:pt x="40" y="216"/>
                  </a:lnTo>
                  <a:lnTo>
                    <a:pt x="40" y="216"/>
                  </a:lnTo>
                  <a:lnTo>
                    <a:pt x="42" y="222"/>
                  </a:lnTo>
                  <a:lnTo>
                    <a:pt x="48" y="224"/>
                  </a:lnTo>
                  <a:lnTo>
                    <a:pt x="48" y="224"/>
                  </a:lnTo>
                  <a:lnTo>
                    <a:pt x="50" y="224"/>
                  </a:lnTo>
                  <a:lnTo>
                    <a:pt x="50" y="224"/>
                  </a:lnTo>
                  <a:lnTo>
                    <a:pt x="58" y="222"/>
                  </a:lnTo>
                  <a:lnTo>
                    <a:pt x="68" y="218"/>
                  </a:lnTo>
                  <a:lnTo>
                    <a:pt x="84" y="208"/>
                  </a:lnTo>
                  <a:lnTo>
                    <a:pt x="96" y="198"/>
                  </a:lnTo>
                  <a:lnTo>
                    <a:pt x="104" y="190"/>
                  </a:lnTo>
                  <a:lnTo>
                    <a:pt x="104" y="190"/>
                  </a:lnTo>
                  <a:lnTo>
                    <a:pt x="128" y="192"/>
                  </a:lnTo>
                  <a:lnTo>
                    <a:pt x="128" y="192"/>
                  </a:lnTo>
                  <a:lnTo>
                    <a:pt x="154" y="190"/>
                  </a:lnTo>
                  <a:lnTo>
                    <a:pt x="178" y="184"/>
                  </a:lnTo>
                  <a:lnTo>
                    <a:pt x="200" y="176"/>
                  </a:lnTo>
                  <a:lnTo>
                    <a:pt x="218" y="164"/>
                  </a:lnTo>
                  <a:lnTo>
                    <a:pt x="234" y="150"/>
                  </a:lnTo>
                  <a:lnTo>
                    <a:pt x="246" y="134"/>
                  </a:lnTo>
                  <a:lnTo>
                    <a:pt x="250" y="124"/>
                  </a:lnTo>
                  <a:lnTo>
                    <a:pt x="254" y="116"/>
                  </a:lnTo>
                  <a:lnTo>
                    <a:pt x="256" y="106"/>
                  </a:lnTo>
                  <a:lnTo>
                    <a:pt x="256" y="96"/>
                  </a:lnTo>
                  <a:lnTo>
                    <a:pt x="256" y="96"/>
                  </a:lnTo>
                  <a:lnTo>
                    <a:pt x="256" y="86"/>
                  </a:lnTo>
                  <a:lnTo>
                    <a:pt x="254" y="76"/>
                  </a:lnTo>
                  <a:lnTo>
                    <a:pt x="250" y="68"/>
                  </a:lnTo>
                  <a:lnTo>
                    <a:pt x="246" y="58"/>
                  </a:lnTo>
                  <a:lnTo>
                    <a:pt x="234" y="42"/>
                  </a:lnTo>
                  <a:lnTo>
                    <a:pt x="218" y="28"/>
                  </a:lnTo>
                  <a:lnTo>
                    <a:pt x="200" y="16"/>
                  </a:lnTo>
                  <a:lnTo>
                    <a:pt x="178" y="8"/>
                  </a:lnTo>
                  <a:lnTo>
                    <a:pt x="154" y="2"/>
                  </a:lnTo>
                  <a:lnTo>
                    <a:pt x="128" y="0"/>
                  </a:lnTo>
                  <a:close/>
                  <a:moveTo>
                    <a:pt x="128" y="176"/>
                  </a:moveTo>
                  <a:lnTo>
                    <a:pt x="128" y="176"/>
                  </a:lnTo>
                  <a:lnTo>
                    <a:pt x="106" y="174"/>
                  </a:lnTo>
                  <a:lnTo>
                    <a:pt x="106" y="174"/>
                  </a:lnTo>
                  <a:lnTo>
                    <a:pt x="104" y="174"/>
                  </a:lnTo>
                  <a:lnTo>
                    <a:pt x="104" y="174"/>
                  </a:lnTo>
                  <a:lnTo>
                    <a:pt x="96" y="176"/>
                  </a:lnTo>
                  <a:lnTo>
                    <a:pt x="90" y="180"/>
                  </a:lnTo>
                  <a:lnTo>
                    <a:pt x="90" y="180"/>
                  </a:lnTo>
                  <a:lnTo>
                    <a:pt x="82" y="190"/>
                  </a:lnTo>
                  <a:lnTo>
                    <a:pt x="66" y="200"/>
                  </a:lnTo>
                  <a:lnTo>
                    <a:pt x="66" y="200"/>
                  </a:lnTo>
                  <a:lnTo>
                    <a:pt x="70" y="190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2"/>
                  </a:lnTo>
                  <a:lnTo>
                    <a:pt x="70" y="168"/>
                  </a:lnTo>
                  <a:lnTo>
                    <a:pt x="66" y="164"/>
                  </a:lnTo>
                  <a:lnTo>
                    <a:pt x="64" y="162"/>
                  </a:lnTo>
                  <a:lnTo>
                    <a:pt x="64" y="162"/>
                  </a:lnTo>
                  <a:lnTo>
                    <a:pt x="52" y="156"/>
                  </a:lnTo>
                  <a:lnTo>
                    <a:pt x="44" y="148"/>
                  </a:lnTo>
                  <a:lnTo>
                    <a:pt x="36" y="140"/>
                  </a:lnTo>
                  <a:lnTo>
                    <a:pt x="28" y="132"/>
                  </a:lnTo>
                  <a:lnTo>
                    <a:pt x="24" y="124"/>
                  </a:lnTo>
                  <a:lnTo>
                    <a:pt x="20" y="114"/>
                  </a:lnTo>
                  <a:lnTo>
                    <a:pt x="16" y="106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18" y="80"/>
                  </a:lnTo>
                  <a:lnTo>
                    <a:pt x="24" y="64"/>
                  </a:lnTo>
                  <a:lnTo>
                    <a:pt x="36" y="52"/>
                  </a:lnTo>
                  <a:lnTo>
                    <a:pt x="48" y="40"/>
                  </a:lnTo>
                  <a:lnTo>
                    <a:pt x="66" y="30"/>
                  </a:lnTo>
                  <a:lnTo>
                    <a:pt x="84" y="22"/>
                  </a:lnTo>
                  <a:lnTo>
                    <a:pt x="106" y="18"/>
                  </a:lnTo>
                  <a:lnTo>
                    <a:pt x="128" y="16"/>
                  </a:lnTo>
                  <a:lnTo>
                    <a:pt x="128" y="16"/>
                  </a:lnTo>
                  <a:lnTo>
                    <a:pt x="150" y="18"/>
                  </a:lnTo>
                  <a:lnTo>
                    <a:pt x="172" y="22"/>
                  </a:lnTo>
                  <a:lnTo>
                    <a:pt x="190" y="30"/>
                  </a:lnTo>
                  <a:lnTo>
                    <a:pt x="208" y="40"/>
                  </a:lnTo>
                  <a:lnTo>
                    <a:pt x="220" y="52"/>
                  </a:lnTo>
                  <a:lnTo>
                    <a:pt x="232" y="64"/>
                  </a:lnTo>
                  <a:lnTo>
                    <a:pt x="238" y="80"/>
                  </a:lnTo>
                  <a:lnTo>
                    <a:pt x="240" y="96"/>
                  </a:lnTo>
                  <a:lnTo>
                    <a:pt x="240" y="96"/>
                  </a:lnTo>
                  <a:lnTo>
                    <a:pt x="238" y="112"/>
                  </a:lnTo>
                  <a:lnTo>
                    <a:pt x="232" y="128"/>
                  </a:lnTo>
                  <a:lnTo>
                    <a:pt x="220" y="140"/>
                  </a:lnTo>
                  <a:lnTo>
                    <a:pt x="208" y="152"/>
                  </a:lnTo>
                  <a:lnTo>
                    <a:pt x="190" y="162"/>
                  </a:lnTo>
                  <a:lnTo>
                    <a:pt x="172" y="170"/>
                  </a:lnTo>
                  <a:lnTo>
                    <a:pt x="150" y="174"/>
                  </a:lnTo>
                  <a:lnTo>
                    <a:pt x="128" y="176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9078">
                <a:defRPr/>
              </a:pPr>
              <a:endParaRPr lang="ar-SA" sz="24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9" name="Group 117"/>
          <p:cNvGrpSpPr/>
          <p:nvPr/>
        </p:nvGrpSpPr>
        <p:grpSpPr>
          <a:xfrm>
            <a:off x="7493114" y="2081273"/>
            <a:ext cx="3599531" cy="2640000"/>
            <a:chOff x="5156200" y="1818565"/>
            <a:chExt cx="3013262" cy="2197809"/>
          </a:xfrm>
          <a:solidFill>
            <a:srgbClr val="1E8282"/>
          </a:solidFill>
        </p:grpSpPr>
        <p:grpSp>
          <p:nvGrpSpPr>
            <p:cNvPr id="30" name="Group 118"/>
            <p:cNvGrpSpPr/>
            <p:nvPr/>
          </p:nvGrpSpPr>
          <p:grpSpPr>
            <a:xfrm>
              <a:off x="6286499" y="2381250"/>
              <a:ext cx="742228" cy="1635125"/>
              <a:chOff x="1182688" y="1800226"/>
              <a:chExt cx="954088" cy="2101850"/>
            </a:xfrm>
            <a:grpFill/>
            <a:effectLst/>
          </p:grpSpPr>
          <p:sp>
            <p:nvSpPr>
              <p:cNvPr id="48" name="Freeform 136"/>
              <p:cNvSpPr>
                <a:spLocks/>
              </p:cNvSpPr>
              <p:nvPr/>
            </p:nvSpPr>
            <p:spPr bwMode="auto">
              <a:xfrm>
                <a:off x="1503363" y="1800226"/>
                <a:ext cx="325438" cy="325438"/>
              </a:xfrm>
              <a:custGeom>
                <a:avLst/>
                <a:gdLst>
                  <a:gd name="T0" fmla="*/ 324 w 617"/>
                  <a:gd name="T1" fmla="*/ 617 h 617"/>
                  <a:gd name="T2" fmla="*/ 370 w 617"/>
                  <a:gd name="T3" fmla="*/ 611 h 617"/>
                  <a:gd name="T4" fmla="*/ 415 w 617"/>
                  <a:gd name="T5" fmla="*/ 599 h 617"/>
                  <a:gd name="T6" fmla="*/ 456 w 617"/>
                  <a:gd name="T7" fmla="*/ 580 h 617"/>
                  <a:gd name="T8" fmla="*/ 493 w 617"/>
                  <a:gd name="T9" fmla="*/ 556 h 617"/>
                  <a:gd name="T10" fmla="*/ 527 w 617"/>
                  <a:gd name="T11" fmla="*/ 527 h 617"/>
                  <a:gd name="T12" fmla="*/ 556 w 617"/>
                  <a:gd name="T13" fmla="*/ 493 h 617"/>
                  <a:gd name="T14" fmla="*/ 580 w 617"/>
                  <a:gd name="T15" fmla="*/ 456 h 617"/>
                  <a:gd name="T16" fmla="*/ 598 w 617"/>
                  <a:gd name="T17" fmla="*/ 415 h 617"/>
                  <a:gd name="T18" fmla="*/ 611 w 617"/>
                  <a:gd name="T19" fmla="*/ 370 h 617"/>
                  <a:gd name="T20" fmla="*/ 617 w 617"/>
                  <a:gd name="T21" fmla="*/ 324 h 617"/>
                  <a:gd name="T22" fmla="*/ 617 w 617"/>
                  <a:gd name="T23" fmla="*/ 292 h 617"/>
                  <a:gd name="T24" fmla="*/ 611 w 617"/>
                  <a:gd name="T25" fmla="*/ 247 h 617"/>
                  <a:gd name="T26" fmla="*/ 598 w 617"/>
                  <a:gd name="T27" fmla="*/ 203 h 617"/>
                  <a:gd name="T28" fmla="*/ 580 w 617"/>
                  <a:gd name="T29" fmla="*/ 161 h 617"/>
                  <a:gd name="T30" fmla="*/ 556 w 617"/>
                  <a:gd name="T31" fmla="*/ 124 h 617"/>
                  <a:gd name="T32" fmla="*/ 527 w 617"/>
                  <a:gd name="T33" fmla="*/ 91 h 617"/>
                  <a:gd name="T34" fmla="*/ 493 w 617"/>
                  <a:gd name="T35" fmla="*/ 61 h 617"/>
                  <a:gd name="T36" fmla="*/ 456 w 617"/>
                  <a:gd name="T37" fmla="*/ 37 h 617"/>
                  <a:gd name="T38" fmla="*/ 415 w 617"/>
                  <a:gd name="T39" fmla="*/ 18 h 617"/>
                  <a:gd name="T40" fmla="*/ 370 w 617"/>
                  <a:gd name="T41" fmla="*/ 7 h 617"/>
                  <a:gd name="T42" fmla="*/ 324 w 617"/>
                  <a:gd name="T43" fmla="*/ 0 h 617"/>
                  <a:gd name="T44" fmla="*/ 292 w 617"/>
                  <a:gd name="T45" fmla="*/ 0 h 617"/>
                  <a:gd name="T46" fmla="*/ 246 w 617"/>
                  <a:gd name="T47" fmla="*/ 7 h 617"/>
                  <a:gd name="T48" fmla="*/ 203 w 617"/>
                  <a:gd name="T49" fmla="*/ 18 h 617"/>
                  <a:gd name="T50" fmla="*/ 161 w 617"/>
                  <a:gd name="T51" fmla="*/ 37 h 617"/>
                  <a:gd name="T52" fmla="*/ 124 w 617"/>
                  <a:gd name="T53" fmla="*/ 61 h 617"/>
                  <a:gd name="T54" fmla="*/ 91 w 617"/>
                  <a:gd name="T55" fmla="*/ 91 h 617"/>
                  <a:gd name="T56" fmla="*/ 61 w 617"/>
                  <a:gd name="T57" fmla="*/ 124 h 617"/>
                  <a:gd name="T58" fmla="*/ 37 w 617"/>
                  <a:gd name="T59" fmla="*/ 161 h 617"/>
                  <a:gd name="T60" fmla="*/ 18 w 617"/>
                  <a:gd name="T61" fmla="*/ 203 h 617"/>
                  <a:gd name="T62" fmla="*/ 6 w 617"/>
                  <a:gd name="T63" fmla="*/ 247 h 617"/>
                  <a:gd name="T64" fmla="*/ 0 w 617"/>
                  <a:gd name="T65" fmla="*/ 292 h 617"/>
                  <a:gd name="T66" fmla="*/ 0 w 617"/>
                  <a:gd name="T67" fmla="*/ 324 h 617"/>
                  <a:gd name="T68" fmla="*/ 6 w 617"/>
                  <a:gd name="T69" fmla="*/ 370 h 617"/>
                  <a:gd name="T70" fmla="*/ 18 w 617"/>
                  <a:gd name="T71" fmla="*/ 415 h 617"/>
                  <a:gd name="T72" fmla="*/ 37 w 617"/>
                  <a:gd name="T73" fmla="*/ 456 h 617"/>
                  <a:gd name="T74" fmla="*/ 61 w 617"/>
                  <a:gd name="T75" fmla="*/ 493 h 617"/>
                  <a:gd name="T76" fmla="*/ 91 w 617"/>
                  <a:gd name="T77" fmla="*/ 527 h 617"/>
                  <a:gd name="T78" fmla="*/ 124 w 617"/>
                  <a:gd name="T79" fmla="*/ 556 h 617"/>
                  <a:gd name="T80" fmla="*/ 161 w 617"/>
                  <a:gd name="T81" fmla="*/ 580 h 617"/>
                  <a:gd name="T82" fmla="*/ 203 w 617"/>
                  <a:gd name="T83" fmla="*/ 599 h 617"/>
                  <a:gd name="T84" fmla="*/ 246 w 617"/>
                  <a:gd name="T85" fmla="*/ 611 h 617"/>
                  <a:gd name="T86" fmla="*/ 292 w 617"/>
                  <a:gd name="T87" fmla="*/ 617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17" h="617">
                    <a:moveTo>
                      <a:pt x="308" y="617"/>
                    </a:moveTo>
                    <a:lnTo>
                      <a:pt x="308" y="617"/>
                    </a:lnTo>
                    <a:lnTo>
                      <a:pt x="324" y="617"/>
                    </a:lnTo>
                    <a:lnTo>
                      <a:pt x="340" y="616"/>
                    </a:lnTo>
                    <a:lnTo>
                      <a:pt x="355" y="614"/>
                    </a:lnTo>
                    <a:lnTo>
                      <a:pt x="370" y="611"/>
                    </a:lnTo>
                    <a:lnTo>
                      <a:pt x="385" y="607"/>
                    </a:lnTo>
                    <a:lnTo>
                      <a:pt x="400" y="603"/>
                    </a:lnTo>
                    <a:lnTo>
                      <a:pt x="415" y="599"/>
                    </a:lnTo>
                    <a:lnTo>
                      <a:pt x="429" y="593"/>
                    </a:lnTo>
                    <a:lnTo>
                      <a:pt x="443" y="587"/>
                    </a:lnTo>
                    <a:lnTo>
                      <a:pt x="456" y="580"/>
                    </a:lnTo>
                    <a:lnTo>
                      <a:pt x="468" y="573"/>
                    </a:lnTo>
                    <a:lnTo>
                      <a:pt x="481" y="564"/>
                    </a:lnTo>
                    <a:lnTo>
                      <a:pt x="493" y="556"/>
                    </a:lnTo>
                    <a:lnTo>
                      <a:pt x="505" y="546"/>
                    </a:lnTo>
                    <a:lnTo>
                      <a:pt x="516" y="537"/>
                    </a:lnTo>
                    <a:lnTo>
                      <a:pt x="527" y="527"/>
                    </a:lnTo>
                    <a:lnTo>
                      <a:pt x="537" y="516"/>
                    </a:lnTo>
                    <a:lnTo>
                      <a:pt x="546" y="505"/>
                    </a:lnTo>
                    <a:lnTo>
                      <a:pt x="556" y="493"/>
                    </a:lnTo>
                    <a:lnTo>
                      <a:pt x="564" y="481"/>
                    </a:lnTo>
                    <a:lnTo>
                      <a:pt x="573" y="468"/>
                    </a:lnTo>
                    <a:lnTo>
                      <a:pt x="580" y="456"/>
                    </a:lnTo>
                    <a:lnTo>
                      <a:pt x="587" y="443"/>
                    </a:lnTo>
                    <a:lnTo>
                      <a:pt x="593" y="429"/>
                    </a:lnTo>
                    <a:lnTo>
                      <a:pt x="598" y="415"/>
                    </a:lnTo>
                    <a:lnTo>
                      <a:pt x="603" y="400"/>
                    </a:lnTo>
                    <a:lnTo>
                      <a:pt x="607" y="385"/>
                    </a:lnTo>
                    <a:lnTo>
                      <a:pt x="611" y="370"/>
                    </a:lnTo>
                    <a:lnTo>
                      <a:pt x="613" y="355"/>
                    </a:lnTo>
                    <a:lnTo>
                      <a:pt x="616" y="340"/>
                    </a:lnTo>
                    <a:lnTo>
                      <a:pt x="617" y="324"/>
                    </a:lnTo>
                    <a:lnTo>
                      <a:pt x="617" y="308"/>
                    </a:lnTo>
                    <a:lnTo>
                      <a:pt x="617" y="308"/>
                    </a:lnTo>
                    <a:lnTo>
                      <a:pt x="617" y="292"/>
                    </a:lnTo>
                    <a:lnTo>
                      <a:pt x="616" y="277"/>
                    </a:lnTo>
                    <a:lnTo>
                      <a:pt x="613" y="261"/>
                    </a:lnTo>
                    <a:lnTo>
                      <a:pt x="611" y="247"/>
                    </a:lnTo>
                    <a:lnTo>
                      <a:pt x="607" y="232"/>
                    </a:lnTo>
                    <a:lnTo>
                      <a:pt x="603" y="217"/>
                    </a:lnTo>
                    <a:lnTo>
                      <a:pt x="598" y="203"/>
                    </a:lnTo>
                    <a:lnTo>
                      <a:pt x="593" y="189"/>
                    </a:lnTo>
                    <a:lnTo>
                      <a:pt x="587" y="175"/>
                    </a:lnTo>
                    <a:lnTo>
                      <a:pt x="580" y="161"/>
                    </a:lnTo>
                    <a:lnTo>
                      <a:pt x="573" y="148"/>
                    </a:lnTo>
                    <a:lnTo>
                      <a:pt x="564" y="136"/>
                    </a:lnTo>
                    <a:lnTo>
                      <a:pt x="556" y="124"/>
                    </a:lnTo>
                    <a:lnTo>
                      <a:pt x="546" y="112"/>
                    </a:lnTo>
                    <a:lnTo>
                      <a:pt x="537" y="101"/>
                    </a:lnTo>
                    <a:lnTo>
                      <a:pt x="527" y="91"/>
                    </a:lnTo>
                    <a:lnTo>
                      <a:pt x="516" y="80"/>
                    </a:lnTo>
                    <a:lnTo>
                      <a:pt x="505" y="71"/>
                    </a:lnTo>
                    <a:lnTo>
                      <a:pt x="493" y="61"/>
                    </a:lnTo>
                    <a:lnTo>
                      <a:pt x="481" y="52"/>
                    </a:lnTo>
                    <a:lnTo>
                      <a:pt x="468" y="45"/>
                    </a:lnTo>
                    <a:lnTo>
                      <a:pt x="456" y="37"/>
                    </a:lnTo>
                    <a:lnTo>
                      <a:pt x="443" y="30"/>
                    </a:lnTo>
                    <a:lnTo>
                      <a:pt x="429" y="25"/>
                    </a:lnTo>
                    <a:lnTo>
                      <a:pt x="415" y="18"/>
                    </a:lnTo>
                    <a:lnTo>
                      <a:pt x="400" y="14"/>
                    </a:lnTo>
                    <a:lnTo>
                      <a:pt x="385" y="10"/>
                    </a:lnTo>
                    <a:lnTo>
                      <a:pt x="370" y="7"/>
                    </a:lnTo>
                    <a:lnTo>
                      <a:pt x="355" y="3"/>
                    </a:lnTo>
                    <a:lnTo>
                      <a:pt x="340" y="1"/>
                    </a:lnTo>
                    <a:lnTo>
                      <a:pt x="324" y="0"/>
                    </a:lnTo>
                    <a:lnTo>
                      <a:pt x="308" y="0"/>
                    </a:lnTo>
                    <a:lnTo>
                      <a:pt x="308" y="0"/>
                    </a:lnTo>
                    <a:lnTo>
                      <a:pt x="292" y="0"/>
                    </a:lnTo>
                    <a:lnTo>
                      <a:pt x="277" y="1"/>
                    </a:lnTo>
                    <a:lnTo>
                      <a:pt x="261" y="3"/>
                    </a:lnTo>
                    <a:lnTo>
                      <a:pt x="246" y="7"/>
                    </a:lnTo>
                    <a:lnTo>
                      <a:pt x="232" y="10"/>
                    </a:lnTo>
                    <a:lnTo>
                      <a:pt x="217" y="14"/>
                    </a:lnTo>
                    <a:lnTo>
                      <a:pt x="203" y="18"/>
                    </a:lnTo>
                    <a:lnTo>
                      <a:pt x="188" y="25"/>
                    </a:lnTo>
                    <a:lnTo>
                      <a:pt x="175" y="30"/>
                    </a:lnTo>
                    <a:lnTo>
                      <a:pt x="161" y="37"/>
                    </a:lnTo>
                    <a:lnTo>
                      <a:pt x="148" y="45"/>
                    </a:lnTo>
                    <a:lnTo>
                      <a:pt x="136" y="52"/>
                    </a:lnTo>
                    <a:lnTo>
                      <a:pt x="124" y="61"/>
                    </a:lnTo>
                    <a:lnTo>
                      <a:pt x="112" y="71"/>
                    </a:lnTo>
                    <a:lnTo>
                      <a:pt x="101" y="80"/>
                    </a:lnTo>
                    <a:lnTo>
                      <a:pt x="91" y="91"/>
                    </a:lnTo>
                    <a:lnTo>
                      <a:pt x="80" y="101"/>
                    </a:lnTo>
                    <a:lnTo>
                      <a:pt x="70" y="112"/>
                    </a:lnTo>
                    <a:lnTo>
                      <a:pt x="61" y="124"/>
                    </a:lnTo>
                    <a:lnTo>
                      <a:pt x="52" y="136"/>
                    </a:lnTo>
                    <a:lnTo>
                      <a:pt x="45" y="148"/>
                    </a:lnTo>
                    <a:lnTo>
                      <a:pt x="37" y="161"/>
                    </a:lnTo>
                    <a:lnTo>
                      <a:pt x="30" y="175"/>
                    </a:lnTo>
                    <a:lnTo>
                      <a:pt x="25" y="189"/>
                    </a:lnTo>
                    <a:lnTo>
                      <a:pt x="18" y="203"/>
                    </a:lnTo>
                    <a:lnTo>
                      <a:pt x="14" y="217"/>
                    </a:lnTo>
                    <a:lnTo>
                      <a:pt x="10" y="232"/>
                    </a:lnTo>
                    <a:lnTo>
                      <a:pt x="6" y="247"/>
                    </a:lnTo>
                    <a:lnTo>
                      <a:pt x="3" y="261"/>
                    </a:lnTo>
                    <a:lnTo>
                      <a:pt x="1" y="277"/>
                    </a:lnTo>
                    <a:lnTo>
                      <a:pt x="0" y="292"/>
                    </a:lnTo>
                    <a:lnTo>
                      <a:pt x="0" y="308"/>
                    </a:lnTo>
                    <a:lnTo>
                      <a:pt x="0" y="308"/>
                    </a:lnTo>
                    <a:lnTo>
                      <a:pt x="0" y="324"/>
                    </a:lnTo>
                    <a:lnTo>
                      <a:pt x="1" y="340"/>
                    </a:lnTo>
                    <a:lnTo>
                      <a:pt x="3" y="355"/>
                    </a:lnTo>
                    <a:lnTo>
                      <a:pt x="6" y="370"/>
                    </a:lnTo>
                    <a:lnTo>
                      <a:pt x="10" y="385"/>
                    </a:lnTo>
                    <a:lnTo>
                      <a:pt x="14" y="400"/>
                    </a:lnTo>
                    <a:lnTo>
                      <a:pt x="18" y="415"/>
                    </a:lnTo>
                    <a:lnTo>
                      <a:pt x="25" y="429"/>
                    </a:lnTo>
                    <a:lnTo>
                      <a:pt x="30" y="443"/>
                    </a:lnTo>
                    <a:lnTo>
                      <a:pt x="37" y="456"/>
                    </a:lnTo>
                    <a:lnTo>
                      <a:pt x="45" y="468"/>
                    </a:lnTo>
                    <a:lnTo>
                      <a:pt x="52" y="481"/>
                    </a:lnTo>
                    <a:lnTo>
                      <a:pt x="61" y="493"/>
                    </a:lnTo>
                    <a:lnTo>
                      <a:pt x="70" y="505"/>
                    </a:lnTo>
                    <a:lnTo>
                      <a:pt x="80" y="516"/>
                    </a:lnTo>
                    <a:lnTo>
                      <a:pt x="91" y="527"/>
                    </a:lnTo>
                    <a:lnTo>
                      <a:pt x="101" y="537"/>
                    </a:lnTo>
                    <a:lnTo>
                      <a:pt x="112" y="546"/>
                    </a:lnTo>
                    <a:lnTo>
                      <a:pt x="124" y="556"/>
                    </a:lnTo>
                    <a:lnTo>
                      <a:pt x="136" y="564"/>
                    </a:lnTo>
                    <a:lnTo>
                      <a:pt x="148" y="573"/>
                    </a:lnTo>
                    <a:lnTo>
                      <a:pt x="161" y="580"/>
                    </a:lnTo>
                    <a:lnTo>
                      <a:pt x="175" y="587"/>
                    </a:lnTo>
                    <a:lnTo>
                      <a:pt x="188" y="593"/>
                    </a:lnTo>
                    <a:lnTo>
                      <a:pt x="203" y="599"/>
                    </a:lnTo>
                    <a:lnTo>
                      <a:pt x="217" y="603"/>
                    </a:lnTo>
                    <a:lnTo>
                      <a:pt x="232" y="607"/>
                    </a:lnTo>
                    <a:lnTo>
                      <a:pt x="246" y="611"/>
                    </a:lnTo>
                    <a:lnTo>
                      <a:pt x="261" y="614"/>
                    </a:lnTo>
                    <a:lnTo>
                      <a:pt x="277" y="616"/>
                    </a:lnTo>
                    <a:lnTo>
                      <a:pt x="292" y="617"/>
                    </a:lnTo>
                    <a:lnTo>
                      <a:pt x="308" y="617"/>
                    </a:lnTo>
                    <a:lnTo>
                      <a:pt x="308" y="617"/>
                    </a:lnTo>
                    <a:close/>
                  </a:path>
                </a:pathLst>
              </a:custGeom>
              <a:solidFill>
                <a:schemeClr val="accent2"/>
              </a:solidFill>
              <a:ln w="1588">
                <a:noFill/>
                <a:prstDash val="solid"/>
                <a:round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219078">
                  <a:defRPr/>
                </a:pPr>
                <a:endParaRPr 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9" name="Freeform 137"/>
              <p:cNvSpPr>
                <a:spLocks/>
              </p:cNvSpPr>
              <p:nvPr/>
            </p:nvSpPr>
            <p:spPr bwMode="auto">
              <a:xfrm>
                <a:off x="1182688" y="2181226"/>
                <a:ext cx="954088" cy="1720850"/>
              </a:xfrm>
              <a:custGeom>
                <a:avLst/>
                <a:gdLst>
                  <a:gd name="T0" fmla="*/ 1484 w 1805"/>
                  <a:gd name="T1" fmla="*/ 188 h 3254"/>
                  <a:gd name="T2" fmla="*/ 1447 w 1805"/>
                  <a:gd name="T3" fmla="*/ 105 h 3254"/>
                  <a:gd name="T4" fmla="*/ 1396 w 1805"/>
                  <a:gd name="T5" fmla="*/ 46 h 3254"/>
                  <a:gd name="T6" fmla="*/ 1356 w 1805"/>
                  <a:gd name="T7" fmla="*/ 19 h 3254"/>
                  <a:gd name="T8" fmla="*/ 1306 w 1805"/>
                  <a:gd name="T9" fmla="*/ 3 h 3254"/>
                  <a:gd name="T10" fmla="*/ 874 w 1805"/>
                  <a:gd name="T11" fmla="*/ 0 h 3254"/>
                  <a:gd name="T12" fmla="*/ 513 w 1805"/>
                  <a:gd name="T13" fmla="*/ 1 h 3254"/>
                  <a:gd name="T14" fmla="*/ 461 w 1805"/>
                  <a:gd name="T15" fmla="*/ 14 h 3254"/>
                  <a:gd name="T16" fmla="*/ 418 w 1805"/>
                  <a:gd name="T17" fmla="*/ 39 h 3254"/>
                  <a:gd name="T18" fmla="*/ 370 w 1805"/>
                  <a:gd name="T19" fmla="*/ 88 h 3254"/>
                  <a:gd name="T20" fmla="*/ 332 w 1805"/>
                  <a:gd name="T21" fmla="*/ 158 h 3254"/>
                  <a:gd name="T22" fmla="*/ 5 w 1805"/>
                  <a:gd name="T23" fmla="*/ 1212 h 3254"/>
                  <a:gd name="T24" fmla="*/ 1 w 1805"/>
                  <a:gd name="T25" fmla="*/ 1263 h 3254"/>
                  <a:gd name="T26" fmla="*/ 15 w 1805"/>
                  <a:gd name="T27" fmla="*/ 1310 h 3254"/>
                  <a:gd name="T28" fmla="*/ 46 w 1805"/>
                  <a:gd name="T29" fmla="*/ 1349 h 3254"/>
                  <a:gd name="T30" fmla="*/ 91 w 1805"/>
                  <a:gd name="T31" fmla="*/ 1373 h 3254"/>
                  <a:gd name="T32" fmla="*/ 129 w 1805"/>
                  <a:gd name="T33" fmla="*/ 1378 h 3254"/>
                  <a:gd name="T34" fmla="*/ 178 w 1805"/>
                  <a:gd name="T35" fmla="*/ 1369 h 3254"/>
                  <a:gd name="T36" fmla="*/ 219 w 1805"/>
                  <a:gd name="T37" fmla="*/ 1342 h 3254"/>
                  <a:gd name="T38" fmla="*/ 248 w 1805"/>
                  <a:gd name="T39" fmla="*/ 1300 h 3254"/>
                  <a:gd name="T40" fmla="*/ 527 w 1805"/>
                  <a:gd name="T41" fmla="*/ 428 h 3254"/>
                  <a:gd name="T42" fmla="*/ 548 w 1805"/>
                  <a:gd name="T43" fmla="*/ 3102 h 3254"/>
                  <a:gd name="T44" fmla="*/ 555 w 1805"/>
                  <a:gd name="T45" fmla="*/ 3147 h 3254"/>
                  <a:gd name="T46" fmla="*/ 583 w 1805"/>
                  <a:gd name="T47" fmla="*/ 3198 h 3254"/>
                  <a:gd name="T48" fmla="*/ 627 w 1805"/>
                  <a:gd name="T49" fmla="*/ 3236 h 3254"/>
                  <a:gd name="T50" fmla="*/ 684 w 1805"/>
                  <a:gd name="T51" fmla="*/ 3253 h 3254"/>
                  <a:gd name="T52" fmla="*/ 730 w 1805"/>
                  <a:gd name="T53" fmla="*/ 3251 h 3254"/>
                  <a:gd name="T54" fmla="*/ 783 w 1805"/>
                  <a:gd name="T55" fmla="*/ 3227 h 3254"/>
                  <a:gd name="T56" fmla="*/ 825 w 1805"/>
                  <a:gd name="T57" fmla="*/ 3187 h 3254"/>
                  <a:gd name="T58" fmla="*/ 847 w 1805"/>
                  <a:gd name="T59" fmla="*/ 3133 h 3254"/>
                  <a:gd name="T60" fmla="*/ 903 w 1805"/>
                  <a:gd name="T61" fmla="*/ 1923 h 3254"/>
                  <a:gd name="T62" fmla="*/ 956 w 1805"/>
                  <a:gd name="T63" fmla="*/ 3118 h 3254"/>
                  <a:gd name="T64" fmla="*/ 973 w 1805"/>
                  <a:gd name="T65" fmla="*/ 3175 h 3254"/>
                  <a:gd name="T66" fmla="*/ 1010 w 1805"/>
                  <a:gd name="T67" fmla="*/ 3219 h 3254"/>
                  <a:gd name="T68" fmla="*/ 1062 w 1805"/>
                  <a:gd name="T69" fmla="*/ 3246 h 3254"/>
                  <a:gd name="T70" fmla="*/ 1106 w 1805"/>
                  <a:gd name="T71" fmla="*/ 3254 h 3254"/>
                  <a:gd name="T72" fmla="*/ 1165 w 1805"/>
                  <a:gd name="T73" fmla="*/ 3242 h 3254"/>
                  <a:gd name="T74" fmla="*/ 1213 w 1805"/>
                  <a:gd name="T75" fmla="*/ 3209 h 3254"/>
                  <a:gd name="T76" fmla="*/ 1245 w 1805"/>
                  <a:gd name="T77" fmla="*/ 3161 h 3254"/>
                  <a:gd name="T78" fmla="*/ 1257 w 1805"/>
                  <a:gd name="T79" fmla="*/ 3102 h 3254"/>
                  <a:gd name="T80" fmla="*/ 1278 w 1805"/>
                  <a:gd name="T81" fmla="*/ 428 h 3254"/>
                  <a:gd name="T82" fmla="*/ 1553 w 1805"/>
                  <a:gd name="T83" fmla="*/ 1288 h 3254"/>
                  <a:gd name="T84" fmla="*/ 1578 w 1805"/>
                  <a:gd name="T85" fmla="*/ 1333 h 3254"/>
                  <a:gd name="T86" fmla="*/ 1616 w 1805"/>
                  <a:gd name="T87" fmla="*/ 1364 h 3254"/>
                  <a:gd name="T88" fmla="*/ 1663 w 1805"/>
                  <a:gd name="T89" fmla="*/ 1378 h 3254"/>
                  <a:gd name="T90" fmla="*/ 1714 w 1805"/>
                  <a:gd name="T91" fmla="*/ 1373 h 3254"/>
                  <a:gd name="T92" fmla="*/ 1749 w 1805"/>
                  <a:gd name="T93" fmla="*/ 1356 h 3254"/>
                  <a:gd name="T94" fmla="*/ 1784 w 1805"/>
                  <a:gd name="T95" fmla="*/ 1321 h 3254"/>
                  <a:gd name="T96" fmla="*/ 1803 w 1805"/>
                  <a:gd name="T97" fmla="*/ 1276 h 3254"/>
                  <a:gd name="T98" fmla="*/ 1803 w 1805"/>
                  <a:gd name="T99" fmla="*/ 1225 h 3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05" h="3254">
                    <a:moveTo>
                      <a:pt x="1800" y="1212"/>
                    </a:moveTo>
                    <a:lnTo>
                      <a:pt x="1493" y="209"/>
                    </a:lnTo>
                    <a:lnTo>
                      <a:pt x="1493" y="209"/>
                    </a:lnTo>
                    <a:lnTo>
                      <a:pt x="1484" y="188"/>
                    </a:lnTo>
                    <a:lnTo>
                      <a:pt x="1473" y="158"/>
                    </a:lnTo>
                    <a:lnTo>
                      <a:pt x="1466" y="141"/>
                    </a:lnTo>
                    <a:lnTo>
                      <a:pt x="1457" y="123"/>
                    </a:lnTo>
                    <a:lnTo>
                      <a:pt x="1447" y="105"/>
                    </a:lnTo>
                    <a:lnTo>
                      <a:pt x="1435" y="88"/>
                    </a:lnTo>
                    <a:lnTo>
                      <a:pt x="1421" y="70"/>
                    </a:lnTo>
                    <a:lnTo>
                      <a:pt x="1405" y="54"/>
                    </a:lnTo>
                    <a:lnTo>
                      <a:pt x="1396" y="46"/>
                    </a:lnTo>
                    <a:lnTo>
                      <a:pt x="1387" y="39"/>
                    </a:lnTo>
                    <a:lnTo>
                      <a:pt x="1377" y="31"/>
                    </a:lnTo>
                    <a:lnTo>
                      <a:pt x="1367" y="25"/>
                    </a:lnTo>
                    <a:lnTo>
                      <a:pt x="1356" y="19"/>
                    </a:lnTo>
                    <a:lnTo>
                      <a:pt x="1344" y="14"/>
                    </a:lnTo>
                    <a:lnTo>
                      <a:pt x="1332" y="10"/>
                    </a:lnTo>
                    <a:lnTo>
                      <a:pt x="1320" y="7"/>
                    </a:lnTo>
                    <a:lnTo>
                      <a:pt x="1306" y="3"/>
                    </a:lnTo>
                    <a:lnTo>
                      <a:pt x="1292" y="1"/>
                    </a:lnTo>
                    <a:lnTo>
                      <a:pt x="1277" y="0"/>
                    </a:lnTo>
                    <a:lnTo>
                      <a:pt x="1261" y="0"/>
                    </a:lnTo>
                    <a:lnTo>
                      <a:pt x="874" y="0"/>
                    </a:lnTo>
                    <a:lnTo>
                      <a:pt x="544" y="0"/>
                    </a:lnTo>
                    <a:lnTo>
                      <a:pt x="544" y="0"/>
                    </a:lnTo>
                    <a:lnTo>
                      <a:pt x="528" y="0"/>
                    </a:lnTo>
                    <a:lnTo>
                      <a:pt x="513" y="1"/>
                    </a:lnTo>
                    <a:lnTo>
                      <a:pt x="499" y="3"/>
                    </a:lnTo>
                    <a:lnTo>
                      <a:pt x="486" y="7"/>
                    </a:lnTo>
                    <a:lnTo>
                      <a:pt x="473" y="10"/>
                    </a:lnTo>
                    <a:lnTo>
                      <a:pt x="461" y="14"/>
                    </a:lnTo>
                    <a:lnTo>
                      <a:pt x="449" y="19"/>
                    </a:lnTo>
                    <a:lnTo>
                      <a:pt x="439" y="25"/>
                    </a:lnTo>
                    <a:lnTo>
                      <a:pt x="428" y="31"/>
                    </a:lnTo>
                    <a:lnTo>
                      <a:pt x="418" y="39"/>
                    </a:lnTo>
                    <a:lnTo>
                      <a:pt x="409" y="46"/>
                    </a:lnTo>
                    <a:lnTo>
                      <a:pt x="400" y="54"/>
                    </a:lnTo>
                    <a:lnTo>
                      <a:pt x="384" y="70"/>
                    </a:lnTo>
                    <a:lnTo>
                      <a:pt x="370" y="88"/>
                    </a:lnTo>
                    <a:lnTo>
                      <a:pt x="359" y="105"/>
                    </a:lnTo>
                    <a:lnTo>
                      <a:pt x="348" y="123"/>
                    </a:lnTo>
                    <a:lnTo>
                      <a:pt x="339" y="141"/>
                    </a:lnTo>
                    <a:lnTo>
                      <a:pt x="332" y="158"/>
                    </a:lnTo>
                    <a:lnTo>
                      <a:pt x="320" y="188"/>
                    </a:lnTo>
                    <a:lnTo>
                      <a:pt x="313" y="209"/>
                    </a:lnTo>
                    <a:lnTo>
                      <a:pt x="5" y="1212"/>
                    </a:lnTo>
                    <a:lnTo>
                      <a:pt x="5" y="1212"/>
                    </a:lnTo>
                    <a:lnTo>
                      <a:pt x="2" y="1225"/>
                    </a:lnTo>
                    <a:lnTo>
                      <a:pt x="1" y="1238"/>
                    </a:lnTo>
                    <a:lnTo>
                      <a:pt x="0" y="1250"/>
                    </a:lnTo>
                    <a:lnTo>
                      <a:pt x="1" y="1263"/>
                    </a:lnTo>
                    <a:lnTo>
                      <a:pt x="2" y="1276"/>
                    </a:lnTo>
                    <a:lnTo>
                      <a:pt x="5" y="1288"/>
                    </a:lnTo>
                    <a:lnTo>
                      <a:pt x="10" y="1300"/>
                    </a:lnTo>
                    <a:lnTo>
                      <a:pt x="15" y="1310"/>
                    </a:lnTo>
                    <a:lnTo>
                      <a:pt x="21" y="1321"/>
                    </a:lnTo>
                    <a:lnTo>
                      <a:pt x="29" y="1330"/>
                    </a:lnTo>
                    <a:lnTo>
                      <a:pt x="37" y="1340"/>
                    </a:lnTo>
                    <a:lnTo>
                      <a:pt x="46" y="1349"/>
                    </a:lnTo>
                    <a:lnTo>
                      <a:pt x="57" y="1356"/>
                    </a:lnTo>
                    <a:lnTo>
                      <a:pt x="67" y="1362"/>
                    </a:lnTo>
                    <a:lnTo>
                      <a:pt x="79" y="1369"/>
                    </a:lnTo>
                    <a:lnTo>
                      <a:pt x="91" y="1373"/>
                    </a:lnTo>
                    <a:lnTo>
                      <a:pt x="91" y="1373"/>
                    </a:lnTo>
                    <a:lnTo>
                      <a:pt x="104" y="1376"/>
                    </a:lnTo>
                    <a:lnTo>
                      <a:pt x="116" y="1378"/>
                    </a:lnTo>
                    <a:lnTo>
                      <a:pt x="129" y="1378"/>
                    </a:lnTo>
                    <a:lnTo>
                      <a:pt x="142" y="1378"/>
                    </a:lnTo>
                    <a:lnTo>
                      <a:pt x="155" y="1376"/>
                    </a:lnTo>
                    <a:lnTo>
                      <a:pt x="167" y="1373"/>
                    </a:lnTo>
                    <a:lnTo>
                      <a:pt x="178" y="1369"/>
                    </a:lnTo>
                    <a:lnTo>
                      <a:pt x="189" y="1364"/>
                    </a:lnTo>
                    <a:lnTo>
                      <a:pt x="200" y="1357"/>
                    </a:lnTo>
                    <a:lnTo>
                      <a:pt x="209" y="1350"/>
                    </a:lnTo>
                    <a:lnTo>
                      <a:pt x="219" y="1342"/>
                    </a:lnTo>
                    <a:lnTo>
                      <a:pt x="227" y="1333"/>
                    </a:lnTo>
                    <a:lnTo>
                      <a:pt x="235" y="1323"/>
                    </a:lnTo>
                    <a:lnTo>
                      <a:pt x="241" y="1311"/>
                    </a:lnTo>
                    <a:lnTo>
                      <a:pt x="248" y="1300"/>
                    </a:lnTo>
                    <a:lnTo>
                      <a:pt x="252" y="1288"/>
                    </a:lnTo>
                    <a:lnTo>
                      <a:pt x="515" y="427"/>
                    </a:lnTo>
                    <a:lnTo>
                      <a:pt x="515" y="427"/>
                    </a:lnTo>
                    <a:lnTo>
                      <a:pt x="527" y="428"/>
                    </a:lnTo>
                    <a:lnTo>
                      <a:pt x="562" y="428"/>
                    </a:lnTo>
                    <a:lnTo>
                      <a:pt x="164" y="1923"/>
                    </a:lnTo>
                    <a:lnTo>
                      <a:pt x="548" y="1923"/>
                    </a:lnTo>
                    <a:lnTo>
                      <a:pt x="548" y="3102"/>
                    </a:lnTo>
                    <a:lnTo>
                      <a:pt x="548" y="3102"/>
                    </a:lnTo>
                    <a:lnTo>
                      <a:pt x="548" y="3118"/>
                    </a:lnTo>
                    <a:lnTo>
                      <a:pt x="551" y="3133"/>
                    </a:lnTo>
                    <a:lnTo>
                      <a:pt x="555" y="3147"/>
                    </a:lnTo>
                    <a:lnTo>
                      <a:pt x="560" y="3161"/>
                    </a:lnTo>
                    <a:lnTo>
                      <a:pt x="567" y="3175"/>
                    </a:lnTo>
                    <a:lnTo>
                      <a:pt x="574" y="3187"/>
                    </a:lnTo>
                    <a:lnTo>
                      <a:pt x="583" y="3198"/>
                    </a:lnTo>
                    <a:lnTo>
                      <a:pt x="592" y="3209"/>
                    </a:lnTo>
                    <a:lnTo>
                      <a:pt x="603" y="3219"/>
                    </a:lnTo>
                    <a:lnTo>
                      <a:pt x="615" y="3227"/>
                    </a:lnTo>
                    <a:lnTo>
                      <a:pt x="627" y="3236"/>
                    </a:lnTo>
                    <a:lnTo>
                      <a:pt x="640" y="3242"/>
                    </a:lnTo>
                    <a:lnTo>
                      <a:pt x="654" y="3246"/>
                    </a:lnTo>
                    <a:lnTo>
                      <a:pt x="669" y="3251"/>
                    </a:lnTo>
                    <a:lnTo>
                      <a:pt x="684" y="3253"/>
                    </a:lnTo>
                    <a:lnTo>
                      <a:pt x="699" y="3254"/>
                    </a:lnTo>
                    <a:lnTo>
                      <a:pt x="699" y="3254"/>
                    </a:lnTo>
                    <a:lnTo>
                      <a:pt x="715" y="3253"/>
                    </a:lnTo>
                    <a:lnTo>
                      <a:pt x="730" y="3251"/>
                    </a:lnTo>
                    <a:lnTo>
                      <a:pt x="744" y="3246"/>
                    </a:lnTo>
                    <a:lnTo>
                      <a:pt x="758" y="3242"/>
                    </a:lnTo>
                    <a:lnTo>
                      <a:pt x="771" y="3236"/>
                    </a:lnTo>
                    <a:lnTo>
                      <a:pt x="783" y="3227"/>
                    </a:lnTo>
                    <a:lnTo>
                      <a:pt x="795" y="3219"/>
                    </a:lnTo>
                    <a:lnTo>
                      <a:pt x="806" y="3209"/>
                    </a:lnTo>
                    <a:lnTo>
                      <a:pt x="815" y="3198"/>
                    </a:lnTo>
                    <a:lnTo>
                      <a:pt x="825" y="3187"/>
                    </a:lnTo>
                    <a:lnTo>
                      <a:pt x="832" y="3175"/>
                    </a:lnTo>
                    <a:lnTo>
                      <a:pt x="839" y="3161"/>
                    </a:lnTo>
                    <a:lnTo>
                      <a:pt x="843" y="3147"/>
                    </a:lnTo>
                    <a:lnTo>
                      <a:pt x="847" y="3133"/>
                    </a:lnTo>
                    <a:lnTo>
                      <a:pt x="849" y="3118"/>
                    </a:lnTo>
                    <a:lnTo>
                      <a:pt x="850" y="3102"/>
                    </a:lnTo>
                    <a:lnTo>
                      <a:pt x="850" y="1923"/>
                    </a:lnTo>
                    <a:lnTo>
                      <a:pt x="903" y="1923"/>
                    </a:lnTo>
                    <a:lnTo>
                      <a:pt x="955" y="1923"/>
                    </a:lnTo>
                    <a:lnTo>
                      <a:pt x="955" y="3102"/>
                    </a:lnTo>
                    <a:lnTo>
                      <a:pt x="955" y="3102"/>
                    </a:lnTo>
                    <a:lnTo>
                      <a:pt x="956" y="3118"/>
                    </a:lnTo>
                    <a:lnTo>
                      <a:pt x="958" y="3133"/>
                    </a:lnTo>
                    <a:lnTo>
                      <a:pt x="962" y="3147"/>
                    </a:lnTo>
                    <a:lnTo>
                      <a:pt x="967" y="3161"/>
                    </a:lnTo>
                    <a:lnTo>
                      <a:pt x="973" y="3175"/>
                    </a:lnTo>
                    <a:lnTo>
                      <a:pt x="980" y="3187"/>
                    </a:lnTo>
                    <a:lnTo>
                      <a:pt x="990" y="3198"/>
                    </a:lnTo>
                    <a:lnTo>
                      <a:pt x="1000" y="3209"/>
                    </a:lnTo>
                    <a:lnTo>
                      <a:pt x="1010" y="3219"/>
                    </a:lnTo>
                    <a:lnTo>
                      <a:pt x="1022" y="3227"/>
                    </a:lnTo>
                    <a:lnTo>
                      <a:pt x="1034" y="3236"/>
                    </a:lnTo>
                    <a:lnTo>
                      <a:pt x="1048" y="3242"/>
                    </a:lnTo>
                    <a:lnTo>
                      <a:pt x="1062" y="3246"/>
                    </a:lnTo>
                    <a:lnTo>
                      <a:pt x="1075" y="3251"/>
                    </a:lnTo>
                    <a:lnTo>
                      <a:pt x="1090" y="3253"/>
                    </a:lnTo>
                    <a:lnTo>
                      <a:pt x="1106" y="3254"/>
                    </a:lnTo>
                    <a:lnTo>
                      <a:pt x="1106" y="3254"/>
                    </a:lnTo>
                    <a:lnTo>
                      <a:pt x="1121" y="3253"/>
                    </a:lnTo>
                    <a:lnTo>
                      <a:pt x="1136" y="3251"/>
                    </a:lnTo>
                    <a:lnTo>
                      <a:pt x="1151" y="3246"/>
                    </a:lnTo>
                    <a:lnTo>
                      <a:pt x="1165" y="3242"/>
                    </a:lnTo>
                    <a:lnTo>
                      <a:pt x="1178" y="3236"/>
                    </a:lnTo>
                    <a:lnTo>
                      <a:pt x="1191" y="3227"/>
                    </a:lnTo>
                    <a:lnTo>
                      <a:pt x="1202" y="3219"/>
                    </a:lnTo>
                    <a:lnTo>
                      <a:pt x="1213" y="3209"/>
                    </a:lnTo>
                    <a:lnTo>
                      <a:pt x="1223" y="3198"/>
                    </a:lnTo>
                    <a:lnTo>
                      <a:pt x="1231" y="3187"/>
                    </a:lnTo>
                    <a:lnTo>
                      <a:pt x="1239" y="3175"/>
                    </a:lnTo>
                    <a:lnTo>
                      <a:pt x="1245" y="3161"/>
                    </a:lnTo>
                    <a:lnTo>
                      <a:pt x="1250" y="3147"/>
                    </a:lnTo>
                    <a:lnTo>
                      <a:pt x="1255" y="3133"/>
                    </a:lnTo>
                    <a:lnTo>
                      <a:pt x="1257" y="3118"/>
                    </a:lnTo>
                    <a:lnTo>
                      <a:pt x="1257" y="3102"/>
                    </a:lnTo>
                    <a:lnTo>
                      <a:pt x="1257" y="1923"/>
                    </a:lnTo>
                    <a:lnTo>
                      <a:pt x="1641" y="1923"/>
                    </a:lnTo>
                    <a:lnTo>
                      <a:pt x="1243" y="428"/>
                    </a:lnTo>
                    <a:lnTo>
                      <a:pt x="1278" y="428"/>
                    </a:lnTo>
                    <a:lnTo>
                      <a:pt x="1278" y="428"/>
                    </a:lnTo>
                    <a:lnTo>
                      <a:pt x="1290" y="427"/>
                    </a:lnTo>
                    <a:lnTo>
                      <a:pt x="1553" y="1288"/>
                    </a:lnTo>
                    <a:lnTo>
                      <a:pt x="1553" y="1288"/>
                    </a:lnTo>
                    <a:lnTo>
                      <a:pt x="1558" y="1300"/>
                    </a:lnTo>
                    <a:lnTo>
                      <a:pt x="1564" y="1311"/>
                    </a:lnTo>
                    <a:lnTo>
                      <a:pt x="1570" y="1323"/>
                    </a:lnTo>
                    <a:lnTo>
                      <a:pt x="1578" y="1333"/>
                    </a:lnTo>
                    <a:lnTo>
                      <a:pt x="1586" y="1342"/>
                    </a:lnTo>
                    <a:lnTo>
                      <a:pt x="1595" y="1350"/>
                    </a:lnTo>
                    <a:lnTo>
                      <a:pt x="1606" y="1357"/>
                    </a:lnTo>
                    <a:lnTo>
                      <a:pt x="1616" y="1364"/>
                    </a:lnTo>
                    <a:lnTo>
                      <a:pt x="1627" y="1369"/>
                    </a:lnTo>
                    <a:lnTo>
                      <a:pt x="1639" y="1373"/>
                    </a:lnTo>
                    <a:lnTo>
                      <a:pt x="1650" y="1376"/>
                    </a:lnTo>
                    <a:lnTo>
                      <a:pt x="1663" y="1378"/>
                    </a:lnTo>
                    <a:lnTo>
                      <a:pt x="1676" y="1378"/>
                    </a:lnTo>
                    <a:lnTo>
                      <a:pt x="1689" y="1378"/>
                    </a:lnTo>
                    <a:lnTo>
                      <a:pt x="1702" y="1376"/>
                    </a:lnTo>
                    <a:lnTo>
                      <a:pt x="1714" y="1373"/>
                    </a:lnTo>
                    <a:lnTo>
                      <a:pt x="1714" y="1373"/>
                    </a:lnTo>
                    <a:lnTo>
                      <a:pt x="1726" y="1369"/>
                    </a:lnTo>
                    <a:lnTo>
                      <a:pt x="1738" y="1362"/>
                    </a:lnTo>
                    <a:lnTo>
                      <a:pt x="1749" y="1356"/>
                    </a:lnTo>
                    <a:lnTo>
                      <a:pt x="1759" y="1349"/>
                    </a:lnTo>
                    <a:lnTo>
                      <a:pt x="1768" y="1340"/>
                    </a:lnTo>
                    <a:lnTo>
                      <a:pt x="1776" y="1330"/>
                    </a:lnTo>
                    <a:lnTo>
                      <a:pt x="1784" y="1321"/>
                    </a:lnTo>
                    <a:lnTo>
                      <a:pt x="1790" y="1310"/>
                    </a:lnTo>
                    <a:lnTo>
                      <a:pt x="1795" y="1300"/>
                    </a:lnTo>
                    <a:lnTo>
                      <a:pt x="1800" y="1288"/>
                    </a:lnTo>
                    <a:lnTo>
                      <a:pt x="1803" y="1276"/>
                    </a:lnTo>
                    <a:lnTo>
                      <a:pt x="1804" y="1263"/>
                    </a:lnTo>
                    <a:lnTo>
                      <a:pt x="1805" y="1250"/>
                    </a:lnTo>
                    <a:lnTo>
                      <a:pt x="1804" y="1238"/>
                    </a:lnTo>
                    <a:lnTo>
                      <a:pt x="1803" y="1225"/>
                    </a:lnTo>
                    <a:lnTo>
                      <a:pt x="1800" y="1212"/>
                    </a:lnTo>
                    <a:lnTo>
                      <a:pt x="1800" y="1212"/>
                    </a:lnTo>
                    <a:close/>
                  </a:path>
                </a:pathLst>
              </a:custGeom>
              <a:solidFill>
                <a:schemeClr val="accent2"/>
              </a:solidFill>
              <a:ln w="1588">
                <a:noFill/>
                <a:prstDash val="solid"/>
                <a:round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219078">
                  <a:defRPr/>
                </a:pPr>
                <a:endParaRPr lang="en-US" sz="2400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31" name="Freeform 29"/>
            <p:cNvSpPr>
              <a:spLocks noEditPoints="1"/>
            </p:cNvSpPr>
            <p:nvPr/>
          </p:nvSpPr>
          <p:spPr bwMode="auto">
            <a:xfrm>
              <a:off x="6527800" y="1818565"/>
              <a:ext cx="533400" cy="466725"/>
            </a:xfrm>
            <a:custGeom>
              <a:avLst/>
              <a:gdLst/>
              <a:ahLst/>
              <a:cxnLst>
                <a:cxn ang="0">
                  <a:pos x="128" y="0"/>
                </a:cxn>
                <a:cxn ang="0">
                  <a:pos x="78" y="8"/>
                </a:cxn>
                <a:cxn ang="0">
                  <a:pos x="38" y="28"/>
                </a:cxn>
                <a:cxn ang="0">
                  <a:pos x="10" y="58"/>
                </a:cxn>
                <a:cxn ang="0">
                  <a:pos x="2" y="76"/>
                </a:cxn>
                <a:cxn ang="0">
                  <a:pos x="0" y="96"/>
                </a:cxn>
                <a:cxn ang="0">
                  <a:pos x="2" y="108"/>
                </a:cxn>
                <a:cxn ang="0">
                  <a:pos x="8" y="132"/>
                </a:cxn>
                <a:cxn ang="0">
                  <a:pos x="24" y="152"/>
                </a:cxn>
                <a:cxn ang="0">
                  <a:pos x="44" y="168"/>
                </a:cxn>
                <a:cxn ang="0">
                  <a:pos x="56" y="176"/>
                </a:cxn>
                <a:cxn ang="0">
                  <a:pos x="56" y="176"/>
                </a:cxn>
                <a:cxn ang="0">
                  <a:pos x="50" y="198"/>
                </a:cxn>
                <a:cxn ang="0">
                  <a:pos x="40" y="214"/>
                </a:cxn>
                <a:cxn ang="0">
                  <a:pos x="40" y="216"/>
                </a:cxn>
                <a:cxn ang="0">
                  <a:pos x="42" y="222"/>
                </a:cxn>
                <a:cxn ang="0">
                  <a:pos x="48" y="224"/>
                </a:cxn>
                <a:cxn ang="0">
                  <a:pos x="50" y="224"/>
                </a:cxn>
                <a:cxn ang="0">
                  <a:pos x="68" y="218"/>
                </a:cxn>
                <a:cxn ang="0">
                  <a:pos x="96" y="198"/>
                </a:cxn>
                <a:cxn ang="0">
                  <a:pos x="104" y="190"/>
                </a:cxn>
                <a:cxn ang="0">
                  <a:pos x="128" y="192"/>
                </a:cxn>
                <a:cxn ang="0">
                  <a:pos x="178" y="184"/>
                </a:cxn>
                <a:cxn ang="0">
                  <a:pos x="218" y="164"/>
                </a:cxn>
                <a:cxn ang="0">
                  <a:pos x="246" y="134"/>
                </a:cxn>
                <a:cxn ang="0">
                  <a:pos x="254" y="116"/>
                </a:cxn>
                <a:cxn ang="0">
                  <a:pos x="256" y="96"/>
                </a:cxn>
                <a:cxn ang="0">
                  <a:pos x="256" y="86"/>
                </a:cxn>
                <a:cxn ang="0">
                  <a:pos x="250" y="68"/>
                </a:cxn>
                <a:cxn ang="0">
                  <a:pos x="234" y="42"/>
                </a:cxn>
                <a:cxn ang="0">
                  <a:pos x="200" y="16"/>
                </a:cxn>
                <a:cxn ang="0">
                  <a:pos x="154" y="2"/>
                </a:cxn>
                <a:cxn ang="0">
                  <a:pos x="128" y="176"/>
                </a:cxn>
                <a:cxn ang="0">
                  <a:pos x="106" y="174"/>
                </a:cxn>
                <a:cxn ang="0">
                  <a:pos x="104" y="174"/>
                </a:cxn>
                <a:cxn ang="0">
                  <a:pos x="96" y="176"/>
                </a:cxn>
                <a:cxn ang="0">
                  <a:pos x="90" y="180"/>
                </a:cxn>
                <a:cxn ang="0">
                  <a:pos x="66" y="200"/>
                </a:cxn>
                <a:cxn ang="0">
                  <a:pos x="70" y="190"/>
                </a:cxn>
                <a:cxn ang="0">
                  <a:pos x="72" y="176"/>
                </a:cxn>
                <a:cxn ang="0">
                  <a:pos x="72" y="176"/>
                </a:cxn>
                <a:cxn ang="0">
                  <a:pos x="70" y="168"/>
                </a:cxn>
                <a:cxn ang="0">
                  <a:pos x="64" y="162"/>
                </a:cxn>
                <a:cxn ang="0">
                  <a:pos x="52" y="156"/>
                </a:cxn>
                <a:cxn ang="0">
                  <a:pos x="36" y="140"/>
                </a:cxn>
                <a:cxn ang="0">
                  <a:pos x="24" y="124"/>
                </a:cxn>
                <a:cxn ang="0">
                  <a:pos x="16" y="106"/>
                </a:cxn>
                <a:cxn ang="0">
                  <a:pos x="16" y="96"/>
                </a:cxn>
                <a:cxn ang="0">
                  <a:pos x="24" y="64"/>
                </a:cxn>
                <a:cxn ang="0">
                  <a:pos x="48" y="40"/>
                </a:cxn>
                <a:cxn ang="0">
                  <a:pos x="84" y="22"/>
                </a:cxn>
                <a:cxn ang="0">
                  <a:pos x="128" y="16"/>
                </a:cxn>
                <a:cxn ang="0">
                  <a:pos x="150" y="18"/>
                </a:cxn>
                <a:cxn ang="0">
                  <a:pos x="190" y="30"/>
                </a:cxn>
                <a:cxn ang="0">
                  <a:pos x="220" y="52"/>
                </a:cxn>
                <a:cxn ang="0">
                  <a:pos x="238" y="80"/>
                </a:cxn>
                <a:cxn ang="0">
                  <a:pos x="240" y="96"/>
                </a:cxn>
                <a:cxn ang="0">
                  <a:pos x="232" y="128"/>
                </a:cxn>
                <a:cxn ang="0">
                  <a:pos x="208" y="152"/>
                </a:cxn>
                <a:cxn ang="0">
                  <a:pos x="172" y="170"/>
                </a:cxn>
                <a:cxn ang="0">
                  <a:pos x="128" y="176"/>
                </a:cxn>
              </a:cxnLst>
              <a:rect l="0" t="0" r="r" b="b"/>
              <a:pathLst>
                <a:path w="256" h="224">
                  <a:moveTo>
                    <a:pt x="128" y="0"/>
                  </a:moveTo>
                  <a:lnTo>
                    <a:pt x="128" y="0"/>
                  </a:lnTo>
                  <a:lnTo>
                    <a:pt x="102" y="2"/>
                  </a:lnTo>
                  <a:lnTo>
                    <a:pt x="78" y="8"/>
                  </a:lnTo>
                  <a:lnTo>
                    <a:pt x="56" y="16"/>
                  </a:lnTo>
                  <a:lnTo>
                    <a:pt x="38" y="28"/>
                  </a:lnTo>
                  <a:lnTo>
                    <a:pt x="22" y="42"/>
                  </a:lnTo>
                  <a:lnTo>
                    <a:pt x="10" y="58"/>
                  </a:lnTo>
                  <a:lnTo>
                    <a:pt x="6" y="68"/>
                  </a:lnTo>
                  <a:lnTo>
                    <a:pt x="2" y="76"/>
                  </a:lnTo>
                  <a:lnTo>
                    <a:pt x="0" y="8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08"/>
                  </a:lnTo>
                  <a:lnTo>
                    <a:pt x="4" y="120"/>
                  </a:lnTo>
                  <a:lnTo>
                    <a:pt x="8" y="132"/>
                  </a:lnTo>
                  <a:lnTo>
                    <a:pt x="16" y="142"/>
                  </a:lnTo>
                  <a:lnTo>
                    <a:pt x="24" y="152"/>
                  </a:lnTo>
                  <a:lnTo>
                    <a:pt x="34" y="160"/>
                  </a:lnTo>
                  <a:lnTo>
                    <a:pt x="44" y="168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4" y="186"/>
                  </a:lnTo>
                  <a:lnTo>
                    <a:pt x="50" y="198"/>
                  </a:lnTo>
                  <a:lnTo>
                    <a:pt x="40" y="214"/>
                  </a:lnTo>
                  <a:lnTo>
                    <a:pt x="40" y="214"/>
                  </a:lnTo>
                  <a:lnTo>
                    <a:pt x="40" y="214"/>
                  </a:lnTo>
                  <a:lnTo>
                    <a:pt x="40" y="216"/>
                  </a:lnTo>
                  <a:lnTo>
                    <a:pt x="40" y="216"/>
                  </a:lnTo>
                  <a:lnTo>
                    <a:pt x="42" y="222"/>
                  </a:lnTo>
                  <a:lnTo>
                    <a:pt x="48" y="224"/>
                  </a:lnTo>
                  <a:lnTo>
                    <a:pt x="48" y="224"/>
                  </a:lnTo>
                  <a:lnTo>
                    <a:pt x="50" y="224"/>
                  </a:lnTo>
                  <a:lnTo>
                    <a:pt x="50" y="224"/>
                  </a:lnTo>
                  <a:lnTo>
                    <a:pt x="58" y="222"/>
                  </a:lnTo>
                  <a:lnTo>
                    <a:pt x="68" y="218"/>
                  </a:lnTo>
                  <a:lnTo>
                    <a:pt x="84" y="208"/>
                  </a:lnTo>
                  <a:lnTo>
                    <a:pt x="96" y="198"/>
                  </a:lnTo>
                  <a:lnTo>
                    <a:pt x="104" y="190"/>
                  </a:lnTo>
                  <a:lnTo>
                    <a:pt x="104" y="190"/>
                  </a:lnTo>
                  <a:lnTo>
                    <a:pt x="128" y="192"/>
                  </a:lnTo>
                  <a:lnTo>
                    <a:pt x="128" y="192"/>
                  </a:lnTo>
                  <a:lnTo>
                    <a:pt x="154" y="190"/>
                  </a:lnTo>
                  <a:lnTo>
                    <a:pt x="178" y="184"/>
                  </a:lnTo>
                  <a:lnTo>
                    <a:pt x="200" y="176"/>
                  </a:lnTo>
                  <a:lnTo>
                    <a:pt x="218" y="164"/>
                  </a:lnTo>
                  <a:lnTo>
                    <a:pt x="234" y="150"/>
                  </a:lnTo>
                  <a:lnTo>
                    <a:pt x="246" y="134"/>
                  </a:lnTo>
                  <a:lnTo>
                    <a:pt x="250" y="124"/>
                  </a:lnTo>
                  <a:lnTo>
                    <a:pt x="254" y="116"/>
                  </a:lnTo>
                  <a:lnTo>
                    <a:pt x="256" y="106"/>
                  </a:lnTo>
                  <a:lnTo>
                    <a:pt x="256" y="96"/>
                  </a:lnTo>
                  <a:lnTo>
                    <a:pt x="256" y="96"/>
                  </a:lnTo>
                  <a:lnTo>
                    <a:pt x="256" y="86"/>
                  </a:lnTo>
                  <a:lnTo>
                    <a:pt x="254" y="76"/>
                  </a:lnTo>
                  <a:lnTo>
                    <a:pt x="250" y="68"/>
                  </a:lnTo>
                  <a:lnTo>
                    <a:pt x="246" y="58"/>
                  </a:lnTo>
                  <a:lnTo>
                    <a:pt x="234" y="42"/>
                  </a:lnTo>
                  <a:lnTo>
                    <a:pt x="218" y="28"/>
                  </a:lnTo>
                  <a:lnTo>
                    <a:pt x="200" y="16"/>
                  </a:lnTo>
                  <a:lnTo>
                    <a:pt x="178" y="8"/>
                  </a:lnTo>
                  <a:lnTo>
                    <a:pt x="154" y="2"/>
                  </a:lnTo>
                  <a:lnTo>
                    <a:pt x="128" y="0"/>
                  </a:lnTo>
                  <a:close/>
                  <a:moveTo>
                    <a:pt x="128" y="176"/>
                  </a:moveTo>
                  <a:lnTo>
                    <a:pt x="128" y="176"/>
                  </a:lnTo>
                  <a:lnTo>
                    <a:pt x="106" y="174"/>
                  </a:lnTo>
                  <a:lnTo>
                    <a:pt x="106" y="174"/>
                  </a:lnTo>
                  <a:lnTo>
                    <a:pt x="104" y="174"/>
                  </a:lnTo>
                  <a:lnTo>
                    <a:pt x="104" y="174"/>
                  </a:lnTo>
                  <a:lnTo>
                    <a:pt x="96" y="176"/>
                  </a:lnTo>
                  <a:lnTo>
                    <a:pt x="90" y="180"/>
                  </a:lnTo>
                  <a:lnTo>
                    <a:pt x="90" y="180"/>
                  </a:lnTo>
                  <a:lnTo>
                    <a:pt x="82" y="190"/>
                  </a:lnTo>
                  <a:lnTo>
                    <a:pt x="66" y="200"/>
                  </a:lnTo>
                  <a:lnTo>
                    <a:pt x="66" y="200"/>
                  </a:lnTo>
                  <a:lnTo>
                    <a:pt x="70" y="190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2"/>
                  </a:lnTo>
                  <a:lnTo>
                    <a:pt x="70" y="168"/>
                  </a:lnTo>
                  <a:lnTo>
                    <a:pt x="66" y="164"/>
                  </a:lnTo>
                  <a:lnTo>
                    <a:pt x="64" y="162"/>
                  </a:lnTo>
                  <a:lnTo>
                    <a:pt x="64" y="162"/>
                  </a:lnTo>
                  <a:lnTo>
                    <a:pt x="52" y="156"/>
                  </a:lnTo>
                  <a:lnTo>
                    <a:pt x="44" y="148"/>
                  </a:lnTo>
                  <a:lnTo>
                    <a:pt x="36" y="140"/>
                  </a:lnTo>
                  <a:lnTo>
                    <a:pt x="28" y="132"/>
                  </a:lnTo>
                  <a:lnTo>
                    <a:pt x="24" y="124"/>
                  </a:lnTo>
                  <a:lnTo>
                    <a:pt x="20" y="114"/>
                  </a:lnTo>
                  <a:lnTo>
                    <a:pt x="16" y="106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18" y="80"/>
                  </a:lnTo>
                  <a:lnTo>
                    <a:pt x="24" y="64"/>
                  </a:lnTo>
                  <a:lnTo>
                    <a:pt x="36" y="52"/>
                  </a:lnTo>
                  <a:lnTo>
                    <a:pt x="48" y="40"/>
                  </a:lnTo>
                  <a:lnTo>
                    <a:pt x="66" y="30"/>
                  </a:lnTo>
                  <a:lnTo>
                    <a:pt x="84" y="22"/>
                  </a:lnTo>
                  <a:lnTo>
                    <a:pt x="106" y="18"/>
                  </a:lnTo>
                  <a:lnTo>
                    <a:pt x="128" y="16"/>
                  </a:lnTo>
                  <a:lnTo>
                    <a:pt x="128" y="16"/>
                  </a:lnTo>
                  <a:lnTo>
                    <a:pt x="150" y="18"/>
                  </a:lnTo>
                  <a:lnTo>
                    <a:pt x="172" y="22"/>
                  </a:lnTo>
                  <a:lnTo>
                    <a:pt x="190" y="30"/>
                  </a:lnTo>
                  <a:lnTo>
                    <a:pt x="208" y="40"/>
                  </a:lnTo>
                  <a:lnTo>
                    <a:pt x="220" y="52"/>
                  </a:lnTo>
                  <a:lnTo>
                    <a:pt x="232" y="64"/>
                  </a:lnTo>
                  <a:lnTo>
                    <a:pt x="238" y="80"/>
                  </a:lnTo>
                  <a:lnTo>
                    <a:pt x="240" y="96"/>
                  </a:lnTo>
                  <a:lnTo>
                    <a:pt x="240" y="96"/>
                  </a:lnTo>
                  <a:lnTo>
                    <a:pt x="238" y="112"/>
                  </a:lnTo>
                  <a:lnTo>
                    <a:pt x="232" y="128"/>
                  </a:lnTo>
                  <a:lnTo>
                    <a:pt x="220" y="140"/>
                  </a:lnTo>
                  <a:lnTo>
                    <a:pt x="208" y="152"/>
                  </a:lnTo>
                  <a:lnTo>
                    <a:pt x="190" y="162"/>
                  </a:lnTo>
                  <a:lnTo>
                    <a:pt x="172" y="170"/>
                  </a:lnTo>
                  <a:lnTo>
                    <a:pt x="150" y="174"/>
                  </a:lnTo>
                  <a:lnTo>
                    <a:pt x="128" y="176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9078">
                <a:defRPr/>
              </a:pPr>
              <a:endParaRPr lang="ar-SA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2" name="Freeform 29"/>
            <p:cNvSpPr>
              <a:spLocks noEditPoints="1"/>
            </p:cNvSpPr>
            <p:nvPr/>
          </p:nvSpPr>
          <p:spPr bwMode="auto">
            <a:xfrm>
              <a:off x="7189788" y="2237467"/>
              <a:ext cx="366712" cy="320873"/>
            </a:xfrm>
            <a:custGeom>
              <a:avLst/>
              <a:gdLst/>
              <a:ahLst/>
              <a:cxnLst>
                <a:cxn ang="0">
                  <a:pos x="128" y="0"/>
                </a:cxn>
                <a:cxn ang="0">
                  <a:pos x="78" y="8"/>
                </a:cxn>
                <a:cxn ang="0">
                  <a:pos x="38" y="28"/>
                </a:cxn>
                <a:cxn ang="0">
                  <a:pos x="10" y="58"/>
                </a:cxn>
                <a:cxn ang="0">
                  <a:pos x="2" y="76"/>
                </a:cxn>
                <a:cxn ang="0">
                  <a:pos x="0" y="96"/>
                </a:cxn>
                <a:cxn ang="0">
                  <a:pos x="2" y="108"/>
                </a:cxn>
                <a:cxn ang="0">
                  <a:pos x="8" y="132"/>
                </a:cxn>
                <a:cxn ang="0">
                  <a:pos x="24" y="152"/>
                </a:cxn>
                <a:cxn ang="0">
                  <a:pos x="44" y="168"/>
                </a:cxn>
                <a:cxn ang="0">
                  <a:pos x="56" y="176"/>
                </a:cxn>
                <a:cxn ang="0">
                  <a:pos x="56" y="176"/>
                </a:cxn>
                <a:cxn ang="0">
                  <a:pos x="50" y="198"/>
                </a:cxn>
                <a:cxn ang="0">
                  <a:pos x="40" y="214"/>
                </a:cxn>
                <a:cxn ang="0">
                  <a:pos x="40" y="216"/>
                </a:cxn>
                <a:cxn ang="0">
                  <a:pos x="42" y="222"/>
                </a:cxn>
                <a:cxn ang="0">
                  <a:pos x="48" y="224"/>
                </a:cxn>
                <a:cxn ang="0">
                  <a:pos x="50" y="224"/>
                </a:cxn>
                <a:cxn ang="0">
                  <a:pos x="68" y="218"/>
                </a:cxn>
                <a:cxn ang="0">
                  <a:pos x="96" y="198"/>
                </a:cxn>
                <a:cxn ang="0">
                  <a:pos x="104" y="190"/>
                </a:cxn>
                <a:cxn ang="0">
                  <a:pos x="128" y="192"/>
                </a:cxn>
                <a:cxn ang="0">
                  <a:pos x="178" y="184"/>
                </a:cxn>
                <a:cxn ang="0">
                  <a:pos x="218" y="164"/>
                </a:cxn>
                <a:cxn ang="0">
                  <a:pos x="246" y="134"/>
                </a:cxn>
                <a:cxn ang="0">
                  <a:pos x="254" y="116"/>
                </a:cxn>
                <a:cxn ang="0">
                  <a:pos x="256" y="96"/>
                </a:cxn>
                <a:cxn ang="0">
                  <a:pos x="256" y="86"/>
                </a:cxn>
                <a:cxn ang="0">
                  <a:pos x="250" y="68"/>
                </a:cxn>
                <a:cxn ang="0">
                  <a:pos x="234" y="42"/>
                </a:cxn>
                <a:cxn ang="0">
                  <a:pos x="200" y="16"/>
                </a:cxn>
                <a:cxn ang="0">
                  <a:pos x="154" y="2"/>
                </a:cxn>
                <a:cxn ang="0">
                  <a:pos x="128" y="176"/>
                </a:cxn>
                <a:cxn ang="0">
                  <a:pos x="106" y="174"/>
                </a:cxn>
                <a:cxn ang="0">
                  <a:pos x="104" y="174"/>
                </a:cxn>
                <a:cxn ang="0">
                  <a:pos x="96" y="176"/>
                </a:cxn>
                <a:cxn ang="0">
                  <a:pos x="90" y="180"/>
                </a:cxn>
                <a:cxn ang="0">
                  <a:pos x="66" y="200"/>
                </a:cxn>
                <a:cxn ang="0">
                  <a:pos x="70" y="190"/>
                </a:cxn>
                <a:cxn ang="0">
                  <a:pos x="72" y="176"/>
                </a:cxn>
                <a:cxn ang="0">
                  <a:pos x="72" y="176"/>
                </a:cxn>
                <a:cxn ang="0">
                  <a:pos x="70" y="168"/>
                </a:cxn>
                <a:cxn ang="0">
                  <a:pos x="64" y="162"/>
                </a:cxn>
                <a:cxn ang="0">
                  <a:pos x="52" y="156"/>
                </a:cxn>
                <a:cxn ang="0">
                  <a:pos x="36" y="140"/>
                </a:cxn>
                <a:cxn ang="0">
                  <a:pos x="24" y="124"/>
                </a:cxn>
                <a:cxn ang="0">
                  <a:pos x="16" y="106"/>
                </a:cxn>
                <a:cxn ang="0">
                  <a:pos x="16" y="96"/>
                </a:cxn>
                <a:cxn ang="0">
                  <a:pos x="24" y="64"/>
                </a:cxn>
                <a:cxn ang="0">
                  <a:pos x="48" y="40"/>
                </a:cxn>
                <a:cxn ang="0">
                  <a:pos x="84" y="22"/>
                </a:cxn>
                <a:cxn ang="0">
                  <a:pos x="128" y="16"/>
                </a:cxn>
                <a:cxn ang="0">
                  <a:pos x="150" y="18"/>
                </a:cxn>
                <a:cxn ang="0">
                  <a:pos x="190" y="30"/>
                </a:cxn>
                <a:cxn ang="0">
                  <a:pos x="220" y="52"/>
                </a:cxn>
                <a:cxn ang="0">
                  <a:pos x="238" y="80"/>
                </a:cxn>
                <a:cxn ang="0">
                  <a:pos x="240" y="96"/>
                </a:cxn>
                <a:cxn ang="0">
                  <a:pos x="232" y="128"/>
                </a:cxn>
                <a:cxn ang="0">
                  <a:pos x="208" y="152"/>
                </a:cxn>
                <a:cxn ang="0">
                  <a:pos x="172" y="170"/>
                </a:cxn>
                <a:cxn ang="0">
                  <a:pos x="128" y="176"/>
                </a:cxn>
              </a:cxnLst>
              <a:rect l="0" t="0" r="r" b="b"/>
              <a:pathLst>
                <a:path w="256" h="224">
                  <a:moveTo>
                    <a:pt x="128" y="0"/>
                  </a:moveTo>
                  <a:lnTo>
                    <a:pt x="128" y="0"/>
                  </a:lnTo>
                  <a:lnTo>
                    <a:pt x="102" y="2"/>
                  </a:lnTo>
                  <a:lnTo>
                    <a:pt x="78" y="8"/>
                  </a:lnTo>
                  <a:lnTo>
                    <a:pt x="56" y="16"/>
                  </a:lnTo>
                  <a:lnTo>
                    <a:pt x="38" y="28"/>
                  </a:lnTo>
                  <a:lnTo>
                    <a:pt x="22" y="42"/>
                  </a:lnTo>
                  <a:lnTo>
                    <a:pt x="10" y="58"/>
                  </a:lnTo>
                  <a:lnTo>
                    <a:pt x="6" y="68"/>
                  </a:lnTo>
                  <a:lnTo>
                    <a:pt x="2" y="76"/>
                  </a:lnTo>
                  <a:lnTo>
                    <a:pt x="0" y="8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08"/>
                  </a:lnTo>
                  <a:lnTo>
                    <a:pt x="4" y="120"/>
                  </a:lnTo>
                  <a:lnTo>
                    <a:pt x="8" y="132"/>
                  </a:lnTo>
                  <a:lnTo>
                    <a:pt x="16" y="142"/>
                  </a:lnTo>
                  <a:lnTo>
                    <a:pt x="24" y="152"/>
                  </a:lnTo>
                  <a:lnTo>
                    <a:pt x="34" y="160"/>
                  </a:lnTo>
                  <a:lnTo>
                    <a:pt x="44" y="168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4" y="186"/>
                  </a:lnTo>
                  <a:lnTo>
                    <a:pt x="50" y="198"/>
                  </a:lnTo>
                  <a:lnTo>
                    <a:pt x="40" y="214"/>
                  </a:lnTo>
                  <a:lnTo>
                    <a:pt x="40" y="214"/>
                  </a:lnTo>
                  <a:lnTo>
                    <a:pt x="40" y="214"/>
                  </a:lnTo>
                  <a:lnTo>
                    <a:pt x="40" y="216"/>
                  </a:lnTo>
                  <a:lnTo>
                    <a:pt x="40" y="216"/>
                  </a:lnTo>
                  <a:lnTo>
                    <a:pt x="42" y="222"/>
                  </a:lnTo>
                  <a:lnTo>
                    <a:pt x="48" y="224"/>
                  </a:lnTo>
                  <a:lnTo>
                    <a:pt x="48" y="224"/>
                  </a:lnTo>
                  <a:lnTo>
                    <a:pt x="50" y="224"/>
                  </a:lnTo>
                  <a:lnTo>
                    <a:pt x="50" y="224"/>
                  </a:lnTo>
                  <a:lnTo>
                    <a:pt x="58" y="222"/>
                  </a:lnTo>
                  <a:lnTo>
                    <a:pt x="68" y="218"/>
                  </a:lnTo>
                  <a:lnTo>
                    <a:pt x="84" y="208"/>
                  </a:lnTo>
                  <a:lnTo>
                    <a:pt x="96" y="198"/>
                  </a:lnTo>
                  <a:lnTo>
                    <a:pt x="104" y="190"/>
                  </a:lnTo>
                  <a:lnTo>
                    <a:pt x="104" y="190"/>
                  </a:lnTo>
                  <a:lnTo>
                    <a:pt x="128" y="192"/>
                  </a:lnTo>
                  <a:lnTo>
                    <a:pt x="128" y="192"/>
                  </a:lnTo>
                  <a:lnTo>
                    <a:pt x="154" y="190"/>
                  </a:lnTo>
                  <a:lnTo>
                    <a:pt x="178" y="184"/>
                  </a:lnTo>
                  <a:lnTo>
                    <a:pt x="200" y="176"/>
                  </a:lnTo>
                  <a:lnTo>
                    <a:pt x="218" y="164"/>
                  </a:lnTo>
                  <a:lnTo>
                    <a:pt x="234" y="150"/>
                  </a:lnTo>
                  <a:lnTo>
                    <a:pt x="246" y="134"/>
                  </a:lnTo>
                  <a:lnTo>
                    <a:pt x="250" y="124"/>
                  </a:lnTo>
                  <a:lnTo>
                    <a:pt x="254" y="116"/>
                  </a:lnTo>
                  <a:lnTo>
                    <a:pt x="256" y="106"/>
                  </a:lnTo>
                  <a:lnTo>
                    <a:pt x="256" y="96"/>
                  </a:lnTo>
                  <a:lnTo>
                    <a:pt x="256" y="96"/>
                  </a:lnTo>
                  <a:lnTo>
                    <a:pt x="256" y="86"/>
                  </a:lnTo>
                  <a:lnTo>
                    <a:pt x="254" y="76"/>
                  </a:lnTo>
                  <a:lnTo>
                    <a:pt x="250" y="68"/>
                  </a:lnTo>
                  <a:lnTo>
                    <a:pt x="246" y="58"/>
                  </a:lnTo>
                  <a:lnTo>
                    <a:pt x="234" y="42"/>
                  </a:lnTo>
                  <a:lnTo>
                    <a:pt x="218" y="28"/>
                  </a:lnTo>
                  <a:lnTo>
                    <a:pt x="200" y="16"/>
                  </a:lnTo>
                  <a:lnTo>
                    <a:pt x="178" y="8"/>
                  </a:lnTo>
                  <a:lnTo>
                    <a:pt x="154" y="2"/>
                  </a:lnTo>
                  <a:lnTo>
                    <a:pt x="128" y="0"/>
                  </a:lnTo>
                  <a:close/>
                  <a:moveTo>
                    <a:pt x="128" y="176"/>
                  </a:moveTo>
                  <a:lnTo>
                    <a:pt x="128" y="176"/>
                  </a:lnTo>
                  <a:lnTo>
                    <a:pt x="106" y="174"/>
                  </a:lnTo>
                  <a:lnTo>
                    <a:pt x="106" y="174"/>
                  </a:lnTo>
                  <a:lnTo>
                    <a:pt x="104" y="174"/>
                  </a:lnTo>
                  <a:lnTo>
                    <a:pt x="104" y="174"/>
                  </a:lnTo>
                  <a:lnTo>
                    <a:pt x="96" y="176"/>
                  </a:lnTo>
                  <a:lnTo>
                    <a:pt x="90" y="180"/>
                  </a:lnTo>
                  <a:lnTo>
                    <a:pt x="90" y="180"/>
                  </a:lnTo>
                  <a:lnTo>
                    <a:pt x="82" y="190"/>
                  </a:lnTo>
                  <a:lnTo>
                    <a:pt x="66" y="200"/>
                  </a:lnTo>
                  <a:lnTo>
                    <a:pt x="66" y="200"/>
                  </a:lnTo>
                  <a:lnTo>
                    <a:pt x="70" y="190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2"/>
                  </a:lnTo>
                  <a:lnTo>
                    <a:pt x="70" y="168"/>
                  </a:lnTo>
                  <a:lnTo>
                    <a:pt x="66" y="164"/>
                  </a:lnTo>
                  <a:lnTo>
                    <a:pt x="64" y="162"/>
                  </a:lnTo>
                  <a:lnTo>
                    <a:pt x="64" y="162"/>
                  </a:lnTo>
                  <a:lnTo>
                    <a:pt x="52" y="156"/>
                  </a:lnTo>
                  <a:lnTo>
                    <a:pt x="44" y="148"/>
                  </a:lnTo>
                  <a:lnTo>
                    <a:pt x="36" y="140"/>
                  </a:lnTo>
                  <a:lnTo>
                    <a:pt x="28" y="132"/>
                  </a:lnTo>
                  <a:lnTo>
                    <a:pt x="24" y="124"/>
                  </a:lnTo>
                  <a:lnTo>
                    <a:pt x="20" y="114"/>
                  </a:lnTo>
                  <a:lnTo>
                    <a:pt x="16" y="106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18" y="80"/>
                  </a:lnTo>
                  <a:lnTo>
                    <a:pt x="24" y="64"/>
                  </a:lnTo>
                  <a:lnTo>
                    <a:pt x="36" y="52"/>
                  </a:lnTo>
                  <a:lnTo>
                    <a:pt x="48" y="40"/>
                  </a:lnTo>
                  <a:lnTo>
                    <a:pt x="66" y="30"/>
                  </a:lnTo>
                  <a:lnTo>
                    <a:pt x="84" y="22"/>
                  </a:lnTo>
                  <a:lnTo>
                    <a:pt x="106" y="18"/>
                  </a:lnTo>
                  <a:lnTo>
                    <a:pt x="128" y="16"/>
                  </a:lnTo>
                  <a:lnTo>
                    <a:pt x="128" y="16"/>
                  </a:lnTo>
                  <a:lnTo>
                    <a:pt x="150" y="18"/>
                  </a:lnTo>
                  <a:lnTo>
                    <a:pt x="172" y="22"/>
                  </a:lnTo>
                  <a:lnTo>
                    <a:pt x="190" y="30"/>
                  </a:lnTo>
                  <a:lnTo>
                    <a:pt x="208" y="40"/>
                  </a:lnTo>
                  <a:lnTo>
                    <a:pt x="220" y="52"/>
                  </a:lnTo>
                  <a:lnTo>
                    <a:pt x="232" y="64"/>
                  </a:lnTo>
                  <a:lnTo>
                    <a:pt x="238" y="80"/>
                  </a:lnTo>
                  <a:lnTo>
                    <a:pt x="240" y="96"/>
                  </a:lnTo>
                  <a:lnTo>
                    <a:pt x="240" y="96"/>
                  </a:lnTo>
                  <a:lnTo>
                    <a:pt x="238" y="112"/>
                  </a:lnTo>
                  <a:lnTo>
                    <a:pt x="232" y="128"/>
                  </a:lnTo>
                  <a:lnTo>
                    <a:pt x="220" y="140"/>
                  </a:lnTo>
                  <a:lnTo>
                    <a:pt x="208" y="152"/>
                  </a:lnTo>
                  <a:lnTo>
                    <a:pt x="190" y="162"/>
                  </a:lnTo>
                  <a:lnTo>
                    <a:pt x="172" y="170"/>
                  </a:lnTo>
                  <a:lnTo>
                    <a:pt x="150" y="174"/>
                  </a:lnTo>
                  <a:lnTo>
                    <a:pt x="128" y="17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9078">
                <a:defRPr/>
              </a:pPr>
              <a:endParaRPr lang="ar-SA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3" name="Freeform 29"/>
            <p:cNvSpPr>
              <a:spLocks noEditPoints="1"/>
            </p:cNvSpPr>
            <p:nvPr/>
          </p:nvSpPr>
          <p:spPr bwMode="auto">
            <a:xfrm>
              <a:off x="7823201" y="2571750"/>
              <a:ext cx="333017" cy="291390"/>
            </a:xfrm>
            <a:custGeom>
              <a:avLst/>
              <a:gdLst/>
              <a:ahLst/>
              <a:cxnLst>
                <a:cxn ang="0">
                  <a:pos x="128" y="0"/>
                </a:cxn>
                <a:cxn ang="0">
                  <a:pos x="78" y="8"/>
                </a:cxn>
                <a:cxn ang="0">
                  <a:pos x="38" y="28"/>
                </a:cxn>
                <a:cxn ang="0">
                  <a:pos x="10" y="58"/>
                </a:cxn>
                <a:cxn ang="0">
                  <a:pos x="2" y="76"/>
                </a:cxn>
                <a:cxn ang="0">
                  <a:pos x="0" y="96"/>
                </a:cxn>
                <a:cxn ang="0">
                  <a:pos x="2" y="108"/>
                </a:cxn>
                <a:cxn ang="0">
                  <a:pos x="8" y="132"/>
                </a:cxn>
                <a:cxn ang="0">
                  <a:pos x="24" y="152"/>
                </a:cxn>
                <a:cxn ang="0">
                  <a:pos x="44" y="168"/>
                </a:cxn>
                <a:cxn ang="0">
                  <a:pos x="56" y="176"/>
                </a:cxn>
                <a:cxn ang="0">
                  <a:pos x="56" y="176"/>
                </a:cxn>
                <a:cxn ang="0">
                  <a:pos x="50" y="198"/>
                </a:cxn>
                <a:cxn ang="0">
                  <a:pos x="40" y="214"/>
                </a:cxn>
                <a:cxn ang="0">
                  <a:pos x="40" y="216"/>
                </a:cxn>
                <a:cxn ang="0">
                  <a:pos x="42" y="222"/>
                </a:cxn>
                <a:cxn ang="0">
                  <a:pos x="48" y="224"/>
                </a:cxn>
                <a:cxn ang="0">
                  <a:pos x="50" y="224"/>
                </a:cxn>
                <a:cxn ang="0">
                  <a:pos x="68" y="218"/>
                </a:cxn>
                <a:cxn ang="0">
                  <a:pos x="96" y="198"/>
                </a:cxn>
                <a:cxn ang="0">
                  <a:pos x="104" y="190"/>
                </a:cxn>
                <a:cxn ang="0">
                  <a:pos x="128" y="192"/>
                </a:cxn>
                <a:cxn ang="0">
                  <a:pos x="178" y="184"/>
                </a:cxn>
                <a:cxn ang="0">
                  <a:pos x="218" y="164"/>
                </a:cxn>
                <a:cxn ang="0">
                  <a:pos x="246" y="134"/>
                </a:cxn>
                <a:cxn ang="0">
                  <a:pos x="254" y="116"/>
                </a:cxn>
                <a:cxn ang="0">
                  <a:pos x="256" y="96"/>
                </a:cxn>
                <a:cxn ang="0">
                  <a:pos x="256" y="86"/>
                </a:cxn>
                <a:cxn ang="0">
                  <a:pos x="250" y="68"/>
                </a:cxn>
                <a:cxn ang="0">
                  <a:pos x="234" y="42"/>
                </a:cxn>
                <a:cxn ang="0">
                  <a:pos x="200" y="16"/>
                </a:cxn>
                <a:cxn ang="0">
                  <a:pos x="154" y="2"/>
                </a:cxn>
                <a:cxn ang="0">
                  <a:pos x="128" y="176"/>
                </a:cxn>
                <a:cxn ang="0">
                  <a:pos x="106" y="174"/>
                </a:cxn>
                <a:cxn ang="0">
                  <a:pos x="104" y="174"/>
                </a:cxn>
                <a:cxn ang="0">
                  <a:pos x="96" y="176"/>
                </a:cxn>
                <a:cxn ang="0">
                  <a:pos x="90" y="180"/>
                </a:cxn>
                <a:cxn ang="0">
                  <a:pos x="66" y="200"/>
                </a:cxn>
                <a:cxn ang="0">
                  <a:pos x="70" y="190"/>
                </a:cxn>
                <a:cxn ang="0">
                  <a:pos x="72" y="176"/>
                </a:cxn>
                <a:cxn ang="0">
                  <a:pos x="72" y="176"/>
                </a:cxn>
                <a:cxn ang="0">
                  <a:pos x="70" y="168"/>
                </a:cxn>
                <a:cxn ang="0">
                  <a:pos x="64" y="162"/>
                </a:cxn>
                <a:cxn ang="0">
                  <a:pos x="52" y="156"/>
                </a:cxn>
                <a:cxn ang="0">
                  <a:pos x="36" y="140"/>
                </a:cxn>
                <a:cxn ang="0">
                  <a:pos x="24" y="124"/>
                </a:cxn>
                <a:cxn ang="0">
                  <a:pos x="16" y="106"/>
                </a:cxn>
                <a:cxn ang="0">
                  <a:pos x="16" y="96"/>
                </a:cxn>
                <a:cxn ang="0">
                  <a:pos x="24" y="64"/>
                </a:cxn>
                <a:cxn ang="0">
                  <a:pos x="48" y="40"/>
                </a:cxn>
                <a:cxn ang="0">
                  <a:pos x="84" y="22"/>
                </a:cxn>
                <a:cxn ang="0">
                  <a:pos x="128" y="16"/>
                </a:cxn>
                <a:cxn ang="0">
                  <a:pos x="150" y="18"/>
                </a:cxn>
                <a:cxn ang="0">
                  <a:pos x="190" y="30"/>
                </a:cxn>
                <a:cxn ang="0">
                  <a:pos x="220" y="52"/>
                </a:cxn>
                <a:cxn ang="0">
                  <a:pos x="238" y="80"/>
                </a:cxn>
                <a:cxn ang="0">
                  <a:pos x="240" y="96"/>
                </a:cxn>
                <a:cxn ang="0">
                  <a:pos x="232" y="128"/>
                </a:cxn>
                <a:cxn ang="0">
                  <a:pos x="208" y="152"/>
                </a:cxn>
                <a:cxn ang="0">
                  <a:pos x="172" y="170"/>
                </a:cxn>
                <a:cxn ang="0">
                  <a:pos x="128" y="176"/>
                </a:cxn>
              </a:cxnLst>
              <a:rect l="0" t="0" r="r" b="b"/>
              <a:pathLst>
                <a:path w="256" h="224">
                  <a:moveTo>
                    <a:pt x="128" y="0"/>
                  </a:moveTo>
                  <a:lnTo>
                    <a:pt x="128" y="0"/>
                  </a:lnTo>
                  <a:lnTo>
                    <a:pt x="102" y="2"/>
                  </a:lnTo>
                  <a:lnTo>
                    <a:pt x="78" y="8"/>
                  </a:lnTo>
                  <a:lnTo>
                    <a:pt x="56" y="16"/>
                  </a:lnTo>
                  <a:lnTo>
                    <a:pt x="38" y="28"/>
                  </a:lnTo>
                  <a:lnTo>
                    <a:pt x="22" y="42"/>
                  </a:lnTo>
                  <a:lnTo>
                    <a:pt x="10" y="58"/>
                  </a:lnTo>
                  <a:lnTo>
                    <a:pt x="6" y="68"/>
                  </a:lnTo>
                  <a:lnTo>
                    <a:pt x="2" y="76"/>
                  </a:lnTo>
                  <a:lnTo>
                    <a:pt x="0" y="8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08"/>
                  </a:lnTo>
                  <a:lnTo>
                    <a:pt x="4" y="120"/>
                  </a:lnTo>
                  <a:lnTo>
                    <a:pt x="8" y="132"/>
                  </a:lnTo>
                  <a:lnTo>
                    <a:pt x="16" y="142"/>
                  </a:lnTo>
                  <a:lnTo>
                    <a:pt x="24" y="152"/>
                  </a:lnTo>
                  <a:lnTo>
                    <a:pt x="34" y="160"/>
                  </a:lnTo>
                  <a:lnTo>
                    <a:pt x="44" y="168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4" y="186"/>
                  </a:lnTo>
                  <a:lnTo>
                    <a:pt x="50" y="198"/>
                  </a:lnTo>
                  <a:lnTo>
                    <a:pt x="40" y="214"/>
                  </a:lnTo>
                  <a:lnTo>
                    <a:pt x="40" y="214"/>
                  </a:lnTo>
                  <a:lnTo>
                    <a:pt x="40" y="214"/>
                  </a:lnTo>
                  <a:lnTo>
                    <a:pt x="40" y="216"/>
                  </a:lnTo>
                  <a:lnTo>
                    <a:pt x="40" y="216"/>
                  </a:lnTo>
                  <a:lnTo>
                    <a:pt x="42" y="222"/>
                  </a:lnTo>
                  <a:lnTo>
                    <a:pt x="48" y="224"/>
                  </a:lnTo>
                  <a:lnTo>
                    <a:pt x="48" y="224"/>
                  </a:lnTo>
                  <a:lnTo>
                    <a:pt x="50" y="224"/>
                  </a:lnTo>
                  <a:lnTo>
                    <a:pt x="50" y="224"/>
                  </a:lnTo>
                  <a:lnTo>
                    <a:pt x="58" y="222"/>
                  </a:lnTo>
                  <a:lnTo>
                    <a:pt x="68" y="218"/>
                  </a:lnTo>
                  <a:lnTo>
                    <a:pt x="84" y="208"/>
                  </a:lnTo>
                  <a:lnTo>
                    <a:pt x="96" y="198"/>
                  </a:lnTo>
                  <a:lnTo>
                    <a:pt x="104" y="190"/>
                  </a:lnTo>
                  <a:lnTo>
                    <a:pt x="104" y="190"/>
                  </a:lnTo>
                  <a:lnTo>
                    <a:pt x="128" y="192"/>
                  </a:lnTo>
                  <a:lnTo>
                    <a:pt x="128" y="192"/>
                  </a:lnTo>
                  <a:lnTo>
                    <a:pt x="154" y="190"/>
                  </a:lnTo>
                  <a:lnTo>
                    <a:pt x="178" y="184"/>
                  </a:lnTo>
                  <a:lnTo>
                    <a:pt x="200" y="176"/>
                  </a:lnTo>
                  <a:lnTo>
                    <a:pt x="218" y="164"/>
                  </a:lnTo>
                  <a:lnTo>
                    <a:pt x="234" y="150"/>
                  </a:lnTo>
                  <a:lnTo>
                    <a:pt x="246" y="134"/>
                  </a:lnTo>
                  <a:lnTo>
                    <a:pt x="250" y="124"/>
                  </a:lnTo>
                  <a:lnTo>
                    <a:pt x="254" y="116"/>
                  </a:lnTo>
                  <a:lnTo>
                    <a:pt x="256" y="106"/>
                  </a:lnTo>
                  <a:lnTo>
                    <a:pt x="256" y="96"/>
                  </a:lnTo>
                  <a:lnTo>
                    <a:pt x="256" y="96"/>
                  </a:lnTo>
                  <a:lnTo>
                    <a:pt x="256" y="86"/>
                  </a:lnTo>
                  <a:lnTo>
                    <a:pt x="254" y="76"/>
                  </a:lnTo>
                  <a:lnTo>
                    <a:pt x="250" y="68"/>
                  </a:lnTo>
                  <a:lnTo>
                    <a:pt x="246" y="58"/>
                  </a:lnTo>
                  <a:lnTo>
                    <a:pt x="234" y="42"/>
                  </a:lnTo>
                  <a:lnTo>
                    <a:pt x="218" y="28"/>
                  </a:lnTo>
                  <a:lnTo>
                    <a:pt x="200" y="16"/>
                  </a:lnTo>
                  <a:lnTo>
                    <a:pt x="178" y="8"/>
                  </a:lnTo>
                  <a:lnTo>
                    <a:pt x="154" y="2"/>
                  </a:lnTo>
                  <a:lnTo>
                    <a:pt x="128" y="0"/>
                  </a:lnTo>
                  <a:close/>
                  <a:moveTo>
                    <a:pt x="128" y="176"/>
                  </a:moveTo>
                  <a:lnTo>
                    <a:pt x="128" y="176"/>
                  </a:lnTo>
                  <a:lnTo>
                    <a:pt x="106" y="174"/>
                  </a:lnTo>
                  <a:lnTo>
                    <a:pt x="106" y="174"/>
                  </a:lnTo>
                  <a:lnTo>
                    <a:pt x="104" y="174"/>
                  </a:lnTo>
                  <a:lnTo>
                    <a:pt x="104" y="174"/>
                  </a:lnTo>
                  <a:lnTo>
                    <a:pt x="96" y="176"/>
                  </a:lnTo>
                  <a:lnTo>
                    <a:pt x="90" y="180"/>
                  </a:lnTo>
                  <a:lnTo>
                    <a:pt x="90" y="180"/>
                  </a:lnTo>
                  <a:lnTo>
                    <a:pt x="82" y="190"/>
                  </a:lnTo>
                  <a:lnTo>
                    <a:pt x="66" y="200"/>
                  </a:lnTo>
                  <a:lnTo>
                    <a:pt x="66" y="200"/>
                  </a:lnTo>
                  <a:lnTo>
                    <a:pt x="70" y="190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2"/>
                  </a:lnTo>
                  <a:lnTo>
                    <a:pt x="70" y="168"/>
                  </a:lnTo>
                  <a:lnTo>
                    <a:pt x="66" y="164"/>
                  </a:lnTo>
                  <a:lnTo>
                    <a:pt x="64" y="162"/>
                  </a:lnTo>
                  <a:lnTo>
                    <a:pt x="64" y="162"/>
                  </a:lnTo>
                  <a:lnTo>
                    <a:pt x="52" y="156"/>
                  </a:lnTo>
                  <a:lnTo>
                    <a:pt x="44" y="148"/>
                  </a:lnTo>
                  <a:lnTo>
                    <a:pt x="36" y="140"/>
                  </a:lnTo>
                  <a:lnTo>
                    <a:pt x="28" y="132"/>
                  </a:lnTo>
                  <a:lnTo>
                    <a:pt x="24" y="124"/>
                  </a:lnTo>
                  <a:lnTo>
                    <a:pt x="20" y="114"/>
                  </a:lnTo>
                  <a:lnTo>
                    <a:pt x="16" y="106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18" y="80"/>
                  </a:lnTo>
                  <a:lnTo>
                    <a:pt x="24" y="64"/>
                  </a:lnTo>
                  <a:lnTo>
                    <a:pt x="36" y="52"/>
                  </a:lnTo>
                  <a:lnTo>
                    <a:pt x="48" y="40"/>
                  </a:lnTo>
                  <a:lnTo>
                    <a:pt x="66" y="30"/>
                  </a:lnTo>
                  <a:lnTo>
                    <a:pt x="84" y="22"/>
                  </a:lnTo>
                  <a:lnTo>
                    <a:pt x="106" y="18"/>
                  </a:lnTo>
                  <a:lnTo>
                    <a:pt x="128" y="16"/>
                  </a:lnTo>
                  <a:lnTo>
                    <a:pt x="128" y="16"/>
                  </a:lnTo>
                  <a:lnTo>
                    <a:pt x="150" y="18"/>
                  </a:lnTo>
                  <a:lnTo>
                    <a:pt x="172" y="22"/>
                  </a:lnTo>
                  <a:lnTo>
                    <a:pt x="190" y="30"/>
                  </a:lnTo>
                  <a:lnTo>
                    <a:pt x="208" y="40"/>
                  </a:lnTo>
                  <a:lnTo>
                    <a:pt x="220" y="52"/>
                  </a:lnTo>
                  <a:lnTo>
                    <a:pt x="232" y="64"/>
                  </a:lnTo>
                  <a:lnTo>
                    <a:pt x="238" y="80"/>
                  </a:lnTo>
                  <a:lnTo>
                    <a:pt x="240" y="96"/>
                  </a:lnTo>
                  <a:lnTo>
                    <a:pt x="240" y="96"/>
                  </a:lnTo>
                  <a:lnTo>
                    <a:pt x="238" y="112"/>
                  </a:lnTo>
                  <a:lnTo>
                    <a:pt x="232" y="128"/>
                  </a:lnTo>
                  <a:lnTo>
                    <a:pt x="220" y="140"/>
                  </a:lnTo>
                  <a:lnTo>
                    <a:pt x="208" y="152"/>
                  </a:lnTo>
                  <a:lnTo>
                    <a:pt x="190" y="162"/>
                  </a:lnTo>
                  <a:lnTo>
                    <a:pt x="172" y="170"/>
                  </a:lnTo>
                  <a:lnTo>
                    <a:pt x="150" y="174"/>
                  </a:lnTo>
                  <a:lnTo>
                    <a:pt x="128" y="176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9078">
                <a:defRPr/>
              </a:pPr>
              <a:endParaRPr lang="ar-SA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4" name="Freeform 29"/>
            <p:cNvSpPr>
              <a:spLocks noEditPoints="1"/>
            </p:cNvSpPr>
            <p:nvPr/>
          </p:nvSpPr>
          <p:spPr bwMode="auto">
            <a:xfrm flipH="1">
              <a:off x="5689600" y="2266950"/>
              <a:ext cx="366712" cy="320873"/>
            </a:xfrm>
            <a:custGeom>
              <a:avLst/>
              <a:gdLst/>
              <a:ahLst/>
              <a:cxnLst>
                <a:cxn ang="0">
                  <a:pos x="128" y="0"/>
                </a:cxn>
                <a:cxn ang="0">
                  <a:pos x="78" y="8"/>
                </a:cxn>
                <a:cxn ang="0">
                  <a:pos x="38" y="28"/>
                </a:cxn>
                <a:cxn ang="0">
                  <a:pos x="10" y="58"/>
                </a:cxn>
                <a:cxn ang="0">
                  <a:pos x="2" y="76"/>
                </a:cxn>
                <a:cxn ang="0">
                  <a:pos x="0" y="96"/>
                </a:cxn>
                <a:cxn ang="0">
                  <a:pos x="2" y="108"/>
                </a:cxn>
                <a:cxn ang="0">
                  <a:pos x="8" y="132"/>
                </a:cxn>
                <a:cxn ang="0">
                  <a:pos x="24" y="152"/>
                </a:cxn>
                <a:cxn ang="0">
                  <a:pos x="44" y="168"/>
                </a:cxn>
                <a:cxn ang="0">
                  <a:pos x="56" y="176"/>
                </a:cxn>
                <a:cxn ang="0">
                  <a:pos x="56" y="176"/>
                </a:cxn>
                <a:cxn ang="0">
                  <a:pos x="50" y="198"/>
                </a:cxn>
                <a:cxn ang="0">
                  <a:pos x="40" y="214"/>
                </a:cxn>
                <a:cxn ang="0">
                  <a:pos x="40" y="216"/>
                </a:cxn>
                <a:cxn ang="0">
                  <a:pos x="42" y="222"/>
                </a:cxn>
                <a:cxn ang="0">
                  <a:pos x="48" y="224"/>
                </a:cxn>
                <a:cxn ang="0">
                  <a:pos x="50" y="224"/>
                </a:cxn>
                <a:cxn ang="0">
                  <a:pos x="68" y="218"/>
                </a:cxn>
                <a:cxn ang="0">
                  <a:pos x="96" y="198"/>
                </a:cxn>
                <a:cxn ang="0">
                  <a:pos x="104" y="190"/>
                </a:cxn>
                <a:cxn ang="0">
                  <a:pos x="128" y="192"/>
                </a:cxn>
                <a:cxn ang="0">
                  <a:pos x="178" y="184"/>
                </a:cxn>
                <a:cxn ang="0">
                  <a:pos x="218" y="164"/>
                </a:cxn>
                <a:cxn ang="0">
                  <a:pos x="246" y="134"/>
                </a:cxn>
                <a:cxn ang="0">
                  <a:pos x="254" y="116"/>
                </a:cxn>
                <a:cxn ang="0">
                  <a:pos x="256" y="96"/>
                </a:cxn>
                <a:cxn ang="0">
                  <a:pos x="256" y="86"/>
                </a:cxn>
                <a:cxn ang="0">
                  <a:pos x="250" y="68"/>
                </a:cxn>
                <a:cxn ang="0">
                  <a:pos x="234" y="42"/>
                </a:cxn>
                <a:cxn ang="0">
                  <a:pos x="200" y="16"/>
                </a:cxn>
                <a:cxn ang="0">
                  <a:pos x="154" y="2"/>
                </a:cxn>
                <a:cxn ang="0">
                  <a:pos x="128" y="176"/>
                </a:cxn>
                <a:cxn ang="0">
                  <a:pos x="106" y="174"/>
                </a:cxn>
                <a:cxn ang="0">
                  <a:pos x="104" y="174"/>
                </a:cxn>
                <a:cxn ang="0">
                  <a:pos x="96" y="176"/>
                </a:cxn>
                <a:cxn ang="0">
                  <a:pos x="90" y="180"/>
                </a:cxn>
                <a:cxn ang="0">
                  <a:pos x="66" y="200"/>
                </a:cxn>
                <a:cxn ang="0">
                  <a:pos x="70" y="190"/>
                </a:cxn>
                <a:cxn ang="0">
                  <a:pos x="72" y="176"/>
                </a:cxn>
                <a:cxn ang="0">
                  <a:pos x="72" y="176"/>
                </a:cxn>
                <a:cxn ang="0">
                  <a:pos x="70" y="168"/>
                </a:cxn>
                <a:cxn ang="0">
                  <a:pos x="64" y="162"/>
                </a:cxn>
                <a:cxn ang="0">
                  <a:pos x="52" y="156"/>
                </a:cxn>
                <a:cxn ang="0">
                  <a:pos x="36" y="140"/>
                </a:cxn>
                <a:cxn ang="0">
                  <a:pos x="24" y="124"/>
                </a:cxn>
                <a:cxn ang="0">
                  <a:pos x="16" y="106"/>
                </a:cxn>
                <a:cxn ang="0">
                  <a:pos x="16" y="96"/>
                </a:cxn>
                <a:cxn ang="0">
                  <a:pos x="24" y="64"/>
                </a:cxn>
                <a:cxn ang="0">
                  <a:pos x="48" y="40"/>
                </a:cxn>
                <a:cxn ang="0">
                  <a:pos x="84" y="22"/>
                </a:cxn>
                <a:cxn ang="0">
                  <a:pos x="128" y="16"/>
                </a:cxn>
                <a:cxn ang="0">
                  <a:pos x="150" y="18"/>
                </a:cxn>
                <a:cxn ang="0">
                  <a:pos x="190" y="30"/>
                </a:cxn>
                <a:cxn ang="0">
                  <a:pos x="220" y="52"/>
                </a:cxn>
                <a:cxn ang="0">
                  <a:pos x="238" y="80"/>
                </a:cxn>
                <a:cxn ang="0">
                  <a:pos x="240" y="96"/>
                </a:cxn>
                <a:cxn ang="0">
                  <a:pos x="232" y="128"/>
                </a:cxn>
                <a:cxn ang="0">
                  <a:pos x="208" y="152"/>
                </a:cxn>
                <a:cxn ang="0">
                  <a:pos x="172" y="170"/>
                </a:cxn>
                <a:cxn ang="0">
                  <a:pos x="128" y="176"/>
                </a:cxn>
              </a:cxnLst>
              <a:rect l="0" t="0" r="r" b="b"/>
              <a:pathLst>
                <a:path w="256" h="224">
                  <a:moveTo>
                    <a:pt x="128" y="0"/>
                  </a:moveTo>
                  <a:lnTo>
                    <a:pt x="128" y="0"/>
                  </a:lnTo>
                  <a:lnTo>
                    <a:pt x="102" y="2"/>
                  </a:lnTo>
                  <a:lnTo>
                    <a:pt x="78" y="8"/>
                  </a:lnTo>
                  <a:lnTo>
                    <a:pt x="56" y="16"/>
                  </a:lnTo>
                  <a:lnTo>
                    <a:pt x="38" y="28"/>
                  </a:lnTo>
                  <a:lnTo>
                    <a:pt x="22" y="42"/>
                  </a:lnTo>
                  <a:lnTo>
                    <a:pt x="10" y="58"/>
                  </a:lnTo>
                  <a:lnTo>
                    <a:pt x="6" y="68"/>
                  </a:lnTo>
                  <a:lnTo>
                    <a:pt x="2" y="76"/>
                  </a:lnTo>
                  <a:lnTo>
                    <a:pt x="0" y="8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08"/>
                  </a:lnTo>
                  <a:lnTo>
                    <a:pt x="4" y="120"/>
                  </a:lnTo>
                  <a:lnTo>
                    <a:pt x="8" y="132"/>
                  </a:lnTo>
                  <a:lnTo>
                    <a:pt x="16" y="142"/>
                  </a:lnTo>
                  <a:lnTo>
                    <a:pt x="24" y="152"/>
                  </a:lnTo>
                  <a:lnTo>
                    <a:pt x="34" y="160"/>
                  </a:lnTo>
                  <a:lnTo>
                    <a:pt x="44" y="168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4" y="186"/>
                  </a:lnTo>
                  <a:lnTo>
                    <a:pt x="50" y="198"/>
                  </a:lnTo>
                  <a:lnTo>
                    <a:pt x="40" y="214"/>
                  </a:lnTo>
                  <a:lnTo>
                    <a:pt x="40" y="214"/>
                  </a:lnTo>
                  <a:lnTo>
                    <a:pt x="40" y="214"/>
                  </a:lnTo>
                  <a:lnTo>
                    <a:pt x="40" y="216"/>
                  </a:lnTo>
                  <a:lnTo>
                    <a:pt x="40" y="216"/>
                  </a:lnTo>
                  <a:lnTo>
                    <a:pt x="42" y="222"/>
                  </a:lnTo>
                  <a:lnTo>
                    <a:pt x="48" y="224"/>
                  </a:lnTo>
                  <a:lnTo>
                    <a:pt x="48" y="224"/>
                  </a:lnTo>
                  <a:lnTo>
                    <a:pt x="50" y="224"/>
                  </a:lnTo>
                  <a:lnTo>
                    <a:pt x="50" y="224"/>
                  </a:lnTo>
                  <a:lnTo>
                    <a:pt x="58" y="222"/>
                  </a:lnTo>
                  <a:lnTo>
                    <a:pt x="68" y="218"/>
                  </a:lnTo>
                  <a:lnTo>
                    <a:pt x="84" y="208"/>
                  </a:lnTo>
                  <a:lnTo>
                    <a:pt x="96" y="198"/>
                  </a:lnTo>
                  <a:lnTo>
                    <a:pt x="104" y="190"/>
                  </a:lnTo>
                  <a:lnTo>
                    <a:pt x="104" y="190"/>
                  </a:lnTo>
                  <a:lnTo>
                    <a:pt x="128" y="192"/>
                  </a:lnTo>
                  <a:lnTo>
                    <a:pt x="128" y="192"/>
                  </a:lnTo>
                  <a:lnTo>
                    <a:pt x="154" y="190"/>
                  </a:lnTo>
                  <a:lnTo>
                    <a:pt x="178" y="184"/>
                  </a:lnTo>
                  <a:lnTo>
                    <a:pt x="200" y="176"/>
                  </a:lnTo>
                  <a:lnTo>
                    <a:pt x="218" y="164"/>
                  </a:lnTo>
                  <a:lnTo>
                    <a:pt x="234" y="150"/>
                  </a:lnTo>
                  <a:lnTo>
                    <a:pt x="246" y="134"/>
                  </a:lnTo>
                  <a:lnTo>
                    <a:pt x="250" y="124"/>
                  </a:lnTo>
                  <a:lnTo>
                    <a:pt x="254" y="116"/>
                  </a:lnTo>
                  <a:lnTo>
                    <a:pt x="256" y="106"/>
                  </a:lnTo>
                  <a:lnTo>
                    <a:pt x="256" y="96"/>
                  </a:lnTo>
                  <a:lnTo>
                    <a:pt x="256" y="96"/>
                  </a:lnTo>
                  <a:lnTo>
                    <a:pt x="256" y="86"/>
                  </a:lnTo>
                  <a:lnTo>
                    <a:pt x="254" y="76"/>
                  </a:lnTo>
                  <a:lnTo>
                    <a:pt x="250" y="68"/>
                  </a:lnTo>
                  <a:lnTo>
                    <a:pt x="246" y="58"/>
                  </a:lnTo>
                  <a:lnTo>
                    <a:pt x="234" y="42"/>
                  </a:lnTo>
                  <a:lnTo>
                    <a:pt x="218" y="28"/>
                  </a:lnTo>
                  <a:lnTo>
                    <a:pt x="200" y="16"/>
                  </a:lnTo>
                  <a:lnTo>
                    <a:pt x="178" y="8"/>
                  </a:lnTo>
                  <a:lnTo>
                    <a:pt x="154" y="2"/>
                  </a:lnTo>
                  <a:lnTo>
                    <a:pt x="128" y="0"/>
                  </a:lnTo>
                  <a:close/>
                  <a:moveTo>
                    <a:pt x="128" y="176"/>
                  </a:moveTo>
                  <a:lnTo>
                    <a:pt x="128" y="176"/>
                  </a:lnTo>
                  <a:lnTo>
                    <a:pt x="106" y="174"/>
                  </a:lnTo>
                  <a:lnTo>
                    <a:pt x="106" y="174"/>
                  </a:lnTo>
                  <a:lnTo>
                    <a:pt x="104" y="174"/>
                  </a:lnTo>
                  <a:lnTo>
                    <a:pt x="104" y="174"/>
                  </a:lnTo>
                  <a:lnTo>
                    <a:pt x="96" y="176"/>
                  </a:lnTo>
                  <a:lnTo>
                    <a:pt x="90" y="180"/>
                  </a:lnTo>
                  <a:lnTo>
                    <a:pt x="90" y="180"/>
                  </a:lnTo>
                  <a:lnTo>
                    <a:pt x="82" y="190"/>
                  </a:lnTo>
                  <a:lnTo>
                    <a:pt x="66" y="200"/>
                  </a:lnTo>
                  <a:lnTo>
                    <a:pt x="66" y="200"/>
                  </a:lnTo>
                  <a:lnTo>
                    <a:pt x="70" y="190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2"/>
                  </a:lnTo>
                  <a:lnTo>
                    <a:pt x="70" y="168"/>
                  </a:lnTo>
                  <a:lnTo>
                    <a:pt x="66" y="164"/>
                  </a:lnTo>
                  <a:lnTo>
                    <a:pt x="64" y="162"/>
                  </a:lnTo>
                  <a:lnTo>
                    <a:pt x="64" y="162"/>
                  </a:lnTo>
                  <a:lnTo>
                    <a:pt x="52" y="156"/>
                  </a:lnTo>
                  <a:lnTo>
                    <a:pt x="44" y="148"/>
                  </a:lnTo>
                  <a:lnTo>
                    <a:pt x="36" y="140"/>
                  </a:lnTo>
                  <a:lnTo>
                    <a:pt x="28" y="132"/>
                  </a:lnTo>
                  <a:lnTo>
                    <a:pt x="24" y="124"/>
                  </a:lnTo>
                  <a:lnTo>
                    <a:pt x="20" y="114"/>
                  </a:lnTo>
                  <a:lnTo>
                    <a:pt x="16" y="106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18" y="80"/>
                  </a:lnTo>
                  <a:lnTo>
                    <a:pt x="24" y="64"/>
                  </a:lnTo>
                  <a:lnTo>
                    <a:pt x="36" y="52"/>
                  </a:lnTo>
                  <a:lnTo>
                    <a:pt x="48" y="40"/>
                  </a:lnTo>
                  <a:lnTo>
                    <a:pt x="66" y="30"/>
                  </a:lnTo>
                  <a:lnTo>
                    <a:pt x="84" y="22"/>
                  </a:lnTo>
                  <a:lnTo>
                    <a:pt x="106" y="18"/>
                  </a:lnTo>
                  <a:lnTo>
                    <a:pt x="128" y="16"/>
                  </a:lnTo>
                  <a:lnTo>
                    <a:pt x="128" y="16"/>
                  </a:lnTo>
                  <a:lnTo>
                    <a:pt x="150" y="18"/>
                  </a:lnTo>
                  <a:lnTo>
                    <a:pt x="172" y="22"/>
                  </a:lnTo>
                  <a:lnTo>
                    <a:pt x="190" y="30"/>
                  </a:lnTo>
                  <a:lnTo>
                    <a:pt x="208" y="40"/>
                  </a:lnTo>
                  <a:lnTo>
                    <a:pt x="220" y="52"/>
                  </a:lnTo>
                  <a:lnTo>
                    <a:pt x="232" y="64"/>
                  </a:lnTo>
                  <a:lnTo>
                    <a:pt x="238" y="80"/>
                  </a:lnTo>
                  <a:lnTo>
                    <a:pt x="240" y="96"/>
                  </a:lnTo>
                  <a:lnTo>
                    <a:pt x="240" y="96"/>
                  </a:lnTo>
                  <a:lnTo>
                    <a:pt x="238" y="112"/>
                  </a:lnTo>
                  <a:lnTo>
                    <a:pt x="232" y="128"/>
                  </a:lnTo>
                  <a:lnTo>
                    <a:pt x="220" y="140"/>
                  </a:lnTo>
                  <a:lnTo>
                    <a:pt x="208" y="152"/>
                  </a:lnTo>
                  <a:lnTo>
                    <a:pt x="190" y="162"/>
                  </a:lnTo>
                  <a:lnTo>
                    <a:pt x="172" y="170"/>
                  </a:lnTo>
                  <a:lnTo>
                    <a:pt x="150" y="174"/>
                  </a:lnTo>
                  <a:lnTo>
                    <a:pt x="128" y="17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9078">
                <a:defRPr/>
              </a:pPr>
              <a:endParaRPr lang="ar-SA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5" name="Freeform 29"/>
            <p:cNvSpPr>
              <a:spLocks noEditPoints="1"/>
            </p:cNvSpPr>
            <p:nvPr/>
          </p:nvSpPr>
          <p:spPr bwMode="auto">
            <a:xfrm flipH="1">
              <a:off x="5156200" y="2533650"/>
              <a:ext cx="333016" cy="291390"/>
            </a:xfrm>
            <a:custGeom>
              <a:avLst/>
              <a:gdLst/>
              <a:ahLst/>
              <a:cxnLst>
                <a:cxn ang="0">
                  <a:pos x="128" y="0"/>
                </a:cxn>
                <a:cxn ang="0">
                  <a:pos x="78" y="8"/>
                </a:cxn>
                <a:cxn ang="0">
                  <a:pos x="38" y="28"/>
                </a:cxn>
                <a:cxn ang="0">
                  <a:pos x="10" y="58"/>
                </a:cxn>
                <a:cxn ang="0">
                  <a:pos x="2" y="76"/>
                </a:cxn>
                <a:cxn ang="0">
                  <a:pos x="0" y="96"/>
                </a:cxn>
                <a:cxn ang="0">
                  <a:pos x="2" y="108"/>
                </a:cxn>
                <a:cxn ang="0">
                  <a:pos x="8" y="132"/>
                </a:cxn>
                <a:cxn ang="0">
                  <a:pos x="24" y="152"/>
                </a:cxn>
                <a:cxn ang="0">
                  <a:pos x="44" y="168"/>
                </a:cxn>
                <a:cxn ang="0">
                  <a:pos x="56" y="176"/>
                </a:cxn>
                <a:cxn ang="0">
                  <a:pos x="56" y="176"/>
                </a:cxn>
                <a:cxn ang="0">
                  <a:pos x="50" y="198"/>
                </a:cxn>
                <a:cxn ang="0">
                  <a:pos x="40" y="214"/>
                </a:cxn>
                <a:cxn ang="0">
                  <a:pos x="40" y="216"/>
                </a:cxn>
                <a:cxn ang="0">
                  <a:pos x="42" y="222"/>
                </a:cxn>
                <a:cxn ang="0">
                  <a:pos x="48" y="224"/>
                </a:cxn>
                <a:cxn ang="0">
                  <a:pos x="50" y="224"/>
                </a:cxn>
                <a:cxn ang="0">
                  <a:pos x="68" y="218"/>
                </a:cxn>
                <a:cxn ang="0">
                  <a:pos x="96" y="198"/>
                </a:cxn>
                <a:cxn ang="0">
                  <a:pos x="104" y="190"/>
                </a:cxn>
                <a:cxn ang="0">
                  <a:pos x="128" y="192"/>
                </a:cxn>
                <a:cxn ang="0">
                  <a:pos x="178" y="184"/>
                </a:cxn>
                <a:cxn ang="0">
                  <a:pos x="218" y="164"/>
                </a:cxn>
                <a:cxn ang="0">
                  <a:pos x="246" y="134"/>
                </a:cxn>
                <a:cxn ang="0">
                  <a:pos x="254" y="116"/>
                </a:cxn>
                <a:cxn ang="0">
                  <a:pos x="256" y="96"/>
                </a:cxn>
                <a:cxn ang="0">
                  <a:pos x="256" y="86"/>
                </a:cxn>
                <a:cxn ang="0">
                  <a:pos x="250" y="68"/>
                </a:cxn>
                <a:cxn ang="0">
                  <a:pos x="234" y="42"/>
                </a:cxn>
                <a:cxn ang="0">
                  <a:pos x="200" y="16"/>
                </a:cxn>
                <a:cxn ang="0">
                  <a:pos x="154" y="2"/>
                </a:cxn>
                <a:cxn ang="0">
                  <a:pos x="128" y="176"/>
                </a:cxn>
                <a:cxn ang="0">
                  <a:pos x="106" y="174"/>
                </a:cxn>
                <a:cxn ang="0">
                  <a:pos x="104" y="174"/>
                </a:cxn>
                <a:cxn ang="0">
                  <a:pos x="96" y="176"/>
                </a:cxn>
                <a:cxn ang="0">
                  <a:pos x="90" y="180"/>
                </a:cxn>
                <a:cxn ang="0">
                  <a:pos x="66" y="200"/>
                </a:cxn>
                <a:cxn ang="0">
                  <a:pos x="70" y="190"/>
                </a:cxn>
                <a:cxn ang="0">
                  <a:pos x="72" y="176"/>
                </a:cxn>
                <a:cxn ang="0">
                  <a:pos x="72" y="176"/>
                </a:cxn>
                <a:cxn ang="0">
                  <a:pos x="70" y="168"/>
                </a:cxn>
                <a:cxn ang="0">
                  <a:pos x="64" y="162"/>
                </a:cxn>
                <a:cxn ang="0">
                  <a:pos x="52" y="156"/>
                </a:cxn>
                <a:cxn ang="0">
                  <a:pos x="36" y="140"/>
                </a:cxn>
                <a:cxn ang="0">
                  <a:pos x="24" y="124"/>
                </a:cxn>
                <a:cxn ang="0">
                  <a:pos x="16" y="106"/>
                </a:cxn>
                <a:cxn ang="0">
                  <a:pos x="16" y="96"/>
                </a:cxn>
                <a:cxn ang="0">
                  <a:pos x="24" y="64"/>
                </a:cxn>
                <a:cxn ang="0">
                  <a:pos x="48" y="40"/>
                </a:cxn>
                <a:cxn ang="0">
                  <a:pos x="84" y="22"/>
                </a:cxn>
                <a:cxn ang="0">
                  <a:pos x="128" y="16"/>
                </a:cxn>
                <a:cxn ang="0">
                  <a:pos x="150" y="18"/>
                </a:cxn>
                <a:cxn ang="0">
                  <a:pos x="190" y="30"/>
                </a:cxn>
                <a:cxn ang="0">
                  <a:pos x="220" y="52"/>
                </a:cxn>
                <a:cxn ang="0">
                  <a:pos x="238" y="80"/>
                </a:cxn>
                <a:cxn ang="0">
                  <a:pos x="240" y="96"/>
                </a:cxn>
                <a:cxn ang="0">
                  <a:pos x="232" y="128"/>
                </a:cxn>
                <a:cxn ang="0">
                  <a:pos x="208" y="152"/>
                </a:cxn>
                <a:cxn ang="0">
                  <a:pos x="172" y="170"/>
                </a:cxn>
                <a:cxn ang="0">
                  <a:pos x="128" y="176"/>
                </a:cxn>
              </a:cxnLst>
              <a:rect l="0" t="0" r="r" b="b"/>
              <a:pathLst>
                <a:path w="256" h="224">
                  <a:moveTo>
                    <a:pt x="128" y="0"/>
                  </a:moveTo>
                  <a:lnTo>
                    <a:pt x="128" y="0"/>
                  </a:lnTo>
                  <a:lnTo>
                    <a:pt x="102" y="2"/>
                  </a:lnTo>
                  <a:lnTo>
                    <a:pt x="78" y="8"/>
                  </a:lnTo>
                  <a:lnTo>
                    <a:pt x="56" y="16"/>
                  </a:lnTo>
                  <a:lnTo>
                    <a:pt x="38" y="28"/>
                  </a:lnTo>
                  <a:lnTo>
                    <a:pt x="22" y="42"/>
                  </a:lnTo>
                  <a:lnTo>
                    <a:pt x="10" y="58"/>
                  </a:lnTo>
                  <a:lnTo>
                    <a:pt x="6" y="68"/>
                  </a:lnTo>
                  <a:lnTo>
                    <a:pt x="2" y="76"/>
                  </a:lnTo>
                  <a:lnTo>
                    <a:pt x="0" y="8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08"/>
                  </a:lnTo>
                  <a:lnTo>
                    <a:pt x="4" y="120"/>
                  </a:lnTo>
                  <a:lnTo>
                    <a:pt x="8" y="132"/>
                  </a:lnTo>
                  <a:lnTo>
                    <a:pt x="16" y="142"/>
                  </a:lnTo>
                  <a:lnTo>
                    <a:pt x="24" y="152"/>
                  </a:lnTo>
                  <a:lnTo>
                    <a:pt x="34" y="160"/>
                  </a:lnTo>
                  <a:lnTo>
                    <a:pt x="44" y="168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4" y="186"/>
                  </a:lnTo>
                  <a:lnTo>
                    <a:pt x="50" y="198"/>
                  </a:lnTo>
                  <a:lnTo>
                    <a:pt x="40" y="214"/>
                  </a:lnTo>
                  <a:lnTo>
                    <a:pt x="40" y="214"/>
                  </a:lnTo>
                  <a:lnTo>
                    <a:pt x="40" y="214"/>
                  </a:lnTo>
                  <a:lnTo>
                    <a:pt x="40" y="216"/>
                  </a:lnTo>
                  <a:lnTo>
                    <a:pt x="40" y="216"/>
                  </a:lnTo>
                  <a:lnTo>
                    <a:pt x="42" y="222"/>
                  </a:lnTo>
                  <a:lnTo>
                    <a:pt x="48" y="224"/>
                  </a:lnTo>
                  <a:lnTo>
                    <a:pt x="48" y="224"/>
                  </a:lnTo>
                  <a:lnTo>
                    <a:pt x="50" y="224"/>
                  </a:lnTo>
                  <a:lnTo>
                    <a:pt x="50" y="224"/>
                  </a:lnTo>
                  <a:lnTo>
                    <a:pt x="58" y="222"/>
                  </a:lnTo>
                  <a:lnTo>
                    <a:pt x="68" y="218"/>
                  </a:lnTo>
                  <a:lnTo>
                    <a:pt x="84" y="208"/>
                  </a:lnTo>
                  <a:lnTo>
                    <a:pt x="96" y="198"/>
                  </a:lnTo>
                  <a:lnTo>
                    <a:pt x="104" y="190"/>
                  </a:lnTo>
                  <a:lnTo>
                    <a:pt x="104" y="190"/>
                  </a:lnTo>
                  <a:lnTo>
                    <a:pt x="128" y="192"/>
                  </a:lnTo>
                  <a:lnTo>
                    <a:pt x="128" y="192"/>
                  </a:lnTo>
                  <a:lnTo>
                    <a:pt x="154" y="190"/>
                  </a:lnTo>
                  <a:lnTo>
                    <a:pt x="178" y="184"/>
                  </a:lnTo>
                  <a:lnTo>
                    <a:pt x="200" y="176"/>
                  </a:lnTo>
                  <a:lnTo>
                    <a:pt x="218" y="164"/>
                  </a:lnTo>
                  <a:lnTo>
                    <a:pt x="234" y="150"/>
                  </a:lnTo>
                  <a:lnTo>
                    <a:pt x="246" y="134"/>
                  </a:lnTo>
                  <a:lnTo>
                    <a:pt x="250" y="124"/>
                  </a:lnTo>
                  <a:lnTo>
                    <a:pt x="254" y="116"/>
                  </a:lnTo>
                  <a:lnTo>
                    <a:pt x="256" y="106"/>
                  </a:lnTo>
                  <a:lnTo>
                    <a:pt x="256" y="96"/>
                  </a:lnTo>
                  <a:lnTo>
                    <a:pt x="256" y="96"/>
                  </a:lnTo>
                  <a:lnTo>
                    <a:pt x="256" y="86"/>
                  </a:lnTo>
                  <a:lnTo>
                    <a:pt x="254" y="76"/>
                  </a:lnTo>
                  <a:lnTo>
                    <a:pt x="250" y="68"/>
                  </a:lnTo>
                  <a:lnTo>
                    <a:pt x="246" y="58"/>
                  </a:lnTo>
                  <a:lnTo>
                    <a:pt x="234" y="42"/>
                  </a:lnTo>
                  <a:lnTo>
                    <a:pt x="218" y="28"/>
                  </a:lnTo>
                  <a:lnTo>
                    <a:pt x="200" y="16"/>
                  </a:lnTo>
                  <a:lnTo>
                    <a:pt x="178" y="8"/>
                  </a:lnTo>
                  <a:lnTo>
                    <a:pt x="154" y="2"/>
                  </a:lnTo>
                  <a:lnTo>
                    <a:pt x="128" y="0"/>
                  </a:lnTo>
                  <a:close/>
                  <a:moveTo>
                    <a:pt x="128" y="176"/>
                  </a:moveTo>
                  <a:lnTo>
                    <a:pt x="128" y="176"/>
                  </a:lnTo>
                  <a:lnTo>
                    <a:pt x="106" y="174"/>
                  </a:lnTo>
                  <a:lnTo>
                    <a:pt x="106" y="174"/>
                  </a:lnTo>
                  <a:lnTo>
                    <a:pt x="104" y="174"/>
                  </a:lnTo>
                  <a:lnTo>
                    <a:pt x="104" y="174"/>
                  </a:lnTo>
                  <a:lnTo>
                    <a:pt x="96" y="176"/>
                  </a:lnTo>
                  <a:lnTo>
                    <a:pt x="90" y="180"/>
                  </a:lnTo>
                  <a:lnTo>
                    <a:pt x="90" y="180"/>
                  </a:lnTo>
                  <a:lnTo>
                    <a:pt x="82" y="190"/>
                  </a:lnTo>
                  <a:lnTo>
                    <a:pt x="66" y="200"/>
                  </a:lnTo>
                  <a:lnTo>
                    <a:pt x="66" y="200"/>
                  </a:lnTo>
                  <a:lnTo>
                    <a:pt x="70" y="190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2"/>
                  </a:lnTo>
                  <a:lnTo>
                    <a:pt x="70" y="168"/>
                  </a:lnTo>
                  <a:lnTo>
                    <a:pt x="66" y="164"/>
                  </a:lnTo>
                  <a:lnTo>
                    <a:pt x="64" y="162"/>
                  </a:lnTo>
                  <a:lnTo>
                    <a:pt x="64" y="162"/>
                  </a:lnTo>
                  <a:lnTo>
                    <a:pt x="52" y="156"/>
                  </a:lnTo>
                  <a:lnTo>
                    <a:pt x="44" y="148"/>
                  </a:lnTo>
                  <a:lnTo>
                    <a:pt x="36" y="140"/>
                  </a:lnTo>
                  <a:lnTo>
                    <a:pt x="28" y="132"/>
                  </a:lnTo>
                  <a:lnTo>
                    <a:pt x="24" y="124"/>
                  </a:lnTo>
                  <a:lnTo>
                    <a:pt x="20" y="114"/>
                  </a:lnTo>
                  <a:lnTo>
                    <a:pt x="16" y="106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18" y="80"/>
                  </a:lnTo>
                  <a:lnTo>
                    <a:pt x="24" y="64"/>
                  </a:lnTo>
                  <a:lnTo>
                    <a:pt x="36" y="52"/>
                  </a:lnTo>
                  <a:lnTo>
                    <a:pt x="48" y="40"/>
                  </a:lnTo>
                  <a:lnTo>
                    <a:pt x="66" y="30"/>
                  </a:lnTo>
                  <a:lnTo>
                    <a:pt x="84" y="22"/>
                  </a:lnTo>
                  <a:lnTo>
                    <a:pt x="106" y="18"/>
                  </a:lnTo>
                  <a:lnTo>
                    <a:pt x="128" y="16"/>
                  </a:lnTo>
                  <a:lnTo>
                    <a:pt x="128" y="16"/>
                  </a:lnTo>
                  <a:lnTo>
                    <a:pt x="150" y="18"/>
                  </a:lnTo>
                  <a:lnTo>
                    <a:pt x="172" y="22"/>
                  </a:lnTo>
                  <a:lnTo>
                    <a:pt x="190" y="30"/>
                  </a:lnTo>
                  <a:lnTo>
                    <a:pt x="208" y="40"/>
                  </a:lnTo>
                  <a:lnTo>
                    <a:pt x="220" y="52"/>
                  </a:lnTo>
                  <a:lnTo>
                    <a:pt x="232" y="64"/>
                  </a:lnTo>
                  <a:lnTo>
                    <a:pt x="238" y="80"/>
                  </a:lnTo>
                  <a:lnTo>
                    <a:pt x="240" y="96"/>
                  </a:lnTo>
                  <a:lnTo>
                    <a:pt x="240" y="96"/>
                  </a:lnTo>
                  <a:lnTo>
                    <a:pt x="238" y="112"/>
                  </a:lnTo>
                  <a:lnTo>
                    <a:pt x="232" y="128"/>
                  </a:lnTo>
                  <a:lnTo>
                    <a:pt x="220" y="140"/>
                  </a:lnTo>
                  <a:lnTo>
                    <a:pt x="208" y="152"/>
                  </a:lnTo>
                  <a:lnTo>
                    <a:pt x="190" y="162"/>
                  </a:lnTo>
                  <a:lnTo>
                    <a:pt x="172" y="170"/>
                  </a:lnTo>
                  <a:lnTo>
                    <a:pt x="150" y="174"/>
                  </a:lnTo>
                  <a:lnTo>
                    <a:pt x="128" y="176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9078">
                <a:defRPr/>
              </a:pPr>
              <a:endParaRPr lang="ar-SA" sz="2400" kern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36" name="Group 124"/>
            <p:cNvGrpSpPr/>
            <p:nvPr/>
          </p:nvGrpSpPr>
          <p:grpSpPr>
            <a:xfrm>
              <a:off x="5683252" y="2673428"/>
              <a:ext cx="609601" cy="1342941"/>
              <a:chOff x="1182688" y="1800226"/>
              <a:chExt cx="954088" cy="2101850"/>
            </a:xfrm>
            <a:grpFill/>
            <a:effectLst/>
          </p:grpSpPr>
          <p:sp>
            <p:nvSpPr>
              <p:cNvPr id="46" name="Freeform 134"/>
              <p:cNvSpPr>
                <a:spLocks/>
              </p:cNvSpPr>
              <p:nvPr/>
            </p:nvSpPr>
            <p:spPr bwMode="auto">
              <a:xfrm>
                <a:off x="1503363" y="1800226"/>
                <a:ext cx="325438" cy="325438"/>
              </a:xfrm>
              <a:custGeom>
                <a:avLst/>
                <a:gdLst>
                  <a:gd name="T0" fmla="*/ 324 w 617"/>
                  <a:gd name="T1" fmla="*/ 617 h 617"/>
                  <a:gd name="T2" fmla="*/ 370 w 617"/>
                  <a:gd name="T3" fmla="*/ 611 h 617"/>
                  <a:gd name="T4" fmla="*/ 415 w 617"/>
                  <a:gd name="T5" fmla="*/ 599 h 617"/>
                  <a:gd name="T6" fmla="*/ 456 w 617"/>
                  <a:gd name="T7" fmla="*/ 580 h 617"/>
                  <a:gd name="T8" fmla="*/ 493 w 617"/>
                  <a:gd name="T9" fmla="*/ 556 h 617"/>
                  <a:gd name="T10" fmla="*/ 527 w 617"/>
                  <a:gd name="T11" fmla="*/ 527 h 617"/>
                  <a:gd name="T12" fmla="*/ 556 w 617"/>
                  <a:gd name="T13" fmla="*/ 493 h 617"/>
                  <a:gd name="T14" fmla="*/ 580 w 617"/>
                  <a:gd name="T15" fmla="*/ 456 h 617"/>
                  <a:gd name="T16" fmla="*/ 598 w 617"/>
                  <a:gd name="T17" fmla="*/ 415 h 617"/>
                  <a:gd name="T18" fmla="*/ 611 w 617"/>
                  <a:gd name="T19" fmla="*/ 370 h 617"/>
                  <a:gd name="T20" fmla="*/ 617 w 617"/>
                  <a:gd name="T21" fmla="*/ 324 h 617"/>
                  <a:gd name="T22" fmla="*/ 617 w 617"/>
                  <a:gd name="T23" fmla="*/ 292 h 617"/>
                  <a:gd name="T24" fmla="*/ 611 w 617"/>
                  <a:gd name="T25" fmla="*/ 247 h 617"/>
                  <a:gd name="T26" fmla="*/ 598 w 617"/>
                  <a:gd name="T27" fmla="*/ 203 h 617"/>
                  <a:gd name="T28" fmla="*/ 580 w 617"/>
                  <a:gd name="T29" fmla="*/ 161 h 617"/>
                  <a:gd name="T30" fmla="*/ 556 w 617"/>
                  <a:gd name="T31" fmla="*/ 124 h 617"/>
                  <a:gd name="T32" fmla="*/ 527 w 617"/>
                  <a:gd name="T33" fmla="*/ 91 h 617"/>
                  <a:gd name="T34" fmla="*/ 493 w 617"/>
                  <a:gd name="T35" fmla="*/ 61 h 617"/>
                  <a:gd name="T36" fmla="*/ 456 w 617"/>
                  <a:gd name="T37" fmla="*/ 37 h 617"/>
                  <a:gd name="T38" fmla="*/ 415 w 617"/>
                  <a:gd name="T39" fmla="*/ 18 h 617"/>
                  <a:gd name="T40" fmla="*/ 370 w 617"/>
                  <a:gd name="T41" fmla="*/ 7 h 617"/>
                  <a:gd name="T42" fmla="*/ 324 w 617"/>
                  <a:gd name="T43" fmla="*/ 0 h 617"/>
                  <a:gd name="T44" fmla="*/ 292 w 617"/>
                  <a:gd name="T45" fmla="*/ 0 h 617"/>
                  <a:gd name="T46" fmla="*/ 246 w 617"/>
                  <a:gd name="T47" fmla="*/ 7 h 617"/>
                  <a:gd name="T48" fmla="*/ 203 w 617"/>
                  <a:gd name="T49" fmla="*/ 18 h 617"/>
                  <a:gd name="T50" fmla="*/ 161 w 617"/>
                  <a:gd name="T51" fmla="*/ 37 h 617"/>
                  <a:gd name="T52" fmla="*/ 124 w 617"/>
                  <a:gd name="T53" fmla="*/ 61 h 617"/>
                  <a:gd name="T54" fmla="*/ 91 w 617"/>
                  <a:gd name="T55" fmla="*/ 91 h 617"/>
                  <a:gd name="T56" fmla="*/ 61 w 617"/>
                  <a:gd name="T57" fmla="*/ 124 h 617"/>
                  <a:gd name="T58" fmla="*/ 37 w 617"/>
                  <a:gd name="T59" fmla="*/ 161 h 617"/>
                  <a:gd name="T60" fmla="*/ 18 w 617"/>
                  <a:gd name="T61" fmla="*/ 203 h 617"/>
                  <a:gd name="T62" fmla="*/ 6 w 617"/>
                  <a:gd name="T63" fmla="*/ 247 h 617"/>
                  <a:gd name="T64" fmla="*/ 0 w 617"/>
                  <a:gd name="T65" fmla="*/ 292 h 617"/>
                  <a:gd name="T66" fmla="*/ 0 w 617"/>
                  <a:gd name="T67" fmla="*/ 324 h 617"/>
                  <a:gd name="T68" fmla="*/ 6 w 617"/>
                  <a:gd name="T69" fmla="*/ 370 h 617"/>
                  <a:gd name="T70" fmla="*/ 18 w 617"/>
                  <a:gd name="T71" fmla="*/ 415 h 617"/>
                  <a:gd name="T72" fmla="*/ 37 w 617"/>
                  <a:gd name="T73" fmla="*/ 456 h 617"/>
                  <a:gd name="T74" fmla="*/ 61 w 617"/>
                  <a:gd name="T75" fmla="*/ 493 h 617"/>
                  <a:gd name="T76" fmla="*/ 91 w 617"/>
                  <a:gd name="T77" fmla="*/ 527 h 617"/>
                  <a:gd name="T78" fmla="*/ 124 w 617"/>
                  <a:gd name="T79" fmla="*/ 556 h 617"/>
                  <a:gd name="T80" fmla="*/ 161 w 617"/>
                  <a:gd name="T81" fmla="*/ 580 h 617"/>
                  <a:gd name="T82" fmla="*/ 203 w 617"/>
                  <a:gd name="T83" fmla="*/ 599 h 617"/>
                  <a:gd name="T84" fmla="*/ 246 w 617"/>
                  <a:gd name="T85" fmla="*/ 611 h 617"/>
                  <a:gd name="T86" fmla="*/ 292 w 617"/>
                  <a:gd name="T87" fmla="*/ 617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17" h="617">
                    <a:moveTo>
                      <a:pt x="308" y="617"/>
                    </a:moveTo>
                    <a:lnTo>
                      <a:pt x="308" y="617"/>
                    </a:lnTo>
                    <a:lnTo>
                      <a:pt x="324" y="617"/>
                    </a:lnTo>
                    <a:lnTo>
                      <a:pt x="340" y="616"/>
                    </a:lnTo>
                    <a:lnTo>
                      <a:pt x="355" y="614"/>
                    </a:lnTo>
                    <a:lnTo>
                      <a:pt x="370" y="611"/>
                    </a:lnTo>
                    <a:lnTo>
                      <a:pt x="385" y="607"/>
                    </a:lnTo>
                    <a:lnTo>
                      <a:pt x="400" y="603"/>
                    </a:lnTo>
                    <a:lnTo>
                      <a:pt x="415" y="599"/>
                    </a:lnTo>
                    <a:lnTo>
                      <a:pt x="429" y="593"/>
                    </a:lnTo>
                    <a:lnTo>
                      <a:pt x="443" y="587"/>
                    </a:lnTo>
                    <a:lnTo>
                      <a:pt x="456" y="580"/>
                    </a:lnTo>
                    <a:lnTo>
                      <a:pt x="468" y="573"/>
                    </a:lnTo>
                    <a:lnTo>
                      <a:pt x="481" y="564"/>
                    </a:lnTo>
                    <a:lnTo>
                      <a:pt x="493" y="556"/>
                    </a:lnTo>
                    <a:lnTo>
                      <a:pt x="505" y="546"/>
                    </a:lnTo>
                    <a:lnTo>
                      <a:pt x="516" y="537"/>
                    </a:lnTo>
                    <a:lnTo>
                      <a:pt x="527" y="527"/>
                    </a:lnTo>
                    <a:lnTo>
                      <a:pt x="537" y="516"/>
                    </a:lnTo>
                    <a:lnTo>
                      <a:pt x="546" y="505"/>
                    </a:lnTo>
                    <a:lnTo>
                      <a:pt x="556" y="493"/>
                    </a:lnTo>
                    <a:lnTo>
                      <a:pt x="564" y="481"/>
                    </a:lnTo>
                    <a:lnTo>
                      <a:pt x="573" y="468"/>
                    </a:lnTo>
                    <a:lnTo>
                      <a:pt x="580" y="456"/>
                    </a:lnTo>
                    <a:lnTo>
                      <a:pt x="587" y="443"/>
                    </a:lnTo>
                    <a:lnTo>
                      <a:pt x="593" y="429"/>
                    </a:lnTo>
                    <a:lnTo>
                      <a:pt x="598" y="415"/>
                    </a:lnTo>
                    <a:lnTo>
                      <a:pt x="603" y="400"/>
                    </a:lnTo>
                    <a:lnTo>
                      <a:pt x="607" y="385"/>
                    </a:lnTo>
                    <a:lnTo>
                      <a:pt x="611" y="370"/>
                    </a:lnTo>
                    <a:lnTo>
                      <a:pt x="613" y="355"/>
                    </a:lnTo>
                    <a:lnTo>
                      <a:pt x="616" y="340"/>
                    </a:lnTo>
                    <a:lnTo>
                      <a:pt x="617" y="324"/>
                    </a:lnTo>
                    <a:lnTo>
                      <a:pt x="617" y="308"/>
                    </a:lnTo>
                    <a:lnTo>
                      <a:pt x="617" y="308"/>
                    </a:lnTo>
                    <a:lnTo>
                      <a:pt x="617" y="292"/>
                    </a:lnTo>
                    <a:lnTo>
                      <a:pt x="616" y="277"/>
                    </a:lnTo>
                    <a:lnTo>
                      <a:pt x="613" y="261"/>
                    </a:lnTo>
                    <a:lnTo>
                      <a:pt x="611" y="247"/>
                    </a:lnTo>
                    <a:lnTo>
                      <a:pt x="607" y="232"/>
                    </a:lnTo>
                    <a:lnTo>
                      <a:pt x="603" y="217"/>
                    </a:lnTo>
                    <a:lnTo>
                      <a:pt x="598" y="203"/>
                    </a:lnTo>
                    <a:lnTo>
                      <a:pt x="593" y="189"/>
                    </a:lnTo>
                    <a:lnTo>
                      <a:pt x="587" y="175"/>
                    </a:lnTo>
                    <a:lnTo>
                      <a:pt x="580" y="161"/>
                    </a:lnTo>
                    <a:lnTo>
                      <a:pt x="573" y="148"/>
                    </a:lnTo>
                    <a:lnTo>
                      <a:pt x="564" y="136"/>
                    </a:lnTo>
                    <a:lnTo>
                      <a:pt x="556" y="124"/>
                    </a:lnTo>
                    <a:lnTo>
                      <a:pt x="546" y="112"/>
                    </a:lnTo>
                    <a:lnTo>
                      <a:pt x="537" y="101"/>
                    </a:lnTo>
                    <a:lnTo>
                      <a:pt x="527" y="91"/>
                    </a:lnTo>
                    <a:lnTo>
                      <a:pt x="516" y="80"/>
                    </a:lnTo>
                    <a:lnTo>
                      <a:pt x="505" y="71"/>
                    </a:lnTo>
                    <a:lnTo>
                      <a:pt x="493" y="61"/>
                    </a:lnTo>
                    <a:lnTo>
                      <a:pt x="481" y="52"/>
                    </a:lnTo>
                    <a:lnTo>
                      <a:pt x="468" y="45"/>
                    </a:lnTo>
                    <a:lnTo>
                      <a:pt x="456" y="37"/>
                    </a:lnTo>
                    <a:lnTo>
                      <a:pt x="443" y="30"/>
                    </a:lnTo>
                    <a:lnTo>
                      <a:pt x="429" y="25"/>
                    </a:lnTo>
                    <a:lnTo>
                      <a:pt x="415" y="18"/>
                    </a:lnTo>
                    <a:lnTo>
                      <a:pt x="400" y="14"/>
                    </a:lnTo>
                    <a:lnTo>
                      <a:pt x="385" y="10"/>
                    </a:lnTo>
                    <a:lnTo>
                      <a:pt x="370" y="7"/>
                    </a:lnTo>
                    <a:lnTo>
                      <a:pt x="355" y="3"/>
                    </a:lnTo>
                    <a:lnTo>
                      <a:pt x="340" y="1"/>
                    </a:lnTo>
                    <a:lnTo>
                      <a:pt x="324" y="0"/>
                    </a:lnTo>
                    <a:lnTo>
                      <a:pt x="308" y="0"/>
                    </a:lnTo>
                    <a:lnTo>
                      <a:pt x="308" y="0"/>
                    </a:lnTo>
                    <a:lnTo>
                      <a:pt x="292" y="0"/>
                    </a:lnTo>
                    <a:lnTo>
                      <a:pt x="277" y="1"/>
                    </a:lnTo>
                    <a:lnTo>
                      <a:pt x="261" y="3"/>
                    </a:lnTo>
                    <a:lnTo>
                      <a:pt x="246" y="7"/>
                    </a:lnTo>
                    <a:lnTo>
                      <a:pt x="232" y="10"/>
                    </a:lnTo>
                    <a:lnTo>
                      <a:pt x="217" y="14"/>
                    </a:lnTo>
                    <a:lnTo>
                      <a:pt x="203" y="18"/>
                    </a:lnTo>
                    <a:lnTo>
                      <a:pt x="188" y="25"/>
                    </a:lnTo>
                    <a:lnTo>
                      <a:pt x="175" y="30"/>
                    </a:lnTo>
                    <a:lnTo>
                      <a:pt x="161" y="37"/>
                    </a:lnTo>
                    <a:lnTo>
                      <a:pt x="148" y="45"/>
                    </a:lnTo>
                    <a:lnTo>
                      <a:pt x="136" y="52"/>
                    </a:lnTo>
                    <a:lnTo>
                      <a:pt x="124" y="61"/>
                    </a:lnTo>
                    <a:lnTo>
                      <a:pt x="112" y="71"/>
                    </a:lnTo>
                    <a:lnTo>
                      <a:pt x="101" y="80"/>
                    </a:lnTo>
                    <a:lnTo>
                      <a:pt x="91" y="91"/>
                    </a:lnTo>
                    <a:lnTo>
                      <a:pt x="80" y="101"/>
                    </a:lnTo>
                    <a:lnTo>
                      <a:pt x="70" y="112"/>
                    </a:lnTo>
                    <a:lnTo>
                      <a:pt x="61" y="124"/>
                    </a:lnTo>
                    <a:lnTo>
                      <a:pt x="52" y="136"/>
                    </a:lnTo>
                    <a:lnTo>
                      <a:pt x="45" y="148"/>
                    </a:lnTo>
                    <a:lnTo>
                      <a:pt x="37" y="161"/>
                    </a:lnTo>
                    <a:lnTo>
                      <a:pt x="30" y="175"/>
                    </a:lnTo>
                    <a:lnTo>
                      <a:pt x="25" y="189"/>
                    </a:lnTo>
                    <a:lnTo>
                      <a:pt x="18" y="203"/>
                    </a:lnTo>
                    <a:lnTo>
                      <a:pt x="14" y="217"/>
                    </a:lnTo>
                    <a:lnTo>
                      <a:pt x="10" y="232"/>
                    </a:lnTo>
                    <a:lnTo>
                      <a:pt x="6" y="247"/>
                    </a:lnTo>
                    <a:lnTo>
                      <a:pt x="3" y="261"/>
                    </a:lnTo>
                    <a:lnTo>
                      <a:pt x="1" y="277"/>
                    </a:lnTo>
                    <a:lnTo>
                      <a:pt x="0" y="292"/>
                    </a:lnTo>
                    <a:lnTo>
                      <a:pt x="0" y="308"/>
                    </a:lnTo>
                    <a:lnTo>
                      <a:pt x="0" y="308"/>
                    </a:lnTo>
                    <a:lnTo>
                      <a:pt x="0" y="324"/>
                    </a:lnTo>
                    <a:lnTo>
                      <a:pt x="1" y="340"/>
                    </a:lnTo>
                    <a:lnTo>
                      <a:pt x="3" y="355"/>
                    </a:lnTo>
                    <a:lnTo>
                      <a:pt x="6" y="370"/>
                    </a:lnTo>
                    <a:lnTo>
                      <a:pt x="10" y="385"/>
                    </a:lnTo>
                    <a:lnTo>
                      <a:pt x="14" y="400"/>
                    </a:lnTo>
                    <a:lnTo>
                      <a:pt x="18" y="415"/>
                    </a:lnTo>
                    <a:lnTo>
                      <a:pt x="25" y="429"/>
                    </a:lnTo>
                    <a:lnTo>
                      <a:pt x="30" y="443"/>
                    </a:lnTo>
                    <a:lnTo>
                      <a:pt x="37" y="456"/>
                    </a:lnTo>
                    <a:lnTo>
                      <a:pt x="45" y="468"/>
                    </a:lnTo>
                    <a:lnTo>
                      <a:pt x="52" y="481"/>
                    </a:lnTo>
                    <a:lnTo>
                      <a:pt x="61" y="493"/>
                    </a:lnTo>
                    <a:lnTo>
                      <a:pt x="70" y="505"/>
                    </a:lnTo>
                    <a:lnTo>
                      <a:pt x="80" y="516"/>
                    </a:lnTo>
                    <a:lnTo>
                      <a:pt x="91" y="527"/>
                    </a:lnTo>
                    <a:lnTo>
                      <a:pt x="101" y="537"/>
                    </a:lnTo>
                    <a:lnTo>
                      <a:pt x="112" y="546"/>
                    </a:lnTo>
                    <a:lnTo>
                      <a:pt x="124" y="556"/>
                    </a:lnTo>
                    <a:lnTo>
                      <a:pt x="136" y="564"/>
                    </a:lnTo>
                    <a:lnTo>
                      <a:pt x="148" y="573"/>
                    </a:lnTo>
                    <a:lnTo>
                      <a:pt x="161" y="580"/>
                    </a:lnTo>
                    <a:lnTo>
                      <a:pt x="175" y="587"/>
                    </a:lnTo>
                    <a:lnTo>
                      <a:pt x="188" y="593"/>
                    </a:lnTo>
                    <a:lnTo>
                      <a:pt x="203" y="599"/>
                    </a:lnTo>
                    <a:lnTo>
                      <a:pt x="217" y="603"/>
                    </a:lnTo>
                    <a:lnTo>
                      <a:pt x="232" y="607"/>
                    </a:lnTo>
                    <a:lnTo>
                      <a:pt x="246" y="611"/>
                    </a:lnTo>
                    <a:lnTo>
                      <a:pt x="261" y="614"/>
                    </a:lnTo>
                    <a:lnTo>
                      <a:pt x="277" y="616"/>
                    </a:lnTo>
                    <a:lnTo>
                      <a:pt x="292" y="617"/>
                    </a:lnTo>
                    <a:lnTo>
                      <a:pt x="308" y="617"/>
                    </a:lnTo>
                    <a:lnTo>
                      <a:pt x="308" y="617"/>
                    </a:lnTo>
                    <a:close/>
                  </a:path>
                </a:pathLst>
              </a:custGeom>
              <a:solidFill>
                <a:schemeClr val="bg2"/>
              </a:solidFill>
              <a:ln w="1588">
                <a:noFill/>
                <a:prstDash val="solid"/>
                <a:round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219078">
                  <a:defRPr/>
                </a:pPr>
                <a:endParaRPr 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7" name="Freeform 135"/>
              <p:cNvSpPr>
                <a:spLocks/>
              </p:cNvSpPr>
              <p:nvPr/>
            </p:nvSpPr>
            <p:spPr bwMode="auto">
              <a:xfrm>
                <a:off x="1182688" y="2181226"/>
                <a:ext cx="954088" cy="1720850"/>
              </a:xfrm>
              <a:custGeom>
                <a:avLst/>
                <a:gdLst>
                  <a:gd name="T0" fmla="*/ 1484 w 1805"/>
                  <a:gd name="T1" fmla="*/ 188 h 3254"/>
                  <a:gd name="T2" fmla="*/ 1447 w 1805"/>
                  <a:gd name="T3" fmla="*/ 105 h 3254"/>
                  <a:gd name="T4" fmla="*/ 1396 w 1805"/>
                  <a:gd name="T5" fmla="*/ 46 h 3254"/>
                  <a:gd name="T6" fmla="*/ 1356 w 1805"/>
                  <a:gd name="T7" fmla="*/ 19 h 3254"/>
                  <a:gd name="T8" fmla="*/ 1306 w 1805"/>
                  <a:gd name="T9" fmla="*/ 3 h 3254"/>
                  <a:gd name="T10" fmla="*/ 874 w 1805"/>
                  <a:gd name="T11" fmla="*/ 0 h 3254"/>
                  <a:gd name="T12" fmla="*/ 513 w 1805"/>
                  <a:gd name="T13" fmla="*/ 1 h 3254"/>
                  <a:gd name="T14" fmla="*/ 461 w 1805"/>
                  <a:gd name="T15" fmla="*/ 14 h 3254"/>
                  <a:gd name="T16" fmla="*/ 418 w 1805"/>
                  <a:gd name="T17" fmla="*/ 39 h 3254"/>
                  <a:gd name="T18" fmla="*/ 370 w 1805"/>
                  <a:gd name="T19" fmla="*/ 88 h 3254"/>
                  <a:gd name="T20" fmla="*/ 332 w 1805"/>
                  <a:gd name="T21" fmla="*/ 158 h 3254"/>
                  <a:gd name="T22" fmla="*/ 5 w 1805"/>
                  <a:gd name="T23" fmla="*/ 1212 h 3254"/>
                  <a:gd name="T24" fmla="*/ 1 w 1805"/>
                  <a:gd name="T25" fmla="*/ 1263 h 3254"/>
                  <a:gd name="T26" fmla="*/ 15 w 1805"/>
                  <a:gd name="T27" fmla="*/ 1310 h 3254"/>
                  <a:gd name="T28" fmla="*/ 46 w 1805"/>
                  <a:gd name="T29" fmla="*/ 1349 h 3254"/>
                  <a:gd name="T30" fmla="*/ 91 w 1805"/>
                  <a:gd name="T31" fmla="*/ 1373 h 3254"/>
                  <a:gd name="T32" fmla="*/ 129 w 1805"/>
                  <a:gd name="T33" fmla="*/ 1378 h 3254"/>
                  <a:gd name="T34" fmla="*/ 178 w 1805"/>
                  <a:gd name="T35" fmla="*/ 1369 h 3254"/>
                  <a:gd name="T36" fmla="*/ 219 w 1805"/>
                  <a:gd name="T37" fmla="*/ 1342 h 3254"/>
                  <a:gd name="T38" fmla="*/ 248 w 1805"/>
                  <a:gd name="T39" fmla="*/ 1300 h 3254"/>
                  <a:gd name="T40" fmla="*/ 527 w 1805"/>
                  <a:gd name="T41" fmla="*/ 428 h 3254"/>
                  <a:gd name="T42" fmla="*/ 548 w 1805"/>
                  <a:gd name="T43" fmla="*/ 3102 h 3254"/>
                  <a:gd name="T44" fmla="*/ 555 w 1805"/>
                  <a:gd name="T45" fmla="*/ 3147 h 3254"/>
                  <a:gd name="T46" fmla="*/ 583 w 1805"/>
                  <a:gd name="T47" fmla="*/ 3198 h 3254"/>
                  <a:gd name="T48" fmla="*/ 627 w 1805"/>
                  <a:gd name="T49" fmla="*/ 3236 h 3254"/>
                  <a:gd name="T50" fmla="*/ 684 w 1805"/>
                  <a:gd name="T51" fmla="*/ 3253 h 3254"/>
                  <a:gd name="T52" fmla="*/ 730 w 1805"/>
                  <a:gd name="T53" fmla="*/ 3251 h 3254"/>
                  <a:gd name="T54" fmla="*/ 783 w 1805"/>
                  <a:gd name="T55" fmla="*/ 3227 h 3254"/>
                  <a:gd name="T56" fmla="*/ 825 w 1805"/>
                  <a:gd name="T57" fmla="*/ 3187 h 3254"/>
                  <a:gd name="T58" fmla="*/ 847 w 1805"/>
                  <a:gd name="T59" fmla="*/ 3133 h 3254"/>
                  <a:gd name="T60" fmla="*/ 903 w 1805"/>
                  <a:gd name="T61" fmla="*/ 1923 h 3254"/>
                  <a:gd name="T62" fmla="*/ 956 w 1805"/>
                  <a:gd name="T63" fmla="*/ 3118 h 3254"/>
                  <a:gd name="T64" fmla="*/ 973 w 1805"/>
                  <a:gd name="T65" fmla="*/ 3175 h 3254"/>
                  <a:gd name="T66" fmla="*/ 1010 w 1805"/>
                  <a:gd name="T67" fmla="*/ 3219 h 3254"/>
                  <a:gd name="T68" fmla="*/ 1062 w 1805"/>
                  <a:gd name="T69" fmla="*/ 3246 h 3254"/>
                  <a:gd name="T70" fmla="*/ 1106 w 1805"/>
                  <a:gd name="T71" fmla="*/ 3254 h 3254"/>
                  <a:gd name="T72" fmla="*/ 1165 w 1805"/>
                  <a:gd name="T73" fmla="*/ 3242 h 3254"/>
                  <a:gd name="T74" fmla="*/ 1213 w 1805"/>
                  <a:gd name="T75" fmla="*/ 3209 h 3254"/>
                  <a:gd name="T76" fmla="*/ 1245 w 1805"/>
                  <a:gd name="T77" fmla="*/ 3161 h 3254"/>
                  <a:gd name="T78" fmla="*/ 1257 w 1805"/>
                  <a:gd name="T79" fmla="*/ 3102 h 3254"/>
                  <a:gd name="T80" fmla="*/ 1278 w 1805"/>
                  <a:gd name="T81" fmla="*/ 428 h 3254"/>
                  <a:gd name="T82" fmla="*/ 1553 w 1805"/>
                  <a:gd name="T83" fmla="*/ 1288 h 3254"/>
                  <a:gd name="T84" fmla="*/ 1578 w 1805"/>
                  <a:gd name="T85" fmla="*/ 1333 h 3254"/>
                  <a:gd name="T86" fmla="*/ 1616 w 1805"/>
                  <a:gd name="T87" fmla="*/ 1364 h 3254"/>
                  <a:gd name="T88" fmla="*/ 1663 w 1805"/>
                  <a:gd name="T89" fmla="*/ 1378 h 3254"/>
                  <a:gd name="T90" fmla="*/ 1714 w 1805"/>
                  <a:gd name="T91" fmla="*/ 1373 h 3254"/>
                  <a:gd name="T92" fmla="*/ 1749 w 1805"/>
                  <a:gd name="T93" fmla="*/ 1356 h 3254"/>
                  <a:gd name="T94" fmla="*/ 1784 w 1805"/>
                  <a:gd name="T95" fmla="*/ 1321 h 3254"/>
                  <a:gd name="T96" fmla="*/ 1803 w 1805"/>
                  <a:gd name="T97" fmla="*/ 1276 h 3254"/>
                  <a:gd name="T98" fmla="*/ 1803 w 1805"/>
                  <a:gd name="T99" fmla="*/ 1225 h 3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05" h="3254">
                    <a:moveTo>
                      <a:pt x="1800" y="1212"/>
                    </a:moveTo>
                    <a:lnTo>
                      <a:pt x="1493" y="209"/>
                    </a:lnTo>
                    <a:lnTo>
                      <a:pt x="1493" y="209"/>
                    </a:lnTo>
                    <a:lnTo>
                      <a:pt x="1484" y="188"/>
                    </a:lnTo>
                    <a:lnTo>
                      <a:pt x="1473" y="158"/>
                    </a:lnTo>
                    <a:lnTo>
                      <a:pt x="1466" y="141"/>
                    </a:lnTo>
                    <a:lnTo>
                      <a:pt x="1457" y="123"/>
                    </a:lnTo>
                    <a:lnTo>
                      <a:pt x="1447" y="105"/>
                    </a:lnTo>
                    <a:lnTo>
                      <a:pt x="1435" y="88"/>
                    </a:lnTo>
                    <a:lnTo>
                      <a:pt x="1421" y="70"/>
                    </a:lnTo>
                    <a:lnTo>
                      <a:pt x="1405" y="54"/>
                    </a:lnTo>
                    <a:lnTo>
                      <a:pt x="1396" y="46"/>
                    </a:lnTo>
                    <a:lnTo>
                      <a:pt x="1387" y="39"/>
                    </a:lnTo>
                    <a:lnTo>
                      <a:pt x="1377" y="31"/>
                    </a:lnTo>
                    <a:lnTo>
                      <a:pt x="1367" y="25"/>
                    </a:lnTo>
                    <a:lnTo>
                      <a:pt x="1356" y="19"/>
                    </a:lnTo>
                    <a:lnTo>
                      <a:pt x="1344" y="14"/>
                    </a:lnTo>
                    <a:lnTo>
                      <a:pt x="1332" y="10"/>
                    </a:lnTo>
                    <a:lnTo>
                      <a:pt x="1320" y="7"/>
                    </a:lnTo>
                    <a:lnTo>
                      <a:pt x="1306" y="3"/>
                    </a:lnTo>
                    <a:lnTo>
                      <a:pt x="1292" y="1"/>
                    </a:lnTo>
                    <a:lnTo>
                      <a:pt x="1277" y="0"/>
                    </a:lnTo>
                    <a:lnTo>
                      <a:pt x="1261" y="0"/>
                    </a:lnTo>
                    <a:lnTo>
                      <a:pt x="874" y="0"/>
                    </a:lnTo>
                    <a:lnTo>
                      <a:pt x="544" y="0"/>
                    </a:lnTo>
                    <a:lnTo>
                      <a:pt x="544" y="0"/>
                    </a:lnTo>
                    <a:lnTo>
                      <a:pt x="528" y="0"/>
                    </a:lnTo>
                    <a:lnTo>
                      <a:pt x="513" y="1"/>
                    </a:lnTo>
                    <a:lnTo>
                      <a:pt x="499" y="3"/>
                    </a:lnTo>
                    <a:lnTo>
                      <a:pt x="486" y="7"/>
                    </a:lnTo>
                    <a:lnTo>
                      <a:pt x="473" y="10"/>
                    </a:lnTo>
                    <a:lnTo>
                      <a:pt x="461" y="14"/>
                    </a:lnTo>
                    <a:lnTo>
                      <a:pt x="449" y="19"/>
                    </a:lnTo>
                    <a:lnTo>
                      <a:pt x="439" y="25"/>
                    </a:lnTo>
                    <a:lnTo>
                      <a:pt x="428" y="31"/>
                    </a:lnTo>
                    <a:lnTo>
                      <a:pt x="418" y="39"/>
                    </a:lnTo>
                    <a:lnTo>
                      <a:pt x="409" y="46"/>
                    </a:lnTo>
                    <a:lnTo>
                      <a:pt x="400" y="54"/>
                    </a:lnTo>
                    <a:lnTo>
                      <a:pt x="384" y="70"/>
                    </a:lnTo>
                    <a:lnTo>
                      <a:pt x="370" y="88"/>
                    </a:lnTo>
                    <a:lnTo>
                      <a:pt x="359" y="105"/>
                    </a:lnTo>
                    <a:lnTo>
                      <a:pt x="348" y="123"/>
                    </a:lnTo>
                    <a:lnTo>
                      <a:pt x="339" y="141"/>
                    </a:lnTo>
                    <a:lnTo>
                      <a:pt x="332" y="158"/>
                    </a:lnTo>
                    <a:lnTo>
                      <a:pt x="320" y="188"/>
                    </a:lnTo>
                    <a:lnTo>
                      <a:pt x="313" y="209"/>
                    </a:lnTo>
                    <a:lnTo>
                      <a:pt x="5" y="1212"/>
                    </a:lnTo>
                    <a:lnTo>
                      <a:pt x="5" y="1212"/>
                    </a:lnTo>
                    <a:lnTo>
                      <a:pt x="2" y="1225"/>
                    </a:lnTo>
                    <a:lnTo>
                      <a:pt x="1" y="1238"/>
                    </a:lnTo>
                    <a:lnTo>
                      <a:pt x="0" y="1250"/>
                    </a:lnTo>
                    <a:lnTo>
                      <a:pt x="1" y="1263"/>
                    </a:lnTo>
                    <a:lnTo>
                      <a:pt x="2" y="1276"/>
                    </a:lnTo>
                    <a:lnTo>
                      <a:pt x="5" y="1288"/>
                    </a:lnTo>
                    <a:lnTo>
                      <a:pt x="10" y="1300"/>
                    </a:lnTo>
                    <a:lnTo>
                      <a:pt x="15" y="1310"/>
                    </a:lnTo>
                    <a:lnTo>
                      <a:pt x="21" y="1321"/>
                    </a:lnTo>
                    <a:lnTo>
                      <a:pt x="29" y="1330"/>
                    </a:lnTo>
                    <a:lnTo>
                      <a:pt x="37" y="1340"/>
                    </a:lnTo>
                    <a:lnTo>
                      <a:pt x="46" y="1349"/>
                    </a:lnTo>
                    <a:lnTo>
                      <a:pt x="57" y="1356"/>
                    </a:lnTo>
                    <a:lnTo>
                      <a:pt x="67" y="1362"/>
                    </a:lnTo>
                    <a:lnTo>
                      <a:pt x="79" y="1369"/>
                    </a:lnTo>
                    <a:lnTo>
                      <a:pt x="91" y="1373"/>
                    </a:lnTo>
                    <a:lnTo>
                      <a:pt x="91" y="1373"/>
                    </a:lnTo>
                    <a:lnTo>
                      <a:pt x="104" y="1376"/>
                    </a:lnTo>
                    <a:lnTo>
                      <a:pt x="116" y="1378"/>
                    </a:lnTo>
                    <a:lnTo>
                      <a:pt x="129" y="1378"/>
                    </a:lnTo>
                    <a:lnTo>
                      <a:pt x="142" y="1378"/>
                    </a:lnTo>
                    <a:lnTo>
                      <a:pt x="155" y="1376"/>
                    </a:lnTo>
                    <a:lnTo>
                      <a:pt x="167" y="1373"/>
                    </a:lnTo>
                    <a:lnTo>
                      <a:pt x="178" y="1369"/>
                    </a:lnTo>
                    <a:lnTo>
                      <a:pt x="189" y="1364"/>
                    </a:lnTo>
                    <a:lnTo>
                      <a:pt x="200" y="1357"/>
                    </a:lnTo>
                    <a:lnTo>
                      <a:pt x="209" y="1350"/>
                    </a:lnTo>
                    <a:lnTo>
                      <a:pt x="219" y="1342"/>
                    </a:lnTo>
                    <a:lnTo>
                      <a:pt x="227" y="1333"/>
                    </a:lnTo>
                    <a:lnTo>
                      <a:pt x="235" y="1323"/>
                    </a:lnTo>
                    <a:lnTo>
                      <a:pt x="241" y="1311"/>
                    </a:lnTo>
                    <a:lnTo>
                      <a:pt x="248" y="1300"/>
                    </a:lnTo>
                    <a:lnTo>
                      <a:pt x="252" y="1288"/>
                    </a:lnTo>
                    <a:lnTo>
                      <a:pt x="515" y="427"/>
                    </a:lnTo>
                    <a:lnTo>
                      <a:pt x="515" y="427"/>
                    </a:lnTo>
                    <a:lnTo>
                      <a:pt x="527" y="428"/>
                    </a:lnTo>
                    <a:lnTo>
                      <a:pt x="562" y="428"/>
                    </a:lnTo>
                    <a:lnTo>
                      <a:pt x="164" y="1923"/>
                    </a:lnTo>
                    <a:lnTo>
                      <a:pt x="548" y="1923"/>
                    </a:lnTo>
                    <a:lnTo>
                      <a:pt x="548" y="3102"/>
                    </a:lnTo>
                    <a:lnTo>
                      <a:pt x="548" y="3102"/>
                    </a:lnTo>
                    <a:lnTo>
                      <a:pt x="548" y="3118"/>
                    </a:lnTo>
                    <a:lnTo>
                      <a:pt x="551" y="3133"/>
                    </a:lnTo>
                    <a:lnTo>
                      <a:pt x="555" y="3147"/>
                    </a:lnTo>
                    <a:lnTo>
                      <a:pt x="560" y="3161"/>
                    </a:lnTo>
                    <a:lnTo>
                      <a:pt x="567" y="3175"/>
                    </a:lnTo>
                    <a:lnTo>
                      <a:pt x="574" y="3187"/>
                    </a:lnTo>
                    <a:lnTo>
                      <a:pt x="583" y="3198"/>
                    </a:lnTo>
                    <a:lnTo>
                      <a:pt x="592" y="3209"/>
                    </a:lnTo>
                    <a:lnTo>
                      <a:pt x="603" y="3219"/>
                    </a:lnTo>
                    <a:lnTo>
                      <a:pt x="615" y="3227"/>
                    </a:lnTo>
                    <a:lnTo>
                      <a:pt x="627" y="3236"/>
                    </a:lnTo>
                    <a:lnTo>
                      <a:pt x="640" y="3242"/>
                    </a:lnTo>
                    <a:lnTo>
                      <a:pt x="654" y="3246"/>
                    </a:lnTo>
                    <a:lnTo>
                      <a:pt x="669" y="3251"/>
                    </a:lnTo>
                    <a:lnTo>
                      <a:pt x="684" y="3253"/>
                    </a:lnTo>
                    <a:lnTo>
                      <a:pt x="699" y="3254"/>
                    </a:lnTo>
                    <a:lnTo>
                      <a:pt x="699" y="3254"/>
                    </a:lnTo>
                    <a:lnTo>
                      <a:pt x="715" y="3253"/>
                    </a:lnTo>
                    <a:lnTo>
                      <a:pt x="730" y="3251"/>
                    </a:lnTo>
                    <a:lnTo>
                      <a:pt x="744" y="3246"/>
                    </a:lnTo>
                    <a:lnTo>
                      <a:pt x="758" y="3242"/>
                    </a:lnTo>
                    <a:lnTo>
                      <a:pt x="771" y="3236"/>
                    </a:lnTo>
                    <a:lnTo>
                      <a:pt x="783" y="3227"/>
                    </a:lnTo>
                    <a:lnTo>
                      <a:pt x="795" y="3219"/>
                    </a:lnTo>
                    <a:lnTo>
                      <a:pt x="806" y="3209"/>
                    </a:lnTo>
                    <a:lnTo>
                      <a:pt x="815" y="3198"/>
                    </a:lnTo>
                    <a:lnTo>
                      <a:pt x="825" y="3187"/>
                    </a:lnTo>
                    <a:lnTo>
                      <a:pt x="832" y="3175"/>
                    </a:lnTo>
                    <a:lnTo>
                      <a:pt x="839" y="3161"/>
                    </a:lnTo>
                    <a:lnTo>
                      <a:pt x="843" y="3147"/>
                    </a:lnTo>
                    <a:lnTo>
                      <a:pt x="847" y="3133"/>
                    </a:lnTo>
                    <a:lnTo>
                      <a:pt x="849" y="3118"/>
                    </a:lnTo>
                    <a:lnTo>
                      <a:pt x="850" y="3102"/>
                    </a:lnTo>
                    <a:lnTo>
                      <a:pt x="850" y="1923"/>
                    </a:lnTo>
                    <a:lnTo>
                      <a:pt x="903" y="1923"/>
                    </a:lnTo>
                    <a:lnTo>
                      <a:pt x="955" y="1923"/>
                    </a:lnTo>
                    <a:lnTo>
                      <a:pt x="955" y="3102"/>
                    </a:lnTo>
                    <a:lnTo>
                      <a:pt x="955" y="3102"/>
                    </a:lnTo>
                    <a:lnTo>
                      <a:pt x="956" y="3118"/>
                    </a:lnTo>
                    <a:lnTo>
                      <a:pt x="958" y="3133"/>
                    </a:lnTo>
                    <a:lnTo>
                      <a:pt x="962" y="3147"/>
                    </a:lnTo>
                    <a:lnTo>
                      <a:pt x="967" y="3161"/>
                    </a:lnTo>
                    <a:lnTo>
                      <a:pt x="973" y="3175"/>
                    </a:lnTo>
                    <a:lnTo>
                      <a:pt x="980" y="3187"/>
                    </a:lnTo>
                    <a:lnTo>
                      <a:pt x="990" y="3198"/>
                    </a:lnTo>
                    <a:lnTo>
                      <a:pt x="1000" y="3209"/>
                    </a:lnTo>
                    <a:lnTo>
                      <a:pt x="1010" y="3219"/>
                    </a:lnTo>
                    <a:lnTo>
                      <a:pt x="1022" y="3227"/>
                    </a:lnTo>
                    <a:lnTo>
                      <a:pt x="1034" y="3236"/>
                    </a:lnTo>
                    <a:lnTo>
                      <a:pt x="1048" y="3242"/>
                    </a:lnTo>
                    <a:lnTo>
                      <a:pt x="1062" y="3246"/>
                    </a:lnTo>
                    <a:lnTo>
                      <a:pt x="1075" y="3251"/>
                    </a:lnTo>
                    <a:lnTo>
                      <a:pt x="1090" y="3253"/>
                    </a:lnTo>
                    <a:lnTo>
                      <a:pt x="1106" y="3254"/>
                    </a:lnTo>
                    <a:lnTo>
                      <a:pt x="1106" y="3254"/>
                    </a:lnTo>
                    <a:lnTo>
                      <a:pt x="1121" y="3253"/>
                    </a:lnTo>
                    <a:lnTo>
                      <a:pt x="1136" y="3251"/>
                    </a:lnTo>
                    <a:lnTo>
                      <a:pt x="1151" y="3246"/>
                    </a:lnTo>
                    <a:lnTo>
                      <a:pt x="1165" y="3242"/>
                    </a:lnTo>
                    <a:lnTo>
                      <a:pt x="1178" y="3236"/>
                    </a:lnTo>
                    <a:lnTo>
                      <a:pt x="1191" y="3227"/>
                    </a:lnTo>
                    <a:lnTo>
                      <a:pt x="1202" y="3219"/>
                    </a:lnTo>
                    <a:lnTo>
                      <a:pt x="1213" y="3209"/>
                    </a:lnTo>
                    <a:lnTo>
                      <a:pt x="1223" y="3198"/>
                    </a:lnTo>
                    <a:lnTo>
                      <a:pt x="1231" y="3187"/>
                    </a:lnTo>
                    <a:lnTo>
                      <a:pt x="1239" y="3175"/>
                    </a:lnTo>
                    <a:lnTo>
                      <a:pt x="1245" y="3161"/>
                    </a:lnTo>
                    <a:lnTo>
                      <a:pt x="1250" y="3147"/>
                    </a:lnTo>
                    <a:lnTo>
                      <a:pt x="1255" y="3133"/>
                    </a:lnTo>
                    <a:lnTo>
                      <a:pt x="1257" y="3118"/>
                    </a:lnTo>
                    <a:lnTo>
                      <a:pt x="1257" y="3102"/>
                    </a:lnTo>
                    <a:lnTo>
                      <a:pt x="1257" y="1923"/>
                    </a:lnTo>
                    <a:lnTo>
                      <a:pt x="1641" y="1923"/>
                    </a:lnTo>
                    <a:lnTo>
                      <a:pt x="1243" y="428"/>
                    </a:lnTo>
                    <a:lnTo>
                      <a:pt x="1278" y="428"/>
                    </a:lnTo>
                    <a:lnTo>
                      <a:pt x="1278" y="428"/>
                    </a:lnTo>
                    <a:lnTo>
                      <a:pt x="1290" y="427"/>
                    </a:lnTo>
                    <a:lnTo>
                      <a:pt x="1553" y="1288"/>
                    </a:lnTo>
                    <a:lnTo>
                      <a:pt x="1553" y="1288"/>
                    </a:lnTo>
                    <a:lnTo>
                      <a:pt x="1558" y="1300"/>
                    </a:lnTo>
                    <a:lnTo>
                      <a:pt x="1564" y="1311"/>
                    </a:lnTo>
                    <a:lnTo>
                      <a:pt x="1570" y="1323"/>
                    </a:lnTo>
                    <a:lnTo>
                      <a:pt x="1578" y="1333"/>
                    </a:lnTo>
                    <a:lnTo>
                      <a:pt x="1586" y="1342"/>
                    </a:lnTo>
                    <a:lnTo>
                      <a:pt x="1595" y="1350"/>
                    </a:lnTo>
                    <a:lnTo>
                      <a:pt x="1606" y="1357"/>
                    </a:lnTo>
                    <a:lnTo>
                      <a:pt x="1616" y="1364"/>
                    </a:lnTo>
                    <a:lnTo>
                      <a:pt x="1627" y="1369"/>
                    </a:lnTo>
                    <a:lnTo>
                      <a:pt x="1639" y="1373"/>
                    </a:lnTo>
                    <a:lnTo>
                      <a:pt x="1650" y="1376"/>
                    </a:lnTo>
                    <a:lnTo>
                      <a:pt x="1663" y="1378"/>
                    </a:lnTo>
                    <a:lnTo>
                      <a:pt x="1676" y="1378"/>
                    </a:lnTo>
                    <a:lnTo>
                      <a:pt x="1689" y="1378"/>
                    </a:lnTo>
                    <a:lnTo>
                      <a:pt x="1702" y="1376"/>
                    </a:lnTo>
                    <a:lnTo>
                      <a:pt x="1714" y="1373"/>
                    </a:lnTo>
                    <a:lnTo>
                      <a:pt x="1714" y="1373"/>
                    </a:lnTo>
                    <a:lnTo>
                      <a:pt x="1726" y="1369"/>
                    </a:lnTo>
                    <a:lnTo>
                      <a:pt x="1738" y="1362"/>
                    </a:lnTo>
                    <a:lnTo>
                      <a:pt x="1749" y="1356"/>
                    </a:lnTo>
                    <a:lnTo>
                      <a:pt x="1759" y="1349"/>
                    </a:lnTo>
                    <a:lnTo>
                      <a:pt x="1768" y="1340"/>
                    </a:lnTo>
                    <a:lnTo>
                      <a:pt x="1776" y="1330"/>
                    </a:lnTo>
                    <a:lnTo>
                      <a:pt x="1784" y="1321"/>
                    </a:lnTo>
                    <a:lnTo>
                      <a:pt x="1790" y="1310"/>
                    </a:lnTo>
                    <a:lnTo>
                      <a:pt x="1795" y="1300"/>
                    </a:lnTo>
                    <a:lnTo>
                      <a:pt x="1800" y="1288"/>
                    </a:lnTo>
                    <a:lnTo>
                      <a:pt x="1803" y="1276"/>
                    </a:lnTo>
                    <a:lnTo>
                      <a:pt x="1804" y="1263"/>
                    </a:lnTo>
                    <a:lnTo>
                      <a:pt x="1805" y="1250"/>
                    </a:lnTo>
                    <a:lnTo>
                      <a:pt x="1804" y="1238"/>
                    </a:lnTo>
                    <a:lnTo>
                      <a:pt x="1803" y="1225"/>
                    </a:lnTo>
                    <a:lnTo>
                      <a:pt x="1800" y="1212"/>
                    </a:lnTo>
                    <a:lnTo>
                      <a:pt x="1800" y="1212"/>
                    </a:lnTo>
                    <a:close/>
                  </a:path>
                </a:pathLst>
              </a:custGeom>
              <a:solidFill>
                <a:schemeClr val="bg2"/>
              </a:solidFill>
              <a:ln w="1588">
                <a:noFill/>
                <a:prstDash val="solid"/>
                <a:round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219078">
                  <a:defRPr/>
                </a:pPr>
                <a:endParaRPr lang="en-US" sz="2400" kern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37" name="Group 125"/>
            <p:cNvGrpSpPr/>
            <p:nvPr/>
          </p:nvGrpSpPr>
          <p:grpSpPr>
            <a:xfrm>
              <a:off x="5194300" y="2917827"/>
              <a:ext cx="498662" cy="1098550"/>
              <a:chOff x="1182688" y="1800226"/>
              <a:chExt cx="954088" cy="2101850"/>
            </a:xfrm>
            <a:grpFill/>
            <a:effectLst/>
          </p:grpSpPr>
          <p:sp>
            <p:nvSpPr>
              <p:cNvPr id="44" name="Freeform 132"/>
              <p:cNvSpPr>
                <a:spLocks/>
              </p:cNvSpPr>
              <p:nvPr/>
            </p:nvSpPr>
            <p:spPr bwMode="auto">
              <a:xfrm>
                <a:off x="1503363" y="1800226"/>
                <a:ext cx="325438" cy="325438"/>
              </a:xfrm>
              <a:custGeom>
                <a:avLst/>
                <a:gdLst>
                  <a:gd name="T0" fmla="*/ 324 w 617"/>
                  <a:gd name="T1" fmla="*/ 617 h 617"/>
                  <a:gd name="T2" fmla="*/ 370 w 617"/>
                  <a:gd name="T3" fmla="*/ 611 h 617"/>
                  <a:gd name="T4" fmla="*/ 415 w 617"/>
                  <a:gd name="T5" fmla="*/ 599 h 617"/>
                  <a:gd name="T6" fmla="*/ 456 w 617"/>
                  <a:gd name="T7" fmla="*/ 580 h 617"/>
                  <a:gd name="T8" fmla="*/ 493 w 617"/>
                  <a:gd name="T9" fmla="*/ 556 h 617"/>
                  <a:gd name="T10" fmla="*/ 527 w 617"/>
                  <a:gd name="T11" fmla="*/ 527 h 617"/>
                  <a:gd name="T12" fmla="*/ 556 w 617"/>
                  <a:gd name="T13" fmla="*/ 493 h 617"/>
                  <a:gd name="T14" fmla="*/ 580 w 617"/>
                  <a:gd name="T15" fmla="*/ 456 h 617"/>
                  <a:gd name="T16" fmla="*/ 598 w 617"/>
                  <a:gd name="T17" fmla="*/ 415 h 617"/>
                  <a:gd name="T18" fmla="*/ 611 w 617"/>
                  <a:gd name="T19" fmla="*/ 370 h 617"/>
                  <a:gd name="T20" fmla="*/ 617 w 617"/>
                  <a:gd name="T21" fmla="*/ 324 h 617"/>
                  <a:gd name="T22" fmla="*/ 617 w 617"/>
                  <a:gd name="T23" fmla="*/ 292 h 617"/>
                  <a:gd name="T24" fmla="*/ 611 w 617"/>
                  <a:gd name="T25" fmla="*/ 247 h 617"/>
                  <a:gd name="T26" fmla="*/ 598 w 617"/>
                  <a:gd name="T27" fmla="*/ 203 h 617"/>
                  <a:gd name="T28" fmla="*/ 580 w 617"/>
                  <a:gd name="T29" fmla="*/ 161 h 617"/>
                  <a:gd name="T30" fmla="*/ 556 w 617"/>
                  <a:gd name="T31" fmla="*/ 124 h 617"/>
                  <a:gd name="T32" fmla="*/ 527 w 617"/>
                  <a:gd name="T33" fmla="*/ 91 h 617"/>
                  <a:gd name="T34" fmla="*/ 493 w 617"/>
                  <a:gd name="T35" fmla="*/ 61 h 617"/>
                  <a:gd name="T36" fmla="*/ 456 w 617"/>
                  <a:gd name="T37" fmla="*/ 37 h 617"/>
                  <a:gd name="T38" fmla="*/ 415 w 617"/>
                  <a:gd name="T39" fmla="*/ 18 h 617"/>
                  <a:gd name="T40" fmla="*/ 370 w 617"/>
                  <a:gd name="T41" fmla="*/ 7 h 617"/>
                  <a:gd name="T42" fmla="*/ 324 w 617"/>
                  <a:gd name="T43" fmla="*/ 0 h 617"/>
                  <a:gd name="T44" fmla="*/ 292 w 617"/>
                  <a:gd name="T45" fmla="*/ 0 h 617"/>
                  <a:gd name="T46" fmla="*/ 246 w 617"/>
                  <a:gd name="T47" fmla="*/ 7 h 617"/>
                  <a:gd name="T48" fmla="*/ 203 w 617"/>
                  <a:gd name="T49" fmla="*/ 18 h 617"/>
                  <a:gd name="T50" fmla="*/ 161 w 617"/>
                  <a:gd name="T51" fmla="*/ 37 h 617"/>
                  <a:gd name="T52" fmla="*/ 124 w 617"/>
                  <a:gd name="T53" fmla="*/ 61 h 617"/>
                  <a:gd name="T54" fmla="*/ 91 w 617"/>
                  <a:gd name="T55" fmla="*/ 91 h 617"/>
                  <a:gd name="T56" fmla="*/ 61 w 617"/>
                  <a:gd name="T57" fmla="*/ 124 h 617"/>
                  <a:gd name="T58" fmla="*/ 37 w 617"/>
                  <a:gd name="T59" fmla="*/ 161 h 617"/>
                  <a:gd name="T60" fmla="*/ 18 w 617"/>
                  <a:gd name="T61" fmla="*/ 203 h 617"/>
                  <a:gd name="T62" fmla="*/ 6 w 617"/>
                  <a:gd name="T63" fmla="*/ 247 h 617"/>
                  <a:gd name="T64" fmla="*/ 0 w 617"/>
                  <a:gd name="T65" fmla="*/ 292 h 617"/>
                  <a:gd name="T66" fmla="*/ 0 w 617"/>
                  <a:gd name="T67" fmla="*/ 324 h 617"/>
                  <a:gd name="T68" fmla="*/ 6 w 617"/>
                  <a:gd name="T69" fmla="*/ 370 h 617"/>
                  <a:gd name="T70" fmla="*/ 18 w 617"/>
                  <a:gd name="T71" fmla="*/ 415 h 617"/>
                  <a:gd name="T72" fmla="*/ 37 w 617"/>
                  <a:gd name="T73" fmla="*/ 456 h 617"/>
                  <a:gd name="T74" fmla="*/ 61 w 617"/>
                  <a:gd name="T75" fmla="*/ 493 h 617"/>
                  <a:gd name="T76" fmla="*/ 91 w 617"/>
                  <a:gd name="T77" fmla="*/ 527 h 617"/>
                  <a:gd name="T78" fmla="*/ 124 w 617"/>
                  <a:gd name="T79" fmla="*/ 556 h 617"/>
                  <a:gd name="T80" fmla="*/ 161 w 617"/>
                  <a:gd name="T81" fmla="*/ 580 h 617"/>
                  <a:gd name="T82" fmla="*/ 203 w 617"/>
                  <a:gd name="T83" fmla="*/ 599 h 617"/>
                  <a:gd name="T84" fmla="*/ 246 w 617"/>
                  <a:gd name="T85" fmla="*/ 611 h 617"/>
                  <a:gd name="T86" fmla="*/ 292 w 617"/>
                  <a:gd name="T87" fmla="*/ 617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17" h="617">
                    <a:moveTo>
                      <a:pt x="308" y="617"/>
                    </a:moveTo>
                    <a:lnTo>
                      <a:pt x="308" y="617"/>
                    </a:lnTo>
                    <a:lnTo>
                      <a:pt x="324" y="617"/>
                    </a:lnTo>
                    <a:lnTo>
                      <a:pt x="340" y="616"/>
                    </a:lnTo>
                    <a:lnTo>
                      <a:pt x="355" y="614"/>
                    </a:lnTo>
                    <a:lnTo>
                      <a:pt x="370" y="611"/>
                    </a:lnTo>
                    <a:lnTo>
                      <a:pt x="385" y="607"/>
                    </a:lnTo>
                    <a:lnTo>
                      <a:pt x="400" y="603"/>
                    </a:lnTo>
                    <a:lnTo>
                      <a:pt x="415" y="599"/>
                    </a:lnTo>
                    <a:lnTo>
                      <a:pt x="429" y="593"/>
                    </a:lnTo>
                    <a:lnTo>
                      <a:pt x="443" y="587"/>
                    </a:lnTo>
                    <a:lnTo>
                      <a:pt x="456" y="580"/>
                    </a:lnTo>
                    <a:lnTo>
                      <a:pt x="468" y="573"/>
                    </a:lnTo>
                    <a:lnTo>
                      <a:pt x="481" y="564"/>
                    </a:lnTo>
                    <a:lnTo>
                      <a:pt x="493" y="556"/>
                    </a:lnTo>
                    <a:lnTo>
                      <a:pt x="505" y="546"/>
                    </a:lnTo>
                    <a:lnTo>
                      <a:pt x="516" y="537"/>
                    </a:lnTo>
                    <a:lnTo>
                      <a:pt x="527" y="527"/>
                    </a:lnTo>
                    <a:lnTo>
                      <a:pt x="537" y="516"/>
                    </a:lnTo>
                    <a:lnTo>
                      <a:pt x="546" y="505"/>
                    </a:lnTo>
                    <a:lnTo>
                      <a:pt x="556" y="493"/>
                    </a:lnTo>
                    <a:lnTo>
                      <a:pt x="564" y="481"/>
                    </a:lnTo>
                    <a:lnTo>
                      <a:pt x="573" y="468"/>
                    </a:lnTo>
                    <a:lnTo>
                      <a:pt x="580" y="456"/>
                    </a:lnTo>
                    <a:lnTo>
                      <a:pt x="587" y="443"/>
                    </a:lnTo>
                    <a:lnTo>
                      <a:pt x="593" y="429"/>
                    </a:lnTo>
                    <a:lnTo>
                      <a:pt x="598" y="415"/>
                    </a:lnTo>
                    <a:lnTo>
                      <a:pt x="603" y="400"/>
                    </a:lnTo>
                    <a:lnTo>
                      <a:pt x="607" y="385"/>
                    </a:lnTo>
                    <a:lnTo>
                      <a:pt x="611" y="370"/>
                    </a:lnTo>
                    <a:lnTo>
                      <a:pt x="613" y="355"/>
                    </a:lnTo>
                    <a:lnTo>
                      <a:pt x="616" y="340"/>
                    </a:lnTo>
                    <a:lnTo>
                      <a:pt x="617" y="324"/>
                    </a:lnTo>
                    <a:lnTo>
                      <a:pt x="617" y="308"/>
                    </a:lnTo>
                    <a:lnTo>
                      <a:pt x="617" y="308"/>
                    </a:lnTo>
                    <a:lnTo>
                      <a:pt x="617" y="292"/>
                    </a:lnTo>
                    <a:lnTo>
                      <a:pt x="616" y="277"/>
                    </a:lnTo>
                    <a:lnTo>
                      <a:pt x="613" y="261"/>
                    </a:lnTo>
                    <a:lnTo>
                      <a:pt x="611" y="247"/>
                    </a:lnTo>
                    <a:lnTo>
                      <a:pt x="607" y="232"/>
                    </a:lnTo>
                    <a:lnTo>
                      <a:pt x="603" y="217"/>
                    </a:lnTo>
                    <a:lnTo>
                      <a:pt x="598" y="203"/>
                    </a:lnTo>
                    <a:lnTo>
                      <a:pt x="593" y="189"/>
                    </a:lnTo>
                    <a:lnTo>
                      <a:pt x="587" y="175"/>
                    </a:lnTo>
                    <a:lnTo>
                      <a:pt x="580" y="161"/>
                    </a:lnTo>
                    <a:lnTo>
                      <a:pt x="573" y="148"/>
                    </a:lnTo>
                    <a:lnTo>
                      <a:pt x="564" y="136"/>
                    </a:lnTo>
                    <a:lnTo>
                      <a:pt x="556" y="124"/>
                    </a:lnTo>
                    <a:lnTo>
                      <a:pt x="546" y="112"/>
                    </a:lnTo>
                    <a:lnTo>
                      <a:pt x="537" y="101"/>
                    </a:lnTo>
                    <a:lnTo>
                      <a:pt x="527" y="91"/>
                    </a:lnTo>
                    <a:lnTo>
                      <a:pt x="516" y="80"/>
                    </a:lnTo>
                    <a:lnTo>
                      <a:pt x="505" y="71"/>
                    </a:lnTo>
                    <a:lnTo>
                      <a:pt x="493" y="61"/>
                    </a:lnTo>
                    <a:lnTo>
                      <a:pt x="481" y="52"/>
                    </a:lnTo>
                    <a:lnTo>
                      <a:pt x="468" y="45"/>
                    </a:lnTo>
                    <a:lnTo>
                      <a:pt x="456" y="37"/>
                    </a:lnTo>
                    <a:lnTo>
                      <a:pt x="443" y="30"/>
                    </a:lnTo>
                    <a:lnTo>
                      <a:pt x="429" y="25"/>
                    </a:lnTo>
                    <a:lnTo>
                      <a:pt x="415" y="18"/>
                    </a:lnTo>
                    <a:lnTo>
                      <a:pt x="400" y="14"/>
                    </a:lnTo>
                    <a:lnTo>
                      <a:pt x="385" y="10"/>
                    </a:lnTo>
                    <a:lnTo>
                      <a:pt x="370" y="7"/>
                    </a:lnTo>
                    <a:lnTo>
                      <a:pt x="355" y="3"/>
                    </a:lnTo>
                    <a:lnTo>
                      <a:pt x="340" y="1"/>
                    </a:lnTo>
                    <a:lnTo>
                      <a:pt x="324" y="0"/>
                    </a:lnTo>
                    <a:lnTo>
                      <a:pt x="308" y="0"/>
                    </a:lnTo>
                    <a:lnTo>
                      <a:pt x="308" y="0"/>
                    </a:lnTo>
                    <a:lnTo>
                      <a:pt x="292" y="0"/>
                    </a:lnTo>
                    <a:lnTo>
                      <a:pt x="277" y="1"/>
                    </a:lnTo>
                    <a:lnTo>
                      <a:pt x="261" y="3"/>
                    </a:lnTo>
                    <a:lnTo>
                      <a:pt x="246" y="7"/>
                    </a:lnTo>
                    <a:lnTo>
                      <a:pt x="232" y="10"/>
                    </a:lnTo>
                    <a:lnTo>
                      <a:pt x="217" y="14"/>
                    </a:lnTo>
                    <a:lnTo>
                      <a:pt x="203" y="18"/>
                    </a:lnTo>
                    <a:lnTo>
                      <a:pt x="188" y="25"/>
                    </a:lnTo>
                    <a:lnTo>
                      <a:pt x="175" y="30"/>
                    </a:lnTo>
                    <a:lnTo>
                      <a:pt x="161" y="37"/>
                    </a:lnTo>
                    <a:lnTo>
                      <a:pt x="148" y="45"/>
                    </a:lnTo>
                    <a:lnTo>
                      <a:pt x="136" y="52"/>
                    </a:lnTo>
                    <a:lnTo>
                      <a:pt x="124" y="61"/>
                    </a:lnTo>
                    <a:lnTo>
                      <a:pt x="112" y="71"/>
                    </a:lnTo>
                    <a:lnTo>
                      <a:pt x="101" y="80"/>
                    </a:lnTo>
                    <a:lnTo>
                      <a:pt x="91" y="91"/>
                    </a:lnTo>
                    <a:lnTo>
                      <a:pt x="80" y="101"/>
                    </a:lnTo>
                    <a:lnTo>
                      <a:pt x="70" y="112"/>
                    </a:lnTo>
                    <a:lnTo>
                      <a:pt x="61" y="124"/>
                    </a:lnTo>
                    <a:lnTo>
                      <a:pt x="52" y="136"/>
                    </a:lnTo>
                    <a:lnTo>
                      <a:pt x="45" y="148"/>
                    </a:lnTo>
                    <a:lnTo>
                      <a:pt x="37" y="161"/>
                    </a:lnTo>
                    <a:lnTo>
                      <a:pt x="30" y="175"/>
                    </a:lnTo>
                    <a:lnTo>
                      <a:pt x="25" y="189"/>
                    </a:lnTo>
                    <a:lnTo>
                      <a:pt x="18" y="203"/>
                    </a:lnTo>
                    <a:lnTo>
                      <a:pt x="14" y="217"/>
                    </a:lnTo>
                    <a:lnTo>
                      <a:pt x="10" y="232"/>
                    </a:lnTo>
                    <a:lnTo>
                      <a:pt x="6" y="247"/>
                    </a:lnTo>
                    <a:lnTo>
                      <a:pt x="3" y="261"/>
                    </a:lnTo>
                    <a:lnTo>
                      <a:pt x="1" y="277"/>
                    </a:lnTo>
                    <a:lnTo>
                      <a:pt x="0" y="292"/>
                    </a:lnTo>
                    <a:lnTo>
                      <a:pt x="0" y="308"/>
                    </a:lnTo>
                    <a:lnTo>
                      <a:pt x="0" y="308"/>
                    </a:lnTo>
                    <a:lnTo>
                      <a:pt x="0" y="324"/>
                    </a:lnTo>
                    <a:lnTo>
                      <a:pt x="1" y="340"/>
                    </a:lnTo>
                    <a:lnTo>
                      <a:pt x="3" y="355"/>
                    </a:lnTo>
                    <a:lnTo>
                      <a:pt x="6" y="370"/>
                    </a:lnTo>
                    <a:lnTo>
                      <a:pt x="10" y="385"/>
                    </a:lnTo>
                    <a:lnTo>
                      <a:pt x="14" y="400"/>
                    </a:lnTo>
                    <a:lnTo>
                      <a:pt x="18" y="415"/>
                    </a:lnTo>
                    <a:lnTo>
                      <a:pt x="25" y="429"/>
                    </a:lnTo>
                    <a:lnTo>
                      <a:pt x="30" y="443"/>
                    </a:lnTo>
                    <a:lnTo>
                      <a:pt x="37" y="456"/>
                    </a:lnTo>
                    <a:lnTo>
                      <a:pt x="45" y="468"/>
                    </a:lnTo>
                    <a:lnTo>
                      <a:pt x="52" y="481"/>
                    </a:lnTo>
                    <a:lnTo>
                      <a:pt x="61" y="493"/>
                    </a:lnTo>
                    <a:lnTo>
                      <a:pt x="70" y="505"/>
                    </a:lnTo>
                    <a:lnTo>
                      <a:pt x="80" y="516"/>
                    </a:lnTo>
                    <a:lnTo>
                      <a:pt x="91" y="527"/>
                    </a:lnTo>
                    <a:lnTo>
                      <a:pt x="101" y="537"/>
                    </a:lnTo>
                    <a:lnTo>
                      <a:pt x="112" y="546"/>
                    </a:lnTo>
                    <a:lnTo>
                      <a:pt x="124" y="556"/>
                    </a:lnTo>
                    <a:lnTo>
                      <a:pt x="136" y="564"/>
                    </a:lnTo>
                    <a:lnTo>
                      <a:pt x="148" y="573"/>
                    </a:lnTo>
                    <a:lnTo>
                      <a:pt x="161" y="580"/>
                    </a:lnTo>
                    <a:lnTo>
                      <a:pt x="175" y="587"/>
                    </a:lnTo>
                    <a:lnTo>
                      <a:pt x="188" y="593"/>
                    </a:lnTo>
                    <a:lnTo>
                      <a:pt x="203" y="599"/>
                    </a:lnTo>
                    <a:lnTo>
                      <a:pt x="217" y="603"/>
                    </a:lnTo>
                    <a:lnTo>
                      <a:pt x="232" y="607"/>
                    </a:lnTo>
                    <a:lnTo>
                      <a:pt x="246" y="611"/>
                    </a:lnTo>
                    <a:lnTo>
                      <a:pt x="261" y="614"/>
                    </a:lnTo>
                    <a:lnTo>
                      <a:pt x="277" y="616"/>
                    </a:lnTo>
                    <a:lnTo>
                      <a:pt x="292" y="617"/>
                    </a:lnTo>
                    <a:lnTo>
                      <a:pt x="308" y="617"/>
                    </a:lnTo>
                    <a:lnTo>
                      <a:pt x="308" y="617"/>
                    </a:lnTo>
                    <a:close/>
                  </a:path>
                </a:pathLst>
              </a:custGeom>
              <a:solidFill>
                <a:schemeClr val="accent3"/>
              </a:solidFill>
              <a:ln w="1588">
                <a:noFill/>
                <a:prstDash val="solid"/>
                <a:round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219078">
                  <a:defRPr/>
                </a:pPr>
                <a:endParaRPr 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5" name="Freeform 133"/>
              <p:cNvSpPr>
                <a:spLocks/>
              </p:cNvSpPr>
              <p:nvPr/>
            </p:nvSpPr>
            <p:spPr bwMode="auto">
              <a:xfrm>
                <a:off x="1182688" y="2181226"/>
                <a:ext cx="954088" cy="1720850"/>
              </a:xfrm>
              <a:custGeom>
                <a:avLst/>
                <a:gdLst>
                  <a:gd name="T0" fmla="*/ 1484 w 1805"/>
                  <a:gd name="T1" fmla="*/ 188 h 3254"/>
                  <a:gd name="T2" fmla="*/ 1447 w 1805"/>
                  <a:gd name="T3" fmla="*/ 105 h 3254"/>
                  <a:gd name="T4" fmla="*/ 1396 w 1805"/>
                  <a:gd name="T5" fmla="*/ 46 h 3254"/>
                  <a:gd name="T6" fmla="*/ 1356 w 1805"/>
                  <a:gd name="T7" fmla="*/ 19 h 3254"/>
                  <a:gd name="T8" fmla="*/ 1306 w 1805"/>
                  <a:gd name="T9" fmla="*/ 3 h 3254"/>
                  <a:gd name="T10" fmla="*/ 874 w 1805"/>
                  <a:gd name="T11" fmla="*/ 0 h 3254"/>
                  <a:gd name="T12" fmla="*/ 513 w 1805"/>
                  <a:gd name="T13" fmla="*/ 1 h 3254"/>
                  <a:gd name="T14" fmla="*/ 461 w 1805"/>
                  <a:gd name="T15" fmla="*/ 14 h 3254"/>
                  <a:gd name="T16" fmla="*/ 418 w 1805"/>
                  <a:gd name="T17" fmla="*/ 39 h 3254"/>
                  <a:gd name="T18" fmla="*/ 370 w 1805"/>
                  <a:gd name="T19" fmla="*/ 88 h 3254"/>
                  <a:gd name="T20" fmla="*/ 332 w 1805"/>
                  <a:gd name="T21" fmla="*/ 158 h 3254"/>
                  <a:gd name="T22" fmla="*/ 5 w 1805"/>
                  <a:gd name="T23" fmla="*/ 1212 h 3254"/>
                  <a:gd name="T24" fmla="*/ 1 w 1805"/>
                  <a:gd name="T25" fmla="*/ 1263 h 3254"/>
                  <a:gd name="T26" fmla="*/ 15 w 1805"/>
                  <a:gd name="T27" fmla="*/ 1310 h 3254"/>
                  <a:gd name="T28" fmla="*/ 46 w 1805"/>
                  <a:gd name="T29" fmla="*/ 1349 h 3254"/>
                  <a:gd name="T30" fmla="*/ 91 w 1805"/>
                  <a:gd name="T31" fmla="*/ 1373 h 3254"/>
                  <a:gd name="T32" fmla="*/ 129 w 1805"/>
                  <a:gd name="T33" fmla="*/ 1378 h 3254"/>
                  <a:gd name="T34" fmla="*/ 178 w 1805"/>
                  <a:gd name="T35" fmla="*/ 1369 h 3254"/>
                  <a:gd name="T36" fmla="*/ 219 w 1805"/>
                  <a:gd name="T37" fmla="*/ 1342 h 3254"/>
                  <a:gd name="T38" fmla="*/ 248 w 1805"/>
                  <a:gd name="T39" fmla="*/ 1300 h 3254"/>
                  <a:gd name="T40" fmla="*/ 527 w 1805"/>
                  <a:gd name="T41" fmla="*/ 428 h 3254"/>
                  <a:gd name="T42" fmla="*/ 548 w 1805"/>
                  <a:gd name="T43" fmla="*/ 3102 h 3254"/>
                  <a:gd name="T44" fmla="*/ 555 w 1805"/>
                  <a:gd name="T45" fmla="*/ 3147 h 3254"/>
                  <a:gd name="T46" fmla="*/ 583 w 1805"/>
                  <a:gd name="T47" fmla="*/ 3198 h 3254"/>
                  <a:gd name="T48" fmla="*/ 627 w 1805"/>
                  <a:gd name="T49" fmla="*/ 3236 h 3254"/>
                  <a:gd name="T50" fmla="*/ 684 w 1805"/>
                  <a:gd name="T51" fmla="*/ 3253 h 3254"/>
                  <a:gd name="T52" fmla="*/ 730 w 1805"/>
                  <a:gd name="T53" fmla="*/ 3251 h 3254"/>
                  <a:gd name="T54" fmla="*/ 783 w 1805"/>
                  <a:gd name="T55" fmla="*/ 3227 h 3254"/>
                  <a:gd name="T56" fmla="*/ 825 w 1805"/>
                  <a:gd name="T57" fmla="*/ 3187 h 3254"/>
                  <a:gd name="T58" fmla="*/ 847 w 1805"/>
                  <a:gd name="T59" fmla="*/ 3133 h 3254"/>
                  <a:gd name="T60" fmla="*/ 903 w 1805"/>
                  <a:gd name="T61" fmla="*/ 1923 h 3254"/>
                  <a:gd name="T62" fmla="*/ 956 w 1805"/>
                  <a:gd name="T63" fmla="*/ 3118 h 3254"/>
                  <a:gd name="T64" fmla="*/ 973 w 1805"/>
                  <a:gd name="T65" fmla="*/ 3175 h 3254"/>
                  <a:gd name="T66" fmla="*/ 1010 w 1805"/>
                  <a:gd name="T67" fmla="*/ 3219 h 3254"/>
                  <a:gd name="T68" fmla="*/ 1062 w 1805"/>
                  <a:gd name="T69" fmla="*/ 3246 h 3254"/>
                  <a:gd name="T70" fmla="*/ 1106 w 1805"/>
                  <a:gd name="T71" fmla="*/ 3254 h 3254"/>
                  <a:gd name="T72" fmla="*/ 1165 w 1805"/>
                  <a:gd name="T73" fmla="*/ 3242 h 3254"/>
                  <a:gd name="T74" fmla="*/ 1213 w 1805"/>
                  <a:gd name="T75" fmla="*/ 3209 h 3254"/>
                  <a:gd name="T76" fmla="*/ 1245 w 1805"/>
                  <a:gd name="T77" fmla="*/ 3161 h 3254"/>
                  <a:gd name="T78" fmla="*/ 1257 w 1805"/>
                  <a:gd name="T79" fmla="*/ 3102 h 3254"/>
                  <a:gd name="T80" fmla="*/ 1278 w 1805"/>
                  <a:gd name="T81" fmla="*/ 428 h 3254"/>
                  <a:gd name="T82" fmla="*/ 1553 w 1805"/>
                  <a:gd name="T83" fmla="*/ 1288 h 3254"/>
                  <a:gd name="T84" fmla="*/ 1578 w 1805"/>
                  <a:gd name="T85" fmla="*/ 1333 h 3254"/>
                  <a:gd name="T86" fmla="*/ 1616 w 1805"/>
                  <a:gd name="T87" fmla="*/ 1364 h 3254"/>
                  <a:gd name="T88" fmla="*/ 1663 w 1805"/>
                  <a:gd name="T89" fmla="*/ 1378 h 3254"/>
                  <a:gd name="T90" fmla="*/ 1714 w 1805"/>
                  <a:gd name="T91" fmla="*/ 1373 h 3254"/>
                  <a:gd name="T92" fmla="*/ 1749 w 1805"/>
                  <a:gd name="T93" fmla="*/ 1356 h 3254"/>
                  <a:gd name="T94" fmla="*/ 1784 w 1805"/>
                  <a:gd name="T95" fmla="*/ 1321 h 3254"/>
                  <a:gd name="T96" fmla="*/ 1803 w 1805"/>
                  <a:gd name="T97" fmla="*/ 1276 h 3254"/>
                  <a:gd name="T98" fmla="*/ 1803 w 1805"/>
                  <a:gd name="T99" fmla="*/ 1225 h 3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05" h="3254">
                    <a:moveTo>
                      <a:pt x="1800" y="1212"/>
                    </a:moveTo>
                    <a:lnTo>
                      <a:pt x="1493" y="209"/>
                    </a:lnTo>
                    <a:lnTo>
                      <a:pt x="1493" y="209"/>
                    </a:lnTo>
                    <a:lnTo>
                      <a:pt x="1484" y="188"/>
                    </a:lnTo>
                    <a:lnTo>
                      <a:pt x="1473" y="158"/>
                    </a:lnTo>
                    <a:lnTo>
                      <a:pt x="1466" y="141"/>
                    </a:lnTo>
                    <a:lnTo>
                      <a:pt x="1457" y="123"/>
                    </a:lnTo>
                    <a:lnTo>
                      <a:pt x="1447" y="105"/>
                    </a:lnTo>
                    <a:lnTo>
                      <a:pt x="1435" y="88"/>
                    </a:lnTo>
                    <a:lnTo>
                      <a:pt x="1421" y="70"/>
                    </a:lnTo>
                    <a:lnTo>
                      <a:pt x="1405" y="54"/>
                    </a:lnTo>
                    <a:lnTo>
                      <a:pt x="1396" y="46"/>
                    </a:lnTo>
                    <a:lnTo>
                      <a:pt x="1387" y="39"/>
                    </a:lnTo>
                    <a:lnTo>
                      <a:pt x="1377" y="31"/>
                    </a:lnTo>
                    <a:lnTo>
                      <a:pt x="1367" y="25"/>
                    </a:lnTo>
                    <a:lnTo>
                      <a:pt x="1356" y="19"/>
                    </a:lnTo>
                    <a:lnTo>
                      <a:pt x="1344" y="14"/>
                    </a:lnTo>
                    <a:lnTo>
                      <a:pt x="1332" y="10"/>
                    </a:lnTo>
                    <a:lnTo>
                      <a:pt x="1320" y="7"/>
                    </a:lnTo>
                    <a:lnTo>
                      <a:pt x="1306" y="3"/>
                    </a:lnTo>
                    <a:lnTo>
                      <a:pt x="1292" y="1"/>
                    </a:lnTo>
                    <a:lnTo>
                      <a:pt x="1277" y="0"/>
                    </a:lnTo>
                    <a:lnTo>
                      <a:pt x="1261" y="0"/>
                    </a:lnTo>
                    <a:lnTo>
                      <a:pt x="874" y="0"/>
                    </a:lnTo>
                    <a:lnTo>
                      <a:pt x="544" y="0"/>
                    </a:lnTo>
                    <a:lnTo>
                      <a:pt x="544" y="0"/>
                    </a:lnTo>
                    <a:lnTo>
                      <a:pt x="528" y="0"/>
                    </a:lnTo>
                    <a:lnTo>
                      <a:pt x="513" y="1"/>
                    </a:lnTo>
                    <a:lnTo>
                      <a:pt x="499" y="3"/>
                    </a:lnTo>
                    <a:lnTo>
                      <a:pt x="486" y="7"/>
                    </a:lnTo>
                    <a:lnTo>
                      <a:pt x="473" y="10"/>
                    </a:lnTo>
                    <a:lnTo>
                      <a:pt x="461" y="14"/>
                    </a:lnTo>
                    <a:lnTo>
                      <a:pt x="449" y="19"/>
                    </a:lnTo>
                    <a:lnTo>
                      <a:pt x="439" y="25"/>
                    </a:lnTo>
                    <a:lnTo>
                      <a:pt x="428" y="31"/>
                    </a:lnTo>
                    <a:lnTo>
                      <a:pt x="418" y="39"/>
                    </a:lnTo>
                    <a:lnTo>
                      <a:pt x="409" y="46"/>
                    </a:lnTo>
                    <a:lnTo>
                      <a:pt x="400" y="54"/>
                    </a:lnTo>
                    <a:lnTo>
                      <a:pt x="384" y="70"/>
                    </a:lnTo>
                    <a:lnTo>
                      <a:pt x="370" y="88"/>
                    </a:lnTo>
                    <a:lnTo>
                      <a:pt x="359" y="105"/>
                    </a:lnTo>
                    <a:lnTo>
                      <a:pt x="348" y="123"/>
                    </a:lnTo>
                    <a:lnTo>
                      <a:pt x="339" y="141"/>
                    </a:lnTo>
                    <a:lnTo>
                      <a:pt x="332" y="158"/>
                    </a:lnTo>
                    <a:lnTo>
                      <a:pt x="320" y="188"/>
                    </a:lnTo>
                    <a:lnTo>
                      <a:pt x="313" y="209"/>
                    </a:lnTo>
                    <a:lnTo>
                      <a:pt x="5" y="1212"/>
                    </a:lnTo>
                    <a:lnTo>
                      <a:pt x="5" y="1212"/>
                    </a:lnTo>
                    <a:lnTo>
                      <a:pt x="2" y="1225"/>
                    </a:lnTo>
                    <a:lnTo>
                      <a:pt x="1" y="1238"/>
                    </a:lnTo>
                    <a:lnTo>
                      <a:pt x="0" y="1250"/>
                    </a:lnTo>
                    <a:lnTo>
                      <a:pt x="1" y="1263"/>
                    </a:lnTo>
                    <a:lnTo>
                      <a:pt x="2" y="1276"/>
                    </a:lnTo>
                    <a:lnTo>
                      <a:pt x="5" y="1288"/>
                    </a:lnTo>
                    <a:lnTo>
                      <a:pt x="10" y="1300"/>
                    </a:lnTo>
                    <a:lnTo>
                      <a:pt x="15" y="1310"/>
                    </a:lnTo>
                    <a:lnTo>
                      <a:pt x="21" y="1321"/>
                    </a:lnTo>
                    <a:lnTo>
                      <a:pt x="29" y="1330"/>
                    </a:lnTo>
                    <a:lnTo>
                      <a:pt x="37" y="1340"/>
                    </a:lnTo>
                    <a:lnTo>
                      <a:pt x="46" y="1349"/>
                    </a:lnTo>
                    <a:lnTo>
                      <a:pt x="57" y="1356"/>
                    </a:lnTo>
                    <a:lnTo>
                      <a:pt x="67" y="1362"/>
                    </a:lnTo>
                    <a:lnTo>
                      <a:pt x="79" y="1369"/>
                    </a:lnTo>
                    <a:lnTo>
                      <a:pt x="91" y="1373"/>
                    </a:lnTo>
                    <a:lnTo>
                      <a:pt x="91" y="1373"/>
                    </a:lnTo>
                    <a:lnTo>
                      <a:pt x="104" y="1376"/>
                    </a:lnTo>
                    <a:lnTo>
                      <a:pt x="116" y="1378"/>
                    </a:lnTo>
                    <a:lnTo>
                      <a:pt x="129" y="1378"/>
                    </a:lnTo>
                    <a:lnTo>
                      <a:pt x="142" y="1378"/>
                    </a:lnTo>
                    <a:lnTo>
                      <a:pt x="155" y="1376"/>
                    </a:lnTo>
                    <a:lnTo>
                      <a:pt x="167" y="1373"/>
                    </a:lnTo>
                    <a:lnTo>
                      <a:pt x="178" y="1369"/>
                    </a:lnTo>
                    <a:lnTo>
                      <a:pt x="189" y="1364"/>
                    </a:lnTo>
                    <a:lnTo>
                      <a:pt x="200" y="1357"/>
                    </a:lnTo>
                    <a:lnTo>
                      <a:pt x="209" y="1350"/>
                    </a:lnTo>
                    <a:lnTo>
                      <a:pt x="219" y="1342"/>
                    </a:lnTo>
                    <a:lnTo>
                      <a:pt x="227" y="1333"/>
                    </a:lnTo>
                    <a:lnTo>
                      <a:pt x="235" y="1323"/>
                    </a:lnTo>
                    <a:lnTo>
                      <a:pt x="241" y="1311"/>
                    </a:lnTo>
                    <a:lnTo>
                      <a:pt x="248" y="1300"/>
                    </a:lnTo>
                    <a:lnTo>
                      <a:pt x="252" y="1288"/>
                    </a:lnTo>
                    <a:lnTo>
                      <a:pt x="515" y="427"/>
                    </a:lnTo>
                    <a:lnTo>
                      <a:pt x="515" y="427"/>
                    </a:lnTo>
                    <a:lnTo>
                      <a:pt x="527" y="428"/>
                    </a:lnTo>
                    <a:lnTo>
                      <a:pt x="562" y="428"/>
                    </a:lnTo>
                    <a:lnTo>
                      <a:pt x="164" y="1923"/>
                    </a:lnTo>
                    <a:lnTo>
                      <a:pt x="548" y="1923"/>
                    </a:lnTo>
                    <a:lnTo>
                      <a:pt x="548" y="3102"/>
                    </a:lnTo>
                    <a:lnTo>
                      <a:pt x="548" y="3102"/>
                    </a:lnTo>
                    <a:lnTo>
                      <a:pt x="548" y="3118"/>
                    </a:lnTo>
                    <a:lnTo>
                      <a:pt x="551" y="3133"/>
                    </a:lnTo>
                    <a:lnTo>
                      <a:pt x="555" y="3147"/>
                    </a:lnTo>
                    <a:lnTo>
                      <a:pt x="560" y="3161"/>
                    </a:lnTo>
                    <a:lnTo>
                      <a:pt x="567" y="3175"/>
                    </a:lnTo>
                    <a:lnTo>
                      <a:pt x="574" y="3187"/>
                    </a:lnTo>
                    <a:lnTo>
                      <a:pt x="583" y="3198"/>
                    </a:lnTo>
                    <a:lnTo>
                      <a:pt x="592" y="3209"/>
                    </a:lnTo>
                    <a:lnTo>
                      <a:pt x="603" y="3219"/>
                    </a:lnTo>
                    <a:lnTo>
                      <a:pt x="615" y="3227"/>
                    </a:lnTo>
                    <a:lnTo>
                      <a:pt x="627" y="3236"/>
                    </a:lnTo>
                    <a:lnTo>
                      <a:pt x="640" y="3242"/>
                    </a:lnTo>
                    <a:lnTo>
                      <a:pt x="654" y="3246"/>
                    </a:lnTo>
                    <a:lnTo>
                      <a:pt x="669" y="3251"/>
                    </a:lnTo>
                    <a:lnTo>
                      <a:pt x="684" y="3253"/>
                    </a:lnTo>
                    <a:lnTo>
                      <a:pt x="699" y="3254"/>
                    </a:lnTo>
                    <a:lnTo>
                      <a:pt x="699" y="3254"/>
                    </a:lnTo>
                    <a:lnTo>
                      <a:pt x="715" y="3253"/>
                    </a:lnTo>
                    <a:lnTo>
                      <a:pt x="730" y="3251"/>
                    </a:lnTo>
                    <a:lnTo>
                      <a:pt x="744" y="3246"/>
                    </a:lnTo>
                    <a:lnTo>
                      <a:pt x="758" y="3242"/>
                    </a:lnTo>
                    <a:lnTo>
                      <a:pt x="771" y="3236"/>
                    </a:lnTo>
                    <a:lnTo>
                      <a:pt x="783" y="3227"/>
                    </a:lnTo>
                    <a:lnTo>
                      <a:pt x="795" y="3219"/>
                    </a:lnTo>
                    <a:lnTo>
                      <a:pt x="806" y="3209"/>
                    </a:lnTo>
                    <a:lnTo>
                      <a:pt x="815" y="3198"/>
                    </a:lnTo>
                    <a:lnTo>
                      <a:pt x="825" y="3187"/>
                    </a:lnTo>
                    <a:lnTo>
                      <a:pt x="832" y="3175"/>
                    </a:lnTo>
                    <a:lnTo>
                      <a:pt x="839" y="3161"/>
                    </a:lnTo>
                    <a:lnTo>
                      <a:pt x="843" y="3147"/>
                    </a:lnTo>
                    <a:lnTo>
                      <a:pt x="847" y="3133"/>
                    </a:lnTo>
                    <a:lnTo>
                      <a:pt x="849" y="3118"/>
                    </a:lnTo>
                    <a:lnTo>
                      <a:pt x="850" y="3102"/>
                    </a:lnTo>
                    <a:lnTo>
                      <a:pt x="850" y="1923"/>
                    </a:lnTo>
                    <a:lnTo>
                      <a:pt x="903" y="1923"/>
                    </a:lnTo>
                    <a:lnTo>
                      <a:pt x="955" y="1923"/>
                    </a:lnTo>
                    <a:lnTo>
                      <a:pt x="955" y="3102"/>
                    </a:lnTo>
                    <a:lnTo>
                      <a:pt x="955" y="3102"/>
                    </a:lnTo>
                    <a:lnTo>
                      <a:pt x="956" y="3118"/>
                    </a:lnTo>
                    <a:lnTo>
                      <a:pt x="958" y="3133"/>
                    </a:lnTo>
                    <a:lnTo>
                      <a:pt x="962" y="3147"/>
                    </a:lnTo>
                    <a:lnTo>
                      <a:pt x="967" y="3161"/>
                    </a:lnTo>
                    <a:lnTo>
                      <a:pt x="973" y="3175"/>
                    </a:lnTo>
                    <a:lnTo>
                      <a:pt x="980" y="3187"/>
                    </a:lnTo>
                    <a:lnTo>
                      <a:pt x="990" y="3198"/>
                    </a:lnTo>
                    <a:lnTo>
                      <a:pt x="1000" y="3209"/>
                    </a:lnTo>
                    <a:lnTo>
                      <a:pt x="1010" y="3219"/>
                    </a:lnTo>
                    <a:lnTo>
                      <a:pt x="1022" y="3227"/>
                    </a:lnTo>
                    <a:lnTo>
                      <a:pt x="1034" y="3236"/>
                    </a:lnTo>
                    <a:lnTo>
                      <a:pt x="1048" y="3242"/>
                    </a:lnTo>
                    <a:lnTo>
                      <a:pt x="1062" y="3246"/>
                    </a:lnTo>
                    <a:lnTo>
                      <a:pt x="1075" y="3251"/>
                    </a:lnTo>
                    <a:lnTo>
                      <a:pt x="1090" y="3253"/>
                    </a:lnTo>
                    <a:lnTo>
                      <a:pt x="1106" y="3254"/>
                    </a:lnTo>
                    <a:lnTo>
                      <a:pt x="1106" y="3254"/>
                    </a:lnTo>
                    <a:lnTo>
                      <a:pt x="1121" y="3253"/>
                    </a:lnTo>
                    <a:lnTo>
                      <a:pt x="1136" y="3251"/>
                    </a:lnTo>
                    <a:lnTo>
                      <a:pt x="1151" y="3246"/>
                    </a:lnTo>
                    <a:lnTo>
                      <a:pt x="1165" y="3242"/>
                    </a:lnTo>
                    <a:lnTo>
                      <a:pt x="1178" y="3236"/>
                    </a:lnTo>
                    <a:lnTo>
                      <a:pt x="1191" y="3227"/>
                    </a:lnTo>
                    <a:lnTo>
                      <a:pt x="1202" y="3219"/>
                    </a:lnTo>
                    <a:lnTo>
                      <a:pt x="1213" y="3209"/>
                    </a:lnTo>
                    <a:lnTo>
                      <a:pt x="1223" y="3198"/>
                    </a:lnTo>
                    <a:lnTo>
                      <a:pt x="1231" y="3187"/>
                    </a:lnTo>
                    <a:lnTo>
                      <a:pt x="1239" y="3175"/>
                    </a:lnTo>
                    <a:lnTo>
                      <a:pt x="1245" y="3161"/>
                    </a:lnTo>
                    <a:lnTo>
                      <a:pt x="1250" y="3147"/>
                    </a:lnTo>
                    <a:lnTo>
                      <a:pt x="1255" y="3133"/>
                    </a:lnTo>
                    <a:lnTo>
                      <a:pt x="1257" y="3118"/>
                    </a:lnTo>
                    <a:lnTo>
                      <a:pt x="1257" y="3102"/>
                    </a:lnTo>
                    <a:lnTo>
                      <a:pt x="1257" y="1923"/>
                    </a:lnTo>
                    <a:lnTo>
                      <a:pt x="1641" y="1923"/>
                    </a:lnTo>
                    <a:lnTo>
                      <a:pt x="1243" y="428"/>
                    </a:lnTo>
                    <a:lnTo>
                      <a:pt x="1278" y="428"/>
                    </a:lnTo>
                    <a:lnTo>
                      <a:pt x="1278" y="428"/>
                    </a:lnTo>
                    <a:lnTo>
                      <a:pt x="1290" y="427"/>
                    </a:lnTo>
                    <a:lnTo>
                      <a:pt x="1553" y="1288"/>
                    </a:lnTo>
                    <a:lnTo>
                      <a:pt x="1553" y="1288"/>
                    </a:lnTo>
                    <a:lnTo>
                      <a:pt x="1558" y="1300"/>
                    </a:lnTo>
                    <a:lnTo>
                      <a:pt x="1564" y="1311"/>
                    </a:lnTo>
                    <a:lnTo>
                      <a:pt x="1570" y="1323"/>
                    </a:lnTo>
                    <a:lnTo>
                      <a:pt x="1578" y="1333"/>
                    </a:lnTo>
                    <a:lnTo>
                      <a:pt x="1586" y="1342"/>
                    </a:lnTo>
                    <a:lnTo>
                      <a:pt x="1595" y="1350"/>
                    </a:lnTo>
                    <a:lnTo>
                      <a:pt x="1606" y="1357"/>
                    </a:lnTo>
                    <a:lnTo>
                      <a:pt x="1616" y="1364"/>
                    </a:lnTo>
                    <a:lnTo>
                      <a:pt x="1627" y="1369"/>
                    </a:lnTo>
                    <a:lnTo>
                      <a:pt x="1639" y="1373"/>
                    </a:lnTo>
                    <a:lnTo>
                      <a:pt x="1650" y="1376"/>
                    </a:lnTo>
                    <a:lnTo>
                      <a:pt x="1663" y="1378"/>
                    </a:lnTo>
                    <a:lnTo>
                      <a:pt x="1676" y="1378"/>
                    </a:lnTo>
                    <a:lnTo>
                      <a:pt x="1689" y="1378"/>
                    </a:lnTo>
                    <a:lnTo>
                      <a:pt x="1702" y="1376"/>
                    </a:lnTo>
                    <a:lnTo>
                      <a:pt x="1714" y="1373"/>
                    </a:lnTo>
                    <a:lnTo>
                      <a:pt x="1714" y="1373"/>
                    </a:lnTo>
                    <a:lnTo>
                      <a:pt x="1726" y="1369"/>
                    </a:lnTo>
                    <a:lnTo>
                      <a:pt x="1738" y="1362"/>
                    </a:lnTo>
                    <a:lnTo>
                      <a:pt x="1749" y="1356"/>
                    </a:lnTo>
                    <a:lnTo>
                      <a:pt x="1759" y="1349"/>
                    </a:lnTo>
                    <a:lnTo>
                      <a:pt x="1768" y="1340"/>
                    </a:lnTo>
                    <a:lnTo>
                      <a:pt x="1776" y="1330"/>
                    </a:lnTo>
                    <a:lnTo>
                      <a:pt x="1784" y="1321"/>
                    </a:lnTo>
                    <a:lnTo>
                      <a:pt x="1790" y="1310"/>
                    </a:lnTo>
                    <a:lnTo>
                      <a:pt x="1795" y="1300"/>
                    </a:lnTo>
                    <a:lnTo>
                      <a:pt x="1800" y="1288"/>
                    </a:lnTo>
                    <a:lnTo>
                      <a:pt x="1803" y="1276"/>
                    </a:lnTo>
                    <a:lnTo>
                      <a:pt x="1804" y="1263"/>
                    </a:lnTo>
                    <a:lnTo>
                      <a:pt x="1805" y="1250"/>
                    </a:lnTo>
                    <a:lnTo>
                      <a:pt x="1804" y="1238"/>
                    </a:lnTo>
                    <a:lnTo>
                      <a:pt x="1803" y="1225"/>
                    </a:lnTo>
                    <a:lnTo>
                      <a:pt x="1800" y="1212"/>
                    </a:lnTo>
                    <a:lnTo>
                      <a:pt x="1800" y="1212"/>
                    </a:lnTo>
                    <a:close/>
                  </a:path>
                </a:pathLst>
              </a:custGeom>
              <a:solidFill>
                <a:schemeClr val="accent3"/>
              </a:solidFill>
              <a:ln w="1588">
                <a:noFill/>
                <a:prstDash val="solid"/>
                <a:round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219078">
                  <a:defRPr/>
                </a:pPr>
                <a:endParaRPr lang="en-US" sz="2400" kern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38" name="Group 126"/>
            <p:cNvGrpSpPr/>
            <p:nvPr/>
          </p:nvGrpSpPr>
          <p:grpSpPr>
            <a:xfrm>
              <a:off x="7670800" y="2917827"/>
              <a:ext cx="498662" cy="1098550"/>
              <a:chOff x="1182688" y="1800226"/>
              <a:chExt cx="954088" cy="2101850"/>
            </a:xfrm>
            <a:grpFill/>
            <a:effectLst/>
          </p:grpSpPr>
          <p:sp>
            <p:nvSpPr>
              <p:cNvPr id="42" name="Freeform 130"/>
              <p:cNvSpPr>
                <a:spLocks/>
              </p:cNvSpPr>
              <p:nvPr/>
            </p:nvSpPr>
            <p:spPr bwMode="auto">
              <a:xfrm>
                <a:off x="1503363" y="1800226"/>
                <a:ext cx="325438" cy="325438"/>
              </a:xfrm>
              <a:custGeom>
                <a:avLst/>
                <a:gdLst>
                  <a:gd name="T0" fmla="*/ 324 w 617"/>
                  <a:gd name="T1" fmla="*/ 617 h 617"/>
                  <a:gd name="T2" fmla="*/ 370 w 617"/>
                  <a:gd name="T3" fmla="*/ 611 h 617"/>
                  <a:gd name="T4" fmla="*/ 415 w 617"/>
                  <a:gd name="T5" fmla="*/ 599 h 617"/>
                  <a:gd name="T6" fmla="*/ 456 w 617"/>
                  <a:gd name="T7" fmla="*/ 580 h 617"/>
                  <a:gd name="T8" fmla="*/ 493 w 617"/>
                  <a:gd name="T9" fmla="*/ 556 h 617"/>
                  <a:gd name="T10" fmla="*/ 527 w 617"/>
                  <a:gd name="T11" fmla="*/ 527 h 617"/>
                  <a:gd name="T12" fmla="*/ 556 w 617"/>
                  <a:gd name="T13" fmla="*/ 493 h 617"/>
                  <a:gd name="T14" fmla="*/ 580 w 617"/>
                  <a:gd name="T15" fmla="*/ 456 h 617"/>
                  <a:gd name="T16" fmla="*/ 598 w 617"/>
                  <a:gd name="T17" fmla="*/ 415 h 617"/>
                  <a:gd name="T18" fmla="*/ 611 w 617"/>
                  <a:gd name="T19" fmla="*/ 370 h 617"/>
                  <a:gd name="T20" fmla="*/ 617 w 617"/>
                  <a:gd name="T21" fmla="*/ 324 h 617"/>
                  <a:gd name="T22" fmla="*/ 617 w 617"/>
                  <a:gd name="T23" fmla="*/ 292 h 617"/>
                  <a:gd name="T24" fmla="*/ 611 w 617"/>
                  <a:gd name="T25" fmla="*/ 247 h 617"/>
                  <a:gd name="T26" fmla="*/ 598 w 617"/>
                  <a:gd name="T27" fmla="*/ 203 h 617"/>
                  <a:gd name="T28" fmla="*/ 580 w 617"/>
                  <a:gd name="T29" fmla="*/ 161 h 617"/>
                  <a:gd name="T30" fmla="*/ 556 w 617"/>
                  <a:gd name="T31" fmla="*/ 124 h 617"/>
                  <a:gd name="T32" fmla="*/ 527 w 617"/>
                  <a:gd name="T33" fmla="*/ 91 h 617"/>
                  <a:gd name="T34" fmla="*/ 493 w 617"/>
                  <a:gd name="T35" fmla="*/ 61 h 617"/>
                  <a:gd name="T36" fmla="*/ 456 w 617"/>
                  <a:gd name="T37" fmla="*/ 37 h 617"/>
                  <a:gd name="T38" fmla="*/ 415 w 617"/>
                  <a:gd name="T39" fmla="*/ 18 h 617"/>
                  <a:gd name="T40" fmla="*/ 370 w 617"/>
                  <a:gd name="T41" fmla="*/ 7 h 617"/>
                  <a:gd name="T42" fmla="*/ 324 w 617"/>
                  <a:gd name="T43" fmla="*/ 0 h 617"/>
                  <a:gd name="T44" fmla="*/ 292 w 617"/>
                  <a:gd name="T45" fmla="*/ 0 h 617"/>
                  <a:gd name="T46" fmla="*/ 246 w 617"/>
                  <a:gd name="T47" fmla="*/ 7 h 617"/>
                  <a:gd name="T48" fmla="*/ 203 w 617"/>
                  <a:gd name="T49" fmla="*/ 18 h 617"/>
                  <a:gd name="T50" fmla="*/ 161 w 617"/>
                  <a:gd name="T51" fmla="*/ 37 h 617"/>
                  <a:gd name="T52" fmla="*/ 124 w 617"/>
                  <a:gd name="T53" fmla="*/ 61 h 617"/>
                  <a:gd name="T54" fmla="*/ 91 w 617"/>
                  <a:gd name="T55" fmla="*/ 91 h 617"/>
                  <a:gd name="T56" fmla="*/ 61 w 617"/>
                  <a:gd name="T57" fmla="*/ 124 h 617"/>
                  <a:gd name="T58" fmla="*/ 37 w 617"/>
                  <a:gd name="T59" fmla="*/ 161 h 617"/>
                  <a:gd name="T60" fmla="*/ 18 w 617"/>
                  <a:gd name="T61" fmla="*/ 203 h 617"/>
                  <a:gd name="T62" fmla="*/ 6 w 617"/>
                  <a:gd name="T63" fmla="*/ 247 h 617"/>
                  <a:gd name="T64" fmla="*/ 0 w 617"/>
                  <a:gd name="T65" fmla="*/ 292 h 617"/>
                  <a:gd name="T66" fmla="*/ 0 w 617"/>
                  <a:gd name="T67" fmla="*/ 324 h 617"/>
                  <a:gd name="T68" fmla="*/ 6 w 617"/>
                  <a:gd name="T69" fmla="*/ 370 h 617"/>
                  <a:gd name="T70" fmla="*/ 18 w 617"/>
                  <a:gd name="T71" fmla="*/ 415 h 617"/>
                  <a:gd name="T72" fmla="*/ 37 w 617"/>
                  <a:gd name="T73" fmla="*/ 456 h 617"/>
                  <a:gd name="T74" fmla="*/ 61 w 617"/>
                  <a:gd name="T75" fmla="*/ 493 h 617"/>
                  <a:gd name="T76" fmla="*/ 91 w 617"/>
                  <a:gd name="T77" fmla="*/ 527 h 617"/>
                  <a:gd name="T78" fmla="*/ 124 w 617"/>
                  <a:gd name="T79" fmla="*/ 556 h 617"/>
                  <a:gd name="T80" fmla="*/ 161 w 617"/>
                  <a:gd name="T81" fmla="*/ 580 h 617"/>
                  <a:gd name="T82" fmla="*/ 203 w 617"/>
                  <a:gd name="T83" fmla="*/ 599 h 617"/>
                  <a:gd name="T84" fmla="*/ 246 w 617"/>
                  <a:gd name="T85" fmla="*/ 611 h 617"/>
                  <a:gd name="T86" fmla="*/ 292 w 617"/>
                  <a:gd name="T87" fmla="*/ 617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17" h="617">
                    <a:moveTo>
                      <a:pt x="308" y="617"/>
                    </a:moveTo>
                    <a:lnTo>
                      <a:pt x="308" y="617"/>
                    </a:lnTo>
                    <a:lnTo>
                      <a:pt x="324" y="617"/>
                    </a:lnTo>
                    <a:lnTo>
                      <a:pt x="340" y="616"/>
                    </a:lnTo>
                    <a:lnTo>
                      <a:pt x="355" y="614"/>
                    </a:lnTo>
                    <a:lnTo>
                      <a:pt x="370" y="611"/>
                    </a:lnTo>
                    <a:lnTo>
                      <a:pt x="385" y="607"/>
                    </a:lnTo>
                    <a:lnTo>
                      <a:pt x="400" y="603"/>
                    </a:lnTo>
                    <a:lnTo>
                      <a:pt x="415" y="599"/>
                    </a:lnTo>
                    <a:lnTo>
                      <a:pt x="429" y="593"/>
                    </a:lnTo>
                    <a:lnTo>
                      <a:pt x="443" y="587"/>
                    </a:lnTo>
                    <a:lnTo>
                      <a:pt x="456" y="580"/>
                    </a:lnTo>
                    <a:lnTo>
                      <a:pt x="468" y="573"/>
                    </a:lnTo>
                    <a:lnTo>
                      <a:pt x="481" y="564"/>
                    </a:lnTo>
                    <a:lnTo>
                      <a:pt x="493" y="556"/>
                    </a:lnTo>
                    <a:lnTo>
                      <a:pt x="505" y="546"/>
                    </a:lnTo>
                    <a:lnTo>
                      <a:pt x="516" y="537"/>
                    </a:lnTo>
                    <a:lnTo>
                      <a:pt x="527" y="527"/>
                    </a:lnTo>
                    <a:lnTo>
                      <a:pt x="537" y="516"/>
                    </a:lnTo>
                    <a:lnTo>
                      <a:pt x="546" y="505"/>
                    </a:lnTo>
                    <a:lnTo>
                      <a:pt x="556" y="493"/>
                    </a:lnTo>
                    <a:lnTo>
                      <a:pt x="564" y="481"/>
                    </a:lnTo>
                    <a:lnTo>
                      <a:pt x="573" y="468"/>
                    </a:lnTo>
                    <a:lnTo>
                      <a:pt x="580" y="456"/>
                    </a:lnTo>
                    <a:lnTo>
                      <a:pt x="587" y="443"/>
                    </a:lnTo>
                    <a:lnTo>
                      <a:pt x="593" y="429"/>
                    </a:lnTo>
                    <a:lnTo>
                      <a:pt x="598" y="415"/>
                    </a:lnTo>
                    <a:lnTo>
                      <a:pt x="603" y="400"/>
                    </a:lnTo>
                    <a:lnTo>
                      <a:pt x="607" y="385"/>
                    </a:lnTo>
                    <a:lnTo>
                      <a:pt x="611" y="370"/>
                    </a:lnTo>
                    <a:lnTo>
                      <a:pt x="613" y="355"/>
                    </a:lnTo>
                    <a:lnTo>
                      <a:pt x="616" y="340"/>
                    </a:lnTo>
                    <a:lnTo>
                      <a:pt x="617" y="324"/>
                    </a:lnTo>
                    <a:lnTo>
                      <a:pt x="617" y="308"/>
                    </a:lnTo>
                    <a:lnTo>
                      <a:pt x="617" y="308"/>
                    </a:lnTo>
                    <a:lnTo>
                      <a:pt x="617" y="292"/>
                    </a:lnTo>
                    <a:lnTo>
                      <a:pt x="616" y="277"/>
                    </a:lnTo>
                    <a:lnTo>
                      <a:pt x="613" y="261"/>
                    </a:lnTo>
                    <a:lnTo>
                      <a:pt x="611" y="247"/>
                    </a:lnTo>
                    <a:lnTo>
                      <a:pt x="607" y="232"/>
                    </a:lnTo>
                    <a:lnTo>
                      <a:pt x="603" y="217"/>
                    </a:lnTo>
                    <a:lnTo>
                      <a:pt x="598" y="203"/>
                    </a:lnTo>
                    <a:lnTo>
                      <a:pt x="593" y="189"/>
                    </a:lnTo>
                    <a:lnTo>
                      <a:pt x="587" y="175"/>
                    </a:lnTo>
                    <a:lnTo>
                      <a:pt x="580" y="161"/>
                    </a:lnTo>
                    <a:lnTo>
                      <a:pt x="573" y="148"/>
                    </a:lnTo>
                    <a:lnTo>
                      <a:pt x="564" y="136"/>
                    </a:lnTo>
                    <a:lnTo>
                      <a:pt x="556" y="124"/>
                    </a:lnTo>
                    <a:lnTo>
                      <a:pt x="546" y="112"/>
                    </a:lnTo>
                    <a:lnTo>
                      <a:pt x="537" y="101"/>
                    </a:lnTo>
                    <a:lnTo>
                      <a:pt x="527" y="91"/>
                    </a:lnTo>
                    <a:lnTo>
                      <a:pt x="516" y="80"/>
                    </a:lnTo>
                    <a:lnTo>
                      <a:pt x="505" y="71"/>
                    </a:lnTo>
                    <a:lnTo>
                      <a:pt x="493" y="61"/>
                    </a:lnTo>
                    <a:lnTo>
                      <a:pt x="481" y="52"/>
                    </a:lnTo>
                    <a:lnTo>
                      <a:pt x="468" y="45"/>
                    </a:lnTo>
                    <a:lnTo>
                      <a:pt x="456" y="37"/>
                    </a:lnTo>
                    <a:lnTo>
                      <a:pt x="443" y="30"/>
                    </a:lnTo>
                    <a:lnTo>
                      <a:pt x="429" y="25"/>
                    </a:lnTo>
                    <a:lnTo>
                      <a:pt x="415" y="18"/>
                    </a:lnTo>
                    <a:lnTo>
                      <a:pt x="400" y="14"/>
                    </a:lnTo>
                    <a:lnTo>
                      <a:pt x="385" y="10"/>
                    </a:lnTo>
                    <a:lnTo>
                      <a:pt x="370" y="7"/>
                    </a:lnTo>
                    <a:lnTo>
                      <a:pt x="355" y="3"/>
                    </a:lnTo>
                    <a:lnTo>
                      <a:pt x="340" y="1"/>
                    </a:lnTo>
                    <a:lnTo>
                      <a:pt x="324" y="0"/>
                    </a:lnTo>
                    <a:lnTo>
                      <a:pt x="308" y="0"/>
                    </a:lnTo>
                    <a:lnTo>
                      <a:pt x="308" y="0"/>
                    </a:lnTo>
                    <a:lnTo>
                      <a:pt x="292" y="0"/>
                    </a:lnTo>
                    <a:lnTo>
                      <a:pt x="277" y="1"/>
                    </a:lnTo>
                    <a:lnTo>
                      <a:pt x="261" y="3"/>
                    </a:lnTo>
                    <a:lnTo>
                      <a:pt x="246" y="7"/>
                    </a:lnTo>
                    <a:lnTo>
                      <a:pt x="232" y="10"/>
                    </a:lnTo>
                    <a:lnTo>
                      <a:pt x="217" y="14"/>
                    </a:lnTo>
                    <a:lnTo>
                      <a:pt x="203" y="18"/>
                    </a:lnTo>
                    <a:lnTo>
                      <a:pt x="188" y="25"/>
                    </a:lnTo>
                    <a:lnTo>
                      <a:pt x="175" y="30"/>
                    </a:lnTo>
                    <a:lnTo>
                      <a:pt x="161" y="37"/>
                    </a:lnTo>
                    <a:lnTo>
                      <a:pt x="148" y="45"/>
                    </a:lnTo>
                    <a:lnTo>
                      <a:pt x="136" y="52"/>
                    </a:lnTo>
                    <a:lnTo>
                      <a:pt x="124" y="61"/>
                    </a:lnTo>
                    <a:lnTo>
                      <a:pt x="112" y="71"/>
                    </a:lnTo>
                    <a:lnTo>
                      <a:pt x="101" y="80"/>
                    </a:lnTo>
                    <a:lnTo>
                      <a:pt x="91" y="91"/>
                    </a:lnTo>
                    <a:lnTo>
                      <a:pt x="80" y="101"/>
                    </a:lnTo>
                    <a:lnTo>
                      <a:pt x="70" y="112"/>
                    </a:lnTo>
                    <a:lnTo>
                      <a:pt x="61" y="124"/>
                    </a:lnTo>
                    <a:lnTo>
                      <a:pt x="52" y="136"/>
                    </a:lnTo>
                    <a:lnTo>
                      <a:pt x="45" y="148"/>
                    </a:lnTo>
                    <a:lnTo>
                      <a:pt x="37" y="161"/>
                    </a:lnTo>
                    <a:lnTo>
                      <a:pt x="30" y="175"/>
                    </a:lnTo>
                    <a:lnTo>
                      <a:pt x="25" y="189"/>
                    </a:lnTo>
                    <a:lnTo>
                      <a:pt x="18" y="203"/>
                    </a:lnTo>
                    <a:lnTo>
                      <a:pt x="14" y="217"/>
                    </a:lnTo>
                    <a:lnTo>
                      <a:pt x="10" y="232"/>
                    </a:lnTo>
                    <a:lnTo>
                      <a:pt x="6" y="247"/>
                    </a:lnTo>
                    <a:lnTo>
                      <a:pt x="3" y="261"/>
                    </a:lnTo>
                    <a:lnTo>
                      <a:pt x="1" y="277"/>
                    </a:lnTo>
                    <a:lnTo>
                      <a:pt x="0" y="292"/>
                    </a:lnTo>
                    <a:lnTo>
                      <a:pt x="0" y="308"/>
                    </a:lnTo>
                    <a:lnTo>
                      <a:pt x="0" y="308"/>
                    </a:lnTo>
                    <a:lnTo>
                      <a:pt x="0" y="324"/>
                    </a:lnTo>
                    <a:lnTo>
                      <a:pt x="1" y="340"/>
                    </a:lnTo>
                    <a:lnTo>
                      <a:pt x="3" y="355"/>
                    </a:lnTo>
                    <a:lnTo>
                      <a:pt x="6" y="370"/>
                    </a:lnTo>
                    <a:lnTo>
                      <a:pt x="10" y="385"/>
                    </a:lnTo>
                    <a:lnTo>
                      <a:pt x="14" y="400"/>
                    </a:lnTo>
                    <a:lnTo>
                      <a:pt x="18" y="415"/>
                    </a:lnTo>
                    <a:lnTo>
                      <a:pt x="25" y="429"/>
                    </a:lnTo>
                    <a:lnTo>
                      <a:pt x="30" y="443"/>
                    </a:lnTo>
                    <a:lnTo>
                      <a:pt x="37" y="456"/>
                    </a:lnTo>
                    <a:lnTo>
                      <a:pt x="45" y="468"/>
                    </a:lnTo>
                    <a:lnTo>
                      <a:pt x="52" y="481"/>
                    </a:lnTo>
                    <a:lnTo>
                      <a:pt x="61" y="493"/>
                    </a:lnTo>
                    <a:lnTo>
                      <a:pt x="70" y="505"/>
                    </a:lnTo>
                    <a:lnTo>
                      <a:pt x="80" y="516"/>
                    </a:lnTo>
                    <a:lnTo>
                      <a:pt x="91" y="527"/>
                    </a:lnTo>
                    <a:lnTo>
                      <a:pt x="101" y="537"/>
                    </a:lnTo>
                    <a:lnTo>
                      <a:pt x="112" y="546"/>
                    </a:lnTo>
                    <a:lnTo>
                      <a:pt x="124" y="556"/>
                    </a:lnTo>
                    <a:lnTo>
                      <a:pt x="136" y="564"/>
                    </a:lnTo>
                    <a:lnTo>
                      <a:pt x="148" y="573"/>
                    </a:lnTo>
                    <a:lnTo>
                      <a:pt x="161" y="580"/>
                    </a:lnTo>
                    <a:lnTo>
                      <a:pt x="175" y="587"/>
                    </a:lnTo>
                    <a:lnTo>
                      <a:pt x="188" y="593"/>
                    </a:lnTo>
                    <a:lnTo>
                      <a:pt x="203" y="599"/>
                    </a:lnTo>
                    <a:lnTo>
                      <a:pt x="217" y="603"/>
                    </a:lnTo>
                    <a:lnTo>
                      <a:pt x="232" y="607"/>
                    </a:lnTo>
                    <a:lnTo>
                      <a:pt x="246" y="611"/>
                    </a:lnTo>
                    <a:lnTo>
                      <a:pt x="261" y="614"/>
                    </a:lnTo>
                    <a:lnTo>
                      <a:pt x="277" y="616"/>
                    </a:lnTo>
                    <a:lnTo>
                      <a:pt x="292" y="617"/>
                    </a:lnTo>
                    <a:lnTo>
                      <a:pt x="308" y="617"/>
                    </a:lnTo>
                    <a:lnTo>
                      <a:pt x="308" y="617"/>
                    </a:lnTo>
                    <a:close/>
                  </a:path>
                </a:pathLst>
              </a:custGeom>
              <a:solidFill>
                <a:schemeClr val="accent3"/>
              </a:solidFill>
              <a:ln w="1588">
                <a:noFill/>
                <a:prstDash val="solid"/>
                <a:round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219078">
                  <a:defRPr/>
                </a:pPr>
                <a:endParaRPr 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3" name="Freeform 131"/>
              <p:cNvSpPr>
                <a:spLocks/>
              </p:cNvSpPr>
              <p:nvPr/>
            </p:nvSpPr>
            <p:spPr bwMode="auto">
              <a:xfrm>
                <a:off x="1182688" y="2181226"/>
                <a:ext cx="954088" cy="1720850"/>
              </a:xfrm>
              <a:custGeom>
                <a:avLst/>
                <a:gdLst>
                  <a:gd name="T0" fmla="*/ 1484 w 1805"/>
                  <a:gd name="T1" fmla="*/ 188 h 3254"/>
                  <a:gd name="T2" fmla="*/ 1447 w 1805"/>
                  <a:gd name="T3" fmla="*/ 105 h 3254"/>
                  <a:gd name="T4" fmla="*/ 1396 w 1805"/>
                  <a:gd name="T5" fmla="*/ 46 h 3254"/>
                  <a:gd name="T6" fmla="*/ 1356 w 1805"/>
                  <a:gd name="T7" fmla="*/ 19 h 3254"/>
                  <a:gd name="T8" fmla="*/ 1306 w 1805"/>
                  <a:gd name="T9" fmla="*/ 3 h 3254"/>
                  <a:gd name="T10" fmla="*/ 874 w 1805"/>
                  <a:gd name="T11" fmla="*/ 0 h 3254"/>
                  <a:gd name="T12" fmla="*/ 513 w 1805"/>
                  <a:gd name="T13" fmla="*/ 1 h 3254"/>
                  <a:gd name="T14" fmla="*/ 461 w 1805"/>
                  <a:gd name="T15" fmla="*/ 14 h 3254"/>
                  <a:gd name="T16" fmla="*/ 418 w 1805"/>
                  <a:gd name="T17" fmla="*/ 39 h 3254"/>
                  <a:gd name="T18" fmla="*/ 370 w 1805"/>
                  <a:gd name="T19" fmla="*/ 88 h 3254"/>
                  <a:gd name="T20" fmla="*/ 332 w 1805"/>
                  <a:gd name="T21" fmla="*/ 158 h 3254"/>
                  <a:gd name="T22" fmla="*/ 5 w 1805"/>
                  <a:gd name="T23" fmla="*/ 1212 h 3254"/>
                  <a:gd name="T24" fmla="*/ 1 w 1805"/>
                  <a:gd name="T25" fmla="*/ 1263 h 3254"/>
                  <a:gd name="T26" fmla="*/ 15 w 1805"/>
                  <a:gd name="T27" fmla="*/ 1310 h 3254"/>
                  <a:gd name="T28" fmla="*/ 46 w 1805"/>
                  <a:gd name="T29" fmla="*/ 1349 h 3254"/>
                  <a:gd name="T30" fmla="*/ 91 w 1805"/>
                  <a:gd name="T31" fmla="*/ 1373 h 3254"/>
                  <a:gd name="T32" fmla="*/ 129 w 1805"/>
                  <a:gd name="T33" fmla="*/ 1378 h 3254"/>
                  <a:gd name="T34" fmla="*/ 178 w 1805"/>
                  <a:gd name="T35" fmla="*/ 1369 h 3254"/>
                  <a:gd name="T36" fmla="*/ 219 w 1805"/>
                  <a:gd name="T37" fmla="*/ 1342 h 3254"/>
                  <a:gd name="T38" fmla="*/ 248 w 1805"/>
                  <a:gd name="T39" fmla="*/ 1300 h 3254"/>
                  <a:gd name="T40" fmla="*/ 527 w 1805"/>
                  <a:gd name="T41" fmla="*/ 428 h 3254"/>
                  <a:gd name="T42" fmla="*/ 548 w 1805"/>
                  <a:gd name="T43" fmla="*/ 3102 h 3254"/>
                  <a:gd name="T44" fmla="*/ 555 w 1805"/>
                  <a:gd name="T45" fmla="*/ 3147 h 3254"/>
                  <a:gd name="T46" fmla="*/ 583 w 1805"/>
                  <a:gd name="T47" fmla="*/ 3198 h 3254"/>
                  <a:gd name="T48" fmla="*/ 627 w 1805"/>
                  <a:gd name="T49" fmla="*/ 3236 h 3254"/>
                  <a:gd name="T50" fmla="*/ 684 w 1805"/>
                  <a:gd name="T51" fmla="*/ 3253 h 3254"/>
                  <a:gd name="T52" fmla="*/ 730 w 1805"/>
                  <a:gd name="T53" fmla="*/ 3251 h 3254"/>
                  <a:gd name="T54" fmla="*/ 783 w 1805"/>
                  <a:gd name="T55" fmla="*/ 3227 h 3254"/>
                  <a:gd name="T56" fmla="*/ 825 w 1805"/>
                  <a:gd name="T57" fmla="*/ 3187 h 3254"/>
                  <a:gd name="T58" fmla="*/ 847 w 1805"/>
                  <a:gd name="T59" fmla="*/ 3133 h 3254"/>
                  <a:gd name="T60" fmla="*/ 903 w 1805"/>
                  <a:gd name="T61" fmla="*/ 1923 h 3254"/>
                  <a:gd name="T62" fmla="*/ 956 w 1805"/>
                  <a:gd name="T63" fmla="*/ 3118 h 3254"/>
                  <a:gd name="T64" fmla="*/ 973 w 1805"/>
                  <a:gd name="T65" fmla="*/ 3175 h 3254"/>
                  <a:gd name="T66" fmla="*/ 1010 w 1805"/>
                  <a:gd name="T67" fmla="*/ 3219 h 3254"/>
                  <a:gd name="T68" fmla="*/ 1062 w 1805"/>
                  <a:gd name="T69" fmla="*/ 3246 h 3254"/>
                  <a:gd name="T70" fmla="*/ 1106 w 1805"/>
                  <a:gd name="T71" fmla="*/ 3254 h 3254"/>
                  <a:gd name="T72" fmla="*/ 1165 w 1805"/>
                  <a:gd name="T73" fmla="*/ 3242 h 3254"/>
                  <a:gd name="T74" fmla="*/ 1213 w 1805"/>
                  <a:gd name="T75" fmla="*/ 3209 h 3254"/>
                  <a:gd name="T76" fmla="*/ 1245 w 1805"/>
                  <a:gd name="T77" fmla="*/ 3161 h 3254"/>
                  <a:gd name="T78" fmla="*/ 1257 w 1805"/>
                  <a:gd name="T79" fmla="*/ 3102 h 3254"/>
                  <a:gd name="T80" fmla="*/ 1278 w 1805"/>
                  <a:gd name="T81" fmla="*/ 428 h 3254"/>
                  <a:gd name="T82" fmla="*/ 1553 w 1805"/>
                  <a:gd name="T83" fmla="*/ 1288 h 3254"/>
                  <a:gd name="T84" fmla="*/ 1578 w 1805"/>
                  <a:gd name="T85" fmla="*/ 1333 h 3254"/>
                  <a:gd name="T86" fmla="*/ 1616 w 1805"/>
                  <a:gd name="T87" fmla="*/ 1364 h 3254"/>
                  <a:gd name="T88" fmla="*/ 1663 w 1805"/>
                  <a:gd name="T89" fmla="*/ 1378 h 3254"/>
                  <a:gd name="T90" fmla="*/ 1714 w 1805"/>
                  <a:gd name="T91" fmla="*/ 1373 h 3254"/>
                  <a:gd name="T92" fmla="*/ 1749 w 1805"/>
                  <a:gd name="T93" fmla="*/ 1356 h 3254"/>
                  <a:gd name="T94" fmla="*/ 1784 w 1805"/>
                  <a:gd name="T95" fmla="*/ 1321 h 3254"/>
                  <a:gd name="T96" fmla="*/ 1803 w 1805"/>
                  <a:gd name="T97" fmla="*/ 1276 h 3254"/>
                  <a:gd name="T98" fmla="*/ 1803 w 1805"/>
                  <a:gd name="T99" fmla="*/ 1225 h 3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05" h="3254">
                    <a:moveTo>
                      <a:pt x="1800" y="1212"/>
                    </a:moveTo>
                    <a:lnTo>
                      <a:pt x="1493" y="209"/>
                    </a:lnTo>
                    <a:lnTo>
                      <a:pt x="1493" y="209"/>
                    </a:lnTo>
                    <a:lnTo>
                      <a:pt x="1484" y="188"/>
                    </a:lnTo>
                    <a:lnTo>
                      <a:pt x="1473" y="158"/>
                    </a:lnTo>
                    <a:lnTo>
                      <a:pt x="1466" y="141"/>
                    </a:lnTo>
                    <a:lnTo>
                      <a:pt x="1457" y="123"/>
                    </a:lnTo>
                    <a:lnTo>
                      <a:pt x="1447" y="105"/>
                    </a:lnTo>
                    <a:lnTo>
                      <a:pt x="1435" y="88"/>
                    </a:lnTo>
                    <a:lnTo>
                      <a:pt x="1421" y="70"/>
                    </a:lnTo>
                    <a:lnTo>
                      <a:pt x="1405" y="54"/>
                    </a:lnTo>
                    <a:lnTo>
                      <a:pt x="1396" y="46"/>
                    </a:lnTo>
                    <a:lnTo>
                      <a:pt x="1387" y="39"/>
                    </a:lnTo>
                    <a:lnTo>
                      <a:pt x="1377" y="31"/>
                    </a:lnTo>
                    <a:lnTo>
                      <a:pt x="1367" y="25"/>
                    </a:lnTo>
                    <a:lnTo>
                      <a:pt x="1356" y="19"/>
                    </a:lnTo>
                    <a:lnTo>
                      <a:pt x="1344" y="14"/>
                    </a:lnTo>
                    <a:lnTo>
                      <a:pt x="1332" y="10"/>
                    </a:lnTo>
                    <a:lnTo>
                      <a:pt x="1320" y="7"/>
                    </a:lnTo>
                    <a:lnTo>
                      <a:pt x="1306" y="3"/>
                    </a:lnTo>
                    <a:lnTo>
                      <a:pt x="1292" y="1"/>
                    </a:lnTo>
                    <a:lnTo>
                      <a:pt x="1277" y="0"/>
                    </a:lnTo>
                    <a:lnTo>
                      <a:pt x="1261" y="0"/>
                    </a:lnTo>
                    <a:lnTo>
                      <a:pt x="874" y="0"/>
                    </a:lnTo>
                    <a:lnTo>
                      <a:pt x="544" y="0"/>
                    </a:lnTo>
                    <a:lnTo>
                      <a:pt x="544" y="0"/>
                    </a:lnTo>
                    <a:lnTo>
                      <a:pt x="528" y="0"/>
                    </a:lnTo>
                    <a:lnTo>
                      <a:pt x="513" y="1"/>
                    </a:lnTo>
                    <a:lnTo>
                      <a:pt x="499" y="3"/>
                    </a:lnTo>
                    <a:lnTo>
                      <a:pt x="486" y="7"/>
                    </a:lnTo>
                    <a:lnTo>
                      <a:pt x="473" y="10"/>
                    </a:lnTo>
                    <a:lnTo>
                      <a:pt x="461" y="14"/>
                    </a:lnTo>
                    <a:lnTo>
                      <a:pt x="449" y="19"/>
                    </a:lnTo>
                    <a:lnTo>
                      <a:pt x="439" y="25"/>
                    </a:lnTo>
                    <a:lnTo>
                      <a:pt x="428" y="31"/>
                    </a:lnTo>
                    <a:lnTo>
                      <a:pt x="418" y="39"/>
                    </a:lnTo>
                    <a:lnTo>
                      <a:pt x="409" y="46"/>
                    </a:lnTo>
                    <a:lnTo>
                      <a:pt x="400" y="54"/>
                    </a:lnTo>
                    <a:lnTo>
                      <a:pt x="384" y="70"/>
                    </a:lnTo>
                    <a:lnTo>
                      <a:pt x="370" y="88"/>
                    </a:lnTo>
                    <a:lnTo>
                      <a:pt x="359" y="105"/>
                    </a:lnTo>
                    <a:lnTo>
                      <a:pt x="348" y="123"/>
                    </a:lnTo>
                    <a:lnTo>
                      <a:pt x="339" y="141"/>
                    </a:lnTo>
                    <a:lnTo>
                      <a:pt x="332" y="158"/>
                    </a:lnTo>
                    <a:lnTo>
                      <a:pt x="320" y="188"/>
                    </a:lnTo>
                    <a:lnTo>
                      <a:pt x="313" y="209"/>
                    </a:lnTo>
                    <a:lnTo>
                      <a:pt x="5" y="1212"/>
                    </a:lnTo>
                    <a:lnTo>
                      <a:pt x="5" y="1212"/>
                    </a:lnTo>
                    <a:lnTo>
                      <a:pt x="2" y="1225"/>
                    </a:lnTo>
                    <a:lnTo>
                      <a:pt x="1" y="1238"/>
                    </a:lnTo>
                    <a:lnTo>
                      <a:pt x="0" y="1250"/>
                    </a:lnTo>
                    <a:lnTo>
                      <a:pt x="1" y="1263"/>
                    </a:lnTo>
                    <a:lnTo>
                      <a:pt x="2" y="1276"/>
                    </a:lnTo>
                    <a:lnTo>
                      <a:pt x="5" y="1288"/>
                    </a:lnTo>
                    <a:lnTo>
                      <a:pt x="10" y="1300"/>
                    </a:lnTo>
                    <a:lnTo>
                      <a:pt x="15" y="1310"/>
                    </a:lnTo>
                    <a:lnTo>
                      <a:pt x="21" y="1321"/>
                    </a:lnTo>
                    <a:lnTo>
                      <a:pt x="29" y="1330"/>
                    </a:lnTo>
                    <a:lnTo>
                      <a:pt x="37" y="1340"/>
                    </a:lnTo>
                    <a:lnTo>
                      <a:pt x="46" y="1349"/>
                    </a:lnTo>
                    <a:lnTo>
                      <a:pt x="57" y="1356"/>
                    </a:lnTo>
                    <a:lnTo>
                      <a:pt x="67" y="1362"/>
                    </a:lnTo>
                    <a:lnTo>
                      <a:pt x="79" y="1369"/>
                    </a:lnTo>
                    <a:lnTo>
                      <a:pt x="91" y="1373"/>
                    </a:lnTo>
                    <a:lnTo>
                      <a:pt x="91" y="1373"/>
                    </a:lnTo>
                    <a:lnTo>
                      <a:pt x="104" y="1376"/>
                    </a:lnTo>
                    <a:lnTo>
                      <a:pt x="116" y="1378"/>
                    </a:lnTo>
                    <a:lnTo>
                      <a:pt x="129" y="1378"/>
                    </a:lnTo>
                    <a:lnTo>
                      <a:pt x="142" y="1378"/>
                    </a:lnTo>
                    <a:lnTo>
                      <a:pt x="155" y="1376"/>
                    </a:lnTo>
                    <a:lnTo>
                      <a:pt x="167" y="1373"/>
                    </a:lnTo>
                    <a:lnTo>
                      <a:pt x="178" y="1369"/>
                    </a:lnTo>
                    <a:lnTo>
                      <a:pt x="189" y="1364"/>
                    </a:lnTo>
                    <a:lnTo>
                      <a:pt x="200" y="1357"/>
                    </a:lnTo>
                    <a:lnTo>
                      <a:pt x="209" y="1350"/>
                    </a:lnTo>
                    <a:lnTo>
                      <a:pt x="219" y="1342"/>
                    </a:lnTo>
                    <a:lnTo>
                      <a:pt x="227" y="1333"/>
                    </a:lnTo>
                    <a:lnTo>
                      <a:pt x="235" y="1323"/>
                    </a:lnTo>
                    <a:lnTo>
                      <a:pt x="241" y="1311"/>
                    </a:lnTo>
                    <a:lnTo>
                      <a:pt x="248" y="1300"/>
                    </a:lnTo>
                    <a:lnTo>
                      <a:pt x="252" y="1288"/>
                    </a:lnTo>
                    <a:lnTo>
                      <a:pt x="515" y="427"/>
                    </a:lnTo>
                    <a:lnTo>
                      <a:pt x="515" y="427"/>
                    </a:lnTo>
                    <a:lnTo>
                      <a:pt x="527" y="428"/>
                    </a:lnTo>
                    <a:lnTo>
                      <a:pt x="562" y="428"/>
                    </a:lnTo>
                    <a:lnTo>
                      <a:pt x="164" y="1923"/>
                    </a:lnTo>
                    <a:lnTo>
                      <a:pt x="548" y="1923"/>
                    </a:lnTo>
                    <a:lnTo>
                      <a:pt x="548" y="3102"/>
                    </a:lnTo>
                    <a:lnTo>
                      <a:pt x="548" y="3102"/>
                    </a:lnTo>
                    <a:lnTo>
                      <a:pt x="548" y="3118"/>
                    </a:lnTo>
                    <a:lnTo>
                      <a:pt x="551" y="3133"/>
                    </a:lnTo>
                    <a:lnTo>
                      <a:pt x="555" y="3147"/>
                    </a:lnTo>
                    <a:lnTo>
                      <a:pt x="560" y="3161"/>
                    </a:lnTo>
                    <a:lnTo>
                      <a:pt x="567" y="3175"/>
                    </a:lnTo>
                    <a:lnTo>
                      <a:pt x="574" y="3187"/>
                    </a:lnTo>
                    <a:lnTo>
                      <a:pt x="583" y="3198"/>
                    </a:lnTo>
                    <a:lnTo>
                      <a:pt x="592" y="3209"/>
                    </a:lnTo>
                    <a:lnTo>
                      <a:pt x="603" y="3219"/>
                    </a:lnTo>
                    <a:lnTo>
                      <a:pt x="615" y="3227"/>
                    </a:lnTo>
                    <a:lnTo>
                      <a:pt x="627" y="3236"/>
                    </a:lnTo>
                    <a:lnTo>
                      <a:pt x="640" y="3242"/>
                    </a:lnTo>
                    <a:lnTo>
                      <a:pt x="654" y="3246"/>
                    </a:lnTo>
                    <a:lnTo>
                      <a:pt x="669" y="3251"/>
                    </a:lnTo>
                    <a:lnTo>
                      <a:pt x="684" y="3253"/>
                    </a:lnTo>
                    <a:lnTo>
                      <a:pt x="699" y="3254"/>
                    </a:lnTo>
                    <a:lnTo>
                      <a:pt x="699" y="3254"/>
                    </a:lnTo>
                    <a:lnTo>
                      <a:pt x="715" y="3253"/>
                    </a:lnTo>
                    <a:lnTo>
                      <a:pt x="730" y="3251"/>
                    </a:lnTo>
                    <a:lnTo>
                      <a:pt x="744" y="3246"/>
                    </a:lnTo>
                    <a:lnTo>
                      <a:pt x="758" y="3242"/>
                    </a:lnTo>
                    <a:lnTo>
                      <a:pt x="771" y="3236"/>
                    </a:lnTo>
                    <a:lnTo>
                      <a:pt x="783" y="3227"/>
                    </a:lnTo>
                    <a:lnTo>
                      <a:pt x="795" y="3219"/>
                    </a:lnTo>
                    <a:lnTo>
                      <a:pt x="806" y="3209"/>
                    </a:lnTo>
                    <a:lnTo>
                      <a:pt x="815" y="3198"/>
                    </a:lnTo>
                    <a:lnTo>
                      <a:pt x="825" y="3187"/>
                    </a:lnTo>
                    <a:lnTo>
                      <a:pt x="832" y="3175"/>
                    </a:lnTo>
                    <a:lnTo>
                      <a:pt x="839" y="3161"/>
                    </a:lnTo>
                    <a:lnTo>
                      <a:pt x="843" y="3147"/>
                    </a:lnTo>
                    <a:lnTo>
                      <a:pt x="847" y="3133"/>
                    </a:lnTo>
                    <a:lnTo>
                      <a:pt x="849" y="3118"/>
                    </a:lnTo>
                    <a:lnTo>
                      <a:pt x="850" y="3102"/>
                    </a:lnTo>
                    <a:lnTo>
                      <a:pt x="850" y="1923"/>
                    </a:lnTo>
                    <a:lnTo>
                      <a:pt x="903" y="1923"/>
                    </a:lnTo>
                    <a:lnTo>
                      <a:pt x="955" y="1923"/>
                    </a:lnTo>
                    <a:lnTo>
                      <a:pt x="955" y="3102"/>
                    </a:lnTo>
                    <a:lnTo>
                      <a:pt x="955" y="3102"/>
                    </a:lnTo>
                    <a:lnTo>
                      <a:pt x="956" y="3118"/>
                    </a:lnTo>
                    <a:lnTo>
                      <a:pt x="958" y="3133"/>
                    </a:lnTo>
                    <a:lnTo>
                      <a:pt x="962" y="3147"/>
                    </a:lnTo>
                    <a:lnTo>
                      <a:pt x="967" y="3161"/>
                    </a:lnTo>
                    <a:lnTo>
                      <a:pt x="973" y="3175"/>
                    </a:lnTo>
                    <a:lnTo>
                      <a:pt x="980" y="3187"/>
                    </a:lnTo>
                    <a:lnTo>
                      <a:pt x="990" y="3198"/>
                    </a:lnTo>
                    <a:lnTo>
                      <a:pt x="1000" y="3209"/>
                    </a:lnTo>
                    <a:lnTo>
                      <a:pt x="1010" y="3219"/>
                    </a:lnTo>
                    <a:lnTo>
                      <a:pt x="1022" y="3227"/>
                    </a:lnTo>
                    <a:lnTo>
                      <a:pt x="1034" y="3236"/>
                    </a:lnTo>
                    <a:lnTo>
                      <a:pt x="1048" y="3242"/>
                    </a:lnTo>
                    <a:lnTo>
                      <a:pt x="1062" y="3246"/>
                    </a:lnTo>
                    <a:lnTo>
                      <a:pt x="1075" y="3251"/>
                    </a:lnTo>
                    <a:lnTo>
                      <a:pt x="1090" y="3253"/>
                    </a:lnTo>
                    <a:lnTo>
                      <a:pt x="1106" y="3254"/>
                    </a:lnTo>
                    <a:lnTo>
                      <a:pt x="1106" y="3254"/>
                    </a:lnTo>
                    <a:lnTo>
                      <a:pt x="1121" y="3253"/>
                    </a:lnTo>
                    <a:lnTo>
                      <a:pt x="1136" y="3251"/>
                    </a:lnTo>
                    <a:lnTo>
                      <a:pt x="1151" y="3246"/>
                    </a:lnTo>
                    <a:lnTo>
                      <a:pt x="1165" y="3242"/>
                    </a:lnTo>
                    <a:lnTo>
                      <a:pt x="1178" y="3236"/>
                    </a:lnTo>
                    <a:lnTo>
                      <a:pt x="1191" y="3227"/>
                    </a:lnTo>
                    <a:lnTo>
                      <a:pt x="1202" y="3219"/>
                    </a:lnTo>
                    <a:lnTo>
                      <a:pt x="1213" y="3209"/>
                    </a:lnTo>
                    <a:lnTo>
                      <a:pt x="1223" y="3198"/>
                    </a:lnTo>
                    <a:lnTo>
                      <a:pt x="1231" y="3187"/>
                    </a:lnTo>
                    <a:lnTo>
                      <a:pt x="1239" y="3175"/>
                    </a:lnTo>
                    <a:lnTo>
                      <a:pt x="1245" y="3161"/>
                    </a:lnTo>
                    <a:lnTo>
                      <a:pt x="1250" y="3147"/>
                    </a:lnTo>
                    <a:lnTo>
                      <a:pt x="1255" y="3133"/>
                    </a:lnTo>
                    <a:lnTo>
                      <a:pt x="1257" y="3118"/>
                    </a:lnTo>
                    <a:lnTo>
                      <a:pt x="1257" y="3102"/>
                    </a:lnTo>
                    <a:lnTo>
                      <a:pt x="1257" y="1923"/>
                    </a:lnTo>
                    <a:lnTo>
                      <a:pt x="1641" y="1923"/>
                    </a:lnTo>
                    <a:lnTo>
                      <a:pt x="1243" y="428"/>
                    </a:lnTo>
                    <a:lnTo>
                      <a:pt x="1278" y="428"/>
                    </a:lnTo>
                    <a:lnTo>
                      <a:pt x="1278" y="428"/>
                    </a:lnTo>
                    <a:lnTo>
                      <a:pt x="1290" y="427"/>
                    </a:lnTo>
                    <a:lnTo>
                      <a:pt x="1553" y="1288"/>
                    </a:lnTo>
                    <a:lnTo>
                      <a:pt x="1553" y="1288"/>
                    </a:lnTo>
                    <a:lnTo>
                      <a:pt x="1558" y="1300"/>
                    </a:lnTo>
                    <a:lnTo>
                      <a:pt x="1564" y="1311"/>
                    </a:lnTo>
                    <a:lnTo>
                      <a:pt x="1570" y="1323"/>
                    </a:lnTo>
                    <a:lnTo>
                      <a:pt x="1578" y="1333"/>
                    </a:lnTo>
                    <a:lnTo>
                      <a:pt x="1586" y="1342"/>
                    </a:lnTo>
                    <a:lnTo>
                      <a:pt x="1595" y="1350"/>
                    </a:lnTo>
                    <a:lnTo>
                      <a:pt x="1606" y="1357"/>
                    </a:lnTo>
                    <a:lnTo>
                      <a:pt x="1616" y="1364"/>
                    </a:lnTo>
                    <a:lnTo>
                      <a:pt x="1627" y="1369"/>
                    </a:lnTo>
                    <a:lnTo>
                      <a:pt x="1639" y="1373"/>
                    </a:lnTo>
                    <a:lnTo>
                      <a:pt x="1650" y="1376"/>
                    </a:lnTo>
                    <a:lnTo>
                      <a:pt x="1663" y="1378"/>
                    </a:lnTo>
                    <a:lnTo>
                      <a:pt x="1676" y="1378"/>
                    </a:lnTo>
                    <a:lnTo>
                      <a:pt x="1689" y="1378"/>
                    </a:lnTo>
                    <a:lnTo>
                      <a:pt x="1702" y="1376"/>
                    </a:lnTo>
                    <a:lnTo>
                      <a:pt x="1714" y="1373"/>
                    </a:lnTo>
                    <a:lnTo>
                      <a:pt x="1714" y="1373"/>
                    </a:lnTo>
                    <a:lnTo>
                      <a:pt x="1726" y="1369"/>
                    </a:lnTo>
                    <a:lnTo>
                      <a:pt x="1738" y="1362"/>
                    </a:lnTo>
                    <a:lnTo>
                      <a:pt x="1749" y="1356"/>
                    </a:lnTo>
                    <a:lnTo>
                      <a:pt x="1759" y="1349"/>
                    </a:lnTo>
                    <a:lnTo>
                      <a:pt x="1768" y="1340"/>
                    </a:lnTo>
                    <a:lnTo>
                      <a:pt x="1776" y="1330"/>
                    </a:lnTo>
                    <a:lnTo>
                      <a:pt x="1784" y="1321"/>
                    </a:lnTo>
                    <a:lnTo>
                      <a:pt x="1790" y="1310"/>
                    </a:lnTo>
                    <a:lnTo>
                      <a:pt x="1795" y="1300"/>
                    </a:lnTo>
                    <a:lnTo>
                      <a:pt x="1800" y="1288"/>
                    </a:lnTo>
                    <a:lnTo>
                      <a:pt x="1803" y="1276"/>
                    </a:lnTo>
                    <a:lnTo>
                      <a:pt x="1804" y="1263"/>
                    </a:lnTo>
                    <a:lnTo>
                      <a:pt x="1805" y="1250"/>
                    </a:lnTo>
                    <a:lnTo>
                      <a:pt x="1804" y="1238"/>
                    </a:lnTo>
                    <a:lnTo>
                      <a:pt x="1803" y="1225"/>
                    </a:lnTo>
                    <a:lnTo>
                      <a:pt x="1800" y="1212"/>
                    </a:lnTo>
                    <a:lnTo>
                      <a:pt x="1800" y="1212"/>
                    </a:lnTo>
                    <a:close/>
                  </a:path>
                </a:pathLst>
              </a:custGeom>
              <a:solidFill>
                <a:schemeClr val="accent3"/>
              </a:solidFill>
              <a:ln w="1588">
                <a:noFill/>
                <a:prstDash val="solid"/>
                <a:round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219078">
                  <a:defRPr/>
                </a:pPr>
                <a:endParaRPr lang="en-US" sz="2400" kern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39" name="Group 127"/>
            <p:cNvGrpSpPr/>
            <p:nvPr/>
          </p:nvGrpSpPr>
          <p:grpSpPr>
            <a:xfrm>
              <a:off x="7023101" y="2673428"/>
              <a:ext cx="609601" cy="1342941"/>
              <a:chOff x="1182688" y="1800226"/>
              <a:chExt cx="954088" cy="2101850"/>
            </a:xfrm>
            <a:grpFill/>
            <a:effectLst/>
          </p:grpSpPr>
          <p:sp>
            <p:nvSpPr>
              <p:cNvPr id="40" name="Freeform 128"/>
              <p:cNvSpPr>
                <a:spLocks/>
              </p:cNvSpPr>
              <p:nvPr/>
            </p:nvSpPr>
            <p:spPr bwMode="auto">
              <a:xfrm>
                <a:off x="1503363" y="1800226"/>
                <a:ext cx="325438" cy="325438"/>
              </a:xfrm>
              <a:custGeom>
                <a:avLst/>
                <a:gdLst>
                  <a:gd name="T0" fmla="*/ 324 w 617"/>
                  <a:gd name="T1" fmla="*/ 617 h 617"/>
                  <a:gd name="T2" fmla="*/ 370 w 617"/>
                  <a:gd name="T3" fmla="*/ 611 h 617"/>
                  <a:gd name="T4" fmla="*/ 415 w 617"/>
                  <a:gd name="T5" fmla="*/ 599 h 617"/>
                  <a:gd name="T6" fmla="*/ 456 w 617"/>
                  <a:gd name="T7" fmla="*/ 580 h 617"/>
                  <a:gd name="T8" fmla="*/ 493 w 617"/>
                  <a:gd name="T9" fmla="*/ 556 h 617"/>
                  <a:gd name="T10" fmla="*/ 527 w 617"/>
                  <a:gd name="T11" fmla="*/ 527 h 617"/>
                  <a:gd name="T12" fmla="*/ 556 w 617"/>
                  <a:gd name="T13" fmla="*/ 493 h 617"/>
                  <a:gd name="T14" fmla="*/ 580 w 617"/>
                  <a:gd name="T15" fmla="*/ 456 h 617"/>
                  <a:gd name="T16" fmla="*/ 598 w 617"/>
                  <a:gd name="T17" fmla="*/ 415 h 617"/>
                  <a:gd name="T18" fmla="*/ 611 w 617"/>
                  <a:gd name="T19" fmla="*/ 370 h 617"/>
                  <a:gd name="T20" fmla="*/ 617 w 617"/>
                  <a:gd name="T21" fmla="*/ 324 h 617"/>
                  <a:gd name="T22" fmla="*/ 617 w 617"/>
                  <a:gd name="T23" fmla="*/ 292 h 617"/>
                  <a:gd name="T24" fmla="*/ 611 w 617"/>
                  <a:gd name="T25" fmla="*/ 247 h 617"/>
                  <a:gd name="T26" fmla="*/ 598 w 617"/>
                  <a:gd name="T27" fmla="*/ 203 h 617"/>
                  <a:gd name="T28" fmla="*/ 580 w 617"/>
                  <a:gd name="T29" fmla="*/ 161 h 617"/>
                  <a:gd name="T30" fmla="*/ 556 w 617"/>
                  <a:gd name="T31" fmla="*/ 124 h 617"/>
                  <a:gd name="T32" fmla="*/ 527 w 617"/>
                  <a:gd name="T33" fmla="*/ 91 h 617"/>
                  <a:gd name="T34" fmla="*/ 493 w 617"/>
                  <a:gd name="T35" fmla="*/ 61 h 617"/>
                  <a:gd name="T36" fmla="*/ 456 w 617"/>
                  <a:gd name="T37" fmla="*/ 37 h 617"/>
                  <a:gd name="T38" fmla="*/ 415 w 617"/>
                  <a:gd name="T39" fmla="*/ 18 h 617"/>
                  <a:gd name="T40" fmla="*/ 370 w 617"/>
                  <a:gd name="T41" fmla="*/ 7 h 617"/>
                  <a:gd name="T42" fmla="*/ 324 w 617"/>
                  <a:gd name="T43" fmla="*/ 0 h 617"/>
                  <a:gd name="T44" fmla="*/ 292 w 617"/>
                  <a:gd name="T45" fmla="*/ 0 h 617"/>
                  <a:gd name="T46" fmla="*/ 246 w 617"/>
                  <a:gd name="T47" fmla="*/ 7 h 617"/>
                  <a:gd name="T48" fmla="*/ 203 w 617"/>
                  <a:gd name="T49" fmla="*/ 18 h 617"/>
                  <a:gd name="T50" fmla="*/ 161 w 617"/>
                  <a:gd name="T51" fmla="*/ 37 h 617"/>
                  <a:gd name="T52" fmla="*/ 124 w 617"/>
                  <a:gd name="T53" fmla="*/ 61 h 617"/>
                  <a:gd name="T54" fmla="*/ 91 w 617"/>
                  <a:gd name="T55" fmla="*/ 91 h 617"/>
                  <a:gd name="T56" fmla="*/ 61 w 617"/>
                  <a:gd name="T57" fmla="*/ 124 h 617"/>
                  <a:gd name="T58" fmla="*/ 37 w 617"/>
                  <a:gd name="T59" fmla="*/ 161 h 617"/>
                  <a:gd name="T60" fmla="*/ 18 w 617"/>
                  <a:gd name="T61" fmla="*/ 203 h 617"/>
                  <a:gd name="T62" fmla="*/ 6 w 617"/>
                  <a:gd name="T63" fmla="*/ 247 h 617"/>
                  <a:gd name="T64" fmla="*/ 0 w 617"/>
                  <a:gd name="T65" fmla="*/ 292 h 617"/>
                  <a:gd name="T66" fmla="*/ 0 w 617"/>
                  <a:gd name="T67" fmla="*/ 324 h 617"/>
                  <a:gd name="T68" fmla="*/ 6 w 617"/>
                  <a:gd name="T69" fmla="*/ 370 h 617"/>
                  <a:gd name="T70" fmla="*/ 18 w 617"/>
                  <a:gd name="T71" fmla="*/ 415 h 617"/>
                  <a:gd name="T72" fmla="*/ 37 w 617"/>
                  <a:gd name="T73" fmla="*/ 456 h 617"/>
                  <a:gd name="T74" fmla="*/ 61 w 617"/>
                  <a:gd name="T75" fmla="*/ 493 h 617"/>
                  <a:gd name="T76" fmla="*/ 91 w 617"/>
                  <a:gd name="T77" fmla="*/ 527 h 617"/>
                  <a:gd name="T78" fmla="*/ 124 w 617"/>
                  <a:gd name="T79" fmla="*/ 556 h 617"/>
                  <a:gd name="T80" fmla="*/ 161 w 617"/>
                  <a:gd name="T81" fmla="*/ 580 h 617"/>
                  <a:gd name="T82" fmla="*/ 203 w 617"/>
                  <a:gd name="T83" fmla="*/ 599 h 617"/>
                  <a:gd name="T84" fmla="*/ 246 w 617"/>
                  <a:gd name="T85" fmla="*/ 611 h 617"/>
                  <a:gd name="T86" fmla="*/ 292 w 617"/>
                  <a:gd name="T87" fmla="*/ 617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17" h="617">
                    <a:moveTo>
                      <a:pt x="308" y="617"/>
                    </a:moveTo>
                    <a:lnTo>
                      <a:pt x="308" y="617"/>
                    </a:lnTo>
                    <a:lnTo>
                      <a:pt x="324" y="617"/>
                    </a:lnTo>
                    <a:lnTo>
                      <a:pt x="340" y="616"/>
                    </a:lnTo>
                    <a:lnTo>
                      <a:pt x="355" y="614"/>
                    </a:lnTo>
                    <a:lnTo>
                      <a:pt x="370" y="611"/>
                    </a:lnTo>
                    <a:lnTo>
                      <a:pt x="385" y="607"/>
                    </a:lnTo>
                    <a:lnTo>
                      <a:pt x="400" y="603"/>
                    </a:lnTo>
                    <a:lnTo>
                      <a:pt x="415" y="599"/>
                    </a:lnTo>
                    <a:lnTo>
                      <a:pt x="429" y="593"/>
                    </a:lnTo>
                    <a:lnTo>
                      <a:pt x="443" y="587"/>
                    </a:lnTo>
                    <a:lnTo>
                      <a:pt x="456" y="580"/>
                    </a:lnTo>
                    <a:lnTo>
                      <a:pt x="468" y="573"/>
                    </a:lnTo>
                    <a:lnTo>
                      <a:pt x="481" y="564"/>
                    </a:lnTo>
                    <a:lnTo>
                      <a:pt x="493" y="556"/>
                    </a:lnTo>
                    <a:lnTo>
                      <a:pt x="505" y="546"/>
                    </a:lnTo>
                    <a:lnTo>
                      <a:pt x="516" y="537"/>
                    </a:lnTo>
                    <a:lnTo>
                      <a:pt x="527" y="527"/>
                    </a:lnTo>
                    <a:lnTo>
                      <a:pt x="537" y="516"/>
                    </a:lnTo>
                    <a:lnTo>
                      <a:pt x="546" y="505"/>
                    </a:lnTo>
                    <a:lnTo>
                      <a:pt x="556" y="493"/>
                    </a:lnTo>
                    <a:lnTo>
                      <a:pt x="564" y="481"/>
                    </a:lnTo>
                    <a:lnTo>
                      <a:pt x="573" y="468"/>
                    </a:lnTo>
                    <a:lnTo>
                      <a:pt x="580" y="456"/>
                    </a:lnTo>
                    <a:lnTo>
                      <a:pt x="587" y="443"/>
                    </a:lnTo>
                    <a:lnTo>
                      <a:pt x="593" y="429"/>
                    </a:lnTo>
                    <a:lnTo>
                      <a:pt x="598" y="415"/>
                    </a:lnTo>
                    <a:lnTo>
                      <a:pt x="603" y="400"/>
                    </a:lnTo>
                    <a:lnTo>
                      <a:pt x="607" y="385"/>
                    </a:lnTo>
                    <a:lnTo>
                      <a:pt x="611" y="370"/>
                    </a:lnTo>
                    <a:lnTo>
                      <a:pt x="613" y="355"/>
                    </a:lnTo>
                    <a:lnTo>
                      <a:pt x="616" y="340"/>
                    </a:lnTo>
                    <a:lnTo>
                      <a:pt x="617" y="324"/>
                    </a:lnTo>
                    <a:lnTo>
                      <a:pt x="617" y="308"/>
                    </a:lnTo>
                    <a:lnTo>
                      <a:pt x="617" y="308"/>
                    </a:lnTo>
                    <a:lnTo>
                      <a:pt x="617" y="292"/>
                    </a:lnTo>
                    <a:lnTo>
                      <a:pt x="616" y="277"/>
                    </a:lnTo>
                    <a:lnTo>
                      <a:pt x="613" y="261"/>
                    </a:lnTo>
                    <a:lnTo>
                      <a:pt x="611" y="247"/>
                    </a:lnTo>
                    <a:lnTo>
                      <a:pt x="607" y="232"/>
                    </a:lnTo>
                    <a:lnTo>
                      <a:pt x="603" y="217"/>
                    </a:lnTo>
                    <a:lnTo>
                      <a:pt x="598" y="203"/>
                    </a:lnTo>
                    <a:lnTo>
                      <a:pt x="593" y="189"/>
                    </a:lnTo>
                    <a:lnTo>
                      <a:pt x="587" y="175"/>
                    </a:lnTo>
                    <a:lnTo>
                      <a:pt x="580" y="161"/>
                    </a:lnTo>
                    <a:lnTo>
                      <a:pt x="573" y="148"/>
                    </a:lnTo>
                    <a:lnTo>
                      <a:pt x="564" y="136"/>
                    </a:lnTo>
                    <a:lnTo>
                      <a:pt x="556" y="124"/>
                    </a:lnTo>
                    <a:lnTo>
                      <a:pt x="546" y="112"/>
                    </a:lnTo>
                    <a:lnTo>
                      <a:pt x="537" y="101"/>
                    </a:lnTo>
                    <a:lnTo>
                      <a:pt x="527" y="91"/>
                    </a:lnTo>
                    <a:lnTo>
                      <a:pt x="516" y="80"/>
                    </a:lnTo>
                    <a:lnTo>
                      <a:pt x="505" y="71"/>
                    </a:lnTo>
                    <a:lnTo>
                      <a:pt x="493" y="61"/>
                    </a:lnTo>
                    <a:lnTo>
                      <a:pt x="481" y="52"/>
                    </a:lnTo>
                    <a:lnTo>
                      <a:pt x="468" y="45"/>
                    </a:lnTo>
                    <a:lnTo>
                      <a:pt x="456" y="37"/>
                    </a:lnTo>
                    <a:lnTo>
                      <a:pt x="443" y="30"/>
                    </a:lnTo>
                    <a:lnTo>
                      <a:pt x="429" y="25"/>
                    </a:lnTo>
                    <a:lnTo>
                      <a:pt x="415" y="18"/>
                    </a:lnTo>
                    <a:lnTo>
                      <a:pt x="400" y="14"/>
                    </a:lnTo>
                    <a:lnTo>
                      <a:pt x="385" y="10"/>
                    </a:lnTo>
                    <a:lnTo>
                      <a:pt x="370" y="7"/>
                    </a:lnTo>
                    <a:lnTo>
                      <a:pt x="355" y="3"/>
                    </a:lnTo>
                    <a:lnTo>
                      <a:pt x="340" y="1"/>
                    </a:lnTo>
                    <a:lnTo>
                      <a:pt x="324" y="0"/>
                    </a:lnTo>
                    <a:lnTo>
                      <a:pt x="308" y="0"/>
                    </a:lnTo>
                    <a:lnTo>
                      <a:pt x="308" y="0"/>
                    </a:lnTo>
                    <a:lnTo>
                      <a:pt x="292" y="0"/>
                    </a:lnTo>
                    <a:lnTo>
                      <a:pt x="277" y="1"/>
                    </a:lnTo>
                    <a:lnTo>
                      <a:pt x="261" y="3"/>
                    </a:lnTo>
                    <a:lnTo>
                      <a:pt x="246" y="7"/>
                    </a:lnTo>
                    <a:lnTo>
                      <a:pt x="232" y="10"/>
                    </a:lnTo>
                    <a:lnTo>
                      <a:pt x="217" y="14"/>
                    </a:lnTo>
                    <a:lnTo>
                      <a:pt x="203" y="18"/>
                    </a:lnTo>
                    <a:lnTo>
                      <a:pt x="188" y="25"/>
                    </a:lnTo>
                    <a:lnTo>
                      <a:pt x="175" y="30"/>
                    </a:lnTo>
                    <a:lnTo>
                      <a:pt x="161" y="37"/>
                    </a:lnTo>
                    <a:lnTo>
                      <a:pt x="148" y="45"/>
                    </a:lnTo>
                    <a:lnTo>
                      <a:pt x="136" y="52"/>
                    </a:lnTo>
                    <a:lnTo>
                      <a:pt x="124" y="61"/>
                    </a:lnTo>
                    <a:lnTo>
                      <a:pt x="112" y="71"/>
                    </a:lnTo>
                    <a:lnTo>
                      <a:pt x="101" y="80"/>
                    </a:lnTo>
                    <a:lnTo>
                      <a:pt x="91" y="91"/>
                    </a:lnTo>
                    <a:lnTo>
                      <a:pt x="80" y="101"/>
                    </a:lnTo>
                    <a:lnTo>
                      <a:pt x="70" y="112"/>
                    </a:lnTo>
                    <a:lnTo>
                      <a:pt x="61" y="124"/>
                    </a:lnTo>
                    <a:lnTo>
                      <a:pt x="52" y="136"/>
                    </a:lnTo>
                    <a:lnTo>
                      <a:pt x="45" y="148"/>
                    </a:lnTo>
                    <a:lnTo>
                      <a:pt x="37" y="161"/>
                    </a:lnTo>
                    <a:lnTo>
                      <a:pt x="30" y="175"/>
                    </a:lnTo>
                    <a:lnTo>
                      <a:pt x="25" y="189"/>
                    </a:lnTo>
                    <a:lnTo>
                      <a:pt x="18" y="203"/>
                    </a:lnTo>
                    <a:lnTo>
                      <a:pt x="14" y="217"/>
                    </a:lnTo>
                    <a:lnTo>
                      <a:pt x="10" y="232"/>
                    </a:lnTo>
                    <a:lnTo>
                      <a:pt x="6" y="247"/>
                    </a:lnTo>
                    <a:lnTo>
                      <a:pt x="3" y="261"/>
                    </a:lnTo>
                    <a:lnTo>
                      <a:pt x="1" y="277"/>
                    </a:lnTo>
                    <a:lnTo>
                      <a:pt x="0" y="292"/>
                    </a:lnTo>
                    <a:lnTo>
                      <a:pt x="0" y="308"/>
                    </a:lnTo>
                    <a:lnTo>
                      <a:pt x="0" y="308"/>
                    </a:lnTo>
                    <a:lnTo>
                      <a:pt x="0" y="324"/>
                    </a:lnTo>
                    <a:lnTo>
                      <a:pt x="1" y="340"/>
                    </a:lnTo>
                    <a:lnTo>
                      <a:pt x="3" y="355"/>
                    </a:lnTo>
                    <a:lnTo>
                      <a:pt x="6" y="370"/>
                    </a:lnTo>
                    <a:lnTo>
                      <a:pt x="10" y="385"/>
                    </a:lnTo>
                    <a:lnTo>
                      <a:pt x="14" y="400"/>
                    </a:lnTo>
                    <a:lnTo>
                      <a:pt x="18" y="415"/>
                    </a:lnTo>
                    <a:lnTo>
                      <a:pt x="25" y="429"/>
                    </a:lnTo>
                    <a:lnTo>
                      <a:pt x="30" y="443"/>
                    </a:lnTo>
                    <a:lnTo>
                      <a:pt x="37" y="456"/>
                    </a:lnTo>
                    <a:lnTo>
                      <a:pt x="45" y="468"/>
                    </a:lnTo>
                    <a:lnTo>
                      <a:pt x="52" y="481"/>
                    </a:lnTo>
                    <a:lnTo>
                      <a:pt x="61" y="493"/>
                    </a:lnTo>
                    <a:lnTo>
                      <a:pt x="70" y="505"/>
                    </a:lnTo>
                    <a:lnTo>
                      <a:pt x="80" y="516"/>
                    </a:lnTo>
                    <a:lnTo>
                      <a:pt x="91" y="527"/>
                    </a:lnTo>
                    <a:lnTo>
                      <a:pt x="101" y="537"/>
                    </a:lnTo>
                    <a:lnTo>
                      <a:pt x="112" y="546"/>
                    </a:lnTo>
                    <a:lnTo>
                      <a:pt x="124" y="556"/>
                    </a:lnTo>
                    <a:lnTo>
                      <a:pt x="136" y="564"/>
                    </a:lnTo>
                    <a:lnTo>
                      <a:pt x="148" y="573"/>
                    </a:lnTo>
                    <a:lnTo>
                      <a:pt x="161" y="580"/>
                    </a:lnTo>
                    <a:lnTo>
                      <a:pt x="175" y="587"/>
                    </a:lnTo>
                    <a:lnTo>
                      <a:pt x="188" y="593"/>
                    </a:lnTo>
                    <a:lnTo>
                      <a:pt x="203" y="599"/>
                    </a:lnTo>
                    <a:lnTo>
                      <a:pt x="217" y="603"/>
                    </a:lnTo>
                    <a:lnTo>
                      <a:pt x="232" y="607"/>
                    </a:lnTo>
                    <a:lnTo>
                      <a:pt x="246" y="611"/>
                    </a:lnTo>
                    <a:lnTo>
                      <a:pt x="261" y="614"/>
                    </a:lnTo>
                    <a:lnTo>
                      <a:pt x="277" y="616"/>
                    </a:lnTo>
                    <a:lnTo>
                      <a:pt x="292" y="617"/>
                    </a:lnTo>
                    <a:lnTo>
                      <a:pt x="308" y="617"/>
                    </a:lnTo>
                    <a:lnTo>
                      <a:pt x="308" y="617"/>
                    </a:lnTo>
                    <a:close/>
                  </a:path>
                </a:pathLst>
              </a:custGeom>
              <a:solidFill>
                <a:schemeClr val="bg2"/>
              </a:solidFill>
              <a:ln w="1588">
                <a:noFill/>
                <a:prstDash val="solid"/>
                <a:round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219078">
                  <a:defRPr/>
                </a:pPr>
                <a:endParaRPr 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1" name="Freeform 129"/>
              <p:cNvSpPr>
                <a:spLocks/>
              </p:cNvSpPr>
              <p:nvPr/>
            </p:nvSpPr>
            <p:spPr bwMode="auto">
              <a:xfrm>
                <a:off x="1182688" y="2181226"/>
                <a:ext cx="954088" cy="1720850"/>
              </a:xfrm>
              <a:custGeom>
                <a:avLst/>
                <a:gdLst>
                  <a:gd name="T0" fmla="*/ 1484 w 1805"/>
                  <a:gd name="T1" fmla="*/ 188 h 3254"/>
                  <a:gd name="T2" fmla="*/ 1447 w 1805"/>
                  <a:gd name="T3" fmla="*/ 105 h 3254"/>
                  <a:gd name="T4" fmla="*/ 1396 w 1805"/>
                  <a:gd name="T5" fmla="*/ 46 h 3254"/>
                  <a:gd name="T6" fmla="*/ 1356 w 1805"/>
                  <a:gd name="T7" fmla="*/ 19 h 3254"/>
                  <a:gd name="T8" fmla="*/ 1306 w 1805"/>
                  <a:gd name="T9" fmla="*/ 3 h 3254"/>
                  <a:gd name="T10" fmla="*/ 874 w 1805"/>
                  <a:gd name="T11" fmla="*/ 0 h 3254"/>
                  <a:gd name="T12" fmla="*/ 513 w 1805"/>
                  <a:gd name="T13" fmla="*/ 1 h 3254"/>
                  <a:gd name="T14" fmla="*/ 461 w 1805"/>
                  <a:gd name="T15" fmla="*/ 14 h 3254"/>
                  <a:gd name="T16" fmla="*/ 418 w 1805"/>
                  <a:gd name="T17" fmla="*/ 39 h 3254"/>
                  <a:gd name="T18" fmla="*/ 370 w 1805"/>
                  <a:gd name="T19" fmla="*/ 88 h 3254"/>
                  <a:gd name="T20" fmla="*/ 332 w 1805"/>
                  <a:gd name="T21" fmla="*/ 158 h 3254"/>
                  <a:gd name="T22" fmla="*/ 5 w 1805"/>
                  <a:gd name="T23" fmla="*/ 1212 h 3254"/>
                  <a:gd name="T24" fmla="*/ 1 w 1805"/>
                  <a:gd name="T25" fmla="*/ 1263 h 3254"/>
                  <a:gd name="T26" fmla="*/ 15 w 1805"/>
                  <a:gd name="T27" fmla="*/ 1310 h 3254"/>
                  <a:gd name="T28" fmla="*/ 46 w 1805"/>
                  <a:gd name="T29" fmla="*/ 1349 h 3254"/>
                  <a:gd name="T30" fmla="*/ 91 w 1805"/>
                  <a:gd name="T31" fmla="*/ 1373 h 3254"/>
                  <a:gd name="T32" fmla="*/ 129 w 1805"/>
                  <a:gd name="T33" fmla="*/ 1378 h 3254"/>
                  <a:gd name="T34" fmla="*/ 178 w 1805"/>
                  <a:gd name="T35" fmla="*/ 1369 h 3254"/>
                  <a:gd name="T36" fmla="*/ 219 w 1805"/>
                  <a:gd name="T37" fmla="*/ 1342 h 3254"/>
                  <a:gd name="T38" fmla="*/ 248 w 1805"/>
                  <a:gd name="T39" fmla="*/ 1300 h 3254"/>
                  <a:gd name="T40" fmla="*/ 527 w 1805"/>
                  <a:gd name="T41" fmla="*/ 428 h 3254"/>
                  <a:gd name="T42" fmla="*/ 548 w 1805"/>
                  <a:gd name="T43" fmla="*/ 3102 h 3254"/>
                  <a:gd name="T44" fmla="*/ 555 w 1805"/>
                  <a:gd name="T45" fmla="*/ 3147 h 3254"/>
                  <a:gd name="T46" fmla="*/ 583 w 1805"/>
                  <a:gd name="T47" fmla="*/ 3198 h 3254"/>
                  <a:gd name="T48" fmla="*/ 627 w 1805"/>
                  <a:gd name="T49" fmla="*/ 3236 h 3254"/>
                  <a:gd name="T50" fmla="*/ 684 w 1805"/>
                  <a:gd name="T51" fmla="*/ 3253 h 3254"/>
                  <a:gd name="T52" fmla="*/ 730 w 1805"/>
                  <a:gd name="T53" fmla="*/ 3251 h 3254"/>
                  <a:gd name="T54" fmla="*/ 783 w 1805"/>
                  <a:gd name="T55" fmla="*/ 3227 h 3254"/>
                  <a:gd name="T56" fmla="*/ 825 w 1805"/>
                  <a:gd name="T57" fmla="*/ 3187 h 3254"/>
                  <a:gd name="T58" fmla="*/ 847 w 1805"/>
                  <a:gd name="T59" fmla="*/ 3133 h 3254"/>
                  <a:gd name="T60" fmla="*/ 903 w 1805"/>
                  <a:gd name="T61" fmla="*/ 1923 h 3254"/>
                  <a:gd name="T62" fmla="*/ 956 w 1805"/>
                  <a:gd name="T63" fmla="*/ 3118 h 3254"/>
                  <a:gd name="T64" fmla="*/ 973 w 1805"/>
                  <a:gd name="T65" fmla="*/ 3175 h 3254"/>
                  <a:gd name="T66" fmla="*/ 1010 w 1805"/>
                  <a:gd name="T67" fmla="*/ 3219 h 3254"/>
                  <a:gd name="T68" fmla="*/ 1062 w 1805"/>
                  <a:gd name="T69" fmla="*/ 3246 h 3254"/>
                  <a:gd name="T70" fmla="*/ 1106 w 1805"/>
                  <a:gd name="T71" fmla="*/ 3254 h 3254"/>
                  <a:gd name="T72" fmla="*/ 1165 w 1805"/>
                  <a:gd name="T73" fmla="*/ 3242 h 3254"/>
                  <a:gd name="T74" fmla="*/ 1213 w 1805"/>
                  <a:gd name="T75" fmla="*/ 3209 h 3254"/>
                  <a:gd name="T76" fmla="*/ 1245 w 1805"/>
                  <a:gd name="T77" fmla="*/ 3161 h 3254"/>
                  <a:gd name="T78" fmla="*/ 1257 w 1805"/>
                  <a:gd name="T79" fmla="*/ 3102 h 3254"/>
                  <a:gd name="T80" fmla="*/ 1278 w 1805"/>
                  <a:gd name="T81" fmla="*/ 428 h 3254"/>
                  <a:gd name="T82" fmla="*/ 1553 w 1805"/>
                  <a:gd name="T83" fmla="*/ 1288 h 3254"/>
                  <a:gd name="T84" fmla="*/ 1578 w 1805"/>
                  <a:gd name="T85" fmla="*/ 1333 h 3254"/>
                  <a:gd name="T86" fmla="*/ 1616 w 1805"/>
                  <a:gd name="T87" fmla="*/ 1364 h 3254"/>
                  <a:gd name="T88" fmla="*/ 1663 w 1805"/>
                  <a:gd name="T89" fmla="*/ 1378 h 3254"/>
                  <a:gd name="T90" fmla="*/ 1714 w 1805"/>
                  <a:gd name="T91" fmla="*/ 1373 h 3254"/>
                  <a:gd name="T92" fmla="*/ 1749 w 1805"/>
                  <a:gd name="T93" fmla="*/ 1356 h 3254"/>
                  <a:gd name="T94" fmla="*/ 1784 w 1805"/>
                  <a:gd name="T95" fmla="*/ 1321 h 3254"/>
                  <a:gd name="T96" fmla="*/ 1803 w 1805"/>
                  <a:gd name="T97" fmla="*/ 1276 h 3254"/>
                  <a:gd name="T98" fmla="*/ 1803 w 1805"/>
                  <a:gd name="T99" fmla="*/ 1225 h 3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05" h="3254">
                    <a:moveTo>
                      <a:pt x="1800" y="1212"/>
                    </a:moveTo>
                    <a:lnTo>
                      <a:pt x="1493" y="209"/>
                    </a:lnTo>
                    <a:lnTo>
                      <a:pt x="1493" y="209"/>
                    </a:lnTo>
                    <a:lnTo>
                      <a:pt x="1484" y="188"/>
                    </a:lnTo>
                    <a:lnTo>
                      <a:pt x="1473" y="158"/>
                    </a:lnTo>
                    <a:lnTo>
                      <a:pt x="1466" y="141"/>
                    </a:lnTo>
                    <a:lnTo>
                      <a:pt x="1457" y="123"/>
                    </a:lnTo>
                    <a:lnTo>
                      <a:pt x="1447" y="105"/>
                    </a:lnTo>
                    <a:lnTo>
                      <a:pt x="1435" y="88"/>
                    </a:lnTo>
                    <a:lnTo>
                      <a:pt x="1421" y="70"/>
                    </a:lnTo>
                    <a:lnTo>
                      <a:pt x="1405" y="54"/>
                    </a:lnTo>
                    <a:lnTo>
                      <a:pt x="1396" y="46"/>
                    </a:lnTo>
                    <a:lnTo>
                      <a:pt x="1387" y="39"/>
                    </a:lnTo>
                    <a:lnTo>
                      <a:pt x="1377" y="31"/>
                    </a:lnTo>
                    <a:lnTo>
                      <a:pt x="1367" y="25"/>
                    </a:lnTo>
                    <a:lnTo>
                      <a:pt x="1356" y="19"/>
                    </a:lnTo>
                    <a:lnTo>
                      <a:pt x="1344" y="14"/>
                    </a:lnTo>
                    <a:lnTo>
                      <a:pt x="1332" y="10"/>
                    </a:lnTo>
                    <a:lnTo>
                      <a:pt x="1320" y="7"/>
                    </a:lnTo>
                    <a:lnTo>
                      <a:pt x="1306" y="3"/>
                    </a:lnTo>
                    <a:lnTo>
                      <a:pt x="1292" y="1"/>
                    </a:lnTo>
                    <a:lnTo>
                      <a:pt x="1277" y="0"/>
                    </a:lnTo>
                    <a:lnTo>
                      <a:pt x="1261" y="0"/>
                    </a:lnTo>
                    <a:lnTo>
                      <a:pt x="874" y="0"/>
                    </a:lnTo>
                    <a:lnTo>
                      <a:pt x="544" y="0"/>
                    </a:lnTo>
                    <a:lnTo>
                      <a:pt x="544" y="0"/>
                    </a:lnTo>
                    <a:lnTo>
                      <a:pt x="528" y="0"/>
                    </a:lnTo>
                    <a:lnTo>
                      <a:pt x="513" y="1"/>
                    </a:lnTo>
                    <a:lnTo>
                      <a:pt x="499" y="3"/>
                    </a:lnTo>
                    <a:lnTo>
                      <a:pt x="486" y="7"/>
                    </a:lnTo>
                    <a:lnTo>
                      <a:pt x="473" y="10"/>
                    </a:lnTo>
                    <a:lnTo>
                      <a:pt x="461" y="14"/>
                    </a:lnTo>
                    <a:lnTo>
                      <a:pt x="449" y="19"/>
                    </a:lnTo>
                    <a:lnTo>
                      <a:pt x="439" y="25"/>
                    </a:lnTo>
                    <a:lnTo>
                      <a:pt x="428" y="31"/>
                    </a:lnTo>
                    <a:lnTo>
                      <a:pt x="418" y="39"/>
                    </a:lnTo>
                    <a:lnTo>
                      <a:pt x="409" y="46"/>
                    </a:lnTo>
                    <a:lnTo>
                      <a:pt x="400" y="54"/>
                    </a:lnTo>
                    <a:lnTo>
                      <a:pt x="384" y="70"/>
                    </a:lnTo>
                    <a:lnTo>
                      <a:pt x="370" y="88"/>
                    </a:lnTo>
                    <a:lnTo>
                      <a:pt x="359" y="105"/>
                    </a:lnTo>
                    <a:lnTo>
                      <a:pt x="348" y="123"/>
                    </a:lnTo>
                    <a:lnTo>
                      <a:pt x="339" y="141"/>
                    </a:lnTo>
                    <a:lnTo>
                      <a:pt x="332" y="158"/>
                    </a:lnTo>
                    <a:lnTo>
                      <a:pt x="320" y="188"/>
                    </a:lnTo>
                    <a:lnTo>
                      <a:pt x="313" y="209"/>
                    </a:lnTo>
                    <a:lnTo>
                      <a:pt x="5" y="1212"/>
                    </a:lnTo>
                    <a:lnTo>
                      <a:pt x="5" y="1212"/>
                    </a:lnTo>
                    <a:lnTo>
                      <a:pt x="2" y="1225"/>
                    </a:lnTo>
                    <a:lnTo>
                      <a:pt x="1" y="1238"/>
                    </a:lnTo>
                    <a:lnTo>
                      <a:pt x="0" y="1250"/>
                    </a:lnTo>
                    <a:lnTo>
                      <a:pt x="1" y="1263"/>
                    </a:lnTo>
                    <a:lnTo>
                      <a:pt x="2" y="1276"/>
                    </a:lnTo>
                    <a:lnTo>
                      <a:pt x="5" y="1288"/>
                    </a:lnTo>
                    <a:lnTo>
                      <a:pt x="10" y="1300"/>
                    </a:lnTo>
                    <a:lnTo>
                      <a:pt x="15" y="1310"/>
                    </a:lnTo>
                    <a:lnTo>
                      <a:pt x="21" y="1321"/>
                    </a:lnTo>
                    <a:lnTo>
                      <a:pt x="29" y="1330"/>
                    </a:lnTo>
                    <a:lnTo>
                      <a:pt x="37" y="1340"/>
                    </a:lnTo>
                    <a:lnTo>
                      <a:pt x="46" y="1349"/>
                    </a:lnTo>
                    <a:lnTo>
                      <a:pt x="57" y="1356"/>
                    </a:lnTo>
                    <a:lnTo>
                      <a:pt x="67" y="1362"/>
                    </a:lnTo>
                    <a:lnTo>
                      <a:pt x="79" y="1369"/>
                    </a:lnTo>
                    <a:lnTo>
                      <a:pt x="91" y="1373"/>
                    </a:lnTo>
                    <a:lnTo>
                      <a:pt x="91" y="1373"/>
                    </a:lnTo>
                    <a:lnTo>
                      <a:pt x="104" y="1376"/>
                    </a:lnTo>
                    <a:lnTo>
                      <a:pt x="116" y="1378"/>
                    </a:lnTo>
                    <a:lnTo>
                      <a:pt x="129" y="1378"/>
                    </a:lnTo>
                    <a:lnTo>
                      <a:pt x="142" y="1378"/>
                    </a:lnTo>
                    <a:lnTo>
                      <a:pt x="155" y="1376"/>
                    </a:lnTo>
                    <a:lnTo>
                      <a:pt x="167" y="1373"/>
                    </a:lnTo>
                    <a:lnTo>
                      <a:pt x="178" y="1369"/>
                    </a:lnTo>
                    <a:lnTo>
                      <a:pt x="189" y="1364"/>
                    </a:lnTo>
                    <a:lnTo>
                      <a:pt x="200" y="1357"/>
                    </a:lnTo>
                    <a:lnTo>
                      <a:pt x="209" y="1350"/>
                    </a:lnTo>
                    <a:lnTo>
                      <a:pt x="219" y="1342"/>
                    </a:lnTo>
                    <a:lnTo>
                      <a:pt x="227" y="1333"/>
                    </a:lnTo>
                    <a:lnTo>
                      <a:pt x="235" y="1323"/>
                    </a:lnTo>
                    <a:lnTo>
                      <a:pt x="241" y="1311"/>
                    </a:lnTo>
                    <a:lnTo>
                      <a:pt x="248" y="1300"/>
                    </a:lnTo>
                    <a:lnTo>
                      <a:pt x="252" y="1288"/>
                    </a:lnTo>
                    <a:lnTo>
                      <a:pt x="515" y="427"/>
                    </a:lnTo>
                    <a:lnTo>
                      <a:pt x="515" y="427"/>
                    </a:lnTo>
                    <a:lnTo>
                      <a:pt x="527" y="428"/>
                    </a:lnTo>
                    <a:lnTo>
                      <a:pt x="562" y="428"/>
                    </a:lnTo>
                    <a:lnTo>
                      <a:pt x="164" y="1923"/>
                    </a:lnTo>
                    <a:lnTo>
                      <a:pt x="548" y="1923"/>
                    </a:lnTo>
                    <a:lnTo>
                      <a:pt x="548" y="3102"/>
                    </a:lnTo>
                    <a:lnTo>
                      <a:pt x="548" y="3102"/>
                    </a:lnTo>
                    <a:lnTo>
                      <a:pt x="548" y="3118"/>
                    </a:lnTo>
                    <a:lnTo>
                      <a:pt x="551" y="3133"/>
                    </a:lnTo>
                    <a:lnTo>
                      <a:pt x="555" y="3147"/>
                    </a:lnTo>
                    <a:lnTo>
                      <a:pt x="560" y="3161"/>
                    </a:lnTo>
                    <a:lnTo>
                      <a:pt x="567" y="3175"/>
                    </a:lnTo>
                    <a:lnTo>
                      <a:pt x="574" y="3187"/>
                    </a:lnTo>
                    <a:lnTo>
                      <a:pt x="583" y="3198"/>
                    </a:lnTo>
                    <a:lnTo>
                      <a:pt x="592" y="3209"/>
                    </a:lnTo>
                    <a:lnTo>
                      <a:pt x="603" y="3219"/>
                    </a:lnTo>
                    <a:lnTo>
                      <a:pt x="615" y="3227"/>
                    </a:lnTo>
                    <a:lnTo>
                      <a:pt x="627" y="3236"/>
                    </a:lnTo>
                    <a:lnTo>
                      <a:pt x="640" y="3242"/>
                    </a:lnTo>
                    <a:lnTo>
                      <a:pt x="654" y="3246"/>
                    </a:lnTo>
                    <a:lnTo>
                      <a:pt x="669" y="3251"/>
                    </a:lnTo>
                    <a:lnTo>
                      <a:pt x="684" y="3253"/>
                    </a:lnTo>
                    <a:lnTo>
                      <a:pt x="699" y="3254"/>
                    </a:lnTo>
                    <a:lnTo>
                      <a:pt x="699" y="3254"/>
                    </a:lnTo>
                    <a:lnTo>
                      <a:pt x="715" y="3253"/>
                    </a:lnTo>
                    <a:lnTo>
                      <a:pt x="730" y="3251"/>
                    </a:lnTo>
                    <a:lnTo>
                      <a:pt x="744" y="3246"/>
                    </a:lnTo>
                    <a:lnTo>
                      <a:pt x="758" y="3242"/>
                    </a:lnTo>
                    <a:lnTo>
                      <a:pt x="771" y="3236"/>
                    </a:lnTo>
                    <a:lnTo>
                      <a:pt x="783" y="3227"/>
                    </a:lnTo>
                    <a:lnTo>
                      <a:pt x="795" y="3219"/>
                    </a:lnTo>
                    <a:lnTo>
                      <a:pt x="806" y="3209"/>
                    </a:lnTo>
                    <a:lnTo>
                      <a:pt x="815" y="3198"/>
                    </a:lnTo>
                    <a:lnTo>
                      <a:pt x="825" y="3187"/>
                    </a:lnTo>
                    <a:lnTo>
                      <a:pt x="832" y="3175"/>
                    </a:lnTo>
                    <a:lnTo>
                      <a:pt x="839" y="3161"/>
                    </a:lnTo>
                    <a:lnTo>
                      <a:pt x="843" y="3147"/>
                    </a:lnTo>
                    <a:lnTo>
                      <a:pt x="847" y="3133"/>
                    </a:lnTo>
                    <a:lnTo>
                      <a:pt x="849" y="3118"/>
                    </a:lnTo>
                    <a:lnTo>
                      <a:pt x="850" y="3102"/>
                    </a:lnTo>
                    <a:lnTo>
                      <a:pt x="850" y="1923"/>
                    </a:lnTo>
                    <a:lnTo>
                      <a:pt x="903" y="1923"/>
                    </a:lnTo>
                    <a:lnTo>
                      <a:pt x="955" y="1923"/>
                    </a:lnTo>
                    <a:lnTo>
                      <a:pt x="955" y="3102"/>
                    </a:lnTo>
                    <a:lnTo>
                      <a:pt x="955" y="3102"/>
                    </a:lnTo>
                    <a:lnTo>
                      <a:pt x="956" y="3118"/>
                    </a:lnTo>
                    <a:lnTo>
                      <a:pt x="958" y="3133"/>
                    </a:lnTo>
                    <a:lnTo>
                      <a:pt x="962" y="3147"/>
                    </a:lnTo>
                    <a:lnTo>
                      <a:pt x="967" y="3161"/>
                    </a:lnTo>
                    <a:lnTo>
                      <a:pt x="973" y="3175"/>
                    </a:lnTo>
                    <a:lnTo>
                      <a:pt x="980" y="3187"/>
                    </a:lnTo>
                    <a:lnTo>
                      <a:pt x="990" y="3198"/>
                    </a:lnTo>
                    <a:lnTo>
                      <a:pt x="1000" y="3209"/>
                    </a:lnTo>
                    <a:lnTo>
                      <a:pt x="1010" y="3219"/>
                    </a:lnTo>
                    <a:lnTo>
                      <a:pt x="1022" y="3227"/>
                    </a:lnTo>
                    <a:lnTo>
                      <a:pt x="1034" y="3236"/>
                    </a:lnTo>
                    <a:lnTo>
                      <a:pt x="1048" y="3242"/>
                    </a:lnTo>
                    <a:lnTo>
                      <a:pt x="1062" y="3246"/>
                    </a:lnTo>
                    <a:lnTo>
                      <a:pt x="1075" y="3251"/>
                    </a:lnTo>
                    <a:lnTo>
                      <a:pt x="1090" y="3253"/>
                    </a:lnTo>
                    <a:lnTo>
                      <a:pt x="1106" y="3254"/>
                    </a:lnTo>
                    <a:lnTo>
                      <a:pt x="1106" y="3254"/>
                    </a:lnTo>
                    <a:lnTo>
                      <a:pt x="1121" y="3253"/>
                    </a:lnTo>
                    <a:lnTo>
                      <a:pt x="1136" y="3251"/>
                    </a:lnTo>
                    <a:lnTo>
                      <a:pt x="1151" y="3246"/>
                    </a:lnTo>
                    <a:lnTo>
                      <a:pt x="1165" y="3242"/>
                    </a:lnTo>
                    <a:lnTo>
                      <a:pt x="1178" y="3236"/>
                    </a:lnTo>
                    <a:lnTo>
                      <a:pt x="1191" y="3227"/>
                    </a:lnTo>
                    <a:lnTo>
                      <a:pt x="1202" y="3219"/>
                    </a:lnTo>
                    <a:lnTo>
                      <a:pt x="1213" y="3209"/>
                    </a:lnTo>
                    <a:lnTo>
                      <a:pt x="1223" y="3198"/>
                    </a:lnTo>
                    <a:lnTo>
                      <a:pt x="1231" y="3187"/>
                    </a:lnTo>
                    <a:lnTo>
                      <a:pt x="1239" y="3175"/>
                    </a:lnTo>
                    <a:lnTo>
                      <a:pt x="1245" y="3161"/>
                    </a:lnTo>
                    <a:lnTo>
                      <a:pt x="1250" y="3147"/>
                    </a:lnTo>
                    <a:lnTo>
                      <a:pt x="1255" y="3133"/>
                    </a:lnTo>
                    <a:lnTo>
                      <a:pt x="1257" y="3118"/>
                    </a:lnTo>
                    <a:lnTo>
                      <a:pt x="1257" y="3102"/>
                    </a:lnTo>
                    <a:lnTo>
                      <a:pt x="1257" y="1923"/>
                    </a:lnTo>
                    <a:lnTo>
                      <a:pt x="1641" y="1923"/>
                    </a:lnTo>
                    <a:lnTo>
                      <a:pt x="1243" y="428"/>
                    </a:lnTo>
                    <a:lnTo>
                      <a:pt x="1278" y="428"/>
                    </a:lnTo>
                    <a:lnTo>
                      <a:pt x="1278" y="428"/>
                    </a:lnTo>
                    <a:lnTo>
                      <a:pt x="1290" y="427"/>
                    </a:lnTo>
                    <a:lnTo>
                      <a:pt x="1553" y="1288"/>
                    </a:lnTo>
                    <a:lnTo>
                      <a:pt x="1553" y="1288"/>
                    </a:lnTo>
                    <a:lnTo>
                      <a:pt x="1558" y="1300"/>
                    </a:lnTo>
                    <a:lnTo>
                      <a:pt x="1564" y="1311"/>
                    </a:lnTo>
                    <a:lnTo>
                      <a:pt x="1570" y="1323"/>
                    </a:lnTo>
                    <a:lnTo>
                      <a:pt x="1578" y="1333"/>
                    </a:lnTo>
                    <a:lnTo>
                      <a:pt x="1586" y="1342"/>
                    </a:lnTo>
                    <a:lnTo>
                      <a:pt x="1595" y="1350"/>
                    </a:lnTo>
                    <a:lnTo>
                      <a:pt x="1606" y="1357"/>
                    </a:lnTo>
                    <a:lnTo>
                      <a:pt x="1616" y="1364"/>
                    </a:lnTo>
                    <a:lnTo>
                      <a:pt x="1627" y="1369"/>
                    </a:lnTo>
                    <a:lnTo>
                      <a:pt x="1639" y="1373"/>
                    </a:lnTo>
                    <a:lnTo>
                      <a:pt x="1650" y="1376"/>
                    </a:lnTo>
                    <a:lnTo>
                      <a:pt x="1663" y="1378"/>
                    </a:lnTo>
                    <a:lnTo>
                      <a:pt x="1676" y="1378"/>
                    </a:lnTo>
                    <a:lnTo>
                      <a:pt x="1689" y="1378"/>
                    </a:lnTo>
                    <a:lnTo>
                      <a:pt x="1702" y="1376"/>
                    </a:lnTo>
                    <a:lnTo>
                      <a:pt x="1714" y="1373"/>
                    </a:lnTo>
                    <a:lnTo>
                      <a:pt x="1714" y="1373"/>
                    </a:lnTo>
                    <a:lnTo>
                      <a:pt x="1726" y="1369"/>
                    </a:lnTo>
                    <a:lnTo>
                      <a:pt x="1738" y="1362"/>
                    </a:lnTo>
                    <a:lnTo>
                      <a:pt x="1749" y="1356"/>
                    </a:lnTo>
                    <a:lnTo>
                      <a:pt x="1759" y="1349"/>
                    </a:lnTo>
                    <a:lnTo>
                      <a:pt x="1768" y="1340"/>
                    </a:lnTo>
                    <a:lnTo>
                      <a:pt x="1776" y="1330"/>
                    </a:lnTo>
                    <a:lnTo>
                      <a:pt x="1784" y="1321"/>
                    </a:lnTo>
                    <a:lnTo>
                      <a:pt x="1790" y="1310"/>
                    </a:lnTo>
                    <a:lnTo>
                      <a:pt x="1795" y="1300"/>
                    </a:lnTo>
                    <a:lnTo>
                      <a:pt x="1800" y="1288"/>
                    </a:lnTo>
                    <a:lnTo>
                      <a:pt x="1803" y="1276"/>
                    </a:lnTo>
                    <a:lnTo>
                      <a:pt x="1804" y="1263"/>
                    </a:lnTo>
                    <a:lnTo>
                      <a:pt x="1805" y="1250"/>
                    </a:lnTo>
                    <a:lnTo>
                      <a:pt x="1804" y="1238"/>
                    </a:lnTo>
                    <a:lnTo>
                      <a:pt x="1803" y="1225"/>
                    </a:lnTo>
                    <a:lnTo>
                      <a:pt x="1800" y="1212"/>
                    </a:lnTo>
                    <a:lnTo>
                      <a:pt x="1800" y="1212"/>
                    </a:lnTo>
                    <a:close/>
                  </a:path>
                </a:pathLst>
              </a:custGeom>
              <a:solidFill>
                <a:schemeClr val="bg2"/>
              </a:solidFill>
              <a:ln w="1588">
                <a:noFill/>
                <a:prstDash val="solid"/>
                <a:round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219078">
                  <a:defRPr/>
                </a:pPr>
                <a:endParaRPr lang="en-US" sz="2400" kern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50" name="Group 5"/>
          <p:cNvGrpSpPr/>
          <p:nvPr/>
        </p:nvGrpSpPr>
        <p:grpSpPr>
          <a:xfrm>
            <a:off x="5613015" y="3381065"/>
            <a:ext cx="1084600" cy="1084741"/>
            <a:chOff x="4236720" y="2596405"/>
            <a:chExt cx="670560" cy="670560"/>
          </a:xfrm>
        </p:grpSpPr>
        <p:sp>
          <p:nvSpPr>
            <p:cNvPr id="51" name="Oval 140"/>
            <p:cNvSpPr/>
            <p:nvPr/>
          </p:nvSpPr>
          <p:spPr>
            <a:xfrm>
              <a:off x="4236720" y="2596405"/>
              <a:ext cx="670560" cy="67056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  <a:effectLst/>
          </p:spPr>
          <p:txBody>
            <a:bodyPr rtlCol="1" anchor="ctr"/>
            <a:lstStyle/>
            <a:p>
              <a:pPr algn="ctr" defTabSz="1219078">
                <a:defRPr/>
              </a:pPr>
              <a:endParaRPr lang="ar-SA" sz="2400" kern="0">
                <a:solidFill>
                  <a:srgbClr val="FFFFFF"/>
                </a:solidFill>
                <a:latin typeface="Calibri"/>
                <a:cs typeface="Arial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253113" y="2764453"/>
              <a:ext cx="637774" cy="266700"/>
            </a:xfrm>
            <a:prstGeom prst="rect">
              <a:avLst/>
            </a:prstGeom>
            <a:noFill/>
          </p:spPr>
          <p:txBody>
            <a:bodyPr wrap="square" lIns="0" tIns="0" rIns="0" bIns="0" rtlCol="1" anchor="t" anchorCtr="0">
              <a:noAutofit/>
            </a:bodyPr>
            <a:lstStyle/>
            <a:p>
              <a:pPr algn="ctr" defTabSz="1219078">
                <a:defRPr/>
              </a:pPr>
              <a:r>
                <a:rPr lang="en-US" sz="3700" kern="0" dirty="0">
                  <a:solidFill>
                    <a:srgbClr val="FFFFFF"/>
                  </a:solidFill>
                  <a:latin typeface="Impact" pitchFamily="34" charset="0"/>
                  <a:ea typeface="Open Sans" pitchFamily="34" charset="0"/>
                  <a:cs typeface="Open Sans" pitchFamily="34" charset="0"/>
                </a:rPr>
                <a:t>VS</a:t>
              </a:r>
              <a:endParaRPr lang="ar-SA" sz="3700" kern="0" dirty="0">
                <a:solidFill>
                  <a:srgbClr val="FFFFFF"/>
                </a:solidFill>
                <a:latin typeface="Impact" pitchFamily="34" charset="0"/>
                <a:ea typeface="Open Sans" pitchFamily="34" charset="0"/>
              </a:endParaRPr>
            </a:p>
          </p:txBody>
        </p:sp>
      </p:grpSp>
      <p:grpSp>
        <p:nvGrpSpPr>
          <p:cNvPr id="53" name="Group 54"/>
          <p:cNvGrpSpPr/>
          <p:nvPr/>
        </p:nvGrpSpPr>
        <p:grpSpPr>
          <a:xfrm>
            <a:off x="4930208" y="3893309"/>
            <a:ext cx="547234" cy="103544"/>
            <a:chOff x="2656464" y="2476500"/>
            <a:chExt cx="338330" cy="64008"/>
          </a:xfrm>
        </p:grpSpPr>
        <p:cxnSp>
          <p:nvCxnSpPr>
            <p:cNvPr id="54" name="Straight Connector 55"/>
            <p:cNvCxnSpPr>
              <a:endCxn id="55" idx="2"/>
            </p:cNvCxnSpPr>
            <p:nvPr/>
          </p:nvCxnSpPr>
          <p:spPr>
            <a:xfrm rot="10800000">
              <a:off x="2720473" y="2508505"/>
              <a:ext cx="274321" cy="1283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</p:cxnSp>
        <p:sp>
          <p:nvSpPr>
            <p:cNvPr id="55" name="Oval 56"/>
            <p:cNvSpPr/>
            <p:nvPr/>
          </p:nvSpPr>
          <p:spPr>
            <a:xfrm rot="10800000">
              <a:off x="2656464" y="2476500"/>
              <a:ext cx="64008" cy="64008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1" anchor="ctr"/>
            <a:lstStyle/>
            <a:p>
              <a:pPr algn="ctr" defTabSz="1219078">
                <a:defRPr/>
              </a:pPr>
              <a:endParaRPr lang="ar-SA" sz="2400" kern="0">
                <a:solidFill>
                  <a:srgbClr val="FFFFFF"/>
                </a:solidFill>
                <a:latin typeface="Calibri"/>
                <a:cs typeface="Arial"/>
              </a:endParaRPr>
            </a:p>
          </p:txBody>
        </p:sp>
      </p:grpSp>
      <p:grpSp>
        <p:nvGrpSpPr>
          <p:cNvPr id="56" name="Group 63"/>
          <p:cNvGrpSpPr/>
          <p:nvPr/>
        </p:nvGrpSpPr>
        <p:grpSpPr>
          <a:xfrm rot="10800000">
            <a:off x="6796743" y="3893309"/>
            <a:ext cx="547234" cy="103544"/>
            <a:chOff x="2656464" y="2476500"/>
            <a:chExt cx="338330" cy="64008"/>
          </a:xfrm>
        </p:grpSpPr>
        <p:cxnSp>
          <p:nvCxnSpPr>
            <p:cNvPr id="57" name="Straight Connector 64"/>
            <p:cNvCxnSpPr>
              <a:endCxn id="58" idx="2"/>
            </p:cNvCxnSpPr>
            <p:nvPr/>
          </p:nvCxnSpPr>
          <p:spPr>
            <a:xfrm rot="10800000">
              <a:off x="2720473" y="2508505"/>
              <a:ext cx="274321" cy="1283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</p:cxnSp>
        <p:sp>
          <p:nvSpPr>
            <p:cNvPr id="58" name="Oval 66"/>
            <p:cNvSpPr/>
            <p:nvPr/>
          </p:nvSpPr>
          <p:spPr>
            <a:xfrm rot="10800000">
              <a:off x="2656464" y="2476500"/>
              <a:ext cx="64008" cy="64008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1" anchor="ctr"/>
            <a:lstStyle/>
            <a:p>
              <a:pPr algn="ctr" defTabSz="1219078">
                <a:defRPr/>
              </a:pPr>
              <a:endParaRPr lang="ar-SA" sz="2400" kern="0">
                <a:solidFill>
                  <a:srgbClr val="FFFFFF"/>
                </a:solidFill>
                <a:latin typeface="Calibri"/>
                <a:cs typeface="Arial"/>
              </a:endParaRPr>
            </a:p>
          </p:txBody>
        </p:sp>
      </p:grpSp>
      <p:sp>
        <p:nvSpPr>
          <p:cNvPr id="59" name="矩形 1"/>
          <p:cNvSpPr>
            <a:spLocks noChangeArrowheads="1"/>
          </p:cNvSpPr>
          <p:nvPr/>
        </p:nvSpPr>
        <p:spPr bwMode="auto">
          <a:xfrm>
            <a:off x="1363934" y="4994593"/>
            <a:ext cx="3270333" cy="984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0" name="矩形 1"/>
          <p:cNvSpPr>
            <a:spLocks noChangeArrowheads="1"/>
          </p:cNvSpPr>
          <p:nvPr/>
        </p:nvSpPr>
        <p:spPr bwMode="auto">
          <a:xfrm>
            <a:off x="7692018" y="4994593"/>
            <a:ext cx="3270333" cy="984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433393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0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350"/>
                                </p:stCondLst>
                                <p:childTnLst>
                                  <p:par>
                                    <p:cTn id="13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5" dur="4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4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7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1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3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4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fill="hold" grpId="0" nodeType="withEffect" p14:presetBounceEnd="5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7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8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9" grpId="0"/>
          <p:bldP spid="6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0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350"/>
                                </p:stCondLst>
                                <p:childTnLst>
                                  <p:par>
                                    <p:cTn id="13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5" dur="4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4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7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9" grpId="0"/>
          <p:bldP spid="60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flipH="1">
            <a:off x="2605852" y="2806463"/>
            <a:ext cx="7019521" cy="808533"/>
            <a:chOff x="1496703" y="3093452"/>
            <a:chExt cx="5897723" cy="679232"/>
          </a:xfrm>
          <a:noFill/>
        </p:grpSpPr>
        <p:sp>
          <p:nvSpPr>
            <p:cNvPr id="5" name="圆角矩形 2"/>
            <p:cNvSpPr/>
            <p:nvPr/>
          </p:nvSpPr>
          <p:spPr>
            <a:xfrm>
              <a:off x="1496703" y="3093452"/>
              <a:ext cx="5433857" cy="679232"/>
            </a:xfrm>
            <a:custGeom>
              <a:avLst/>
              <a:gdLst>
                <a:gd name="connsiteX0" fmla="*/ 6306410 w 6397850"/>
                <a:gd name="connsiteY0" fmla="*/ 0 h 720080"/>
                <a:gd name="connsiteX1" fmla="*/ 6306410 w 6397850"/>
                <a:gd name="connsiteY1" fmla="*/ 720080 h 720080"/>
                <a:gd name="connsiteX2" fmla="*/ 720080 w 6397850"/>
                <a:gd name="connsiteY2" fmla="*/ 720080 h 720080"/>
                <a:gd name="connsiteX3" fmla="*/ 0 w 6397850"/>
                <a:gd name="connsiteY3" fmla="*/ 0 h 720080"/>
                <a:gd name="connsiteX4" fmla="*/ 6397850 w 6397850"/>
                <a:gd name="connsiteY4" fmla="*/ 91440 h 720080"/>
                <a:gd name="connsiteX0" fmla="*/ 6306410 w 6306410"/>
                <a:gd name="connsiteY0" fmla="*/ 0 h 720080"/>
                <a:gd name="connsiteX1" fmla="*/ 6306410 w 6306410"/>
                <a:gd name="connsiteY1" fmla="*/ 720080 h 720080"/>
                <a:gd name="connsiteX2" fmla="*/ 720080 w 6306410"/>
                <a:gd name="connsiteY2" fmla="*/ 720080 h 720080"/>
                <a:gd name="connsiteX3" fmla="*/ 0 w 6306410"/>
                <a:gd name="connsiteY3" fmla="*/ 0 h 720080"/>
                <a:gd name="connsiteX0" fmla="*/ 6306410 w 6306410"/>
                <a:gd name="connsiteY0" fmla="*/ 720080 h 720080"/>
                <a:gd name="connsiteX1" fmla="*/ 720080 w 6306410"/>
                <a:gd name="connsiteY1" fmla="*/ 720080 h 720080"/>
                <a:gd name="connsiteX2" fmla="*/ 0 w 6306410"/>
                <a:gd name="connsiteY2" fmla="*/ 0 h 7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06410" h="720080">
                  <a:moveTo>
                    <a:pt x="6306410" y="720080"/>
                  </a:moveTo>
                  <a:lnTo>
                    <a:pt x="720080" y="720080"/>
                  </a:lnTo>
                  <a:cubicBezTo>
                    <a:pt x="322391" y="720080"/>
                    <a:pt x="0" y="397689"/>
                    <a:pt x="0" y="0"/>
                  </a:cubicBezTo>
                </a:path>
              </a:pathLst>
            </a:custGeom>
            <a:grpFill/>
            <a:ln w="25400" cap="flat" cmpd="sng" algn="ctr">
              <a:solidFill>
                <a:schemeClr val="bg1">
                  <a:lumMod val="65000"/>
                </a:schemeClr>
              </a:solidFill>
              <a:prstDash val="solid"/>
              <a:headEnd type="oval" w="med" len="med"/>
              <a:tailEnd type="oval" w="med" len="me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rgbClr val="EDD7CB"/>
                </a:solidFill>
                <a:latin typeface="Calibri"/>
              </a:endParaRPr>
            </a:p>
          </p:txBody>
        </p:sp>
        <p:sp>
          <p:nvSpPr>
            <p:cNvPr id="6" name="圆角矩形 2"/>
            <p:cNvSpPr/>
            <p:nvPr/>
          </p:nvSpPr>
          <p:spPr>
            <a:xfrm>
              <a:off x="2755767" y="3317928"/>
              <a:ext cx="4174793" cy="454754"/>
            </a:xfrm>
            <a:custGeom>
              <a:avLst/>
              <a:gdLst>
                <a:gd name="connsiteX0" fmla="*/ 6306410 w 6397850"/>
                <a:gd name="connsiteY0" fmla="*/ 0 h 720080"/>
                <a:gd name="connsiteX1" fmla="*/ 6306410 w 6397850"/>
                <a:gd name="connsiteY1" fmla="*/ 720080 h 720080"/>
                <a:gd name="connsiteX2" fmla="*/ 720080 w 6397850"/>
                <a:gd name="connsiteY2" fmla="*/ 720080 h 720080"/>
                <a:gd name="connsiteX3" fmla="*/ 0 w 6397850"/>
                <a:gd name="connsiteY3" fmla="*/ 0 h 720080"/>
                <a:gd name="connsiteX4" fmla="*/ 6397850 w 6397850"/>
                <a:gd name="connsiteY4" fmla="*/ 91440 h 720080"/>
                <a:gd name="connsiteX0" fmla="*/ 6306410 w 6306410"/>
                <a:gd name="connsiteY0" fmla="*/ 0 h 720080"/>
                <a:gd name="connsiteX1" fmla="*/ 6306410 w 6306410"/>
                <a:gd name="connsiteY1" fmla="*/ 720080 h 720080"/>
                <a:gd name="connsiteX2" fmla="*/ 720080 w 6306410"/>
                <a:gd name="connsiteY2" fmla="*/ 720080 h 720080"/>
                <a:gd name="connsiteX3" fmla="*/ 0 w 6306410"/>
                <a:gd name="connsiteY3" fmla="*/ 0 h 720080"/>
                <a:gd name="connsiteX0" fmla="*/ 6306410 w 6306410"/>
                <a:gd name="connsiteY0" fmla="*/ 720080 h 720080"/>
                <a:gd name="connsiteX1" fmla="*/ 720080 w 6306410"/>
                <a:gd name="connsiteY1" fmla="*/ 720080 h 720080"/>
                <a:gd name="connsiteX2" fmla="*/ 0 w 6306410"/>
                <a:gd name="connsiteY2" fmla="*/ 0 h 7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06410" h="720080">
                  <a:moveTo>
                    <a:pt x="6306410" y="720080"/>
                  </a:moveTo>
                  <a:lnTo>
                    <a:pt x="720080" y="720080"/>
                  </a:lnTo>
                  <a:cubicBezTo>
                    <a:pt x="322391" y="720080"/>
                    <a:pt x="0" y="397689"/>
                    <a:pt x="0" y="0"/>
                  </a:cubicBezTo>
                </a:path>
              </a:pathLst>
            </a:custGeom>
            <a:grpFill/>
            <a:ln w="25400" cap="flat" cmpd="sng" algn="ctr">
              <a:solidFill>
                <a:schemeClr val="bg1">
                  <a:lumMod val="65000"/>
                </a:schemeClr>
              </a:solidFill>
              <a:prstDash val="solid"/>
              <a:headEnd type="oval" w="med" len="med"/>
              <a:tailEnd type="oval" w="med" len="me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rgbClr val="EDD7CB"/>
                </a:solidFill>
                <a:latin typeface="Calibri"/>
              </a:endParaRPr>
            </a:p>
          </p:txBody>
        </p:sp>
        <p:sp>
          <p:nvSpPr>
            <p:cNvPr id="7" name="圆角矩形 2"/>
            <p:cNvSpPr/>
            <p:nvPr/>
          </p:nvSpPr>
          <p:spPr>
            <a:xfrm>
              <a:off x="4081098" y="3317928"/>
              <a:ext cx="3313328" cy="454754"/>
            </a:xfrm>
            <a:custGeom>
              <a:avLst/>
              <a:gdLst>
                <a:gd name="connsiteX0" fmla="*/ 6306410 w 6397850"/>
                <a:gd name="connsiteY0" fmla="*/ 0 h 720080"/>
                <a:gd name="connsiteX1" fmla="*/ 6306410 w 6397850"/>
                <a:gd name="connsiteY1" fmla="*/ 720080 h 720080"/>
                <a:gd name="connsiteX2" fmla="*/ 720080 w 6397850"/>
                <a:gd name="connsiteY2" fmla="*/ 720080 h 720080"/>
                <a:gd name="connsiteX3" fmla="*/ 0 w 6397850"/>
                <a:gd name="connsiteY3" fmla="*/ 0 h 720080"/>
                <a:gd name="connsiteX4" fmla="*/ 6397850 w 6397850"/>
                <a:gd name="connsiteY4" fmla="*/ 91440 h 720080"/>
                <a:gd name="connsiteX0" fmla="*/ 6306410 w 6306410"/>
                <a:gd name="connsiteY0" fmla="*/ 0 h 720080"/>
                <a:gd name="connsiteX1" fmla="*/ 6306410 w 6306410"/>
                <a:gd name="connsiteY1" fmla="*/ 720080 h 720080"/>
                <a:gd name="connsiteX2" fmla="*/ 720080 w 6306410"/>
                <a:gd name="connsiteY2" fmla="*/ 720080 h 720080"/>
                <a:gd name="connsiteX3" fmla="*/ 0 w 6306410"/>
                <a:gd name="connsiteY3" fmla="*/ 0 h 720080"/>
                <a:gd name="connsiteX0" fmla="*/ 6306410 w 6306410"/>
                <a:gd name="connsiteY0" fmla="*/ 720080 h 720080"/>
                <a:gd name="connsiteX1" fmla="*/ 720080 w 6306410"/>
                <a:gd name="connsiteY1" fmla="*/ 720080 h 720080"/>
                <a:gd name="connsiteX2" fmla="*/ 0 w 6306410"/>
                <a:gd name="connsiteY2" fmla="*/ 0 h 7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06410" h="720080">
                  <a:moveTo>
                    <a:pt x="6306410" y="720080"/>
                  </a:moveTo>
                  <a:lnTo>
                    <a:pt x="720080" y="720080"/>
                  </a:lnTo>
                  <a:cubicBezTo>
                    <a:pt x="322391" y="720080"/>
                    <a:pt x="0" y="397689"/>
                    <a:pt x="0" y="0"/>
                  </a:cubicBezTo>
                </a:path>
              </a:pathLst>
            </a:custGeom>
            <a:grpFill/>
            <a:ln w="25400" cap="flat" cmpd="sng" algn="ctr">
              <a:solidFill>
                <a:schemeClr val="bg1">
                  <a:lumMod val="65000"/>
                </a:schemeClr>
              </a:solidFill>
              <a:prstDash val="solid"/>
              <a:headEnd type="oval" w="med" len="med"/>
              <a:tailEnd type="oval" w="med" len="me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rgbClr val="EDD7CB"/>
                </a:solidFill>
                <a:latin typeface="Calibri"/>
              </a:endParaRPr>
            </a:p>
          </p:txBody>
        </p:sp>
        <p:sp>
          <p:nvSpPr>
            <p:cNvPr id="8" name="圆角矩形 2"/>
            <p:cNvSpPr/>
            <p:nvPr/>
          </p:nvSpPr>
          <p:spPr>
            <a:xfrm>
              <a:off x="5472696" y="3317928"/>
              <a:ext cx="1590397" cy="454754"/>
            </a:xfrm>
            <a:custGeom>
              <a:avLst/>
              <a:gdLst>
                <a:gd name="connsiteX0" fmla="*/ 6306410 w 6397850"/>
                <a:gd name="connsiteY0" fmla="*/ 0 h 720080"/>
                <a:gd name="connsiteX1" fmla="*/ 6306410 w 6397850"/>
                <a:gd name="connsiteY1" fmla="*/ 720080 h 720080"/>
                <a:gd name="connsiteX2" fmla="*/ 720080 w 6397850"/>
                <a:gd name="connsiteY2" fmla="*/ 720080 h 720080"/>
                <a:gd name="connsiteX3" fmla="*/ 0 w 6397850"/>
                <a:gd name="connsiteY3" fmla="*/ 0 h 720080"/>
                <a:gd name="connsiteX4" fmla="*/ 6397850 w 6397850"/>
                <a:gd name="connsiteY4" fmla="*/ 91440 h 720080"/>
                <a:gd name="connsiteX0" fmla="*/ 6306410 w 6306410"/>
                <a:gd name="connsiteY0" fmla="*/ 0 h 720080"/>
                <a:gd name="connsiteX1" fmla="*/ 6306410 w 6306410"/>
                <a:gd name="connsiteY1" fmla="*/ 720080 h 720080"/>
                <a:gd name="connsiteX2" fmla="*/ 720080 w 6306410"/>
                <a:gd name="connsiteY2" fmla="*/ 720080 h 720080"/>
                <a:gd name="connsiteX3" fmla="*/ 0 w 6306410"/>
                <a:gd name="connsiteY3" fmla="*/ 0 h 720080"/>
                <a:gd name="connsiteX0" fmla="*/ 6306410 w 6306410"/>
                <a:gd name="connsiteY0" fmla="*/ 720080 h 720080"/>
                <a:gd name="connsiteX1" fmla="*/ 720080 w 6306410"/>
                <a:gd name="connsiteY1" fmla="*/ 720080 h 720080"/>
                <a:gd name="connsiteX2" fmla="*/ 0 w 6306410"/>
                <a:gd name="connsiteY2" fmla="*/ 0 h 7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06410" h="720080">
                  <a:moveTo>
                    <a:pt x="6306410" y="720080"/>
                  </a:moveTo>
                  <a:lnTo>
                    <a:pt x="720080" y="720080"/>
                  </a:lnTo>
                  <a:cubicBezTo>
                    <a:pt x="322391" y="720080"/>
                    <a:pt x="0" y="397689"/>
                    <a:pt x="0" y="0"/>
                  </a:cubicBezTo>
                </a:path>
              </a:pathLst>
            </a:custGeom>
            <a:grpFill/>
            <a:ln w="25400" cap="flat" cmpd="sng" algn="ctr">
              <a:solidFill>
                <a:schemeClr val="bg1">
                  <a:lumMod val="65000"/>
                </a:schemeClr>
              </a:solidFill>
              <a:prstDash val="solid"/>
              <a:headEnd type="oval" w="med" len="med"/>
              <a:tailEnd type="oval" w="med" len="me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rgbClr val="EDD7CB"/>
                </a:solidFill>
                <a:latin typeface="Calibri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 flipH="1">
            <a:off x="2592515" y="3851640"/>
            <a:ext cx="7019521" cy="808533"/>
            <a:chOff x="1507909" y="3971483"/>
            <a:chExt cx="5897723" cy="679232"/>
          </a:xfrm>
          <a:noFill/>
        </p:grpSpPr>
        <p:sp>
          <p:nvSpPr>
            <p:cNvPr id="11" name="圆角矩形 2"/>
            <p:cNvSpPr/>
            <p:nvPr/>
          </p:nvSpPr>
          <p:spPr>
            <a:xfrm flipV="1">
              <a:off x="1507909" y="3971483"/>
              <a:ext cx="5433857" cy="679232"/>
            </a:xfrm>
            <a:custGeom>
              <a:avLst/>
              <a:gdLst>
                <a:gd name="connsiteX0" fmla="*/ 6306410 w 6397850"/>
                <a:gd name="connsiteY0" fmla="*/ 0 h 720080"/>
                <a:gd name="connsiteX1" fmla="*/ 6306410 w 6397850"/>
                <a:gd name="connsiteY1" fmla="*/ 720080 h 720080"/>
                <a:gd name="connsiteX2" fmla="*/ 720080 w 6397850"/>
                <a:gd name="connsiteY2" fmla="*/ 720080 h 720080"/>
                <a:gd name="connsiteX3" fmla="*/ 0 w 6397850"/>
                <a:gd name="connsiteY3" fmla="*/ 0 h 720080"/>
                <a:gd name="connsiteX4" fmla="*/ 6397850 w 6397850"/>
                <a:gd name="connsiteY4" fmla="*/ 91440 h 720080"/>
                <a:gd name="connsiteX0" fmla="*/ 6306410 w 6306410"/>
                <a:gd name="connsiteY0" fmla="*/ 0 h 720080"/>
                <a:gd name="connsiteX1" fmla="*/ 6306410 w 6306410"/>
                <a:gd name="connsiteY1" fmla="*/ 720080 h 720080"/>
                <a:gd name="connsiteX2" fmla="*/ 720080 w 6306410"/>
                <a:gd name="connsiteY2" fmla="*/ 720080 h 720080"/>
                <a:gd name="connsiteX3" fmla="*/ 0 w 6306410"/>
                <a:gd name="connsiteY3" fmla="*/ 0 h 720080"/>
                <a:gd name="connsiteX0" fmla="*/ 6306410 w 6306410"/>
                <a:gd name="connsiteY0" fmla="*/ 720080 h 720080"/>
                <a:gd name="connsiteX1" fmla="*/ 720080 w 6306410"/>
                <a:gd name="connsiteY1" fmla="*/ 720080 h 720080"/>
                <a:gd name="connsiteX2" fmla="*/ 0 w 6306410"/>
                <a:gd name="connsiteY2" fmla="*/ 0 h 7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06410" h="720080">
                  <a:moveTo>
                    <a:pt x="6306410" y="720080"/>
                  </a:moveTo>
                  <a:lnTo>
                    <a:pt x="720080" y="720080"/>
                  </a:lnTo>
                  <a:cubicBezTo>
                    <a:pt x="322391" y="720080"/>
                    <a:pt x="0" y="397689"/>
                    <a:pt x="0" y="0"/>
                  </a:cubicBezTo>
                </a:path>
              </a:pathLst>
            </a:custGeom>
            <a:grpFill/>
            <a:ln w="25400" cap="flat" cmpd="sng" algn="ctr">
              <a:solidFill>
                <a:schemeClr val="bg1">
                  <a:lumMod val="65000"/>
                </a:schemeClr>
              </a:solidFill>
              <a:prstDash val="solid"/>
              <a:headEnd type="oval" w="med" len="med"/>
              <a:tailEnd type="oval" w="med" len="me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rgbClr val="EDD7CB"/>
                </a:solidFill>
                <a:latin typeface="Calibri"/>
              </a:endParaRPr>
            </a:p>
          </p:txBody>
        </p:sp>
        <p:sp>
          <p:nvSpPr>
            <p:cNvPr id="12" name="圆角矩形 2"/>
            <p:cNvSpPr/>
            <p:nvPr/>
          </p:nvSpPr>
          <p:spPr>
            <a:xfrm flipV="1">
              <a:off x="2766973" y="3971484"/>
              <a:ext cx="4174793" cy="454754"/>
            </a:xfrm>
            <a:custGeom>
              <a:avLst/>
              <a:gdLst>
                <a:gd name="connsiteX0" fmla="*/ 6306410 w 6397850"/>
                <a:gd name="connsiteY0" fmla="*/ 0 h 720080"/>
                <a:gd name="connsiteX1" fmla="*/ 6306410 w 6397850"/>
                <a:gd name="connsiteY1" fmla="*/ 720080 h 720080"/>
                <a:gd name="connsiteX2" fmla="*/ 720080 w 6397850"/>
                <a:gd name="connsiteY2" fmla="*/ 720080 h 720080"/>
                <a:gd name="connsiteX3" fmla="*/ 0 w 6397850"/>
                <a:gd name="connsiteY3" fmla="*/ 0 h 720080"/>
                <a:gd name="connsiteX4" fmla="*/ 6397850 w 6397850"/>
                <a:gd name="connsiteY4" fmla="*/ 91440 h 720080"/>
                <a:gd name="connsiteX0" fmla="*/ 6306410 w 6306410"/>
                <a:gd name="connsiteY0" fmla="*/ 0 h 720080"/>
                <a:gd name="connsiteX1" fmla="*/ 6306410 w 6306410"/>
                <a:gd name="connsiteY1" fmla="*/ 720080 h 720080"/>
                <a:gd name="connsiteX2" fmla="*/ 720080 w 6306410"/>
                <a:gd name="connsiteY2" fmla="*/ 720080 h 720080"/>
                <a:gd name="connsiteX3" fmla="*/ 0 w 6306410"/>
                <a:gd name="connsiteY3" fmla="*/ 0 h 720080"/>
                <a:gd name="connsiteX0" fmla="*/ 6306410 w 6306410"/>
                <a:gd name="connsiteY0" fmla="*/ 720080 h 720080"/>
                <a:gd name="connsiteX1" fmla="*/ 720080 w 6306410"/>
                <a:gd name="connsiteY1" fmla="*/ 720080 h 720080"/>
                <a:gd name="connsiteX2" fmla="*/ 0 w 6306410"/>
                <a:gd name="connsiteY2" fmla="*/ 0 h 7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06410" h="720080">
                  <a:moveTo>
                    <a:pt x="6306410" y="720080"/>
                  </a:moveTo>
                  <a:lnTo>
                    <a:pt x="720080" y="720080"/>
                  </a:lnTo>
                  <a:cubicBezTo>
                    <a:pt x="322391" y="720080"/>
                    <a:pt x="0" y="397689"/>
                    <a:pt x="0" y="0"/>
                  </a:cubicBezTo>
                </a:path>
              </a:pathLst>
            </a:custGeom>
            <a:grpFill/>
            <a:ln w="25400" cap="flat" cmpd="sng" algn="ctr">
              <a:solidFill>
                <a:schemeClr val="bg1">
                  <a:lumMod val="65000"/>
                </a:schemeClr>
              </a:solidFill>
              <a:prstDash val="solid"/>
              <a:headEnd type="oval" w="med" len="med"/>
              <a:tailEnd type="oval" w="med" len="me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rgbClr val="EDD7CB"/>
                </a:solidFill>
                <a:latin typeface="Calibri"/>
              </a:endParaRPr>
            </a:p>
          </p:txBody>
        </p:sp>
        <p:sp>
          <p:nvSpPr>
            <p:cNvPr id="13" name="圆角矩形 2"/>
            <p:cNvSpPr/>
            <p:nvPr/>
          </p:nvSpPr>
          <p:spPr>
            <a:xfrm flipV="1">
              <a:off x="4092304" y="3971484"/>
              <a:ext cx="3313328" cy="454754"/>
            </a:xfrm>
            <a:custGeom>
              <a:avLst/>
              <a:gdLst>
                <a:gd name="connsiteX0" fmla="*/ 6306410 w 6397850"/>
                <a:gd name="connsiteY0" fmla="*/ 0 h 720080"/>
                <a:gd name="connsiteX1" fmla="*/ 6306410 w 6397850"/>
                <a:gd name="connsiteY1" fmla="*/ 720080 h 720080"/>
                <a:gd name="connsiteX2" fmla="*/ 720080 w 6397850"/>
                <a:gd name="connsiteY2" fmla="*/ 720080 h 720080"/>
                <a:gd name="connsiteX3" fmla="*/ 0 w 6397850"/>
                <a:gd name="connsiteY3" fmla="*/ 0 h 720080"/>
                <a:gd name="connsiteX4" fmla="*/ 6397850 w 6397850"/>
                <a:gd name="connsiteY4" fmla="*/ 91440 h 720080"/>
                <a:gd name="connsiteX0" fmla="*/ 6306410 w 6306410"/>
                <a:gd name="connsiteY0" fmla="*/ 0 h 720080"/>
                <a:gd name="connsiteX1" fmla="*/ 6306410 w 6306410"/>
                <a:gd name="connsiteY1" fmla="*/ 720080 h 720080"/>
                <a:gd name="connsiteX2" fmla="*/ 720080 w 6306410"/>
                <a:gd name="connsiteY2" fmla="*/ 720080 h 720080"/>
                <a:gd name="connsiteX3" fmla="*/ 0 w 6306410"/>
                <a:gd name="connsiteY3" fmla="*/ 0 h 720080"/>
                <a:gd name="connsiteX0" fmla="*/ 6306410 w 6306410"/>
                <a:gd name="connsiteY0" fmla="*/ 720080 h 720080"/>
                <a:gd name="connsiteX1" fmla="*/ 720080 w 6306410"/>
                <a:gd name="connsiteY1" fmla="*/ 720080 h 720080"/>
                <a:gd name="connsiteX2" fmla="*/ 0 w 6306410"/>
                <a:gd name="connsiteY2" fmla="*/ 0 h 7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06410" h="720080">
                  <a:moveTo>
                    <a:pt x="6306410" y="720080"/>
                  </a:moveTo>
                  <a:lnTo>
                    <a:pt x="720080" y="720080"/>
                  </a:lnTo>
                  <a:cubicBezTo>
                    <a:pt x="322391" y="720080"/>
                    <a:pt x="0" y="397689"/>
                    <a:pt x="0" y="0"/>
                  </a:cubicBezTo>
                </a:path>
              </a:pathLst>
            </a:custGeom>
            <a:grpFill/>
            <a:ln w="25400" cap="flat" cmpd="sng" algn="ctr">
              <a:solidFill>
                <a:schemeClr val="bg1">
                  <a:lumMod val="65000"/>
                </a:schemeClr>
              </a:solidFill>
              <a:prstDash val="solid"/>
              <a:headEnd type="oval" w="med" len="med"/>
              <a:tailEnd type="oval" w="med" len="me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rgbClr val="EDD7CB"/>
                </a:solidFill>
                <a:latin typeface="Calibri"/>
              </a:endParaRPr>
            </a:p>
          </p:txBody>
        </p:sp>
        <p:sp>
          <p:nvSpPr>
            <p:cNvPr id="14" name="圆角矩形 2"/>
            <p:cNvSpPr/>
            <p:nvPr/>
          </p:nvSpPr>
          <p:spPr>
            <a:xfrm flipV="1">
              <a:off x="5483902" y="3971484"/>
              <a:ext cx="1590397" cy="454754"/>
            </a:xfrm>
            <a:custGeom>
              <a:avLst/>
              <a:gdLst>
                <a:gd name="connsiteX0" fmla="*/ 6306410 w 6397850"/>
                <a:gd name="connsiteY0" fmla="*/ 0 h 720080"/>
                <a:gd name="connsiteX1" fmla="*/ 6306410 w 6397850"/>
                <a:gd name="connsiteY1" fmla="*/ 720080 h 720080"/>
                <a:gd name="connsiteX2" fmla="*/ 720080 w 6397850"/>
                <a:gd name="connsiteY2" fmla="*/ 720080 h 720080"/>
                <a:gd name="connsiteX3" fmla="*/ 0 w 6397850"/>
                <a:gd name="connsiteY3" fmla="*/ 0 h 720080"/>
                <a:gd name="connsiteX4" fmla="*/ 6397850 w 6397850"/>
                <a:gd name="connsiteY4" fmla="*/ 91440 h 720080"/>
                <a:gd name="connsiteX0" fmla="*/ 6306410 w 6306410"/>
                <a:gd name="connsiteY0" fmla="*/ 0 h 720080"/>
                <a:gd name="connsiteX1" fmla="*/ 6306410 w 6306410"/>
                <a:gd name="connsiteY1" fmla="*/ 720080 h 720080"/>
                <a:gd name="connsiteX2" fmla="*/ 720080 w 6306410"/>
                <a:gd name="connsiteY2" fmla="*/ 720080 h 720080"/>
                <a:gd name="connsiteX3" fmla="*/ 0 w 6306410"/>
                <a:gd name="connsiteY3" fmla="*/ 0 h 720080"/>
                <a:gd name="connsiteX0" fmla="*/ 6306410 w 6306410"/>
                <a:gd name="connsiteY0" fmla="*/ 720080 h 720080"/>
                <a:gd name="connsiteX1" fmla="*/ 720080 w 6306410"/>
                <a:gd name="connsiteY1" fmla="*/ 720080 h 720080"/>
                <a:gd name="connsiteX2" fmla="*/ 0 w 6306410"/>
                <a:gd name="connsiteY2" fmla="*/ 0 h 7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06410" h="720080">
                  <a:moveTo>
                    <a:pt x="6306410" y="720080"/>
                  </a:moveTo>
                  <a:lnTo>
                    <a:pt x="720080" y="720080"/>
                  </a:lnTo>
                  <a:cubicBezTo>
                    <a:pt x="322391" y="720080"/>
                    <a:pt x="0" y="397689"/>
                    <a:pt x="0" y="0"/>
                  </a:cubicBezTo>
                </a:path>
              </a:pathLst>
            </a:custGeom>
            <a:grpFill/>
            <a:ln w="25400" cap="flat" cmpd="sng" algn="ctr">
              <a:solidFill>
                <a:schemeClr val="bg1">
                  <a:lumMod val="65000"/>
                </a:schemeClr>
              </a:solidFill>
              <a:prstDash val="solid"/>
              <a:headEnd type="oval" w="med" len="med"/>
              <a:tailEnd type="oval" w="med" len="me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rgbClr val="EDD7CB"/>
                </a:solidFill>
                <a:latin typeface="Calibri"/>
              </a:endParaRPr>
            </a:p>
          </p:txBody>
        </p:sp>
      </p:grpSp>
      <p:sp>
        <p:nvSpPr>
          <p:cNvPr id="15" name="椭圆 14"/>
          <p:cNvSpPr/>
          <p:nvPr/>
        </p:nvSpPr>
        <p:spPr>
          <a:xfrm flipH="1">
            <a:off x="1422784" y="2668423"/>
            <a:ext cx="1892904" cy="1893151"/>
          </a:xfrm>
          <a:prstGeom prst="ellipse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lIns="121908" tIns="60954" rIns="121908" bIns="60954" rtlCol="0" anchor="ctr"/>
          <a:lstStyle/>
          <a:p>
            <a:pPr algn="ctr">
              <a:defRPr/>
            </a:pPr>
            <a:r>
              <a:rPr lang="zh-CN" altLang="en-US" sz="4300" kern="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标题</a:t>
            </a:r>
            <a:endParaRPr lang="en-US" sz="4300" kern="0" dirty="0">
              <a:solidFill>
                <a:schemeClr val="bg1"/>
              </a:solidFill>
              <a:latin typeface="Arial" panose="020B0604020202020204" pitchFamily="34" charset="0"/>
              <a:ea typeface="微软雅黑" pitchFamily="34" charset="-122"/>
              <a:sym typeface="Arial" panose="020B0604020202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7416986" y="1956270"/>
            <a:ext cx="1491363" cy="936961"/>
            <a:chOff x="5732535" y="1467201"/>
            <a:chExt cx="1118668" cy="702721"/>
          </a:xfrm>
          <a:solidFill>
            <a:srgbClr val="01B0F1"/>
          </a:solidFill>
        </p:grpSpPr>
        <p:sp>
          <p:nvSpPr>
            <p:cNvPr id="9" name="椭圆 8"/>
            <p:cNvSpPr/>
            <p:nvPr/>
          </p:nvSpPr>
          <p:spPr>
            <a:xfrm flipH="1">
              <a:off x="6163307" y="1912803"/>
              <a:ext cx="257119" cy="257119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/>
              <a:endParaRPr lang="en-US" kern="0">
                <a:solidFill>
                  <a:srgbClr val="EDD7C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 flipH="1">
              <a:off x="5732535" y="1467201"/>
              <a:ext cx="1118668" cy="21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 algn="ctr">
                <a:lnSpc>
                  <a:spcPct val="80000"/>
                </a:lnSpc>
                <a:defRPr sz="1600" b="0" kern="0">
                  <a:ln w="18415" cmpd="sng">
                    <a:noFill/>
                    <a:prstDash val="solid"/>
                  </a:ln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itchFamily="34" charset="-122"/>
                  <a:cs typeface="Times New Roman" pitchFamily="18" charset="0"/>
                </a:defRPr>
              </a:lvl1pPr>
            </a:lstStyle>
            <a:p>
              <a:r>
                <a:rPr lang="zh-CN" altLang="en-US" dirty="0">
                  <a:sym typeface="Arial" panose="020B0604020202020204" pitchFamily="34" charset="0"/>
                </a:rPr>
                <a:t>添加文本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828228" y="1956270"/>
            <a:ext cx="1491363" cy="936961"/>
            <a:chOff x="4540812" y="1467201"/>
            <a:chExt cx="1118668" cy="702721"/>
          </a:xfrm>
          <a:solidFill>
            <a:srgbClr val="01B0F1"/>
          </a:solidFill>
        </p:grpSpPr>
        <p:sp>
          <p:nvSpPr>
            <p:cNvPr id="16" name="椭圆 15"/>
            <p:cNvSpPr/>
            <p:nvPr/>
          </p:nvSpPr>
          <p:spPr>
            <a:xfrm flipH="1">
              <a:off x="4971584" y="1912803"/>
              <a:ext cx="257119" cy="257119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rgbClr val="EDD7C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 flipH="1">
              <a:off x="4540812" y="1467201"/>
              <a:ext cx="1118668" cy="21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 algn="ctr">
                <a:lnSpc>
                  <a:spcPct val="80000"/>
                </a:lnSpc>
                <a:defRPr sz="1600" b="0" kern="0">
                  <a:ln w="18415" cmpd="sng">
                    <a:noFill/>
                    <a:prstDash val="solid"/>
                  </a:ln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itchFamily="34" charset="-122"/>
                  <a:cs typeface="Times New Roman" pitchFamily="18" charset="0"/>
                </a:defRPr>
              </a:lvl1pPr>
            </a:lstStyle>
            <a:p>
              <a:r>
                <a:rPr lang="zh-CN" altLang="en-US" dirty="0">
                  <a:sym typeface="Arial" panose="020B0604020202020204" pitchFamily="34" charset="0"/>
                </a:rPr>
                <a:t>添加文本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237919" y="1956270"/>
            <a:ext cx="1491363" cy="936961"/>
            <a:chOff x="3347925" y="1467201"/>
            <a:chExt cx="1118668" cy="702721"/>
          </a:xfrm>
          <a:solidFill>
            <a:srgbClr val="01B0F1"/>
          </a:solidFill>
        </p:grpSpPr>
        <p:sp>
          <p:nvSpPr>
            <p:cNvPr id="17" name="椭圆 16"/>
            <p:cNvSpPr/>
            <p:nvPr/>
          </p:nvSpPr>
          <p:spPr>
            <a:xfrm flipH="1">
              <a:off x="3778697" y="1912803"/>
              <a:ext cx="257119" cy="257119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rgbClr val="EDD7C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 flipH="1">
              <a:off x="3347925" y="1467201"/>
              <a:ext cx="1118668" cy="21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 algn="ctr">
                <a:lnSpc>
                  <a:spcPct val="80000"/>
                </a:lnSpc>
                <a:defRPr sz="1600" b="0" kern="0">
                  <a:ln w="18415" cmpd="sng">
                    <a:noFill/>
                    <a:prstDash val="solid"/>
                  </a:ln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itchFamily="34" charset="-122"/>
                  <a:cs typeface="Times New Roman" pitchFamily="18" charset="0"/>
                </a:defRPr>
              </a:lvl1pPr>
            </a:lstStyle>
            <a:p>
              <a:r>
                <a:rPr lang="zh-CN" altLang="en-US" dirty="0">
                  <a:sym typeface="Arial" panose="020B0604020202020204" pitchFamily="34" charset="0"/>
                </a:rPr>
                <a:t>添加文本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7416986" y="4545169"/>
            <a:ext cx="1491363" cy="859142"/>
            <a:chOff x="5732535" y="3408875"/>
            <a:chExt cx="1118668" cy="644356"/>
          </a:xfrm>
          <a:solidFill>
            <a:srgbClr val="01B0F1"/>
          </a:solidFill>
        </p:grpSpPr>
        <p:sp>
          <p:nvSpPr>
            <p:cNvPr id="18" name="椭圆 17"/>
            <p:cNvSpPr/>
            <p:nvPr/>
          </p:nvSpPr>
          <p:spPr>
            <a:xfrm flipH="1">
              <a:off x="6163307" y="3408875"/>
              <a:ext cx="257119" cy="257119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rgbClr val="EDD7C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 flipH="1">
              <a:off x="5732535" y="3836249"/>
              <a:ext cx="1118668" cy="216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 algn="ctr">
                <a:lnSpc>
                  <a:spcPct val="80000"/>
                </a:lnSpc>
                <a:defRPr sz="1600" b="0" kern="0">
                  <a:ln w="18415" cmpd="sng">
                    <a:noFill/>
                    <a:prstDash val="solid"/>
                  </a:ln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itchFamily="34" charset="-122"/>
                  <a:cs typeface="Times New Roman" pitchFamily="18" charset="0"/>
                </a:defRPr>
              </a:lvl1pPr>
            </a:lstStyle>
            <a:p>
              <a:r>
                <a:rPr lang="zh-CN" altLang="en-US" dirty="0">
                  <a:sym typeface="Arial" panose="020B0604020202020204" pitchFamily="34" charset="0"/>
                </a:rPr>
                <a:t>添加文本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828228" y="4545169"/>
            <a:ext cx="1491363" cy="859142"/>
            <a:chOff x="4540812" y="3408875"/>
            <a:chExt cx="1118668" cy="644356"/>
          </a:xfrm>
          <a:solidFill>
            <a:srgbClr val="01B0F1"/>
          </a:solidFill>
        </p:grpSpPr>
        <p:sp>
          <p:nvSpPr>
            <p:cNvPr id="19" name="椭圆 18"/>
            <p:cNvSpPr/>
            <p:nvPr/>
          </p:nvSpPr>
          <p:spPr>
            <a:xfrm flipH="1">
              <a:off x="4971584" y="3408875"/>
              <a:ext cx="257119" cy="257119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rgbClr val="EDD7C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 flipH="1">
              <a:off x="4540812" y="3836249"/>
              <a:ext cx="1118668" cy="216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 algn="ctr">
                <a:lnSpc>
                  <a:spcPct val="80000"/>
                </a:lnSpc>
                <a:defRPr sz="1600" b="0" kern="0">
                  <a:ln w="18415" cmpd="sng">
                    <a:noFill/>
                    <a:prstDash val="solid"/>
                  </a:ln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itchFamily="34" charset="-122"/>
                  <a:cs typeface="Times New Roman" pitchFamily="18" charset="0"/>
                </a:defRPr>
              </a:lvl1pPr>
            </a:lstStyle>
            <a:p>
              <a:r>
                <a:rPr lang="zh-CN" altLang="en-US" dirty="0">
                  <a:sym typeface="Arial" panose="020B0604020202020204" pitchFamily="34" charset="0"/>
                </a:rPr>
                <a:t>添加文本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237919" y="4545169"/>
            <a:ext cx="1491363" cy="859142"/>
            <a:chOff x="3347925" y="3408875"/>
            <a:chExt cx="1118668" cy="644356"/>
          </a:xfrm>
          <a:solidFill>
            <a:srgbClr val="01B0F1"/>
          </a:solidFill>
        </p:grpSpPr>
        <p:sp>
          <p:nvSpPr>
            <p:cNvPr id="20" name="椭圆 19"/>
            <p:cNvSpPr/>
            <p:nvPr/>
          </p:nvSpPr>
          <p:spPr>
            <a:xfrm flipH="1">
              <a:off x="3778697" y="3408875"/>
              <a:ext cx="257119" cy="257119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rgbClr val="EDD7C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 flipH="1">
              <a:off x="3347925" y="3836249"/>
              <a:ext cx="1118668" cy="216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 algn="ctr">
                <a:lnSpc>
                  <a:spcPct val="80000"/>
                </a:lnSpc>
                <a:defRPr sz="1600" b="0" kern="0">
                  <a:ln w="18415" cmpd="sng">
                    <a:noFill/>
                    <a:prstDash val="solid"/>
                  </a:ln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itchFamily="34" charset="-122"/>
                  <a:cs typeface="Times New Roman" pitchFamily="18" charset="0"/>
                </a:defRPr>
              </a:lvl1pPr>
            </a:lstStyle>
            <a:p>
              <a:r>
                <a:rPr lang="zh-CN" altLang="en-US" dirty="0">
                  <a:sym typeface="Arial" panose="020B0604020202020204" pitchFamily="34" charset="0"/>
                </a:rPr>
                <a:t>添加文本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924556" y="1700810"/>
            <a:ext cx="1491363" cy="936961"/>
            <a:chOff x="6863360" y="1275606"/>
            <a:chExt cx="1118668" cy="702721"/>
          </a:xfrm>
          <a:solidFill>
            <a:srgbClr val="01B0F1"/>
          </a:solidFill>
        </p:grpSpPr>
        <p:sp>
          <p:nvSpPr>
            <p:cNvPr id="27" name="椭圆 26"/>
            <p:cNvSpPr/>
            <p:nvPr/>
          </p:nvSpPr>
          <p:spPr>
            <a:xfrm flipH="1">
              <a:off x="7294132" y="1721208"/>
              <a:ext cx="257119" cy="257119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rgbClr val="EDD7C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TextBox 84"/>
            <p:cNvSpPr txBox="1"/>
            <p:nvPr/>
          </p:nvSpPr>
          <p:spPr>
            <a:xfrm flipH="1">
              <a:off x="6863360" y="1275606"/>
              <a:ext cx="1118668" cy="263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>
                <a:defRPr/>
              </a:pPr>
              <a:r>
                <a:rPr lang="zh-CN" altLang="en-US" sz="2100" b="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Times New Roman" pitchFamily="18" charset="0"/>
                  <a:sym typeface="Arial" panose="020B0604020202020204" pitchFamily="34" charset="0"/>
                </a:rPr>
                <a:t>添加文本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924556" y="4835463"/>
            <a:ext cx="1491363" cy="859142"/>
            <a:chOff x="6863360" y="3626596"/>
            <a:chExt cx="1118668" cy="644356"/>
          </a:xfrm>
          <a:solidFill>
            <a:srgbClr val="01B0F1"/>
          </a:solidFill>
        </p:grpSpPr>
        <p:sp>
          <p:nvSpPr>
            <p:cNvPr id="28" name="椭圆 27"/>
            <p:cNvSpPr/>
            <p:nvPr/>
          </p:nvSpPr>
          <p:spPr>
            <a:xfrm flipH="1">
              <a:off x="7294132" y="3626596"/>
              <a:ext cx="257119" cy="257119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/>
              <a:endParaRPr lang="en-US" kern="0">
                <a:solidFill>
                  <a:srgbClr val="EDD7C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TextBox 87"/>
            <p:cNvSpPr txBox="1"/>
            <p:nvPr/>
          </p:nvSpPr>
          <p:spPr>
            <a:xfrm flipH="1">
              <a:off x="6863360" y="4053970"/>
              <a:ext cx="1118668" cy="216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 algn="ctr">
                <a:lnSpc>
                  <a:spcPct val="80000"/>
                </a:lnSpc>
                <a:defRPr sz="1600" b="0" kern="0">
                  <a:ln w="18415" cmpd="sng">
                    <a:noFill/>
                    <a:prstDash val="solid"/>
                  </a:ln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itchFamily="34" charset="-122"/>
                  <a:cs typeface="Times New Roman" pitchFamily="18" charset="0"/>
                </a:defRPr>
              </a:lvl1pPr>
            </a:lstStyle>
            <a:p>
              <a:r>
                <a:rPr lang="zh-CN" altLang="en-US" dirty="0">
                  <a:sym typeface="Arial" panose="020B0604020202020204" pitchFamily="34" charset="0"/>
                </a:rPr>
                <a:t>添加文本</a:t>
              </a: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4260996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>
            <a:spLocks/>
          </p:cNvSpPr>
          <p:nvPr/>
        </p:nvSpPr>
        <p:spPr bwMode="auto">
          <a:xfrm>
            <a:off x="6277939" y="2704569"/>
            <a:ext cx="1431324" cy="374483"/>
          </a:xfrm>
          <a:custGeom>
            <a:avLst/>
            <a:gdLst>
              <a:gd name="T0" fmla="*/ 1013 w 1013"/>
              <a:gd name="T1" fmla="*/ 265 h 265"/>
              <a:gd name="T2" fmla="*/ 0 w 1013"/>
              <a:gd name="T3" fmla="*/ 0 h 265"/>
              <a:gd name="T4" fmla="*/ 675 w 1013"/>
              <a:gd name="T5" fmla="*/ 241 h 265"/>
              <a:gd name="T6" fmla="*/ 1013 w 1013"/>
              <a:gd name="T7" fmla="*/ 265 h 2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13" h="265">
                <a:moveTo>
                  <a:pt x="1013" y="265"/>
                </a:moveTo>
                <a:lnTo>
                  <a:pt x="0" y="0"/>
                </a:lnTo>
                <a:lnTo>
                  <a:pt x="675" y="241"/>
                </a:lnTo>
                <a:lnTo>
                  <a:pt x="1013" y="265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" name="Freeform 6"/>
          <p:cNvSpPr>
            <a:spLocks/>
          </p:cNvSpPr>
          <p:nvPr/>
        </p:nvSpPr>
        <p:spPr bwMode="auto">
          <a:xfrm>
            <a:off x="7231684" y="3045136"/>
            <a:ext cx="477579" cy="1131925"/>
          </a:xfrm>
          <a:custGeom>
            <a:avLst/>
            <a:gdLst>
              <a:gd name="T0" fmla="*/ 0 w 338"/>
              <a:gd name="T1" fmla="*/ 801 h 801"/>
              <a:gd name="T2" fmla="*/ 338 w 338"/>
              <a:gd name="T3" fmla="*/ 24 h 801"/>
              <a:gd name="T4" fmla="*/ 0 w 338"/>
              <a:gd name="T5" fmla="*/ 0 h 801"/>
              <a:gd name="T6" fmla="*/ 0 w 338"/>
              <a:gd name="T7" fmla="*/ 801 h 8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8" h="801">
                <a:moveTo>
                  <a:pt x="0" y="801"/>
                </a:moveTo>
                <a:lnTo>
                  <a:pt x="338" y="24"/>
                </a:lnTo>
                <a:lnTo>
                  <a:pt x="0" y="0"/>
                </a:lnTo>
                <a:lnTo>
                  <a:pt x="0" y="801"/>
                </a:ln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4" name="Freeform 7"/>
          <p:cNvSpPr>
            <a:spLocks/>
          </p:cNvSpPr>
          <p:nvPr/>
        </p:nvSpPr>
        <p:spPr bwMode="auto">
          <a:xfrm>
            <a:off x="6277938" y="2704569"/>
            <a:ext cx="953747" cy="1472492"/>
          </a:xfrm>
          <a:custGeom>
            <a:avLst/>
            <a:gdLst>
              <a:gd name="T0" fmla="*/ 675 w 675"/>
              <a:gd name="T1" fmla="*/ 1042 h 1042"/>
              <a:gd name="T2" fmla="*/ 675 w 675"/>
              <a:gd name="T3" fmla="*/ 241 h 1042"/>
              <a:gd name="T4" fmla="*/ 0 w 675"/>
              <a:gd name="T5" fmla="*/ 0 h 1042"/>
              <a:gd name="T6" fmla="*/ 0 w 675"/>
              <a:gd name="T7" fmla="*/ 800 h 1042"/>
              <a:gd name="T8" fmla="*/ 675 w 675"/>
              <a:gd name="T9" fmla="*/ 1042 h 10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5" h="1042">
                <a:moveTo>
                  <a:pt x="675" y="1042"/>
                </a:moveTo>
                <a:lnTo>
                  <a:pt x="675" y="241"/>
                </a:lnTo>
                <a:lnTo>
                  <a:pt x="0" y="0"/>
                </a:lnTo>
                <a:lnTo>
                  <a:pt x="0" y="800"/>
                </a:lnTo>
                <a:lnTo>
                  <a:pt x="675" y="1042"/>
                </a:lnTo>
                <a:close/>
              </a:path>
            </a:pathLst>
          </a:custGeom>
          <a:solidFill>
            <a:srgbClr val="D1D1D1"/>
          </a:solidFill>
          <a:ln>
            <a:noFill/>
          </a:ln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5" name="Freeform 9"/>
          <p:cNvSpPr>
            <a:spLocks/>
          </p:cNvSpPr>
          <p:nvPr/>
        </p:nvSpPr>
        <p:spPr bwMode="auto">
          <a:xfrm>
            <a:off x="3894280" y="2704569"/>
            <a:ext cx="1429913" cy="374483"/>
          </a:xfrm>
          <a:custGeom>
            <a:avLst/>
            <a:gdLst>
              <a:gd name="T0" fmla="*/ 0 w 1012"/>
              <a:gd name="T1" fmla="*/ 265 h 265"/>
              <a:gd name="T2" fmla="*/ 1012 w 1012"/>
              <a:gd name="T3" fmla="*/ 0 h 265"/>
              <a:gd name="T4" fmla="*/ 337 w 1012"/>
              <a:gd name="T5" fmla="*/ 241 h 265"/>
              <a:gd name="T6" fmla="*/ 0 w 1012"/>
              <a:gd name="T7" fmla="*/ 265 h 2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12" h="265">
                <a:moveTo>
                  <a:pt x="0" y="265"/>
                </a:moveTo>
                <a:lnTo>
                  <a:pt x="1012" y="0"/>
                </a:lnTo>
                <a:lnTo>
                  <a:pt x="337" y="241"/>
                </a:lnTo>
                <a:lnTo>
                  <a:pt x="0" y="265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6" name="Freeform 10"/>
          <p:cNvSpPr>
            <a:spLocks/>
          </p:cNvSpPr>
          <p:nvPr/>
        </p:nvSpPr>
        <p:spPr bwMode="auto">
          <a:xfrm>
            <a:off x="3894280" y="3045136"/>
            <a:ext cx="476167" cy="1131925"/>
          </a:xfrm>
          <a:custGeom>
            <a:avLst/>
            <a:gdLst>
              <a:gd name="T0" fmla="*/ 337 w 337"/>
              <a:gd name="T1" fmla="*/ 801 h 801"/>
              <a:gd name="T2" fmla="*/ 0 w 337"/>
              <a:gd name="T3" fmla="*/ 24 h 801"/>
              <a:gd name="T4" fmla="*/ 337 w 337"/>
              <a:gd name="T5" fmla="*/ 0 h 801"/>
              <a:gd name="T6" fmla="*/ 337 w 337"/>
              <a:gd name="T7" fmla="*/ 801 h 8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7" h="801">
                <a:moveTo>
                  <a:pt x="337" y="801"/>
                </a:moveTo>
                <a:lnTo>
                  <a:pt x="0" y="24"/>
                </a:lnTo>
                <a:lnTo>
                  <a:pt x="337" y="0"/>
                </a:lnTo>
                <a:lnTo>
                  <a:pt x="337" y="801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7" name="Freeform 11"/>
          <p:cNvSpPr>
            <a:spLocks/>
          </p:cNvSpPr>
          <p:nvPr/>
        </p:nvSpPr>
        <p:spPr bwMode="auto">
          <a:xfrm>
            <a:off x="4370448" y="2704569"/>
            <a:ext cx="953747" cy="1472492"/>
          </a:xfrm>
          <a:custGeom>
            <a:avLst/>
            <a:gdLst>
              <a:gd name="T0" fmla="*/ 0 w 675"/>
              <a:gd name="T1" fmla="*/ 1042 h 1042"/>
              <a:gd name="T2" fmla="*/ 0 w 675"/>
              <a:gd name="T3" fmla="*/ 241 h 1042"/>
              <a:gd name="T4" fmla="*/ 675 w 675"/>
              <a:gd name="T5" fmla="*/ 0 h 1042"/>
              <a:gd name="T6" fmla="*/ 675 w 675"/>
              <a:gd name="T7" fmla="*/ 800 h 1042"/>
              <a:gd name="T8" fmla="*/ 0 w 675"/>
              <a:gd name="T9" fmla="*/ 1042 h 10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5" h="1042">
                <a:moveTo>
                  <a:pt x="0" y="1042"/>
                </a:moveTo>
                <a:lnTo>
                  <a:pt x="0" y="241"/>
                </a:lnTo>
                <a:lnTo>
                  <a:pt x="675" y="0"/>
                </a:lnTo>
                <a:lnTo>
                  <a:pt x="675" y="800"/>
                </a:lnTo>
                <a:lnTo>
                  <a:pt x="0" y="1042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8" name="Freeform 13"/>
          <p:cNvSpPr>
            <a:spLocks/>
          </p:cNvSpPr>
          <p:nvPr/>
        </p:nvSpPr>
        <p:spPr bwMode="auto">
          <a:xfrm>
            <a:off x="4848026" y="4537410"/>
            <a:ext cx="1907490" cy="686787"/>
          </a:xfrm>
          <a:custGeom>
            <a:avLst/>
            <a:gdLst>
              <a:gd name="T0" fmla="*/ 675 w 1350"/>
              <a:gd name="T1" fmla="*/ 486 h 486"/>
              <a:gd name="T2" fmla="*/ 0 w 1350"/>
              <a:gd name="T3" fmla="*/ 242 h 486"/>
              <a:gd name="T4" fmla="*/ 675 w 1350"/>
              <a:gd name="T5" fmla="*/ 0 h 486"/>
              <a:gd name="T6" fmla="*/ 1350 w 1350"/>
              <a:gd name="T7" fmla="*/ 242 h 486"/>
              <a:gd name="T8" fmla="*/ 675 w 1350"/>
              <a:gd name="T9" fmla="*/ 486 h 4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50" h="486">
                <a:moveTo>
                  <a:pt x="675" y="486"/>
                </a:moveTo>
                <a:lnTo>
                  <a:pt x="0" y="242"/>
                </a:lnTo>
                <a:lnTo>
                  <a:pt x="675" y="0"/>
                </a:lnTo>
                <a:lnTo>
                  <a:pt x="1350" y="242"/>
                </a:lnTo>
                <a:lnTo>
                  <a:pt x="675" y="48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9" name="Freeform 15"/>
          <p:cNvSpPr>
            <a:spLocks/>
          </p:cNvSpPr>
          <p:nvPr/>
        </p:nvSpPr>
        <p:spPr bwMode="auto">
          <a:xfrm>
            <a:off x="5801771" y="4879391"/>
            <a:ext cx="953747" cy="1170080"/>
          </a:xfrm>
          <a:custGeom>
            <a:avLst/>
            <a:gdLst>
              <a:gd name="T0" fmla="*/ 0 w 675"/>
              <a:gd name="T1" fmla="*/ 828 h 828"/>
              <a:gd name="T2" fmla="*/ 0 w 675"/>
              <a:gd name="T3" fmla="*/ 244 h 828"/>
              <a:gd name="T4" fmla="*/ 675 w 675"/>
              <a:gd name="T5" fmla="*/ 0 h 828"/>
              <a:gd name="T6" fmla="*/ 0 w 675"/>
              <a:gd name="T7" fmla="*/ 828 h 8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5" h="828">
                <a:moveTo>
                  <a:pt x="0" y="828"/>
                </a:moveTo>
                <a:lnTo>
                  <a:pt x="0" y="244"/>
                </a:lnTo>
                <a:lnTo>
                  <a:pt x="675" y="0"/>
                </a:lnTo>
                <a:lnTo>
                  <a:pt x="0" y="82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0" name="Freeform 16"/>
          <p:cNvSpPr>
            <a:spLocks/>
          </p:cNvSpPr>
          <p:nvPr/>
        </p:nvSpPr>
        <p:spPr bwMode="auto">
          <a:xfrm>
            <a:off x="4848026" y="4879391"/>
            <a:ext cx="953747" cy="1170080"/>
          </a:xfrm>
          <a:custGeom>
            <a:avLst/>
            <a:gdLst>
              <a:gd name="T0" fmla="*/ 675 w 675"/>
              <a:gd name="T1" fmla="*/ 828 h 828"/>
              <a:gd name="T2" fmla="*/ 675 w 675"/>
              <a:gd name="T3" fmla="*/ 244 h 828"/>
              <a:gd name="T4" fmla="*/ 0 w 675"/>
              <a:gd name="T5" fmla="*/ 0 h 828"/>
              <a:gd name="T6" fmla="*/ 675 w 675"/>
              <a:gd name="T7" fmla="*/ 828 h 8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5" h="828">
                <a:moveTo>
                  <a:pt x="675" y="828"/>
                </a:moveTo>
                <a:lnTo>
                  <a:pt x="675" y="244"/>
                </a:lnTo>
                <a:lnTo>
                  <a:pt x="0" y="0"/>
                </a:lnTo>
                <a:lnTo>
                  <a:pt x="675" y="82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" name="Freeform 17"/>
          <p:cNvSpPr>
            <a:spLocks/>
          </p:cNvSpPr>
          <p:nvPr/>
        </p:nvSpPr>
        <p:spPr bwMode="auto">
          <a:xfrm>
            <a:off x="5801771" y="3218951"/>
            <a:ext cx="953747" cy="1472492"/>
          </a:xfrm>
          <a:custGeom>
            <a:avLst/>
            <a:gdLst>
              <a:gd name="T0" fmla="*/ 0 w 675"/>
              <a:gd name="T1" fmla="*/ 242 h 1042"/>
              <a:gd name="T2" fmla="*/ 0 w 675"/>
              <a:gd name="T3" fmla="*/ 1042 h 1042"/>
              <a:gd name="T4" fmla="*/ 675 w 675"/>
              <a:gd name="T5" fmla="*/ 801 h 1042"/>
              <a:gd name="T6" fmla="*/ 675 w 675"/>
              <a:gd name="T7" fmla="*/ 0 h 1042"/>
              <a:gd name="T8" fmla="*/ 0 w 675"/>
              <a:gd name="T9" fmla="*/ 242 h 10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5" h="1042">
                <a:moveTo>
                  <a:pt x="0" y="242"/>
                </a:moveTo>
                <a:lnTo>
                  <a:pt x="0" y="1042"/>
                </a:lnTo>
                <a:lnTo>
                  <a:pt x="675" y="801"/>
                </a:lnTo>
                <a:lnTo>
                  <a:pt x="675" y="0"/>
                </a:lnTo>
                <a:lnTo>
                  <a:pt x="0" y="24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2" name="Freeform 19"/>
          <p:cNvSpPr>
            <a:spLocks/>
          </p:cNvSpPr>
          <p:nvPr/>
        </p:nvSpPr>
        <p:spPr bwMode="auto">
          <a:xfrm>
            <a:off x="4848026" y="2878385"/>
            <a:ext cx="1907490" cy="682547"/>
          </a:xfrm>
          <a:custGeom>
            <a:avLst/>
            <a:gdLst>
              <a:gd name="T0" fmla="*/ 675 w 1350"/>
              <a:gd name="T1" fmla="*/ 0 h 483"/>
              <a:gd name="T2" fmla="*/ 0 w 1350"/>
              <a:gd name="T3" fmla="*/ 241 h 483"/>
              <a:gd name="T4" fmla="*/ 675 w 1350"/>
              <a:gd name="T5" fmla="*/ 483 h 483"/>
              <a:gd name="T6" fmla="*/ 1350 w 1350"/>
              <a:gd name="T7" fmla="*/ 241 h 483"/>
              <a:gd name="T8" fmla="*/ 675 w 1350"/>
              <a:gd name="T9" fmla="*/ 0 h 4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50" h="483">
                <a:moveTo>
                  <a:pt x="675" y="0"/>
                </a:moveTo>
                <a:lnTo>
                  <a:pt x="0" y="241"/>
                </a:lnTo>
                <a:lnTo>
                  <a:pt x="675" y="483"/>
                </a:lnTo>
                <a:lnTo>
                  <a:pt x="1350" y="241"/>
                </a:lnTo>
                <a:lnTo>
                  <a:pt x="675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3" name="Freeform 21"/>
          <p:cNvSpPr>
            <a:spLocks/>
          </p:cNvSpPr>
          <p:nvPr/>
        </p:nvSpPr>
        <p:spPr bwMode="auto">
          <a:xfrm>
            <a:off x="4848026" y="3218951"/>
            <a:ext cx="953747" cy="1472492"/>
          </a:xfrm>
          <a:custGeom>
            <a:avLst/>
            <a:gdLst>
              <a:gd name="T0" fmla="*/ 0 w 675"/>
              <a:gd name="T1" fmla="*/ 0 h 1042"/>
              <a:gd name="T2" fmla="*/ 0 w 675"/>
              <a:gd name="T3" fmla="*/ 801 h 1042"/>
              <a:gd name="T4" fmla="*/ 675 w 675"/>
              <a:gd name="T5" fmla="*/ 1042 h 1042"/>
              <a:gd name="T6" fmla="*/ 675 w 675"/>
              <a:gd name="T7" fmla="*/ 242 h 1042"/>
              <a:gd name="T8" fmla="*/ 0 w 675"/>
              <a:gd name="T9" fmla="*/ 0 h 10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5" h="1042">
                <a:moveTo>
                  <a:pt x="0" y="0"/>
                </a:moveTo>
                <a:lnTo>
                  <a:pt x="0" y="801"/>
                </a:lnTo>
                <a:lnTo>
                  <a:pt x="675" y="1042"/>
                </a:lnTo>
                <a:lnTo>
                  <a:pt x="675" y="24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4" name="Freeform 45"/>
          <p:cNvSpPr>
            <a:spLocks/>
          </p:cNvSpPr>
          <p:nvPr/>
        </p:nvSpPr>
        <p:spPr bwMode="auto">
          <a:xfrm>
            <a:off x="5801771" y="1537315"/>
            <a:ext cx="953747" cy="1514887"/>
          </a:xfrm>
          <a:custGeom>
            <a:avLst/>
            <a:gdLst>
              <a:gd name="T0" fmla="*/ 0 w 675"/>
              <a:gd name="T1" fmla="*/ 0 h 1072"/>
              <a:gd name="T2" fmla="*/ 0 w 675"/>
              <a:gd name="T3" fmla="*/ 1072 h 1072"/>
              <a:gd name="T4" fmla="*/ 675 w 675"/>
              <a:gd name="T5" fmla="*/ 828 h 1072"/>
              <a:gd name="T6" fmla="*/ 0 w 675"/>
              <a:gd name="T7" fmla="*/ 0 h 1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5" h="1072">
                <a:moveTo>
                  <a:pt x="0" y="0"/>
                </a:moveTo>
                <a:lnTo>
                  <a:pt x="0" y="1072"/>
                </a:lnTo>
                <a:lnTo>
                  <a:pt x="675" y="8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5" name="Freeform 46"/>
          <p:cNvSpPr>
            <a:spLocks/>
          </p:cNvSpPr>
          <p:nvPr/>
        </p:nvSpPr>
        <p:spPr bwMode="auto">
          <a:xfrm>
            <a:off x="4848026" y="1537315"/>
            <a:ext cx="953747" cy="1514887"/>
          </a:xfrm>
          <a:custGeom>
            <a:avLst/>
            <a:gdLst>
              <a:gd name="T0" fmla="*/ 675 w 675"/>
              <a:gd name="T1" fmla="*/ 0 h 1072"/>
              <a:gd name="T2" fmla="*/ 675 w 675"/>
              <a:gd name="T3" fmla="*/ 1072 h 1072"/>
              <a:gd name="T4" fmla="*/ 0 w 675"/>
              <a:gd name="T5" fmla="*/ 828 h 1072"/>
              <a:gd name="T6" fmla="*/ 675 w 675"/>
              <a:gd name="T7" fmla="*/ 0 h 1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5" h="1072">
                <a:moveTo>
                  <a:pt x="675" y="0"/>
                </a:moveTo>
                <a:lnTo>
                  <a:pt x="675" y="1072"/>
                </a:lnTo>
                <a:lnTo>
                  <a:pt x="0" y="828"/>
                </a:lnTo>
                <a:lnTo>
                  <a:pt x="675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6" name="Freeform 47"/>
          <p:cNvSpPr>
            <a:spLocks/>
          </p:cNvSpPr>
          <p:nvPr/>
        </p:nvSpPr>
        <p:spPr bwMode="auto">
          <a:xfrm>
            <a:off x="3918302" y="3748879"/>
            <a:ext cx="1432737" cy="1130512"/>
          </a:xfrm>
          <a:custGeom>
            <a:avLst/>
            <a:gdLst>
              <a:gd name="T0" fmla="*/ 0 w 1014"/>
              <a:gd name="T1" fmla="*/ 535 h 800"/>
              <a:gd name="T2" fmla="*/ 1014 w 1014"/>
              <a:gd name="T3" fmla="*/ 800 h 800"/>
              <a:gd name="T4" fmla="*/ 1014 w 1014"/>
              <a:gd name="T5" fmla="*/ 0 h 800"/>
              <a:gd name="T6" fmla="*/ 0 w 1014"/>
              <a:gd name="T7" fmla="*/ 535 h 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14" h="800">
                <a:moveTo>
                  <a:pt x="0" y="535"/>
                </a:moveTo>
                <a:lnTo>
                  <a:pt x="1014" y="800"/>
                </a:lnTo>
                <a:lnTo>
                  <a:pt x="1014" y="0"/>
                </a:lnTo>
                <a:lnTo>
                  <a:pt x="0" y="535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7" name="Freeform 48"/>
          <p:cNvSpPr>
            <a:spLocks/>
          </p:cNvSpPr>
          <p:nvPr/>
        </p:nvSpPr>
        <p:spPr bwMode="auto">
          <a:xfrm>
            <a:off x="3918302" y="3406901"/>
            <a:ext cx="1432737" cy="1098009"/>
          </a:xfrm>
          <a:custGeom>
            <a:avLst/>
            <a:gdLst>
              <a:gd name="T0" fmla="*/ 339 w 1014"/>
              <a:gd name="T1" fmla="*/ 0 h 777"/>
              <a:gd name="T2" fmla="*/ 0 w 1014"/>
              <a:gd name="T3" fmla="*/ 777 h 777"/>
              <a:gd name="T4" fmla="*/ 1014 w 1014"/>
              <a:gd name="T5" fmla="*/ 242 h 777"/>
              <a:gd name="T6" fmla="*/ 339 w 1014"/>
              <a:gd name="T7" fmla="*/ 0 h 7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14" h="777">
                <a:moveTo>
                  <a:pt x="339" y="0"/>
                </a:moveTo>
                <a:lnTo>
                  <a:pt x="0" y="777"/>
                </a:lnTo>
                <a:lnTo>
                  <a:pt x="1014" y="242"/>
                </a:lnTo>
                <a:lnTo>
                  <a:pt x="339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8" name="Freeform 49"/>
          <p:cNvSpPr>
            <a:spLocks/>
          </p:cNvSpPr>
          <p:nvPr/>
        </p:nvSpPr>
        <p:spPr bwMode="auto">
          <a:xfrm>
            <a:off x="6277939" y="3741813"/>
            <a:ext cx="1431324" cy="1130512"/>
          </a:xfrm>
          <a:custGeom>
            <a:avLst/>
            <a:gdLst>
              <a:gd name="T0" fmla="*/ 1013 w 1013"/>
              <a:gd name="T1" fmla="*/ 535 h 800"/>
              <a:gd name="T2" fmla="*/ 0 w 1013"/>
              <a:gd name="T3" fmla="*/ 800 h 800"/>
              <a:gd name="T4" fmla="*/ 0 w 1013"/>
              <a:gd name="T5" fmla="*/ 0 h 800"/>
              <a:gd name="T6" fmla="*/ 1013 w 1013"/>
              <a:gd name="T7" fmla="*/ 535 h 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13" h="800">
                <a:moveTo>
                  <a:pt x="1013" y="535"/>
                </a:moveTo>
                <a:lnTo>
                  <a:pt x="0" y="800"/>
                </a:lnTo>
                <a:lnTo>
                  <a:pt x="0" y="0"/>
                </a:lnTo>
                <a:lnTo>
                  <a:pt x="1013" y="53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9" name="Freeform 50"/>
          <p:cNvSpPr>
            <a:spLocks/>
          </p:cNvSpPr>
          <p:nvPr/>
        </p:nvSpPr>
        <p:spPr bwMode="auto">
          <a:xfrm>
            <a:off x="6277939" y="3399835"/>
            <a:ext cx="1431324" cy="1098009"/>
          </a:xfrm>
          <a:custGeom>
            <a:avLst/>
            <a:gdLst>
              <a:gd name="T0" fmla="*/ 675 w 1013"/>
              <a:gd name="T1" fmla="*/ 0 h 777"/>
              <a:gd name="T2" fmla="*/ 1013 w 1013"/>
              <a:gd name="T3" fmla="*/ 777 h 777"/>
              <a:gd name="T4" fmla="*/ 0 w 1013"/>
              <a:gd name="T5" fmla="*/ 242 h 777"/>
              <a:gd name="T6" fmla="*/ 675 w 1013"/>
              <a:gd name="T7" fmla="*/ 0 h 7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13" h="777">
                <a:moveTo>
                  <a:pt x="675" y="0"/>
                </a:moveTo>
                <a:lnTo>
                  <a:pt x="1013" y="777"/>
                </a:lnTo>
                <a:lnTo>
                  <a:pt x="0" y="242"/>
                </a:lnTo>
                <a:lnTo>
                  <a:pt x="67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20" name="TextBox 19"/>
          <p:cNvSpPr txBox="1"/>
          <p:nvPr/>
        </p:nvSpPr>
        <p:spPr>
          <a:xfrm>
            <a:off x="535920" y="2636913"/>
            <a:ext cx="1887672" cy="615541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3200" b="1" dirty="0">
                <a:solidFill>
                  <a:schemeClr val="accent1"/>
                </a:solidFill>
                <a:latin typeface="Raleway" panose="020B0003030101060003" pitchFamily="34" charset="0"/>
              </a:rPr>
              <a:t>添加标题</a:t>
            </a:r>
            <a:endParaRPr lang="id-ID" sz="3200" b="1" dirty="0">
              <a:solidFill>
                <a:schemeClr val="accent1"/>
              </a:solidFill>
              <a:latin typeface="Raleway" panose="020B0003030101060003" pitchFamily="34" charset="0"/>
            </a:endParaRPr>
          </a:p>
        </p:txBody>
      </p:sp>
      <p:sp>
        <p:nvSpPr>
          <p:cNvPr id="21" name="Rectangle 22"/>
          <p:cNvSpPr/>
          <p:nvPr/>
        </p:nvSpPr>
        <p:spPr>
          <a:xfrm>
            <a:off x="540105" y="3292615"/>
            <a:ext cx="3527321" cy="1149032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请在此处输入您的文本，或者复制您的文本粘贴到此处请在此处请在此处输入您的文本，或者复制您的文本粘贴到此处请在此处请在此处输入您的文本，或者复制您的文本粘贴到此处请在此处</a:t>
            </a:r>
            <a:endParaRPr lang="id-ID" altLang="zh-CN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Rectangle 23"/>
          <p:cNvSpPr/>
          <p:nvPr/>
        </p:nvSpPr>
        <p:spPr>
          <a:xfrm>
            <a:off x="8536928" y="2441899"/>
            <a:ext cx="249205" cy="24923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id-ID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Rectangle 24"/>
          <p:cNvSpPr/>
          <p:nvPr/>
        </p:nvSpPr>
        <p:spPr>
          <a:xfrm>
            <a:off x="8536928" y="3203509"/>
            <a:ext cx="249205" cy="2492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id-ID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Rectangle 25"/>
          <p:cNvSpPr/>
          <p:nvPr/>
        </p:nvSpPr>
        <p:spPr>
          <a:xfrm>
            <a:off x="8536928" y="3890799"/>
            <a:ext cx="249205" cy="2492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id-ID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Rectangle 26"/>
          <p:cNvSpPr/>
          <p:nvPr/>
        </p:nvSpPr>
        <p:spPr>
          <a:xfrm>
            <a:off x="8536928" y="4570108"/>
            <a:ext cx="249205" cy="2492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id-ID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6" name="Group 27"/>
          <p:cNvGrpSpPr/>
          <p:nvPr/>
        </p:nvGrpSpPr>
        <p:grpSpPr>
          <a:xfrm>
            <a:off x="8985879" y="2397616"/>
            <a:ext cx="305251" cy="300429"/>
            <a:chOff x="6297613" y="1392238"/>
            <a:chExt cx="498475" cy="490537"/>
          </a:xfrm>
          <a:solidFill>
            <a:schemeClr val="bg1">
              <a:lumMod val="65000"/>
            </a:schemeClr>
          </a:solidFill>
        </p:grpSpPr>
        <p:sp>
          <p:nvSpPr>
            <p:cNvPr id="27" name="Freeform 28"/>
            <p:cNvSpPr>
              <a:spLocks/>
            </p:cNvSpPr>
            <p:nvPr/>
          </p:nvSpPr>
          <p:spPr bwMode="auto">
            <a:xfrm>
              <a:off x="6570663" y="1454150"/>
              <a:ext cx="160338" cy="160337"/>
            </a:xfrm>
            <a:custGeom>
              <a:avLst/>
              <a:gdLst>
                <a:gd name="T0" fmla="*/ 38 w 42"/>
                <a:gd name="T1" fmla="*/ 40 h 42"/>
                <a:gd name="T2" fmla="*/ 38 w 42"/>
                <a:gd name="T3" fmla="*/ 40 h 42"/>
                <a:gd name="T4" fmla="*/ 40 w 42"/>
                <a:gd name="T5" fmla="*/ 42 h 42"/>
                <a:gd name="T6" fmla="*/ 42 w 42"/>
                <a:gd name="T7" fmla="*/ 40 h 42"/>
                <a:gd name="T8" fmla="*/ 42 w 42"/>
                <a:gd name="T9" fmla="*/ 40 h 42"/>
                <a:gd name="T10" fmla="*/ 2 w 42"/>
                <a:gd name="T11" fmla="*/ 0 h 42"/>
                <a:gd name="T12" fmla="*/ 2 w 42"/>
                <a:gd name="T13" fmla="*/ 0 h 42"/>
                <a:gd name="T14" fmla="*/ 0 w 42"/>
                <a:gd name="T15" fmla="*/ 2 h 42"/>
                <a:gd name="T16" fmla="*/ 2 w 42"/>
                <a:gd name="T17" fmla="*/ 4 h 42"/>
                <a:gd name="T18" fmla="*/ 2 w 42"/>
                <a:gd name="T19" fmla="*/ 4 h 42"/>
                <a:gd name="T20" fmla="*/ 38 w 42"/>
                <a:gd name="T21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42">
                  <a:moveTo>
                    <a:pt x="38" y="40"/>
                  </a:moveTo>
                  <a:cubicBezTo>
                    <a:pt x="38" y="40"/>
                    <a:pt x="38" y="40"/>
                    <a:pt x="38" y="40"/>
                  </a:cubicBezTo>
                  <a:cubicBezTo>
                    <a:pt x="38" y="41"/>
                    <a:pt x="39" y="42"/>
                    <a:pt x="40" y="42"/>
                  </a:cubicBezTo>
                  <a:cubicBezTo>
                    <a:pt x="41" y="42"/>
                    <a:pt x="42" y="41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18"/>
                    <a:pt x="24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2" y="4"/>
                    <a:pt x="38" y="20"/>
                    <a:pt x="38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8" name="Freeform 29"/>
            <p:cNvSpPr>
              <a:spLocks noEditPoints="1"/>
            </p:cNvSpPr>
            <p:nvPr/>
          </p:nvSpPr>
          <p:spPr bwMode="auto">
            <a:xfrm>
              <a:off x="6297613" y="1392238"/>
              <a:ext cx="498475" cy="490537"/>
            </a:xfrm>
            <a:custGeom>
              <a:avLst/>
              <a:gdLst>
                <a:gd name="T0" fmla="*/ 37 w 130"/>
                <a:gd name="T1" fmla="*/ 4 h 128"/>
                <a:gd name="T2" fmla="*/ 29 w 130"/>
                <a:gd name="T3" fmla="*/ 0 h 128"/>
                <a:gd name="T4" fmla="*/ 24 w 130"/>
                <a:gd name="T5" fmla="*/ 1 h 128"/>
                <a:gd name="T6" fmla="*/ 17 w 130"/>
                <a:gd name="T7" fmla="*/ 12 h 128"/>
                <a:gd name="T8" fmla="*/ 17 w 130"/>
                <a:gd name="T9" fmla="*/ 67 h 128"/>
                <a:gd name="T10" fmla="*/ 5 w 130"/>
                <a:gd name="T11" fmla="*/ 80 h 128"/>
                <a:gd name="T12" fmla="*/ 5 w 130"/>
                <a:gd name="T13" fmla="*/ 96 h 128"/>
                <a:gd name="T14" fmla="*/ 33 w 130"/>
                <a:gd name="T15" fmla="*/ 124 h 128"/>
                <a:gd name="T16" fmla="*/ 41 w 130"/>
                <a:gd name="T17" fmla="*/ 128 h 128"/>
                <a:gd name="T18" fmla="*/ 49 w 130"/>
                <a:gd name="T19" fmla="*/ 124 h 128"/>
                <a:gd name="T20" fmla="*/ 62 w 130"/>
                <a:gd name="T21" fmla="*/ 112 h 128"/>
                <a:gd name="T22" fmla="*/ 117 w 130"/>
                <a:gd name="T23" fmla="*/ 112 h 128"/>
                <a:gd name="T24" fmla="*/ 128 w 130"/>
                <a:gd name="T25" fmla="*/ 105 h 128"/>
                <a:gd name="T26" fmla="*/ 125 w 130"/>
                <a:gd name="T27" fmla="*/ 92 h 128"/>
                <a:gd name="T28" fmla="*/ 37 w 130"/>
                <a:gd name="T29" fmla="*/ 4 h 128"/>
                <a:gd name="T30" fmla="*/ 56 w 130"/>
                <a:gd name="T31" fmla="*/ 106 h 128"/>
                <a:gd name="T32" fmla="*/ 44 w 130"/>
                <a:gd name="T33" fmla="*/ 119 h 128"/>
                <a:gd name="T34" fmla="*/ 41 w 130"/>
                <a:gd name="T35" fmla="*/ 120 h 128"/>
                <a:gd name="T36" fmla="*/ 38 w 130"/>
                <a:gd name="T37" fmla="*/ 119 h 128"/>
                <a:gd name="T38" fmla="*/ 10 w 130"/>
                <a:gd name="T39" fmla="*/ 91 h 128"/>
                <a:gd name="T40" fmla="*/ 9 w 130"/>
                <a:gd name="T41" fmla="*/ 88 h 128"/>
                <a:gd name="T42" fmla="*/ 10 w 130"/>
                <a:gd name="T43" fmla="*/ 85 h 128"/>
                <a:gd name="T44" fmla="*/ 23 w 130"/>
                <a:gd name="T45" fmla="*/ 73 h 128"/>
                <a:gd name="T46" fmla="*/ 23 w 130"/>
                <a:gd name="T47" fmla="*/ 73 h 128"/>
                <a:gd name="T48" fmla="*/ 56 w 130"/>
                <a:gd name="T49" fmla="*/ 106 h 128"/>
                <a:gd name="T50" fmla="*/ 56 w 130"/>
                <a:gd name="T51" fmla="*/ 106 h 128"/>
                <a:gd name="T52" fmla="*/ 62 w 130"/>
                <a:gd name="T53" fmla="*/ 104 h 128"/>
                <a:gd name="T54" fmla="*/ 60 w 130"/>
                <a:gd name="T55" fmla="*/ 104 h 128"/>
                <a:gd name="T56" fmla="*/ 25 w 130"/>
                <a:gd name="T57" fmla="*/ 69 h 128"/>
                <a:gd name="T58" fmla="*/ 25 w 130"/>
                <a:gd name="T59" fmla="*/ 67 h 128"/>
                <a:gd name="T60" fmla="*/ 25 w 130"/>
                <a:gd name="T61" fmla="*/ 19 h 128"/>
                <a:gd name="T62" fmla="*/ 110 w 130"/>
                <a:gd name="T63" fmla="*/ 104 h 128"/>
                <a:gd name="T64" fmla="*/ 62 w 130"/>
                <a:gd name="T65" fmla="*/ 104 h 128"/>
                <a:gd name="T66" fmla="*/ 121 w 130"/>
                <a:gd name="T67" fmla="*/ 102 h 128"/>
                <a:gd name="T68" fmla="*/ 117 w 130"/>
                <a:gd name="T69" fmla="*/ 104 h 128"/>
                <a:gd name="T70" fmla="*/ 116 w 130"/>
                <a:gd name="T71" fmla="*/ 104 h 128"/>
                <a:gd name="T72" fmla="*/ 25 w 130"/>
                <a:gd name="T73" fmla="*/ 13 h 128"/>
                <a:gd name="T74" fmla="*/ 25 w 130"/>
                <a:gd name="T75" fmla="*/ 12 h 128"/>
                <a:gd name="T76" fmla="*/ 27 w 130"/>
                <a:gd name="T77" fmla="*/ 8 h 128"/>
                <a:gd name="T78" fmla="*/ 29 w 130"/>
                <a:gd name="T79" fmla="*/ 8 h 128"/>
                <a:gd name="T80" fmla="*/ 32 w 130"/>
                <a:gd name="T81" fmla="*/ 9 h 128"/>
                <a:gd name="T82" fmla="*/ 120 w 130"/>
                <a:gd name="T83" fmla="*/ 97 h 128"/>
                <a:gd name="T84" fmla="*/ 121 w 130"/>
                <a:gd name="T85" fmla="*/ 10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0" h="128">
                  <a:moveTo>
                    <a:pt x="37" y="4"/>
                  </a:moveTo>
                  <a:cubicBezTo>
                    <a:pt x="35" y="1"/>
                    <a:pt x="32" y="0"/>
                    <a:pt x="29" y="0"/>
                  </a:cubicBezTo>
                  <a:cubicBezTo>
                    <a:pt x="27" y="0"/>
                    <a:pt x="26" y="0"/>
                    <a:pt x="24" y="1"/>
                  </a:cubicBezTo>
                  <a:cubicBezTo>
                    <a:pt x="20" y="3"/>
                    <a:pt x="17" y="7"/>
                    <a:pt x="17" y="12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0" y="84"/>
                    <a:pt x="0" y="92"/>
                    <a:pt x="5" y="96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5" y="127"/>
                    <a:pt x="38" y="128"/>
                    <a:pt x="41" y="128"/>
                  </a:cubicBezTo>
                  <a:cubicBezTo>
                    <a:pt x="44" y="128"/>
                    <a:pt x="47" y="127"/>
                    <a:pt x="49" y="124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117" y="112"/>
                    <a:pt x="117" y="112"/>
                    <a:pt x="117" y="112"/>
                  </a:cubicBezTo>
                  <a:cubicBezTo>
                    <a:pt x="122" y="112"/>
                    <a:pt x="126" y="109"/>
                    <a:pt x="128" y="105"/>
                  </a:cubicBezTo>
                  <a:cubicBezTo>
                    <a:pt x="130" y="100"/>
                    <a:pt x="129" y="95"/>
                    <a:pt x="125" y="92"/>
                  </a:cubicBezTo>
                  <a:lnTo>
                    <a:pt x="37" y="4"/>
                  </a:lnTo>
                  <a:close/>
                  <a:moveTo>
                    <a:pt x="56" y="106"/>
                  </a:moveTo>
                  <a:cubicBezTo>
                    <a:pt x="44" y="119"/>
                    <a:pt x="44" y="119"/>
                    <a:pt x="44" y="119"/>
                  </a:cubicBezTo>
                  <a:cubicBezTo>
                    <a:pt x="43" y="120"/>
                    <a:pt x="42" y="120"/>
                    <a:pt x="41" y="120"/>
                  </a:cubicBezTo>
                  <a:cubicBezTo>
                    <a:pt x="40" y="120"/>
                    <a:pt x="39" y="120"/>
                    <a:pt x="38" y="119"/>
                  </a:cubicBezTo>
                  <a:cubicBezTo>
                    <a:pt x="10" y="91"/>
                    <a:pt x="10" y="91"/>
                    <a:pt x="10" y="91"/>
                  </a:cubicBezTo>
                  <a:cubicBezTo>
                    <a:pt x="9" y="90"/>
                    <a:pt x="9" y="89"/>
                    <a:pt x="9" y="88"/>
                  </a:cubicBezTo>
                  <a:cubicBezTo>
                    <a:pt x="9" y="87"/>
                    <a:pt x="9" y="86"/>
                    <a:pt x="10" y="85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lose/>
                  <a:moveTo>
                    <a:pt x="62" y="104"/>
                  </a:moveTo>
                  <a:cubicBezTo>
                    <a:pt x="61" y="104"/>
                    <a:pt x="61" y="104"/>
                    <a:pt x="60" y="104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5" y="68"/>
                    <a:pt x="25" y="68"/>
                    <a:pt x="25" y="67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10" y="104"/>
                    <a:pt x="110" y="104"/>
                    <a:pt x="110" y="104"/>
                  </a:cubicBezTo>
                  <a:lnTo>
                    <a:pt x="62" y="104"/>
                  </a:lnTo>
                  <a:close/>
                  <a:moveTo>
                    <a:pt x="121" y="102"/>
                  </a:moveTo>
                  <a:cubicBezTo>
                    <a:pt x="120" y="103"/>
                    <a:pt x="119" y="104"/>
                    <a:pt x="117" y="104"/>
                  </a:cubicBezTo>
                  <a:cubicBezTo>
                    <a:pt x="116" y="104"/>
                    <a:pt x="116" y="104"/>
                    <a:pt x="116" y="104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0"/>
                    <a:pt x="26" y="9"/>
                    <a:pt x="27" y="8"/>
                  </a:cubicBezTo>
                  <a:cubicBezTo>
                    <a:pt x="28" y="8"/>
                    <a:pt x="28" y="8"/>
                    <a:pt x="29" y="8"/>
                  </a:cubicBezTo>
                  <a:cubicBezTo>
                    <a:pt x="30" y="8"/>
                    <a:pt x="31" y="8"/>
                    <a:pt x="32" y="9"/>
                  </a:cubicBezTo>
                  <a:cubicBezTo>
                    <a:pt x="120" y="97"/>
                    <a:pt x="120" y="97"/>
                    <a:pt x="120" y="97"/>
                  </a:cubicBezTo>
                  <a:cubicBezTo>
                    <a:pt x="121" y="98"/>
                    <a:pt x="121" y="100"/>
                    <a:pt x="121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9" name="Freeform 30"/>
            <p:cNvSpPr>
              <a:spLocks/>
            </p:cNvSpPr>
            <p:nvPr/>
          </p:nvSpPr>
          <p:spPr bwMode="auto">
            <a:xfrm>
              <a:off x="6562726" y="1392238"/>
              <a:ext cx="230188" cy="230187"/>
            </a:xfrm>
            <a:custGeom>
              <a:avLst/>
              <a:gdLst>
                <a:gd name="T0" fmla="*/ 4 w 60"/>
                <a:gd name="T1" fmla="*/ 8 h 60"/>
                <a:gd name="T2" fmla="*/ 4 w 60"/>
                <a:gd name="T3" fmla="*/ 8 h 60"/>
                <a:gd name="T4" fmla="*/ 52 w 60"/>
                <a:gd name="T5" fmla="*/ 56 h 60"/>
                <a:gd name="T6" fmla="*/ 52 w 60"/>
                <a:gd name="T7" fmla="*/ 56 h 60"/>
                <a:gd name="T8" fmla="*/ 56 w 60"/>
                <a:gd name="T9" fmla="*/ 60 h 60"/>
                <a:gd name="T10" fmla="*/ 60 w 60"/>
                <a:gd name="T11" fmla="*/ 56 h 60"/>
                <a:gd name="T12" fmla="*/ 60 w 60"/>
                <a:gd name="T13" fmla="*/ 56 h 60"/>
                <a:gd name="T14" fmla="*/ 4 w 60"/>
                <a:gd name="T15" fmla="*/ 0 h 60"/>
                <a:gd name="T16" fmla="*/ 4 w 60"/>
                <a:gd name="T17" fmla="*/ 0 h 60"/>
                <a:gd name="T18" fmla="*/ 0 w 60"/>
                <a:gd name="T19" fmla="*/ 4 h 60"/>
                <a:gd name="T20" fmla="*/ 4 w 60"/>
                <a:gd name="T21" fmla="*/ 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" h="60">
                  <a:moveTo>
                    <a:pt x="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30" y="8"/>
                    <a:pt x="52" y="30"/>
                    <a:pt x="52" y="56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2" y="58"/>
                    <a:pt x="54" y="60"/>
                    <a:pt x="56" y="60"/>
                  </a:cubicBezTo>
                  <a:cubicBezTo>
                    <a:pt x="58" y="60"/>
                    <a:pt x="60" y="58"/>
                    <a:pt x="60" y="56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0" y="25"/>
                    <a:pt x="3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0" name="Group 31"/>
          <p:cNvGrpSpPr/>
          <p:nvPr/>
        </p:nvGrpSpPr>
        <p:grpSpPr>
          <a:xfrm>
            <a:off x="8997058" y="3155819"/>
            <a:ext cx="282893" cy="300431"/>
            <a:chOff x="6881813" y="2154238"/>
            <a:chExt cx="461963" cy="490538"/>
          </a:xfrm>
          <a:solidFill>
            <a:schemeClr val="bg1">
              <a:lumMod val="65000"/>
            </a:schemeClr>
          </a:solidFill>
        </p:grpSpPr>
        <p:sp>
          <p:nvSpPr>
            <p:cNvPr id="31" name="Freeform 22"/>
            <p:cNvSpPr>
              <a:spLocks noEditPoints="1"/>
            </p:cNvSpPr>
            <p:nvPr/>
          </p:nvSpPr>
          <p:spPr bwMode="auto">
            <a:xfrm>
              <a:off x="6881813" y="2154238"/>
              <a:ext cx="461963" cy="490538"/>
            </a:xfrm>
            <a:custGeom>
              <a:avLst/>
              <a:gdLst>
                <a:gd name="T0" fmla="*/ 104 w 120"/>
                <a:gd name="T1" fmla="*/ 0 h 128"/>
                <a:gd name="T2" fmla="*/ 16 w 120"/>
                <a:gd name="T3" fmla="*/ 0 h 128"/>
                <a:gd name="T4" fmla="*/ 0 w 120"/>
                <a:gd name="T5" fmla="*/ 16 h 128"/>
                <a:gd name="T6" fmla="*/ 0 w 120"/>
                <a:gd name="T7" fmla="*/ 112 h 128"/>
                <a:gd name="T8" fmla="*/ 16 w 120"/>
                <a:gd name="T9" fmla="*/ 128 h 128"/>
                <a:gd name="T10" fmla="*/ 104 w 120"/>
                <a:gd name="T11" fmla="*/ 128 h 128"/>
                <a:gd name="T12" fmla="*/ 120 w 120"/>
                <a:gd name="T13" fmla="*/ 112 h 128"/>
                <a:gd name="T14" fmla="*/ 120 w 120"/>
                <a:gd name="T15" fmla="*/ 16 h 128"/>
                <a:gd name="T16" fmla="*/ 104 w 120"/>
                <a:gd name="T17" fmla="*/ 0 h 128"/>
                <a:gd name="T18" fmla="*/ 112 w 120"/>
                <a:gd name="T19" fmla="*/ 112 h 128"/>
                <a:gd name="T20" fmla="*/ 104 w 120"/>
                <a:gd name="T21" fmla="*/ 120 h 128"/>
                <a:gd name="T22" fmla="*/ 16 w 120"/>
                <a:gd name="T23" fmla="*/ 120 h 128"/>
                <a:gd name="T24" fmla="*/ 8 w 120"/>
                <a:gd name="T25" fmla="*/ 112 h 128"/>
                <a:gd name="T26" fmla="*/ 8 w 120"/>
                <a:gd name="T27" fmla="*/ 16 h 128"/>
                <a:gd name="T28" fmla="*/ 16 w 120"/>
                <a:gd name="T29" fmla="*/ 8 h 128"/>
                <a:gd name="T30" fmla="*/ 104 w 120"/>
                <a:gd name="T31" fmla="*/ 8 h 128"/>
                <a:gd name="T32" fmla="*/ 112 w 120"/>
                <a:gd name="T33" fmla="*/ 16 h 128"/>
                <a:gd name="T34" fmla="*/ 112 w 120"/>
                <a:gd name="T35" fmla="*/ 11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0" h="128">
                  <a:moveTo>
                    <a:pt x="10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13" y="128"/>
                    <a:pt x="120" y="121"/>
                    <a:pt x="120" y="112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7"/>
                    <a:pt x="113" y="0"/>
                    <a:pt x="104" y="0"/>
                  </a:cubicBezTo>
                  <a:close/>
                  <a:moveTo>
                    <a:pt x="112" y="112"/>
                  </a:moveTo>
                  <a:cubicBezTo>
                    <a:pt x="112" y="116"/>
                    <a:pt x="108" y="120"/>
                    <a:pt x="104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8" y="8"/>
                    <a:pt x="112" y="12"/>
                    <a:pt x="112" y="16"/>
                  </a:cubicBezTo>
                  <a:lnTo>
                    <a:pt x="112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2" name="Freeform 23"/>
            <p:cNvSpPr>
              <a:spLocks noEditPoints="1"/>
            </p:cNvSpPr>
            <p:nvPr/>
          </p:nvSpPr>
          <p:spPr bwMode="auto">
            <a:xfrm>
              <a:off x="6942138" y="2214563"/>
              <a:ext cx="339725" cy="307975"/>
            </a:xfrm>
            <a:custGeom>
              <a:avLst/>
              <a:gdLst>
                <a:gd name="T0" fmla="*/ 84 w 88"/>
                <a:gd name="T1" fmla="*/ 0 h 80"/>
                <a:gd name="T2" fmla="*/ 4 w 88"/>
                <a:gd name="T3" fmla="*/ 0 h 80"/>
                <a:gd name="T4" fmla="*/ 0 w 88"/>
                <a:gd name="T5" fmla="*/ 4 h 80"/>
                <a:gd name="T6" fmla="*/ 0 w 88"/>
                <a:gd name="T7" fmla="*/ 76 h 80"/>
                <a:gd name="T8" fmla="*/ 4 w 88"/>
                <a:gd name="T9" fmla="*/ 80 h 80"/>
                <a:gd name="T10" fmla="*/ 84 w 88"/>
                <a:gd name="T11" fmla="*/ 80 h 80"/>
                <a:gd name="T12" fmla="*/ 88 w 88"/>
                <a:gd name="T13" fmla="*/ 76 h 80"/>
                <a:gd name="T14" fmla="*/ 88 w 88"/>
                <a:gd name="T15" fmla="*/ 4 h 80"/>
                <a:gd name="T16" fmla="*/ 84 w 88"/>
                <a:gd name="T17" fmla="*/ 0 h 80"/>
                <a:gd name="T18" fmla="*/ 84 w 88"/>
                <a:gd name="T19" fmla="*/ 4 h 80"/>
                <a:gd name="T20" fmla="*/ 84 w 88"/>
                <a:gd name="T21" fmla="*/ 59 h 80"/>
                <a:gd name="T22" fmla="*/ 71 w 88"/>
                <a:gd name="T23" fmla="*/ 45 h 80"/>
                <a:gd name="T24" fmla="*/ 68 w 88"/>
                <a:gd name="T25" fmla="*/ 44 h 80"/>
                <a:gd name="T26" fmla="*/ 65 w 88"/>
                <a:gd name="T27" fmla="*/ 45 h 80"/>
                <a:gd name="T28" fmla="*/ 55 w 88"/>
                <a:gd name="T29" fmla="*/ 57 h 80"/>
                <a:gd name="T30" fmla="*/ 23 w 88"/>
                <a:gd name="T31" fmla="*/ 21 h 80"/>
                <a:gd name="T32" fmla="*/ 20 w 88"/>
                <a:gd name="T33" fmla="*/ 20 h 80"/>
                <a:gd name="T34" fmla="*/ 17 w 88"/>
                <a:gd name="T35" fmla="*/ 21 h 80"/>
                <a:gd name="T36" fmla="*/ 4 w 88"/>
                <a:gd name="T37" fmla="*/ 36 h 80"/>
                <a:gd name="T38" fmla="*/ 4 w 88"/>
                <a:gd name="T39" fmla="*/ 4 h 80"/>
                <a:gd name="T40" fmla="*/ 84 w 88"/>
                <a:gd name="T41" fmla="*/ 4 h 80"/>
                <a:gd name="T42" fmla="*/ 4 w 88"/>
                <a:gd name="T43" fmla="*/ 42 h 80"/>
                <a:gd name="T44" fmla="*/ 20 w 88"/>
                <a:gd name="T45" fmla="*/ 24 h 80"/>
                <a:gd name="T46" fmla="*/ 52 w 88"/>
                <a:gd name="T47" fmla="*/ 61 h 80"/>
                <a:gd name="T48" fmla="*/ 55 w 88"/>
                <a:gd name="T49" fmla="*/ 63 h 80"/>
                <a:gd name="T50" fmla="*/ 66 w 88"/>
                <a:gd name="T51" fmla="*/ 76 h 80"/>
                <a:gd name="T52" fmla="*/ 4 w 88"/>
                <a:gd name="T53" fmla="*/ 76 h 80"/>
                <a:gd name="T54" fmla="*/ 4 w 88"/>
                <a:gd name="T55" fmla="*/ 42 h 80"/>
                <a:gd name="T56" fmla="*/ 71 w 88"/>
                <a:gd name="T57" fmla="*/ 76 h 80"/>
                <a:gd name="T58" fmla="*/ 57 w 88"/>
                <a:gd name="T59" fmla="*/ 60 h 80"/>
                <a:gd name="T60" fmla="*/ 68 w 88"/>
                <a:gd name="T61" fmla="*/ 48 h 80"/>
                <a:gd name="T62" fmla="*/ 84 w 88"/>
                <a:gd name="T63" fmla="*/ 66 h 80"/>
                <a:gd name="T64" fmla="*/ 84 w 88"/>
                <a:gd name="T65" fmla="*/ 76 h 80"/>
                <a:gd name="T66" fmla="*/ 71 w 88"/>
                <a:gd name="T67" fmla="*/ 7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80">
                  <a:moveTo>
                    <a:pt x="8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4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6" y="80"/>
                    <a:pt x="88" y="78"/>
                    <a:pt x="88" y="76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2"/>
                    <a:pt x="86" y="0"/>
                    <a:pt x="84" y="0"/>
                  </a:cubicBezTo>
                  <a:close/>
                  <a:moveTo>
                    <a:pt x="84" y="4"/>
                  </a:moveTo>
                  <a:cubicBezTo>
                    <a:pt x="84" y="59"/>
                    <a:pt x="84" y="59"/>
                    <a:pt x="84" y="59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0" y="44"/>
                    <a:pt x="69" y="44"/>
                    <a:pt x="68" y="44"/>
                  </a:cubicBezTo>
                  <a:cubicBezTo>
                    <a:pt x="67" y="44"/>
                    <a:pt x="66" y="44"/>
                    <a:pt x="65" y="45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0"/>
                    <a:pt x="21" y="20"/>
                    <a:pt x="20" y="20"/>
                  </a:cubicBezTo>
                  <a:cubicBezTo>
                    <a:pt x="19" y="20"/>
                    <a:pt x="18" y="20"/>
                    <a:pt x="17" y="21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84" y="4"/>
                  </a:lnTo>
                  <a:close/>
                  <a:moveTo>
                    <a:pt x="4" y="42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4" y="76"/>
                    <a:pt x="4" y="76"/>
                    <a:pt x="4" y="76"/>
                  </a:cubicBezTo>
                  <a:lnTo>
                    <a:pt x="4" y="42"/>
                  </a:lnTo>
                  <a:close/>
                  <a:moveTo>
                    <a:pt x="71" y="76"/>
                  </a:moveTo>
                  <a:cubicBezTo>
                    <a:pt x="57" y="60"/>
                    <a:pt x="57" y="60"/>
                    <a:pt x="57" y="60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76"/>
                    <a:pt x="84" y="76"/>
                    <a:pt x="84" y="76"/>
                  </a:cubicBezTo>
                  <a:lnTo>
                    <a:pt x="71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3" name="Freeform 24"/>
            <p:cNvSpPr>
              <a:spLocks noEditPoints="1"/>
            </p:cNvSpPr>
            <p:nvPr/>
          </p:nvSpPr>
          <p:spPr bwMode="auto">
            <a:xfrm>
              <a:off x="7127875" y="2260600"/>
              <a:ext cx="92075" cy="92075"/>
            </a:xfrm>
            <a:custGeom>
              <a:avLst/>
              <a:gdLst>
                <a:gd name="T0" fmla="*/ 12 w 24"/>
                <a:gd name="T1" fmla="*/ 24 h 24"/>
                <a:gd name="T2" fmla="*/ 24 w 24"/>
                <a:gd name="T3" fmla="*/ 12 h 24"/>
                <a:gd name="T4" fmla="*/ 12 w 24"/>
                <a:gd name="T5" fmla="*/ 0 h 24"/>
                <a:gd name="T6" fmla="*/ 0 w 24"/>
                <a:gd name="T7" fmla="*/ 12 h 24"/>
                <a:gd name="T8" fmla="*/ 12 w 24"/>
                <a:gd name="T9" fmla="*/ 24 h 24"/>
                <a:gd name="T10" fmla="*/ 12 w 24"/>
                <a:gd name="T11" fmla="*/ 4 h 24"/>
                <a:gd name="T12" fmla="*/ 20 w 24"/>
                <a:gd name="T13" fmla="*/ 12 h 24"/>
                <a:gd name="T14" fmla="*/ 12 w 24"/>
                <a:gd name="T15" fmla="*/ 20 h 24"/>
                <a:gd name="T16" fmla="*/ 4 w 24"/>
                <a:gd name="T17" fmla="*/ 12 h 24"/>
                <a:gd name="T18" fmla="*/ 12 w 24"/>
                <a:gd name="T19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lose/>
                  <a:moveTo>
                    <a:pt x="12" y="4"/>
                  </a:move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34" name="Freeform 28"/>
          <p:cNvSpPr>
            <a:spLocks noEditPoints="1"/>
          </p:cNvSpPr>
          <p:nvPr/>
        </p:nvSpPr>
        <p:spPr bwMode="auto">
          <a:xfrm>
            <a:off x="8987821" y="3816956"/>
            <a:ext cx="301363" cy="301403"/>
          </a:xfrm>
          <a:custGeom>
            <a:avLst/>
            <a:gdLst>
              <a:gd name="T0" fmla="*/ 114 w 128"/>
              <a:gd name="T1" fmla="*/ 29 h 128"/>
              <a:gd name="T2" fmla="*/ 112 w 128"/>
              <a:gd name="T3" fmla="*/ 8 h 128"/>
              <a:gd name="T4" fmla="*/ 24 w 128"/>
              <a:gd name="T5" fmla="*/ 0 h 128"/>
              <a:gd name="T6" fmla="*/ 16 w 128"/>
              <a:gd name="T7" fmla="*/ 27 h 128"/>
              <a:gd name="T8" fmla="*/ 2 w 128"/>
              <a:gd name="T9" fmla="*/ 45 h 128"/>
              <a:gd name="T10" fmla="*/ 0 w 128"/>
              <a:gd name="T11" fmla="*/ 56 h 128"/>
              <a:gd name="T12" fmla="*/ 12 w 128"/>
              <a:gd name="T13" fmla="*/ 68 h 128"/>
              <a:gd name="T14" fmla="*/ 20 w 128"/>
              <a:gd name="T15" fmla="*/ 128 h 128"/>
              <a:gd name="T16" fmla="*/ 116 w 128"/>
              <a:gd name="T17" fmla="*/ 120 h 128"/>
              <a:gd name="T18" fmla="*/ 116 w 128"/>
              <a:gd name="T19" fmla="*/ 68 h 128"/>
              <a:gd name="T20" fmla="*/ 128 w 128"/>
              <a:gd name="T21" fmla="*/ 52 h 128"/>
              <a:gd name="T22" fmla="*/ 104 w 128"/>
              <a:gd name="T23" fmla="*/ 8 h 128"/>
              <a:gd name="T24" fmla="*/ 24 w 128"/>
              <a:gd name="T25" fmla="*/ 24 h 128"/>
              <a:gd name="T26" fmla="*/ 24 w 128"/>
              <a:gd name="T27" fmla="*/ 8 h 128"/>
              <a:gd name="T28" fmla="*/ 41 w 128"/>
              <a:gd name="T29" fmla="*/ 60 h 128"/>
              <a:gd name="T30" fmla="*/ 40 w 128"/>
              <a:gd name="T31" fmla="*/ 32 h 128"/>
              <a:gd name="T32" fmla="*/ 41 w 128"/>
              <a:gd name="T33" fmla="*/ 60 h 128"/>
              <a:gd name="T34" fmla="*/ 62 w 128"/>
              <a:gd name="T35" fmla="*/ 32 h 128"/>
              <a:gd name="T36" fmla="*/ 45 w 128"/>
              <a:gd name="T37" fmla="*/ 60 h 128"/>
              <a:gd name="T38" fmla="*/ 66 w 128"/>
              <a:gd name="T39" fmla="*/ 32 h 128"/>
              <a:gd name="T40" fmla="*/ 83 w 128"/>
              <a:gd name="T41" fmla="*/ 60 h 128"/>
              <a:gd name="T42" fmla="*/ 66 w 128"/>
              <a:gd name="T43" fmla="*/ 32 h 128"/>
              <a:gd name="T44" fmla="*/ 88 w 128"/>
              <a:gd name="T45" fmla="*/ 32 h 128"/>
              <a:gd name="T46" fmla="*/ 87 w 128"/>
              <a:gd name="T47" fmla="*/ 60 h 128"/>
              <a:gd name="T48" fmla="*/ 8 w 128"/>
              <a:gd name="T49" fmla="*/ 56 h 128"/>
              <a:gd name="T50" fmla="*/ 9 w 128"/>
              <a:gd name="T51" fmla="*/ 50 h 128"/>
              <a:gd name="T52" fmla="*/ 24 w 128"/>
              <a:gd name="T53" fmla="*/ 32 h 128"/>
              <a:gd name="T54" fmla="*/ 19 w 128"/>
              <a:gd name="T55" fmla="*/ 60 h 128"/>
              <a:gd name="T56" fmla="*/ 8 w 128"/>
              <a:gd name="T57" fmla="*/ 56 h 128"/>
              <a:gd name="T58" fmla="*/ 50 w 128"/>
              <a:gd name="T59" fmla="*/ 120 h 128"/>
              <a:gd name="T60" fmla="*/ 80 w 128"/>
              <a:gd name="T61" fmla="*/ 80 h 128"/>
              <a:gd name="T62" fmla="*/ 108 w 128"/>
              <a:gd name="T63" fmla="*/ 120 h 128"/>
              <a:gd name="T64" fmla="*/ 84 w 128"/>
              <a:gd name="T65" fmla="*/ 80 h 128"/>
              <a:gd name="T66" fmla="*/ 50 w 128"/>
              <a:gd name="T67" fmla="*/ 76 h 128"/>
              <a:gd name="T68" fmla="*/ 46 w 128"/>
              <a:gd name="T69" fmla="*/ 120 h 128"/>
              <a:gd name="T70" fmla="*/ 20 w 128"/>
              <a:gd name="T71" fmla="*/ 68 h 128"/>
              <a:gd name="T72" fmla="*/ 108 w 128"/>
              <a:gd name="T73" fmla="*/ 120 h 128"/>
              <a:gd name="T74" fmla="*/ 116 w 128"/>
              <a:gd name="T75" fmla="*/ 60 h 128"/>
              <a:gd name="T76" fmla="*/ 93 w 128"/>
              <a:gd name="T77" fmla="*/ 32 h 128"/>
              <a:gd name="T78" fmla="*/ 104 w 128"/>
              <a:gd name="T79" fmla="*/ 32 h 128"/>
              <a:gd name="T80" fmla="*/ 119 w 128"/>
              <a:gd name="T81" fmla="*/ 50 h 128"/>
              <a:gd name="T82" fmla="*/ 120 w 128"/>
              <a:gd name="T83" fmla="*/ 5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8" h="128">
                <a:moveTo>
                  <a:pt x="126" y="45"/>
                </a:moveTo>
                <a:cubicBezTo>
                  <a:pt x="114" y="29"/>
                  <a:pt x="114" y="29"/>
                  <a:pt x="114" y="29"/>
                </a:cubicBezTo>
                <a:cubicBezTo>
                  <a:pt x="113" y="28"/>
                  <a:pt x="113" y="28"/>
                  <a:pt x="112" y="27"/>
                </a:cubicBezTo>
                <a:cubicBezTo>
                  <a:pt x="112" y="8"/>
                  <a:pt x="112" y="8"/>
                  <a:pt x="112" y="8"/>
                </a:cubicBezTo>
                <a:cubicBezTo>
                  <a:pt x="112" y="4"/>
                  <a:pt x="108" y="0"/>
                  <a:pt x="104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0" y="0"/>
                  <a:pt x="16" y="4"/>
                  <a:pt x="16" y="8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8"/>
                  <a:pt x="15" y="28"/>
                  <a:pt x="14" y="29"/>
                </a:cubicBezTo>
                <a:cubicBezTo>
                  <a:pt x="2" y="45"/>
                  <a:pt x="2" y="45"/>
                  <a:pt x="2" y="45"/>
                </a:cubicBezTo>
                <a:cubicBezTo>
                  <a:pt x="1" y="47"/>
                  <a:pt x="0" y="49"/>
                  <a:pt x="0" y="52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5" y="68"/>
                  <a:pt x="12" y="68"/>
                </a:cubicBezTo>
                <a:cubicBezTo>
                  <a:pt x="12" y="68"/>
                  <a:pt x="12" y="68"/>
                  <a:pt x="12" y="68"/>
                </a:cubicBezTo>
                <a:cubicBezTo>
                  <a:pt x="12" y="120"/>
                  <a:pt x="12" y="120"/>
                  <a:pt x="12" y="120"/>
                </a:cubicBezTo>
                <a:cubicBezTo>
                  <a:pt x="12" y="124"/>
                  <a:pt x="16" y="128"/>
                  <a:pt x="20" y="128"/>
                </a:cubicBezTo>
                <a:cubicBezTo>
                  <a:pt x="108" y="128"/>
                  <a:pt x="108" y="128"/>
                  <a:pt x="108" y="128"/>
                </a:cubicBezTo>
                <a:cubicBezTo>
                  <a:pt x="112" y="128"/>
                  <a:pt x="116" y="124"/>
                  <a:pt x="116" y="120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23" y="68"/>
                  <a:pt x="128" y="63"/>
                  <a:pt x="128" y="56"/>
                </a:cubicBezTo>
                <a:cubicBezTo>
                  <a:pt x="128" y="52"/>
                  <a:pt x="128" y="52"/>
                  <a:pt x="128" y="52"/>
                </a:cubicBezTo>
                <a:cubicBezTo>
                  <a:pt x="128" y="49"/>
                  <a:pt x="127" y="47"/>
                  <a:pt x="126" y="45"/>
                </a:cubicBezTo>
                <a:close/>
                <a:moveTo>
                  <a:pt x="104" y="8"/>
                </a:moveTo>
                <a:cubicBezTo>
                  <a:pt x="104" y="24"/>
                  <a:pt x="104" y="24"/>
                  <a:pt x="10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8"/>
                  <a:pt x="24" y="8"/>
                  <a:pt x="24" y="8"/>
                </a:cubicBezTo>
                <a:lnTo>
                  <a:pt x="104" y="8"/>
                </a:lnTo>
                <a:close/>
                <a:moveTo>
                  <a:pt x="41" y="60"/>
                </a:moveTo>
                <a:cubicBezTo>
                  <a:pt x="24" y="60"/>
                  <a:pt x="24" y="60"/>
                  <a:pt x="24" y="60"/>
                </a:cubicBezTo>
                <a:cubicBezTo>
                  <a:pt x="40" y="32"/>
                  <a:pt x="40" y="32"/>
                  <a:pt x="40" y="32"/>
                </a:cubicBezTo>
                <a:cubicBezTo>
                  <a:pt x="49" y="32"/>
                  <a:pt x="49" y="32"/>
                  <a:pt x="49" y="32"/>
                </a:cubicBezTo>
                <a:lnTo>
                  <a:pt x="41" y="60"/>
                </a:lnTo>
                <a:close/>
                <a:moveTo>
                  <a:pt x="53" y="32"/>
                </a:moveTo>
                <a:cubicBezTo>
                  <a:pt x="62" y="32"/>
                  <a:pt x="62" y="32"/>
                  <a:pt x="62" y="32"/>
                </a:cubicBezTo>
                <a:cubicBezTo>
                  <a:pt x="62" y="60"/>
                  <a:pt x="62" y="60"/>
                  <a:pt x="62" y="60"/>
                </a:cubicBezTo>
                <a:cubicBezTo>
                  <a:pt x="45" y="60"/>
                  <a:pt x="45" y="60"/>
                  <a:pt x="45" y="60"/>
                </a:cubicBezTo>
                <a:lnTo>
                  <a:pt x="53" y="32"/>
                </a:lnTo>
                <a:close/>
                <a:moveTo>
                  <a:pt x="66" y="32"/>
                </a:moveTo>
                <a:cubicBezTo>
                  <a:pt x="75" y="32"/>
                  <a:pt x="75" y="32"/>
                  <a:pt x="75" y="32"/>
                </a:cubicBezTo>
                <a:cubicBezTo>
                  <a:pt x="83" y="60"/>
                  <a:pt x="83" y="60"/>
                  <a:pt x="83" y="60"/>
                </a:cubicBezTo>
                <a:cubicBezTo>
                  <a:pt x="66" y="60"/>
                  <a:pt x="66" y="60"/>
                  <a:pt x="66" y="60"/>
                </a:cubicBezTo>
                <a:lnTo>
                  <a:pt x="66" y="32"/>
                </a:lnTo>
                <a:close/>
                <a:moveTo>
                  <a:pt x="79" y="32"/>
                </a:moveTo>
                <a:cubicBezTo>
                  <a:pt x="88" y="32"/>
                  <a:pt x="88" y="32"/>
                  <a:pt x="88" y="32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87" y="60"/>
                  <a:pt x="87" y="60"/>
                  <a:pt x="87" y="60"/>
                </a:cubicBezTo>
                <a:lnTo>
                  <a:pt x="79" y="32"/>
                </a:lnTo>
                <a:close/>
                <a:moveTo>
                  <a:pt x="8" y="56"/>
                </a:moveTo>
                <a:cubicBezTo>
                  <a:pt x="8" y="52"/>
                  <a:pt x="8" y="52"/>
                  <a:pt x="8" y="52"/>
                </a:cubicBezTo>
                <a:cubicBezTo>
                  <a:pt x="8" y="51"/>
                  <a:pt x="8" y="50"/>
                  <a:pt x="9" y="50"/>
                </a:cubicBezTo>
                <a:cubicBezTo>
                  <a:pt x="21" y="34"/>
                  <a:pt x="21" y="34"/>
                  <a:pt x="21" y="34"/>
                </a:cubicBezTo>
                <a:cubicBezTo>
                  <a:pt x="22" y="33"/>
                  <a:pt x="23" y="32"/>
                  <a:pt x="24" y="32"/>
                </a:cubicBezTo>
                <a:cubicBezTo>
                  <a:pt x="35" y="32"/>
                  <a:pt x="35" y="32"/>
                  <a:pt x="35" y="32"/>
                </a:cubicBezTo>
                <a:cubicBezTo>
                  <a:pt x="19" y="60"/>
                  <a:pt x="19" y="60"/>
                  <a:pt x="19" y="60"/>
                </a:cubicBezTo>
                <a:cubicBezTo>
                  <a:pt x="12" y="60"/>
                  <a:pt x="12" y="60"/>
                  <a:pt x="12" y="60"/>
                </a:cubicBezTo>
                <a:cubicBezTo>
                  <a:pt x="10" y="60"/>
                  <a:pt x="8" y="58"/>
                  <a:pt x="8" y="56"/>
                </a:cubicBezTo>
                <a:close/>
                <a:moveTo>
                  <a:pt x="80" y="120"/>
                </a:moveTo>
                <a:cubicBezTo>
                  <a:pt x="50" y="120"/>
                  <a:pt x="50" y="120"/>
                  <a:pt x="50" y="120"/>
                </a:cubicBezTo>
                <a:cubicBezTo>
                  <a:pt x="50" y="80"/>
                  <a:pt x="50" y="80"/>
                  <a:pt x="50" y="80"/>
                </a:cubicBezTo>
                <a:cubicBezTo>
                  <a:pt x="80" y="80"/>
                  <a:pt x="80" y="80"/>
                  <a:pt x="80" y="80"/>
                </a:cubicBezTo>
                <a:lnTo>
                  <a:pt x="80" y="120"/>
                </a:lnTo>
                <a:close/>
                <a:moveTo>
                  <a:pt x="108" y="120"/>
                </a:moveTo>
                <a:cubicBezTo>
                  <a:pt x="84" y="120"/>
                  <a:pt x="84" y="120"/>
                  <a:pt x="84" y="120"/>
                </a:cubicBezTo>
                <a:cubicBezTo>
                  <a:pt x="84" y="80"/>
                  <a:pt x="84" y="80"/>
                  <a:pt x="84" y="80"/>
                </a:cubicBezTo>
                <a:cubicBezTo>
                  <a:pt x="84" y="78"/>
                  <a:pt x="82" y="76"/>
                  <a:pt x="80" y="76"/>
                </a:cubicBezTo>
                <a:cubicBezTo>
                  <a:pt x="50" y="76"/>
                  <a:pt x="50" y="76"/>
                  <a:pt x="50" y="76"/>
                </a:cubicBezTo>
                <a:cubicBezTo>
                  <a:pt x="48" y="76"/>
                  <a:pt x="46" y="78"/>
                  <a:pt x="46" y="80"/>
                </a:cubicBezTo>
                <a:cubicBezTo>
                  <a:pt x="46" y="120"/>
                  <a:pt x="46" y="120"/>
                  <a:pt x="46" y="120"/>
                </a:cubicBezTo>
                <a:cubicBezTo>
                  <a:pt x="20" y="120"/>
                  <a:pt x="20" y="120"/>
                  <a:pt x="20" y="120"/>
                </a:cubicBezTo>
                <a:cubicBezTo>
                  <a:pt x="20" y="68"/>
                  <a:pt x="20" y="68"/>
                  <a:pt x="20" y="68"/>
                </a:cubicBezTo>
                <a:cubicBezTo>
                  <a:pt x="108" y="68"/>
                  <a:pt x="108" y="68"/>
                  <a:pt x="108" y="68"/>
                </a:cubicBezTo>
                <a:lnTo>
                  <a:pt x="108" y="120"/>
                </a:lnTo>
                <a:close/>
                <a:moveTo>
                  <a:pt x="120" y="56"/>
                </a:moveTo>
                <a:cubicBezTo>
                  <a:pt x="120" y="58"/>
                  <a:pt x="118" y="60"/>
                  <a:pt x="116" y="60"/>
                </a:cubicBezTo>
                <a:cubicBezTo>
                  <a:pt x="109" y="60"/>
                  <a:pt x="109" y="60"/>
                  <a:pt x="109" y="60"/>
                </a:cubicBezTo>
                <a:cubicBezTo>
                  <a:pt x="93" y="32"/>
                  <a:pt x="93" y="32"/>
                  <a:pt x="93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5" y="32"/>
                  <a:pt x="106" y="33"/>
                  <a:pt x="107" y="34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20" y="50"/>
                  <a:pt x="120" y="51"/>
                  <a:pt x="120" y="52"/>
                </a:cubicBezTo>
                <a:lnTo>
                  <a:pt x="120" y="5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5" name="Group 36"/>
          <p:cNvGrpSpPr/>
          <p:nvPr/>
        </p:nvGrpSpPr>
        <p:grpSpPr>
          <a:xfrm>
            <a:off x="8986849" y="4523439"/>
            <a:ext cx="303307" cy="300431"/>
            <a:chOff x="7219950" y="3429000"/>
            <a:chExt cx="495300" cy="490538"/>
          </a:xfrm>
          <a:solidFill>
            <a:schemeClr val="bg1">
              <a:lumMod val="65000"/>
            </a:schemeClr>
          </a:solidFill>
        </p:grpSpPr>
        <p:sp>
          <p:nvSpPr>
            <p:cNvPr id="36" name="Freeform 32"/>
            <p:cNvSpPr>
              <a:spLocks noEditPoints="1"/>
            </p:cNvSpPr>
            <p:nvPr/>
          </p:nvSpPr>
          <p:spPr bwMode="auto">
            <a:xfrm>
              <a:off x="7219950" y="3475038"/>
              <a:ext cx="452438" cy="444500"/>
            </a:xfrm>
            <a:custGeom>
              <a:avLst/>
              <a:gdLst>
                <a:gd name="T0" fmla="*/ 84 w 118"/>
                <a:gd name="T1" fmla="*/ 3 h 116"/>
                <a:gd name="T2" fmla="*/ 77 w 118"/>
                <a:gd name="T3" fmla="*/ 0 h 116"/>
                <a:gd name="T4" fmla="*/ 70 w 118"/>
                <a:gd name="T5" fmla="*/ 3 h 116"/>
                <a:gd name="T6" fmla="*/ 64 w 118"/>
                <a:gd name="T7" fmla="*/ 9 h 116"/>
                <a:gd name="T8" fmla="*/ 61 w 118"/>
                <a:gd name="T9" fmla="*/ 16 h 116"/>
                <a:gd name="T10" fmla="*/ 62 w 118"/>
                <a:gd name="T11" fmla="*/ 21 h 116"/>
                <a:gd name="T12" fmla="*/ 8 w 118"/>
                <a:gd name="T13" fmla="*/ 43 h 116"/>
                <a:gd name="T14" fmla="*/ 1 w 118"/>
                <a:gd name="T15" fmla="*/ 51 h 116"/>
                <a:gd name="T16" fmla="*/ 5 w 118"/>
                <a:gd name="T17" fmla="*/ 62 h 116"/>
                <a:gd name="T18" fmla="*/ 55 w 118"/>
                <a:gd name="T19" fmla="*/ 112 h 116"/>
                <a:gd name="T20" fmla="*/ 64 w 118"/>
                <a:gd name="T21" fmla="*/ 116 h 116"/>
                <a:gd name="T22" fmla="*/ 64 w 118"/>
                <a:gd name="T23" fmla="*/ 116 h 116"/>
                <a:gd name="T24" fmla="*/ 66 w 118"/>
                <a:gd name="T25" fmla="*/ 116 h 116"/>
                <a:gd name="T26" fmla="*/ 75 w 118"/>
                <a:gd name="T27" fmla="*/ 108 h 116"/>
                <a:gd name="T28" fmla="*/ 96 w 118"/>
                <a:gd name="T29" fmla="*/ 55 h 116"/>
                <a:gd name="T30" fmla="*/ 102 w 118"/>
                <a:gd name="T31" fmla="*/ 57 h 116"/>
                <a:gd name="T32" fmla="*/ 109 w 118"/>
                <a:gd name="T33" fmla="*/ 54 h 116"/>
                <a:gd name="T34" fmla="*/ 115 w 118"/>
                <a:gd name="T35" fmla="*/ 48 h 116"/>
                <a:gd name="T36" fmla="*/ 118 w 118"/>
                <a:gd name="T37" fmla="*/ 41 h 116"/>
                <a:gd name="T38" fmla="*/ 115 w 118"/>
                <a:gd name="T39" fmla="*/ 34 h 116"/>
                <a:gd name="T40" fmla="*/ 84 w 118"/>
                <a:gd name="T41" fmla="*/ 3 h 116"/>
                <a:gd name="T42" fmla="*/ 68 w 118"/>
                <a:gd name="T43" fmla="*/ 105 h 116"/>
                <a:gd name="T44" fmla="*/ 65 w 118"/>
                <a:gd name="T45" fmla="*/ 108 h 116"/>
                <a:gd name="T46" fmla="*/ 64 w 118"/>
                <a:gd name="T47" fmla="*/ 108 h 116"/>
                <a:gd name="T48" fmla="*/ 61 w 118"/>
                <a:gd name="T49" fmla="*/ 107 h 116"/>
                <a:gd name="T50" fmla="*/ 10 w 118"/>
                <a:gd name="T51" fmla="*/ 56 h 116"/>
                <a:gd name="T52" fmla="*/ 9 w 118"/>
                <a:gd name="T53" fmla="*/ 53 h 116"/>
                <a:gd name="T54" fmla="*/ 11 w 118"/>
                <a:gd name="T55" fmla="*/ 50 h 116"/>
                <a:gd name="T56" fmla="*/ 36 w 118"/>
                <a:gd name="T57" fmla="*/ 40 h 116"/>
                <a:gd name="T58" fmla="*/ 87 w 118"/>
                <a:gd name="T59" fmla="*/ 58 h 116"/>
                <a:gd name="T60" fmla="*/ 68 w 118"/>
                <a:gd name="T61" fmla="*/ 105 h 116"/>
                <a:gd name="T62" fmla="*/ 109 w 118"/>
                <a:gd name="T63" fmla="*/ 42 h 116"/>
                <a:gd name="T64" fmla="*/ 103 w 118"/>
                <a:gd name="T65" fmla="*/ 48 h 116"/>
                <a:gd name="T66" fmla="*/ 100 w 118"/>
                <a:gd name="T67" fmla="*/ 48 h 116"/>
                <a:gd name="T68" fmla="*/ 93 w 118"/>
                <a:gd name="T69" fmla="*/ 41 h 116"/>
                <a:gd name="T70" fmla="*/ 88 w 118"/>
                <a:gd name="T71" fmla="*/ 55 h 116"/>
                <a:gd name="T72" fmla="*/ 88 w 118"/>
                <a:gd name="T73" fmla="*/ 54 h 116"/>
                <a:gd name="T74" fmla="*/ 53 w 118"/>
                <a:gd name="T75" fmla="*/ 39 h 116"/>
                <a:gd name="T76" fmla="*/ 42 w 118"/>
                <a:gd name="T77" fmla="*/ 38 h 116"/>
                <a:gd name="T78" fmla="*/ 76 w 118"/>
                <a:gd name="T79" fmla="*/ 24 h 116"/>
                <a:gd name="T80" fmla="*/ 70 w 118"/>
                <a:gd name="T81" fmla="*/ 17 h 116"/>
                <a:gd name="T82" fmla="*/ 70 w 118"/>
                <a:gd name="T83" fmla="*/ 14 h 116"/>
                <a:gd name="T84" fmla="*/ 75 w 118"/>
                <a:gd name="T85" fmla="*/ 9 h 116"/>
                <a:gd name="T86" fmla="*/ 78 w 118"/>
                <a:gd name="T87" fmla="*/ 9 h 116"/>
                <a:gd name="T88" fmla="*/ 109 w 118"/>
                <a:gd name="T89" fmla="*/ 39 h 116"/>
                <a:gd name="T90" fmla="*/ 109 w 118"/>
                <a:gd name="T91" fmla="*/ 4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8" h="116">
                  <a:moveTo>
                    <a:pt x="84" y="3"/>
                  </a:moveTo>
                  <a:cubicBezTo>
                    <a:pt x="82" y="1"/>
                    <a:pt x="79" y="0"/>
                    <a:pt x="77" y="0"/>
                  </a:cubicBezTo>
                  <a:cubicBezTo>
                    <a:pt x="74" y="0"/>
                    <a:pt x="71" y="1"/>
                    <a:pt x="70" y="3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2" y="10"/>
                    <a:pt x="61" y="13"/>
                    <a:pt x="61" y="16"/>
                  </a:cubicBezTo>
                  <a:cubicBezTo>
                    <a:pt x="61" y="18"/>
                    <a:pt x="62" y="19"/>
                    <a:pt x="62" y="21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5" y="44"/>
                    <a:pt x="2" y="48"/>
                    <a:pt x="1" y="51"/>
                  </a:cubicBezTo>
                  <a:cubicBezTo>
                    <a:pt x="0" y="55"/>
                    <a:pt x="2" y="59"/>
                    <a:pt x="5" y="62"/>
                  </a:cubicBezTo>
                  <a:cubicBezTo>
                    <a:pt x="55" y="112"/>
                    <a:pt x="55" y="112"/>
                    <a:pt x="55" y="112"/>
                  </a:cubicBezTo>
                  <a:cubicBezTo>
                    <a:pt x="58" y="115"/>
                    <a:pt x="61" y="116"/>
                    <a:pt x="64" y="116"/>
                  </a:cubicBezTo>
                  <a:cubicBezTo>
                    <a:pt x="64" y="116"/>
                    <a:pt x="64" y="116"/>
                    <a:pt x="64" y="116"/>
                  </a:cubicBezTo>
                  <a:cubicBezTo>
                    <a:pt x="65" y="116"/>
                    <a:pt x="66" y="116"/>
                    <a:pt x="66" y="116"/>
                  </a:cubicBezTo>
                  <a:cubicBezTo>
                    <a:pt x="70" y="115"/>
                    <a:pt x="74" y="112"/>
                    <a:pt x="75" y="108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8" y="56"/>
                    <a:pt x="100" y="57"/>
                    <a:pt x="102" y="57"/>
                  </a:cubicBezTo>
                  <a:cubicBezTo>
                    <a:pt x="105" y="57"/>
                    <a:pt x="107" y="56"/>
                    <a:pt x="109" y="54"/>
                  </a:cubicBezTo>
                  <a:cubicBezTo>
                    <a:pt x="115" y="48"/>
                    <a:pt x="115" y="48"/>
                    <a:pt x="115" y="48"/>
                  </a:cubicBezTo>
                  <a:cubicBezTo>
                    <a:pt x="117" y="46"/>
                    <a:pt x="118" y="44"/>
                    <a:pt x="118" y="41"/>
                  </a:cubicBezTo>
                  <a:cubicBezTo>
                    <a:pt x="118" y="38"/>
                    <a:pt x="117" y="36"/>
                    <a:pt x="115" y="34"/>
                  </a:cubicBezTo>
                  <a:lnTo>
                    <a:pt x="84" y="3"/>
                  </a:lnTo>
                  <a:close/>
                  <a:moveTo>
                    <a:pt x="68" y="105"/>
                  </a:moveTo>
                  <a:cubicBezTo>
                    <a:pt x="67" y="107"/>
                    <a:pt x="66" y="108"/>
                    <a:pt x="65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3" y="108"/>
                    <a:pt x="62" y="108"/>
                    <a:pt x="61" y="107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9" y="56"/>
                    <a:pt x="9" y="54"/>
                    <a:pt x="9" y="53"/>
                  </a:cubicBezTo>
                  <a:cubicBezTo>
                    <a:pt x="9" y="52"/>
                    <a:pt x="10" y="51"/>
                    <a:pt x="11" y="5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53" y="46"/>
                    <a:pt x="70" y="40"/>
                    <a:pt x="87" y="58"/>
                  </a:cubicBezTo>
                  <a:lnTo>
                    <a:pt x="68" y="105"/>
                  </a:lnTo>
                  <a:close/>
                  <a:moveTo>
                    <a:pt x="109" y="42"/>
                  </a:moveTo>
                  <a:cubicBezTo>
                    <a:pt x="103" y="48"/>
                    <a:pt x="103" y="48"/>
                    <a:pt x="103" y="48"/>
                  </a:cubicBezTo>
                  <a:cubicBezTo>
                    <a:pt x="103" y="49"/>
                    <a:pt x="101" y="49"/>
                    <a:pt x="100" y="48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76" y="42"/>
                    <a:pt x="64" y="41"/>
                    <a:pt x="53" y="39"/>
                  </a:cubicBezTo>
                  <a:cubicBezTo>
                    <a:pt x="49" y="39"/>
                    <a:pt x="46" y="38"/>
                    <a:pt x="42" y="38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69" y="16"/>
                    <a:pt x="69" y="15"/>
                    <a:pt x="70" y="14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76" y="8"/>
                    <a:pt x="77" y="8"/>
                    <a:pt x="78" y="9"/>
                  </a:cubicBezTo>
                  <a:cubicBezTo>
                    <a:pt x="109" y="39"/>
                    <a:pt x="109" y="39"/>
                    <a:pt x="109" y="39"/>
                  </a:cubicBezTo>
                  <a:cubicBezTo>
                    <a:pt x="110" y="40"/>
                    <a:pt x="110" y="42"/>
                    <a:pt x="109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7" name="Freeform 33"/>
            <p:cNvSpPr>
              <a:spLocks noEditPoints="1"/>
            </p:cNvSpPr>
            <p:nvPr/>
          </p:nvSpPr>
          <p:spPr bwMode="auto">
            <a:xfrm>
              <a:off x="7439025" y="3675063"/>
              <a:ext cx="76200" cy="76200"/>
            </a:xfrm>
            <a:custGeom>
              <a:avLst/>
              <a:gdLst>
                <a:gd name="T0" fmla="*/ 10 w 20"/>
                <a:gd name="T1" fmla="*/ 20 h 20"/>
                <a:gd name="T2" fmla="*/ 20 w 20"/>
                <a:gd name="T3" fmla="*/ 10 h 20"/>
                <a:gd name="T4" fmla="*/ 10 w 20"/>
                <a:gd name="T5" fmla="*/ 0 h 20"/>
                <a:gd name="T6" fmla="*/ 0 w 20"/>
                <a:gd name="T7" fmla="*/ 10 h 20"/>
                <a:gd name="T8" fmla="*/ 10 w 20"/>
                <a:gd name="T9" fmla="*/ 20 h 20"/>
                <a:gd name="T10" fmla="*/ 10 w 20"/>
                <a:gd name="T11" fmla="*/ 4 h 20"/>
                <a:gd name="T12" fmla="*/ 16 w 20"/>
                <a:gd name="T13" fmla="*/ 10 h 20"/>
                <a:gd name="T14" fmla="*/ 10 w 20"/>
                <a:gd name="T15" fmla="*/ 16 h 20"/>
                <a:gd name="T16" fmla="*/ 4 w 20"/>
                <a:gd name="T17" fmla="*/ 10 h 20"/>
                <a:gd name="T18" fmla="*/ 10 w 20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16" y="20"/>
                    <a:pt x="20" y="16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lose/>
                  <a:moveTo>
                    <a:pt x="10" y="4"/>
                  </a:move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8" name="Freeform 34"/>
            <p:cNvSpPr>
              <a:spLocks noEditPoints="1"/>
            </p:cNvSpPr>
            <p:nvPr/>
          </p:nvSpPr>
          <p:spPr bwMode="auto">
            <a:xfrm>
              <a:off x="7639050" y="3429000"/>
              <a:ext cx="76200" cy="76200"/>
            </a:xfrm>
            <a:custGeom>
              <a:avLst/>
              <a:gdLst>
                <a:gd name="T0" fmla="*/ 10 w 20"/>
                <a:gd name="T1" fmla="*/ 0 h 20"/>
                <a:gd name="T2" fmla="*/ 0 w 20"/>
                <a:gd name="T3" fmla="*/ 10 h 20"/>
                <a:gd name="T4" fmla="*/ 10 w 20"/>
                <a:gd name="T5" fmla="*/ 20 h 20"/>
                <a:gd name="T6" fmla="*/ 20 w 20"/>
                <a:gd name="T7" fmla="*/ 10 h 20"/>
                <a:gd name="T8" fmla="*/ 10 w 20"/>
                <a:gd name="T9" fmla="*/ 0 h 20"/>
                <a:gd name="T10" fmla="*/ 10 w 20"/>
                <a:gd name="T11" fmla="*/ 16 h 20"/>
                <a:gd name="T12" fmla="*/ 4 w 20"/>
                <a:gd name="T13" fmla="*/ 10 h 20"/>
                <a:gd name="T14" fmla="*/ 10 w 20"/>
                <a:gd name="T15" fmla="*/ 4 h 20"/>
                <a:gd name="T16" fmla="*/ 16 w 20"/>
                <a:gd name="T17" fmla="*/ 10 h 20"/>
                <a:gd name="T18" fmla="*/ 10 w 20"/>
                <a:gd name="T19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0"/>
                  </a:move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lose/>
                  <a:moveTo>
                    <a:pt x="10" y="16"/>
                  </a:move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9" name="Freeform 35"/>
            <p:cNvSpPr>
              <a:spLocks noEditPoints="1"/>
            </p:cNvSpPr>
            <p:nvPr/>
          </p:nvSpPr>
          <p:spPr bwMode="auto">
            <a:xfrm>
              <a:off x="7346950" y="3659188"/>
              <a:ext cx="61913" cy="61913"/>
            </a:xfrm>
            <a:custGeom>
              <a:avLst/>
              <a:gdLst>
                <a:gd name="T0" fmla="*/ 0 w 16"/>
                <a:gd name="T1" fmla="*/ 8 h 16"/>
                <a:gd name="T2" fmla="*/ 8 w 16"/>
                <a:gd name="T3" fmla="*/ 16 h 16"/>
                <a:gd name="T4" fmla="*/ 16 w 16"/>
                <a:gd name="T5" fmla="*/ 8 h 16"/>
                <a:gd name="T6" fmla="*/ 8 w 16"/>
                <a:gd name="T7" fmla="*/ 0 h 16"/>
                <a:gd name="T8" fmla="*/ 0 w 16"/>
                <a:gd name="T9" fmla="*/ 8 h 16"/>
                <a:gd name="T10" fmla="*/ 8 w 16"/>
                <a:gd name="T11" fmla="*/ 4 h 16"/>
                <a:gd name="T12" fmla="*/ 12 w 16"/>
                <a:gd name="T13" fmla="*/ 8 h 16"/>
                <a:gd name="T14" fmla="*/ 8 w 16"/>
                <a:gd name="T15" fmla="*/ 12 h 16"/>
                <a:gd name="T16" fmla="*/ 4 w 16"/>
                <a:gd name="T17" fmla="*/ 8 h 16"/>
                <a:gd name="T18" fmla="*/ 8 w 16"/>
                <a:gd name="T19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6">
                  <a:moveTo>
                    <a:pt x="0" y="8"/>
                  </a:moveTo>
                  <a:cubicBezTo>
                    <a:pt x="0" y="12"/>
                    <a:pt x="4" y="16"/>
                    <a:pt x="8" y="16"/>
                  </a:cubicBezTo>
                  <a:cubicBezTo>
                    <a:pt x="12" y="16"/>
                    <a:pt x="16" y="12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lose/>
                  <a:moveTo>
                    <a:pt x="8" y="4"/>
                  </a:moveTo>
                  <a:cubicBezTo>
                    <a:pt x="10" y="4"/>
                    <a:pt x="12" y="6"/>
                    <a:pt x="12" y="8"/>
                  </a:cubicBezTo>
                  <a:cubicBezTo>
                    <a:pt x="12" y="10"/>
                    <a:pt x="10" y="12"/>
                    <a:pt x="8" y="12"/>
                  </a:cubicBezTo>
                  <a:cubicBezTo>
                    <a:pt x="6" y="12"/>
                    <a:pt x="4" y="10"/>
                    <a:pt x="4" y="8"/>
                  </a:cubicBezTo>
                  <a:cubicBezTo>
                    <a:pt x="4" y="6"/>
                    <a:pt x="6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0" name="Oval 36"/>
            <p:cNvSpPr>
              <a:spLocks noChangeArrowheads="1"/>
            </p:cNvSpPr>
            <p:nvPr/>
          </p:nvSpPr>
          <p:spPr bwMode="auto">
            <a:xfrm>
              <a:off x="7408863" y="3767138"/>
              <a:ext cx="30163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1" name="Oval 37"/>
            <p:cNvSpPr>
              <a:spLocks noChangeArrowheads="1"/>
            </p:cNvSpPr>
            <p:nvPr/>
          </p:nvSpPr>
          <p:spPr bwMode="auto">
            <a:xfrm>
              <a:off x="7653338" y="3536950"/>
              <a:ext cx="31750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9357721" y="2216371"/>
            <a:ext cx="1153497" cy="338542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id-ID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anose="020B0003030101060003" pitchFamily="34" charset="0"/>
              </a:rPr>
              <a:t>Content</a:t>
            </a:r>
            <a:r>
              <a:rPr lang="id-ID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anose="020B0003030101060003" pitchFamily="34" charset="0"/>
              </a:rPr>
              <a:t> 01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357720" y="2431114"/>
            <a:ext cx="2251344" cy="46166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请在此处输入您的文本，或者复制您的文本粘贴到此处请在此处</a:t>
            </a:r>
            <a:endParaRPr lang="en-US" altLang="zh-CN" sz="1100" b="1" dirty="0">
              <a:solidFill>
                <a:schemeClr val="tx1">
                  <a:lumMod val="50000"/>
                  <a:lumOff val="50000"/>
                </a:schemeClr>
              </a:solidFill>
              <a:latin typeface="Signika Negative" pitchFamily="2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9357720" y="2895731"/>
            <a:ext cx="1167924" cy="338542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id-ID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anose="020B0003030101060003" pitchFamily="34" charset="0"/>
              </a:rPr>
              <a:t>Content</a:t>
            </a:r>
            <a:r>
              <a:rPr lang="id-ID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anose="020B0003030101060003" pitchFamily="34" charset="0"/>
              </a:rPr>
              <a:t> 02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357720" y="3110475"/>
            <a:ext cx="2251344" cy="46166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请在此处输入您的文本，或者复制您的文本粘贴到此处请在此处</a:t>
            </a:r>
            <a:endParaRPr lang="en-US" altLang="zh-CN" sz="1100" b="1" dirty="0">
              <a:solidFill>
                <a:schemeClr val="tx1">
                  <a:lumMod val="50000"/>
                  <a:lumOff val="50000"/>
                </a:schemeClr>
              </a:solidFill>
              <a:latin typeface="Signika Negative" pitchFamily="2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357721" y="3602213"/>
            <a:ext cx="1166321" cy="338542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id-ID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anose="020B0003030101060003" pitchFamily="34" charset="0"/>
              </a:rPr>
              <a:t>Content</a:t>
            </a:r>
            <a:r>
              <a:rPr lang="id-ID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anose="020B0003030101060003" pitchFamily="34" charset="0"/>
              </a:rPr>
              <a:t> 03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357720" y="3816958"/>
            <a:ext cx="2251344" cy="46166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请在此处输入您的文本，或者复制您的文本粘贴到此处请在此处</a:t>
            </a:r>
            <a:endParaRPr lang="en-US" altLang="zh-CN" sz="1100" b="1" dirty="0">
              <a:solidFill>
                <a:schemeClr val="tx1">
                  <a:lumMod val="50000"/>
                  <a:lumOff val="50000"/>
                </a:schemeClr>
              </a:solidFill>
              <a:latin typeface="Signika Negative" pitchFamily="2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357721" y="4308695"/>
            <a:ext cx="1169527" cy="338542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id-ID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anose="020B0003030101060003" pitchFamily="34" charset="0"/>
              </a:rPr>
              <a:t>Content</a:t>
            </a:r>
            <a:r>
              <a:rPr lang="id-ID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anose="020B0003030101060003" pitchFamily="34" charset="0"/>
              </a:rPr>
              <a:t> 04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357720" y="4523439"/>
            <a:ext cx="2251344" cy="46166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请在此处输入您的文本，或者复制您的文本粘贴到此处请在此处</a:t>
            </a:r>
            <a:endParaRPr lang="en-US" altLang="zh-CN" sz="1100" b="1" dirty="0">
              <a:solidFill>
                <a:schemeClr val="tx1">
                  <a:lumMod val="50000"/>
                  <a:lumOff val="50000"/>
                </a:schemeClr>
              </a:solidFill>
              <a:latin typeface="Signika Negative" pitchFamily="2" charset="0"/>
            </a:endParaRPr>
          </a:p>
        </p:txBody>
      </p:sp>
      <p:sp>
        <p:nvSpPr>
          <p:cNvPr id="50" name="标题 4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34126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500"/>
                            </p:stCondLst>
                            <p:childTnLst>
                              <p:par>
                                <p:cTn id="10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50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4000"/>
                            </p:stCondLst>
                            <p:childTnLst>
                              <p:par>
                                <p:cTn id="1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4500"/>
                            </p:stCondLst>
                            <p:childTnLst>
                              <p:par>
                                <p:cTn id="1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5000"/>
                            </p:stCondLst>
                            <p:childTnLst>
                              <p:par>
                                <p:cTn id="1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 animBg="1"/>
      <p:bldP spid="23" grpId="0" animBg="1"/>
      <p:bldP spid="24" grpId="0" animBg="1"/>
      <p:bldP spid="25" grpId="0" animBg="1"/>
      <p:bldP spid="34" grpId="0" animBg="1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" t="10143" r="1686" b="7164"/>
          <a:stretch/>
        </p:blipFill>
        <p:spPr>
          <a:xfrm>
            <a:off x="2034582" y="824567"/>
            <a:ext cx="7122176" cy="3999021"/>
          </a:xfrm>
          <a:prstGeom prst="rect">
            <a:avLst/>
          </a:prstGeom>
        </p:spPr>
      </p:pic>
      <p:grpSp>
        <p:nvGrpSpPr>
          <p:cNvPr id="17" name="Group 4"/>
          <p:cNvGrpSpPr>
            <a:grpSpLocks noChangeAspect="1"/>
          </p:cNvGrpSpPr>
          <p:nvPr/>
        </p:nvGrpSpPr>
        <p:grpSpPr bwMode="auto">
          <a:xfrm rot="2107153">
            <a:off x="957268" y="628589"/>
            <a:ext cx="875392" cy="556073"/>
            <a:chOff x="4695" y="752"/>
            <a:chExt cx="880" cy="559"/>
          </a:xfrm>
          <a:solidFill>
            <a:schemeClr val="bg1"/>
          </a:solidFill>
        </p:grpSpPr>
        <p:sp>
          <p:nvSpPr>
            <p:cNvPr id="18" name="Freeform 8"/>
            <p:cNvSpPr>
              <a:spLocks/>
            </p:cNvSpPr>
            <p:nvPr/>
          </p:nvSpPr>
          <p:spPr bwMode="auto">
            <a:xfrm>
              <a:off x="4695" y="847"/>
              <a:ext cx="162" cy="464"/>
            </a:xfrm>
            <a:custGeom>
              <a:avLst/>
              <a:gdLst>
                <a:gd name="T0" fmla="*/ 4 w 68"/>
                <a:gd name="T1" fmla="*/ 11 h 196"/>
                <a:gd name="T2" fmla="*/ 52 w 68"/>
                <a:gd name="T3" fmla="*/ 189 h 196"/>
                <a:gd name="T4" fmla="*/ 67 w 68"/>
                <a:gd name="T5" fmla="*/ 185 h 196"/>
                <a:gd name="T6" fmla="*/ 18 w 68"/>
                <a:gd name="T7" fmla="*/ 5 h 196"/>
                <a:gd name="T8" fmla="*/ 4 w 68"/>
                <a:gd name="T9" fmla="*/ 1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196">
                  <a:moveTo>
                    <a:pt x="4" y="11"/>
                  </a:moveTo>
                  <a:cubicBezTo>
                    <a:pt x="35" y="65"/>
                    <a:pt x="39" y="130"/>
                    <a:pt x="52" y="189"/>
                  </a:cubicBezTo>
                  <a:cubicBezTo>
                    <a:pt x="53" y="196"/>
                    <a:pt x="68" y="192"/>
                    <a:pt x="67" y="185"/>
                  </a:cubicBezTo>
                  <a:cubicBezTo>
                    <a:pt x="53" y="124"/>
                    <a:pt x="49" y="60"/>
                    <a:pt x="18" y="5"/>
                  </a:cubicBezTo>
                  <a:cubicBezTo>
                    <a:pt x="15" y="0"/>
                    <a:pt x="0" y="5"/>
                    <a:pt x="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4752" y="979"/>
              <a:ext cx="304" cy="57"/>
            </a:xfrm>
            <a:custGeom>
              <a:avLst/>
              <a:gdLst>
                <a:gd name="T0" fmla="*/ 10 w 128"/>
                <a:gd name="T1" fmla="*/ 24 h 24"/>
                <a:gd name="T2" fmla="*/ 119 w 128"/>
                <a:gd name="T3" fmla="*/ 6 h 24"/>
                <a:gd name="T4" fmla="*/ 110 w 128"/>
                <a:gd name="T5" fmla="*/ 2 h 24"/>
                <a:gd name="T6" fmla="*/ 16 w 128"/>
                <a:gd name="T7" fmla="*/ 16 h 24"/>
                <a:gd name="T8" fmla="*/ 10 w 128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24">
                  <a:moveTo>
                    <a:pt x="10" y="24"/>
                  </a:moveTo>
                  <a:cubicBezTo>
                    <a:pt x="47" y="24"/>
                    <a:pt x="86" y="24"/>
                    <a:pt x="119" y="6"/>
                  </a:cubicBezTo>
                  <a:cubicBezTo>
                    <a:pt x="128" y="1"/>
                    <a:pt x="114" y="0"/>
                    <a:pt x="110" y="2"/>
                  </a:cubicBezTo>
                  <a:cubicBezTo>
                    <a:pt x="82" y="18"/>
                    <a:pt x="47" y="16"/>
                    <a:pt x="16" y="16"/>
                  </a:cubicBezTo>
                  <a:cubicBezTo>
                    <a:pt x="11" y="16"/>
                    <a:pt x="0" y="24"/>
                    <a:pt x="1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4892" y="821"/>
              <a:ext cx="185" cy="431"/>
            </a:xfrm>
            <a:custGeom>
              <a:avLst/>
              <a:gdLst>
                <a:gd name="T0" fmla="*/ 4 w 78"/>
                <a:gd name="T1" fmla="*/ 10 h 182"/>
                <a:gd name="T2" fmla="*/ 61 w 78"/>
                <a:gd name="T3" fmla="*/ 177 h 182"/>
                <a:gd name="T4" fmla="*/ 76 w 78"/>
                <a:gd name="T5" fmla="*/ 173 h 182"/>
                <a:gd name="T6" fmla="*/ 18 w 78"/>
                <a:gd name="T7" fmla="*/ 4 h 182"/>
                <a:gd name="T8" fmla="*/ 4 w 78"/>
                <a:gd name="T9" fmla="*/ 1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82">
                  <a:moveTo>
                    <a:pt x="4" y="10"/>
                  </a:moveTo>
                  <a:cubicBezTo>
                    <a:pt x="43" y="55"/>
                    <a:pt x="47" y="121"/>
                    <a:pt x="61" y="177"/>
                  </a:cubicBezTo>
                  <a:cubicBezTo>
                    <a:pt x="63" y="182"/>
                    <a:pt x="78" y="178"/>
                    <a:pt x="76" y="173"/>
                  </a:cubicBezTo>
                  <a:cubicBezTo>
                    <a:pt x="62" y="116"/>
                    <a:pt x="57" y="50"/>
                    <a:pt x="18" y="4"/>
                  </a:cubicBezTo>
                  <a:cubicBezTo>
                    <a:pt x="15" y="0"/>
                    <a:pt x="0" y="5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1"/>
            <p:cNvSpPr>
              <a:spLocks/>
            </p:cNvSpPr>
            <p:nvPr/>
          </p:nvSpPr>
          <p:spPr bwMode="auto">
            <a:xfrm>
              <a:off x="5044" y="811"/>
              <a:ext cx="355" cy="379"/>
            </a:xfrm>
            <a:custGeom>
              <a:avLst/>
              <a:gdLst>
                <a:gd name="T0" fmla="*/ 18 w 150"/>
                <a:gd name="T1" fmla="*/ 30 h 160"/>
                <a:gd name="T2" fmla="*/ 56 w 150"/>
                <a:gd name="T3" fmla="*/ 39 h 160"/>
                <a:gd name="T4" fmla="*/ 58 w 150"/>
                <a:gd name="T5" fmla="*/ 105 h 160"/>
                <a:gd name="T6" fmla="*/ 76 w 150"/>
                <a:gd name="T7" fmla="*/ 150 h 160"/>
                <a:gd name="T8" fmla="*/ 142 w 150"/>
                <a:gd name="T9" fmla="*/ 129 h 160"/>
                <a:gd name="T10" fmla="*/ 132 w 150"/>
                <a:gd name="T11" fmla="*/ 124 h 160"/>
                <a:gd name="T12" fmla="*/ 77 w 150"/>
                <a:gd name="T13" fmla="*/ 128 h 160"/>
                <a:gd name="T14" fmla="*/ 73 w 150"/>
                <a:gd name="T15" fmla="*/ 62 h 160"/>
                <a:gd name="T16" fmla="*/ 62 w 150"/>
                <a:gd name="T17" fmla="*/ 14 h 160"/>
                <a:gd name="T18" fmla="*/ 9 w 150"/>
                <a:gd name="T19" fmla="*/ 24 h 160"/>
                <a:gd name="T20" fmla="*/ 18 w 150"/>
                <a:gd name="T21" fmla="*/ 3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60">
                  <a:moveTo>
                    <a:pt x="18" y="30"/>
                  </a:moveTo>
                  <a:cubicBezTo>
                    <a:pt x="37" y="17"/>
                    <a:pt x="52" y="13"/>
                    <a:pt x="56" y="39"/>
                  </a:cubicBezTo>
                  <a:cubicBezTo>
                    <a:pt x="60" y="60"/>
                    <a:pt x="57" y="83"/>
                    <a:pt x="58" y="105"/>
                  </a:cubicBezTo>
                  <a:cubicBezTo>
                    <a:pt x="59" y="121"/>
                    <a:pt x="60" y="142"/>
                    <a:pt x="76" y="150"/>
                  </a:cubicBezTo>
                  <a:cubicBezTo>
                    <a:pt x="97" y="160"/>
                    <a:pt x="125" y="141"/>
                    <a:pt x="142" y="129"/>
                  </a:cubicBezTo>
                  <a:cubicBezTo>
                    <a:pt x="150" y="124"/>
                    <a:pt x="137" y="120"/>
                    <a:pt x="132" y="124"/>
                  </a:cubicBezTo>
                  <a:cubicBezTo>
                    <a:pt x="116" y="135"/>
                    <a:pt x="87" y="156"/>
                    <a:pt x="77" y="128"/>
                  </a:cubicBezTo>
                  <a:cubicBezTo>
                    <a:pt x="70" y="108"/>
                    <a:pt x="73" y="83"/>
                    <a:pt x="73" y="62"/>
                  </a:cubicBezTo>
                  <a:cubicBezTo>
                    <a:pt x="73" y="47"/>
                    <a:pt x="74" y="25"/>
                    <a:pt x="62" y="14"/>
                  </a:cubicBezTo>
                  <a:cubicBezTo>
                    <a:pt x="47" y="0"/>
                    <a:pt x="22" y="16"/>
                    <a:pt x="9" y="24"/>
                  </a:cubicBezTo>
                  <a:cubicBezTo>
                    <a:pt x="0" y="30"/>
                    <a:pt x="13" y="33"/>
                    <a:pt x="18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2"/>
            <p:cNvSpPr>
              <a:spLocks/>
            </p:cNvSpPr>
            <p:nvPr/>
          </p:nvSpPr>
          <p:spPr bwMode="auto">
            <a:xfrm>
              <a:off x="5347" y="752"/>
              <a:ext cx="228" cy="275"/>
            </a:xfrm>
            <a:custGeom>
              <a:avLst/>
              <a:gdLst>
                <a:gd name="T0" fmla="*/ 49 w 96"/>
                <a:gd name="T1" fmla="*/ 17 h 116"/>
                <a:gd name="T2" fmla="*/ 0 w 96"/>
                <a:gd name="T3" fmla="*/ 73 h 116"/>
                <a:gd name="T4" fmla="*/ 60 w 96"/>
                <a:gd name="T5" fmla="*/ 107 h 116"/>
                <a:gd name="T6" fmla="*/ 95 w 96"/>
                <a:gd name="T7" fmla="*/ 52 h 116"/>
                <a:gd name="T8" fmla="*/ 40 w 96"/>
                <a:gd name="T9" fmla="*/ 1 h 116"/>
                <a:gd name="T10" fmla="*/ 31 w 96"/>
                <a:gd name="T11" fmla="*/ 8 h 116"/>
                <a:gd name="T12" fmla="*/ 73 w 96"/>
                <a:gd name="T13" fmla="*/ 85 h 116"/>
                <a:gd name="T14" fmla="*/ 23 w 96"/>
                <a:gd name="T15" fmla="*/ 92 h 116"/>
                <a:gd name="T16" fmla="*/ 15 w 96"/>
                <a:gd name="T17" fmla="*/ 58 h 116"/>
                <a:gd name="T18" fmla="*/ 39 w 96"/>
                <a:gd name="T19" fmla="*/ 24 h 116"/>
                <a:gd name="T20" fmla="*/ 49 w 96"/>
                <a:gd name="T21" fmla="*/ 1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6" h="116">
                  <a:moveTo>
                    <a:pt x="49" y="17"/>
                  </a:moveTo>
                  <a:cubicBezTo>
                    <a:pt x="17" y="15"/>
                    <a:pt x="0" y="44"/>
                    <a:pt x="0" y="73"/>
                  </a:cubicBezTo>
                  <a:cubicBezTo>
                    <a:pt x="0" y="103"/>
                    <a:pt x="34" y="116"/>
                    <a:pt x="60" y="107"/>
                  </a:cubicBezTo>
                  <a:cubicBezTo>
                    <a:pt x="82" y="98"/>
                    <a:pt x="95" y="76"/>
                    <a:pt x="95" y="52"/>
                  </a:cubicBezTo>
                  <a:cubicBezTo>
                    <a:pt x="96" y="20"/>
                    <a:pt x="69" y="3"/>
                    <a:pt x="40" y="1"/>
                  </a:cubicBezTo>
                  <a:cubicBezTo>
                    <a:pt x="36" y="0"/>
                    <a:pt x="23" y="7"/>
                    <a:pt x="31" y="8"/>
                  </a:cubicBezTo>
                  <a:cubicBezTo>
                    <a:pt x="72" y="11"/>
                    <a:pt x="92" y="48"/>
                    <a:pt x="73" y="85"/>
                  </a:cubicBezTo>
                  <a:cubicBezTo>
                    <a:pt x="62" y="105"/>
                    <a:pt x="39" y="108"/>
                    <a:pt x="23" y="92"/>
                  </a:cubicBezTo>
                  <a:cubicBezTo>
                    <a:pt x="14" y="84"/>
                    <a:pt x="14" y="69"/>
                    <a:pt x="15" y="58"/>
                  </a:cubicBezTo>
                  <a:cubicBezTo>
                    <a:pt x="17" y="47"/>
                    <a:pt x="25" y="23"/>
                    <a:pt x="39" y="24"/>
                  </a:cubicBezTo>
                  <a:cubicBezTo>
                    <a:pt x="43" y="24"/>
                    <a:pt x="57" y="17"/>
                    <a:pt x="49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3" name="Group 15"/>
          <p:cNvGrpSpPr>
            <a:grpSpLocks noChangeAspect="1"/>
          </p:cNvGrpSpPr>
          <p:nvPr/>
        </p:nvGrpSpPr>
        <p:grpSpPr bwMode="auto">
          <a:xfrm rot="20784109">
            <a:off x="8331763" y="4772420"/>
            <a:ext cx="613188" cy="503065"/>
            <a:chOff x="2607" y="911"/>
            <a:chExt cx="490" cy="402"/>
          </a:xfrm>
          <a:solidFill>
            <a:schemeClr val="bg1"/>
          </a:solidFill>
        </p:grpSpPr>
        <p:sp>
          <p:nvSpPr>
            <p:cNvPr id="24" name="Freeform 16"/>
            <p:cNvSpPr>
              <a:spLocks/>
            </p:cNvSpPr>
            <p:nvPr/>
          </p:nvSpPr>
          <p:spPr bwMode="auto">
            <a:xfrm>
              <a:off x="2607" y="1000"/>
              <a:ext cx="245" cy="258"/>
            </a:xfrm>
            <a:custGeom>
              <a:avLst/>
              <a:gdLst>
                <a:gd name="T0" fmla="*/ 9 w 102"/>
                <a:gd name="T1" fmla="*/ 105 h 107"/>
                <a:gd name="T2" fmla="*/ 82 w 102"/>
                <a:gd name="T3" fmla="*/ 26 h 107"/>
                <a:gd name="T4" fmla="*/ 75 w 102"/>
                <a:gd name="T5" fmla="*/ 24 h 107"/>
                <a:gd name="T6" fmla="*/ 9 w 102"/>
                <a:gd name="T7" fmla="*/ 102 h 107"/>
                <a:gd name="T8" fmla="*/ 16 w 102"/>
                <a:gd name="T9" fmla="*/ 104 h 107"/>
                <a:gd name="T10" fmla="*/ 100 w 102"/>
                <a:gd name="T11" fmla="*/ 4 h 107"/>
                <a:gd name="T12" fmla="*/ 93 w 102"/>
                <a:gd name="T13" fmla="*/ 2 h 107"/>
                <a:gd name="T14" fmla="*/ 52 w 102"/>
                <a:gd name="T15" fmla="*/ 54 h 107"/>
                <a:gd name="T16" fmla="*/ 32 w 102"/>
                <a:gd name="T17" fmla="*/ 79 h 107"/>
                <a:gd name="T18" fmla="*/ 29 w 102"/>
                <a:gd name="T19" fmla="*/ 83 h 107"/>
                <a:gd name="T20" fmla="*/ 34 w 102"/>
                <a:gd name="T21" fmla="*/ 86 h 107"/>
                <a:gd name="T22" fmla="*/ 40 w 102"/>
                <a:gd name="T23" fmla="*/ 76 h 107"/>
                <a:gd name="T24" fmla="*/ 33 w 102"/>
                <a:gd name="T25" fmla="*/ 75 h 107"/>
                <a:gd name="T26" fmla="*/ 26 w 102"/>
                <a:gd name="T27" fmla="*/ 87 h 107"/>
                <a:gd name="T28" fmla="*/ 27 w 102"/>
                <a:gd name="T29" fmla="*/ 89 h 107"/>
                <a:gd name="T30" fmla="*/ 56 w 102"/>
                <a:gd name="T31" fmla="*/ 59 h 107"/>
                <a:gd name="T32" fmla="*/ 100 w 102"/>
                <a:gd name="T33" fmla="*/ 4 h 107"/>
                <a:gd name="T34" fmla="*/ 93 w 102"/>
                <a:gd name="T35" fmla="*/ 2 h 107"/>
                <a:gd name="T36" fmla="*/ 9 w 102"/>
                <a:gd name="T37" fmla="*/ 102 h 107"/>
                <a:gd name="T38" fmla="*/ 16 w 102"/>
                <a:gd name="T39" fmla="*/ 104 h 107"/>
                <a:gd name="T40" fmla="*/ 82 w 102"/>
                <a:gd name="T41" fmla="*/ 26 h 107"/>
                <a:gd name="T42" fmla="*/ 75 w 102"/>
                <a:gd name="T43" fmla="*/ 24 h 107"/>
                <a:gd name="T44" fmla="*/ 4 w 102"/>
                <a:gd name="T45" fmla="*/ 102 h 107"/>
                <a:gd name="T46" fmla="*/ 9 w 102"/>
                <a:gd name="T47" fmla="*/ 10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2" h="107">
                  <a:moveTo>
                    <a:pt x="9" y="105"/>
                  </a:moveTo>
                  <a:cubicBezTo>
                    <a:pt x="40" y="86"/>
                    <a:pt x="59" y="54"/>
                    <a:pt x="82" y="26"/>
                  </a:cubicBezTo>
                  <a:cubicBezTo>
                    <a:pt x="85" y="23"/>
                    <a:pt x="77" y="22"/>
                    <a:pt x="75" y="24"/>
                  </a:cubicBezTo>
                  <a:cubicBezTo>
                    <a:pt x="51" y="48"/>
                    <a:pt x="31" y="76"/>
                    <a:pt x="9" y="102"/>
                  </a:cubicBezTo>
                  <a:cubicBezTo>
                    <a:pt x="6" y="106"/>
                    <a:pt x="13" y="106"/>
                    <a:pt x="16" y="104"/>
                  </a:cubicBezTo>
                  <a:cubicBezTo>
                    <a:pt x="47" y="74"/>
                    <a:pt x="74" y="40"/>
                    <a:pt x="100" y="4"/>
                  </a:cubicBezTo>
                  <a:cubicBezTo>
                    <a:pt x="102" y="0"/>
                    <a:pt x="95" y="0"/>
                    <a:pt x="93" y="2"/>
                  </a:cubicBezTo>
                  <a:cubicBezTo>
                    <a:pt x="78" y="17"/>
                    <a:pt x="65" y="37"/>
                    <a:pt x="52" y="54"/>
                  </a:cubicBezTo>
                  <a:cubicBezTo>
                    <a:pt x="45" y="62"/>
                    <a:pt x="39" y="71"/>
                    <a:pt x="32" y="79"/>
                  </a:cubicBezTo>
                  <a:cubicBezTo>
                    <a:pt x="31" y="80"/>
                    <a:pt x="30" y="82"/>
                    <a:pt x="29" y="83"/>
                  </a:cubicBezTo>
                  <a:cubicBezTo>
                    <a:pt x="25" y="88"/>
                    <a:pt x="36" y="80"/>
                    <a:pt x="34" y="86"/>
                  </a:cubicBezTo>
                  <a:cubicBezTo>
                    <a:pt x="35" y="82"/>
                    <a:pt x="38" y="79"/>
                    <a:pt x="40" y="76"/>
                  </a:cubicBezTo>
                  <a:cubicBezTo>
                    <a:pt x="42" y="73"/>
                    <a:pt x="35" y="73"/>
                    <a:pt x="33" y="75"/>
                  </a:cubicBezTo>
                  <a:cubicBezTo>
                    <a:pt x="31" y="79"/>
                    <a:pt x="27" y="83"/>
                    <a:pt x="26" y="87"/>
                  </a:cubicBezTo>
                  <a:cubicBezTo>
                    <a:pt x="26" y="88"/>
                    <a:pt x="27" y="89"/>
                    <a:pt x="27" y="89"/>
                  </a:cubicBezTo>
                  <a:cubicBezTo>
                    <a:pt x="36" y="92"/>
                    <a:pt x="52" y="64"/>
                    <a:pt x="56" y="59"/>
                  </a:cubicBezTo>
                  <a:cubicBezTo>
                    <a:pt x="70" y="40"/>
                    <a:pt x="83" y="20"/>
                    <a:pt x="100" y="4"/>
                  </a:cubicBezTo>
                  <a:cubicBezTo>
                    <a:pt x="97" y="4"/>
                    <a:pt x="95" y="3"/>
                    <a:pt x="93" y="2"/>
                  </a:cubicBezTo>
                  <a:cubicBezTo>
                    <a:pt x="68" y="38"/>
                    <a:pt x="41" y="72"/>
                    <a:pt x="9" y="102"/>
                  </a:cubicBezTo>
                  <a:cubicBezTo>
                    <a:pt x="11" y="103"/>
                    <a:pt x="13" y="104"/>
                    <a:pt x="16" y="104"/>
                  </a:cubicBezTo>
                  <a:cubicBezTo>
                    <a:pt x="38" y="78"/>
                    <a:pt x="57" y="50"/>
                    <a:pt x="82" y="26"/>
                  </a:cubicBezTo>
                  <a:cubicBezTo>
                    <a:pt x="79" y="26"/>
                    <a:pt x="77" y="25"/>
                    <a:pt x="75" y="24"/>
                  </a:cubicBezTo>
                  <a:cubicBezTo>
                    <a:pt x="53" y="51"/>
                    <a:pt x="35" y="83"/>
                    <a:pt x="4" y="102"/>
                  </a:cubicBezTo>
                  <a:cubicBezTo>
                    <a:pt x="0" y="104"/>
                    <a:pt x="6" y="107"/>
                    <a:pt x="9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7"/>
            <p:cNvSpPr>
              <a:spLocks/>
            </p:cNvSpPr>
            <p:nvPr/>
          </p:nvSpPr>
          <p:spPr bwMode="auto">
            <a:xfrm>
              <a:off x="2799" y="998"/>
              <a:ext cx="106" cy="315"/>
            </a:xfrm>
            <a:custGeom>
              <a:avLst/>
              <a:gdLst>
                <a:gd name="T0" fmla="*/ 1 w 44"/>
                <a:gd name="T1" fmla="*/ 5 h 131"/>
                <a:gd name="T2" fmla="*/ 22 w 44"/>
                <a:gd name="T3" fmla="*/ 72 h 131"/>
                <a:gd name="T4" fmla="*/ 37 w 44"/>
                <a:gd name="T5" fmla="*/ 128 h 131"/>
                <a:gd name="T6" fmla="*/ 44 w 44"/>
                <a:gd name="T7" fmla="*/ 126 h 131"/>
                <a:gd name="T8" fmla="*/ 31 w 44"/>
                <a:gd name="T9" fmla="*/ 75 h 131"/>
                <a:gd name="T10" fmla="*/ 8 w 44"/>
                <a:gd name="T11" fmla="*/ 3 h 131"/>
                <a:gd name="T12" fmla="*/ 1 w 44"/>
                <a:gd name="T13" fmla="*/ 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31">
                  <a:moveTo>
                    <a:pt x="1" y="5"/>
                  </a:moveTo>
                  <a:cubicBezTo>
                    <a:pt x="9" y="27"/>
                    <a:pt x="16" y="50"/>
                    <a:pt x="22" y="72"/>
                  </a:cubicBezTo>
                  <a:cubicBezTo>
                    <a:pt x="28" y="90"/>
                    <a:pt x="36" y="109"/>
                    <a:pt x="37" y="128"/>
                  </a:cubicBezTo>
                  <a:cubicBezTo>
                    <a:pt x="37" y="131"/>
                    <a:pt x="44" y="129"/>
                    <a:pt x="44" y="126"/>
                  </a:cubicBezTo>
                  <a:cubicBezTo>
                    <a:pt x="43" y="109"/>
                    <a:pt x="36" y="91"/>
                    <a:pt x="31" y="75"/>
                  </a:cubicBezTo>
                  <a:cubicBezTo>
                    <a:pt x="24" y="51"/>
                    <a:pt x="17" y="27"/>
                    <a:pt x="8" y="3"/>
                  </a:cubicBezTo>
                  <a:cubicBezTo>
                    <a:pt x="7" y="0"/>
                    <a:pt x="0" y="2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auto">
            <a:xfrm>
              <a:off x="2682" y="1135"/>
              <a:ext cx="215" cy="70"/>
            </a:xfrm>
            <a:custGeom>
              <a:avLst/>
              <a:gdLst>
                <a:gd name="T0" fmla="*/ 5 w 90"/>
                <a:gd name="T1" fmla="*/ 6 h 29"/>
                <a:gd name="T2" fmla="*/ 81 w 90"/>
                <a:gd name="T3" fmla="*/ 27 h 29"/>
                <a:gd name="T4" fmla="*/ 86 w 90"/>
                <a:gd name="T5" fmla="*/ 23 h 29"/>
                <a:gd name="T6" fmla="*/ 6 w 90"/>
                <a:gd name="T7" fmla="*/ 0 h 29"/>
                <a:gd name="T8" fmla="*/ 5 w 90"/>
                <a:gd name="T9" fmla="*/ 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29">
                  <a:moveTo>
                    <a:pt x="5" y="6"/>
                  </a:moveTo>
                  <a:cubicBezTo>
                    <a:pt x="31" y="6"/>
                    <a:pt x="58" y="14"/>
                    <a:pt x="81" y="27"/>
                  </a:cubicBezTo>
                  <a:cubicBezTo>
                    <a:pt x="84" y="29"/>
                    <a:pt x="90" y="25"/>
                    <a:pt x="86" y="23"/>
                  </a:cubicBezTo>
                  <a:cubicBezTo>
                    <a:pt x="62" y="9"/>
                    <a:pt x="33" y="1"/>
                    <a:pt x="6" y="0"/>
                  </a:cubicBezTo>
                  <a:cubicBezTo>
                    <a:pt x="1" y="0"/>
                    <a:pt x="0" y="6"/>
                    <a:pt x="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9"/>
            <p:cNvSpPr>
              <a:spLocks/>
            </p:cNvSpPr>
            <p:nvPr/>
          </p:nvSpPr>
          <p:spPr bwMode="auto">
            <a:xfrm>
              <a:off x="2895" y="911"/>
              <a:ext cx="202" cy="210"/>
            </a:xfrm>
            <a:custGeom>
              <a:avLst/>
              <a:gdLst>
                <a:gd name="T0" fmla="*/ 9 w 84"/>
                <a:gd name="T1" fmla="*/ 19 h 87"/>
                <a:gd name="T2" fmla="*/ 25 w 84"/>
                <a:gd name="T3" fmla="*/ 9 h 87"/>
                <a:gd name="T4" fmla="*/ 57 w 84"/>
                <a:gd name="T5" fmla="*/ 25 h 87"/>
                <a:gd name="T6" fmla="*/ 61 w 84"/>
                <a:gd name="T7" fmla="*/ 21 h 87"/>
                <a:gd name="T8" fmla="*/ 27 w 84"/>
                <a:gd name="T9" fmla="*/ 40 h 87"/>
                <a:gd name="T10" fmla="*/ 27 w 84"/>
                <a:gd name="T11" fmla="*/ 42 h 87"/>
                <a:gd name="T12" fmla="*/ 75 w 84"/>
                <a:gd name="T13" fmla="*/ 75 h 87"/>
                <a:gd name="T14" fmla="*/ 79 w 84"/>
                <a:gd name="T15" fmla="*/ 71 h 87"/>
                <a:gd name="T16" fmla="*/ 37 w 84"/>
                <a:gd name="T17" fmla="*/ 83 h 87"/>
                <a:gd name="T18" fmla="*/ 36 w 84"/>
                <a:gd name="T19" fmla="*/ 87 h 87"/>
                <a:gd name="T20" fmla="*/ 78 w 84"/>
                <a:gd name="T21" fmla="*/ 76 h 87"/>
                <a:gd name="T22" fmla="*/ 81 w 84"/>
                <a:gd name="T23" fmla="*/ 72 h 87"/>
                <a:gd name="T24" fmla="*/ 48 w 84"/>
                <a:gd name="T25" fmla="*/ 46 h 87"/>
                <a:gd name="T26" fmla="*/ 41 w 84"/>
                <a:gd name="T27" fmla="*/ 41 h 87"/>
                <a:gd name="T28" fmla="*/ 39 w 84"/>
                <a:gd name="T29" fmla="*/ 37 h 87"/>
                <a:gd name="T30" fmla="*/ 60 w 84"/>
                <a:gd name="T31" fmla="*/ 26 h 87"/>
                <a:gd name="T32" fmla="*/ 64 w 84"/>
                <a:gd name="T33" fmla="*/ 22 h 87"/>
                <a:gd name="T34" fmla="*/ 34 w 84"/>
                <a:gd name="T35" fmla="*/ 2 h 87"/>
                <a:gd name="T36" fmla="*/ 4 w 84"/>
                <a:gd name="T37" fmla="*/ 17 h 87"/>
                <a:gd name="T38" fmla="*/ 9 w 84"/>
                <a:gd name="T39" fmla="*/ 19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87">
                  <a:moveTo>
                    <a:pt x="9" y="19"/>
                  </a:moveTo>
                  <a:cubicBezTo>
                    <a:pt x="14" y="16"/>
                    <a:pt x="19" y="12"/>
                    <a:pt x="25" y="9"/>
                  </a:cubicBezTo>
                  <a:cubicBezTo>
                    <a:pt x="38" y="1"/>
                    <a:pt x="50" y="15"/>
                    <a:pt x="57" y="25"/>
                  </a:cubicBezTo>
                  <a:cubicBezTo>
                    <a:pt x="58" y="24"/>
                    <a:pt x="60" y="23"/>
                    <a:pt x="61" y="21"/>
                  </a:cubicBezTo>
                  <a:cubicBezTo>
                    <a:pt x="49" y="23"/>
                    <a:pt x="36" y="32"/>
                    <a:pt x="27" y="40"/>
                  </a:cubicBezTo>
                  <a:cubicBezTo>
                    <a:pt x="27" y="40"/>
                    <a:pt x="26" y="42"/>
                    <a:pt x="27" y="42"/>
                  </a:cubicBezTo>
                  <a:cubicBezTo>
                    <a:pt x="46" y="49"/>
                    <a:pt x="58" y="66"/>
                    <a:pt x="75" y="75"/>
                  </a:cubicBezTo>
                  <a:cubicBezTo>
                    <a:pt x="77" y="74"/>
                    <a:pt x="78" y="73"/>
                    <a:pt x="79" y="71"/>
                  </a:cubicBezTo>
                  <a:cubicBezTo>
                    <a:pt x="64" y="72"/>
                    <a:pt x="52" y="81"/>
                    <a:pt x="37" y="83"/>
                  </a:cubicBezTo>
                  <a:cubicBezTo>
                    <a:pt x="33" y="83"/>
                    <a:pt x="31" y="87"/>
                    <a:pt x="36" y="87"/>
                  </a:cubicBezTo>
                  <a:cubicBezTo>
                    <a:pt x="51" y="86"/>
                    <a:pt x="63" y="77"/>
                    <a:pt x="78" y="76"/>
                  </a:cubicBezTo>
                  <a:cubicBezTo>
                    <a:pt x="79" y="76"/>
                    <a:pt x="84" y="73"/>
                    <a:pt x="81" y="72"/>
                  </a:cubicBezTo>
                  <a:cubicBezTo>
                    <a:pt x="69" y="65"/>
                    <a:pt x="59" y="54"/>
                    <a:pt x="48" y="46"/>
                  </a:cubicBezTo>
                  <a:cubicBezTo>
                    <a:pt x="45" y="44"/>
                    <a:pt x="43" y="43"/>
                    <a:pt x="41" y="41"/>
                  </a:cubicBezTo>
                  <a:cubicBezTo>
                    <a:pt x="36" y="39"/>
                    <a:pt x="33" y="41"/>
                    <a:pt x="39" y="37"/>
                  </a:cubicBezTo>
                  <a:cubicBezTo>
                    <a:pt x="45" y="32"/>
                    <a:pt x="53" y="27"/>
                    <a:pt x="60" y="26"/>
                  </a:cubicBezTo>
                  <a:cubicBezTo>
                    <a:pt x="61" y="26"/>
                    <a:pt x="65" y="24"/>
                    <a:pt x="64" y="22"/>
                  </a:cubicBezTo>
                  <a:cubicBezTo>
                    <a:pt x="57" y="13"/>
                    <a:pt x="47" y="0"/>
                    <a:pt x="34" y="2"/>
                  </a:cubicBezTo>
                  <a:cubicBezTo>
                    <a:pt x="22" y="3"/>
                    <a:pt x="14" y="11"/>
                    <a:pt x="4" y="17"/>
                  </a:cubicBezTo>
                  <a:cubicBezTo>
                    <a:pt x="0" y="19"/>
                    <a:pt x="6" y="21"/>
                    <a:pt x="9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8" name="Group 22"/>
          <p:cNvGrpSpPr>
            <a:grpSpLocks noChangeAspect="1"/>
          </p:cNvGrpSpPr>
          <p:nvPr/>
        </p:nvGrpSpPr>
        <p:grpSpPr bwMode="auto">
          <a:xfrm rot="20737309">
            <a:off x="4606929" y="3569987"/>
            <a:ext cx="2187081" cy="782135"/>
            <a:chOff x="3582" y="1042"/>
            <a:chExt cx="1661" cy="594"/>
          </a:xfrm>
          <a:solidFill>
            <a:schemeClr val="bg1"/>
          </a:solidFill>
        </p:grpSpPr>
        <p:sp>
          <p:nvSpPr>
            <p:cNvPr id="29" name="Freeform 42"/>
            <p:cNvSpPr>
              <a:spLocks/>
            </p:cNvSpPr>
            <p:nvPr/>
          </p:nvSpPr>
          <p:spPr bwMode="auto">
            <a:xfrm>
              <a:off x="3620" y="1042"/>
              <a:ext cx="881" cy="228"/>
            </a:xfrm>
            <a:custGeom>
              <a:avLst/>
              <a:gdLst>
                <a:gd name="T0" fmla="*/ 3 w 372"/>
                <a:gd name="T1" fmla="*/ 30 h 96"/>
                <a:gd name="T2" fmla="*/ 33 w 372"/>
                <a:gd name="T3" fmla="*/ 93 h 96"/>
                <a:gd name="T4" fmla="*/ 43 w 372"/>
                <a:gd name="T5" fmla="*/ 90 h 96"/>
                <a:gd name="T6" fmla="*/ 52 w 372"/>
                <a:gd name="T7" fmla="*/ 8 h 96"/>
                <a:gd name="T8" fmla="*/ 46 w 372"/>
                <a:gd name="T9" fmla="*/ 12 h 96"/>
                <a:gd name="T10" fmla="*/ 361 w 372"/>
                <a:gd name="T11" fmla="*/ 24 h 96"/>
                <a:gd name="T12" fmla="*/ 365 w 372"/>
                <a:gd name="T13" fmla="*/ 16 h 96"/>
                <a:gd name="T14" fmla="*/ 47 w 372"/>
                <a:gd name="T15" fmla="*/ 5 h 96"/>
                <a:gd name="T16" fmla="*/ 41 w 372"/>
                <a:gd name="T17" fmla="*/ 9 h 96"/>
                <a:gd name="T18" fmla="*/ 33 w 372"/>
                <a:gd name="T19" fmla="*/ 91 h 96"/>
                <a:gd name="T20" fmla="*/ 43 w 372"/>
                <a:gd name="T21" fmla="*/ 88 h 96"/>
                <a:gd name="T22" fmla="*/ 13 w 372"/>
                <a:gd name="T23" fmla="*/ 26 h 96"/>
                <a:gd name="T24" fmla="*/ 3 w 372"/>
                <a:gd name="T25" fmla="*/ 3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2" h="96">
                  <a:moveTo>
                    <a:pt x="3" y="30"/>
                  </a:moveTo>
                  <a:cubicBezTo>
                    <a:pt x="17" y="48"/>
                    <a:pt x="19" y="74"/>
                    <a:pt x="33" y="93"/>
                  </a:cubicBezTo>
                  <a:cubicBezTo>
                    <a:pt x="35" y="96"/>
                    <a:pt x="43" y="94"/>
                    <a:pt x="43" y="90"/>
                  </a:cubicBezTo>
                  <a:cubicBezTo>
                    <a:pt x="44" y="62"/>
                    <a:pt x="47" y="35"/>
                    <a:pt x="52" y="8"/>
                  </a:cubicBezTo>
                  <a:cubicBezTo>
                    <a:pt x="50" y="9"/>
                    <a:pt x="48" y="11"/>
                    <a:pt x="46" y="12"/>
                  </a:cubicBezTo>
                  <a:cubicBezTo>
                    <a:pt x="151" y="8"/>
                    <a:pt x="257" y="7"/>
                    <a:pt x="361" y="24"/>
                  </a:cubicBezTo>
                  <a:cubicBezTo>
                    <a:pt x="366" y="24"/>
                    <a:pt x="372" y="18"/>
                    <a:pt x="365" y="16"/>
                  </a:cubicBezTo>
                  <a:cubicBezTo>
                    <a:pt x="260" y="0"/>
                    <a:pt x="153" y="1"/>
                    <a:pt x="47" y="5"/>
                  </a:cubicBezTo>
                  <a:cubicBezTo>
                    <a:pt x="45" y="5"/>
                    <a:pt x="42" y="6"/>
                    <a:pt x="41" y="9"/>
                  </a:cubicBezTo>
                  <a:cubicBezTo>
                    <a:pt x="37" y="36"/>
                    <a:pt x="33" y="63"/>
                    <a:pt x="33" y="91"/>
                  </a:cubicBezTo>
                  <a:cubicBezTo>
                    <a:pt x="36" y="90"/>
                    <a:pt x="40" y="89"/>
                    <a:pt x="43" y="88"/>
                  </a:cubicBezTo>
                  <a:cubicBezTo>
                    <a:pt x="29" y="70"/>
                    <a:pt x="27" y="44"/>
                    <a:pt x="13" y="26"/>
                  </a:cubicBezTo>
                  <a:cubicBezTo>
                    <a:pt x="10" y="22"/>
                    <a:pt x="0" y="26"/>
                    <a:pt x="3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43"/>
            <p:cNvSpPr>
              <a:spLocks/>
            </p:cNvSpPr>
            <p:nvPr/>
          </p:nvSpPr>
          <p:spPr bwMode="auto">
            <a:xfrm>
              <a:off x="3788" y="1097"/>
              <a:ext cx="109" cy="173"/>
            </a:xfrm>
            <a:custGeom>
              <a:avLst/>
              <a:gdLst>
                <a:gd name="T0" fmla="*/ 11 w 46"/>
                <a:gd name="T1" fmla="*/ 55 h 73"/>
                <a:gd name="T2" fmla="*/ 24 w 46"/>
                <a:gd name="T3" fmla="*/ 4 h 73"/>
                <a:gd name="T4" fmla="*/ 14 w 46"/>
                <a:gd name="T5" fmla="*/ 6 h 73"/>
                <a:gd name="T6" fmla="*/ 35 w 46"/>
                <a:gd name="T7" fmla="*/ 69 h 73"/>
                <a:gd name="T8" fmla="*/ 46 w 46"/>
                <a:gd name="T9" fmla="*/ 66 h 73"/>
                <a:gd name="T10" fmla="*/ 24 w 46"/>
                <a:gd name="T11" fmla="*/ 3 h 73"/>
                <a:gd name="T12" fmla="*/ 14 w 46"/>
                <a:gd name="T13" fmla="*/ 5 h 73"/>
                <a:gd name="T14" fmla="*/ 1 w 46"/>
                <a:gd name="T15" fmla="*/ 56 h 73"/>
                <a:gd name="T16" fmla="*/ 11 w 46"/>
                <a:gd name="T17" fmla="*/ 5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73">
                  <a:moveTo>
                    <a:pt x="11" y="55"/>
                  </a:moveTo>
                  <a:cubicBezTo>
                    <a:pt x="16" y="38"/>
                    <a:pt x="20" y="21"/>
                    <a:pt x="24" y="4"/>
                  </a:cubicBezTo>
                  <a:cubicBezTo>
                    <a:pt x="21" y="5"/>
                    <a:pt x="17" y="6"/>
                    <a:pt x="14" y="6"/>
                  </a:cubicBezTo>
                  <a:cubicBezTo>
                    <a:pt x="23" y="25"/>
                    <a:pt x="34" y="48"/>
                    <a:pt x="35" y="69"/>
                  </a:cubicBezTo>
                  <a:cubicBezTo>
                    <a:pt x="36" y="73"/>
                    <a:pt x="46" y="70"/>
                    <a:pt x="46" y="66"/>
                  </a:cubicBezTo>
                  <a:cubicBezTo>
                    <a:pt x="45" y="45"/>
                    <a:pt x="34" y="22"/>
                    <a:pt x="24" y="3"/>
                  </a:cubicBezTo>
                  <a:cubicBezTo>
                    <a:pt x="22" y="0"/>
                    <a:pt x="15" y="2"/>
                    <a:pt x="14" y="5"/>
                  </a:cubicBezTo>
                  <a:cubicBezTo>
                    <a:pt x="9" y="22"/>
                    <a:pt x="5" y="40"/>
                    <a:pt x="1" y="56"/>
                  </a:cubicBezTo>
                  <a:cubicBezTo>
                    <a:pt x="0" y="61"/>
                    <a:pt x="10" y="59"/>
                    <a:pt x="11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44"/>
            <p:cNvSpPr>
              <a:spLocks/>
            </p:cNvSpPr>
            <p:nvPr/>
          </p:nvSpPr>
          <p:spPr bwMode="auto">
            <a:xfrm>
              <a:off x="3797" y="1201"/>
              <a:ext cx="86" cy="29"/>
            </a:xfrm>
            <a:custGeom>
              <a:avLst/>
              <a:gdLst>
                <a:gd name="T0" fmla="*/ 4 w 36"/>
                <a:gd name="T1" fmla="*/ 7 h 12"/>
                <a:gd name="T2" fmla="*/ 23 w 36"/>
                <a:gd name="T3" fmla="*/ 10 h 12"/>
                <a:gd name="T4" fmla="*/ 33 w 36"/>
                <a:gd name="T5" fmla="*/ 6 h 12"/>
                <a:gd name="T6" fmla="*/ 8 w 36"/>
                <a:gd name="T7" fmla="*/ 1 h 12"/>
                <a:gd name="T8" fmla="*/ 1 w 36"/>
                <a:gd name="T9" fmla="*/ 4 h 12"/>
                <a:gd name="T10" fmla="*/ 4 w 36"/>
                <a:gd name="T11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12">
                  <a:moveTo>
                    <a:pt x="4" y="7"/>
                  </a:moveTo>
                  <a:cubicBezTo>
                    <a:pt x="10" y="7"/>
                    <a:pt x="18" y="6"/>
                    <a:pt x="23" y="10"/>
                  </a:cubicBezTo>
                  <a:cubicBezTo>
                    <a:pt x="26" y="12"/>
                    <a:pt x="36" y="8"/>
                    <a:pt x="33" y="6"/>
                  </a:cubicBezTo>
                  <a:cubicBezTo>
                    <a:pt x="26" y="0"/>
                    <a:pt x="17" y="1"/>
                    <a:pt x="8" y="1"/>
                  </a:cubicBezTo>
                  <a:cubicBezTo>
                    <a:pt x="6" y="1"/>
                    <a:pt x="3" y="2"/>
                    <a:pt x="1" y="4"/>
                  </a:cubicBezTo>
                  <a:cubicBezTo>
                    <a:pt x="0" y="6"/>
                    <a:pt x="3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45"/>
            <p:cNvSpPr>
              <a:spLocks/>
            </p:cNvSpPr>
            <p:nvPr/>
          </p:nvSpPr>
          <p:spPr bwMode="auto">
            <a:xfrm>
              <a:off x="3932" y="1125"/>
              <a:ext cx="48" cy="171"/>
            </a:xfrm>
            <a:custGeom>
              <a:avLst/>
              <a:gdLst>
                <a:gd name="T0" fmla="*/ 0 w 20"/>
                <a:gd name="T1" fmla="*/ 6 h 72"/>
                <a:gd name="T2" fmla="*/ 9 w 20"/>
                <a:gd name="T3" fmla="*/ 69 h 72"/>
                <a:gd name="T4" fmla="*/ 20 w 20"/>
                <a:gd name="T5" fmla="*/ 66 h 72"/>
                <a:gd name="T6" fmla="*/ 11 w 20"/>
                <a:gd name="T7" fmla="*/ 3 h 72"/>
                <a:gd name="T8" fmla="*/ 0 w 20"/>
                <a:gd name="T9" fmla="*/ 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72">
                  <a:moveTo>
                    <a:pt x="0" y="6"/>
                  </a:moveTo>
                  <a:cubicBezTo>
                    <a:pt x="1" y="27"/>
                    <a:pt x="4" y="49"/>
                    <a:pt x="9" y="69"/>
                  </a:cubicBezTo>
                  <a:cubicBezTo>
                    <a:pt x="10" y="72"/>
                    <a:pt x="20" y="69"/>
                    <a:pt x="20" y="66"/>
                  </a:cubicBezTo>
                  <a:cubicBezTo>
                    <a:pt x="14" y="46"/>
                    <a:pt x="12" y="24"/>
                    <a:pt x="11" y="3"/>
                  </a:cubicBezTo>
                  <a:cubicBezTo>
                    <a:pt x="11" y="0"/>
                    <a:pt x="0" y="2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46"/>
            <p:cNvSpPr>
              <a:spLocks/>
            </p:cNvSpPr>
            <p:nvPr/>
          </p:nvSpPr>
          <p:spPr bwMode="auto">
            <a:xfrm>
              <a:off x="3925" y="1113"/>
              <a:ext cx="159" cy="162"/>
            </a:xfrm>
            <a:custGeom>
              <a:avLst/>
              <a:gdLst>
                <a:gd name="T0" fmla="*/ 11 w 67"/>
                <a:gd name="T1" fmla="*/ 12 h 68"/>
                <a:gd name="T2" fmla="*/ 39 w 67"/>
                <a:gd name="T3" fmla="*/ 12 h 68"/>
                <a:gd name="T4" fmla="*/ 39 w 67"/>
                <a:gd name="T5" fmla="*/ 8 h 68"/>
                <a:gd name="T6" fmla="*/ 26 w 67"/>
                <a:gd name="T7" fmla="*/ 24 h 68"/>
                <a:gd name="T8" fmla="*/ 26 w 67"/>
                <a:gd name="T9" fmla="*/ 28 h 68"/>
                <a:gd name="T10" fmla="*/ 56 w 67"/>
                <a:gd name="T11" fmla="*/ 59 h 68"/>
                <a:gd name="T12" fmla="*/ 60 w 67"/>
                <a:gd name="T13" fmla="*/ 53 h 68"/>
                <a:gd name="T14" fmla="*/ 9 w 67"/>
                <a:gd name="T15" fmla="*/ 61 h 68"/>
                <a:gd name="T16" fmla="*/ 8 w 67"/>
                <a:gd name="T17" fmla="*/ 68 h 68"/>
                <a:gd name="T18" fmla="*/ 61 w 67"/>
                <a:gd name="T19" fmla="*/ 60 h 68"/>
                <a:gd name="T20" fmla="*/ 66 w 67"/>
                <a:gd name="T21" fmla="*/ 54 h 68"/>
                <a:gd name="T22" fmla="*/ 34 w 67"/>
                <a:gd name="T23" fmla="*/ 22 h 68"/>
                <a:gd name="T24" fmla="*/ 35 w 67"/>
                <a:gd name="T25" fmla="*/ 27 h 68"/>
                <a:gd name="T26" fmla="*/ 48 w 67"/>
                <a:gd name="T27" fmla="*/ 11 h 68"/>
                <a:gd name="T28" fmla="*/ 47 w 67"/>
                <a:gd name="T29" fmla="*/ 7 h 68"/>
                <a:gd name="T30" fmla="*/ 6 w 67"/>
                <a:gd name="T31" fmla="*/ 7 h 68"/>
                <a:gd name="T32" fmla="*/ 11 w 67"/>
                <a:gd name="T33" fmla="*/ 1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" h="68">
                  <a:moveTo>
                    <a:pt x="11" y="12"/>
                  </a:moveTo>
                  <a:cubicBezTo>
                    <a:pt x="21" y="8"/>
                    <a:pt x="29" y="7"/>
                    <a:pt x="39" y="12"/>
                  </a:cubicBezTo>
                  <a:cubicBezTo>
                    <a:pt x="39" y="11"/>
                    <a:pt x="39" y="10"/>
                    <a:pt x="39" y="8"/>
                  </a:cubicBezTo>
                  <a:cubicBezTo>
                    <a:pt x="34" y="13"/>
                    <a:pt x="31" y="19"/>
                    <a:pt x="26" y="24"/>
                  </a:cubicBezTo>
                  <a:cubicBezTo>
                    <a:pt x="25" y="25"/>
                    <a:pt x="24" y="27"/>
                    <a:pt x="26" y="28"/>
                  </a:cubicBezTo>
                  <a:cubicBezTo>
                    <a:pt x="40" y="35"/>
                    <a:pt x="47" y="47"/>
                    <a:pt x="56" y="59"/>
                  </a:cubicBezTo>
                  <a:cubicBezTo>
                    <a:pt x="57" y="57"/>
                    <a:pt x="58" y="55"/>
                    <a:pt x="60" y="53"/>
                  </a:cubicBezTo>
                  <a:cubicBezTo>
                    <a:pt x="43" y="57"/>
                    <a:pt x="26" y="61"/>
                    <a:pt x="9" y="61"/>
                  </a:cubicBezTo>
                  <a:cubicBezTo>
                    <a:pt x="3" y="61"/>
                    <a:pt x="1" y="68"/>
                    <a:pt x="8" y="68"/>
                  </a:cubicBezTo>
                  <a:cubicBezTo>
                    <a:pt x="26" y="68"/>
                    <a:pt x="44" y="64"/>
                    <a:pt x="61" y="60"/>
                  </a:cubicBezTo>
                  <a:cubicBezTo>
                    <a:pt x="64" y="59"/>
                    <a:pt x="67" y="57"/>
                    <a:pt x="66" y="54"/>
                  </a:cubicBezTo>
                  <a:cubicBezTo>
                    <a:pt x="56" y="42"/>
                    <a:pt x="49" y="30"/>
                    <a:pt x="34" y="22"/>
                  </a:cubicBezTo>
                  <a:cubicBezTo>
                    <a:pt x="35" y="24"/>
                    <a:pt x="35" y="25"/>
                    <a:pt x="35" y="27"/>
                  </a:cubicBezTo>
                  <a:cubicBezTo>
                    <a:pt x="39" y="22"/>
                    <a:pt x="43" y="16"/>
                    <a:pt x="48" y="11"/>
                  </a:cubicBezTo>
                  <a:cubicBezTo>
                    <a:pt x="49" y="10"/>
                    <a:pt x="49" y="8"/>
                    <a:pt x="47" y="7"/>
                  </a:cubicBezTo>
                  <a:cubicBezTo>
                    <a:pt x="34" y="0"/>
                    <a:pt x="20" y="1"/>
                    <a:pt x="6" y="7"/>
                  </a:cubicBezTo>
                  <a:cubicBezTo>
                    <a:pt x="0" y="10"/>
                    <a:pt x="6" y="15"/>
                    <a:pt x="1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47"/>
            <p:cNvSpPr>
              <a:spLocks/>
            </p:cNvSpPr>
            <p:nvPr/>
          </p:nvSpPr>
          <p:spPr bwMode="auto">
            <a:xfrm>
              <a:off x="4079" y="1177"/>
              <a:ext cx="119" cy="22"/>
            </a:xfrm>
            <a:custGeom>
              <a:avLst/>
              <a:gdLst>
                <a:gd name="T0" fmla="*/ 5 w 50"/>
                <a:gd name="T1" fmla="*/ 4 h 9"/>
                <a:gd name="T2" fmla="*/ 38 w 50"/>
                <a:gd name="T3" fmla="*/ 8 h 9"/>
                <a:gd name="T4" fmla="*/ 45 w 50"/>
                <a:gd name="T5" fmla="*/ 7 h 9"/>
                <a:gd name="T6" fmla="*/ 48 w 50"/>
                <a:gd name="T7" fmla="*/ 4 h 9"/>
                <a:gd name="T8" fmla="*/ 12 w 50"/>
                <a:gd name="T9" fmla="*/ 0 h 9"/>
                <a:gd name="T10" fmla="*/ 5 w 50"/>
                <a:gd name="T11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9">
                  <a:moveTo>
                    <a:pt x="5" y="4"/>
                  </a:moveTo>
                  <a:cubicBezTo>
                    <a:pt x="16" y="4"/>
                    <a:pt x="28" y="4"/>
                    <a:pt x="38" y="8"/>
                  </a:cubicBezTo>
                  <a:cubicBezTo>
                    <a:pt x="40" y="9"/>
                    <a:pt x="43" y="8"/>
                    <a:pt x="45" y="7"/>
                  </a:cubicBezTo>
                  <a:cubicBezTo>
                    <a:pt x="45" y="7"/>
                    <a:pt x="50" y="5"/>
                    <a:pt x="48" y="4"/>
                  </a:cubicBezTo>
                  <a:cubicBezTo>
                    <a:pt x="37" y="0"/>
                    <a:pt x="24" y="0"/>
                    <a:pt x="12" y="0"/>
                  </a:cubicBezTo>
                  <a:cubicBezTo>
                    <a:pt x="10" y="0"/>
                    <a:pt x="0" y="4"/>
                    <a:pt x="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48"/>
            <p:cNvSpPr>
              <a:spLocks/>
            </p:cNvSpPr>
            <p:nvPr/>
          </p:nvSpPr>
          <p:spPr bwMode="auto">
            <a:xfrm>
              <a:off x="4129" y="1125"/>
              <a:ext cx="36" cy="126"/>
            </a:xfrm>
            <a:custGeom>
              <a:avLst/>
              <a:gdLst>
                <a:gd name="T0" fmla="*/ 0 w 15"/>
                <a:gd name="T1" fmla="*/ 6 h 53"/>
                <a:gd name="T2" fmla="*/ 4 w 15"/>
                <a:gd name="T3" fmla="*/ 49 h 53"/>
                <a:gd name="T4" fmla="*/ 15 w 15"/>
                <a:gd name="T5" fmla="*/ 46 h 53"/>
                <a:gd name="T6" fmla="*/ 10 w 15"/>
                <a:gd name="T7" fmla="*/ 3 h 53"/>
                <a:gd name="T8" fmla="*/ 0 w 15"/>
                <a:gd name="T9" fmla="*/ 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53">
                  <a:moveTo>
                    <a:pt x="0" y="6"/>
                  </a:moveTo>
                  <a:cubicBezTo>
                    <a:pt x="0" y="21"/>
                    <a:pt x="3" y="35"/>
                    <a:pt x="4" y="49"/>
                  </a:cubicBezTo>
                  <a:cubicBezTo>
                    <a:pt x="4" y="53"/>
                    <a:pt x="15" y="50"/>
                    <a:pt x="15" y="46"/>
                  </a:cubicBezTo>
                  <a:cubicBezTo>
                    <a:pt x="14" y="32"/>
                    <a:pt x="10" y="18"/>
                    <a:pt x="10" y="3"/>
                  </a:cubicBezTo>
                  <a:cubicBezTo>
                    <a:pt x="10" y="0"/>
                    <a:pt x="0" y="2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49"/>
            <p:cNvSpPr>
              <a:spLocks/>
            </p:cNvSpPr>
            <p:nvPr/>
          </p:nvSpPr>
          <p:spPr bwMode="auto">
            <a:xfrm>
              <a:off x="4248" y="1149"/>
              <a:ext cx="121" cy="138"/>
            </a:xfrm>
            <a:custGeom>
              <a:avLst/>
              <a:gdLst>
                <a:gd name="T0" fmla="*/ 43 w 51"/>
                <a:gd name="T1" fmla="*/ 3 h 58"/>
                <a:gd name="T2" fmla="*/ 4 w 51"/>
                <a:gd name="T3" fmla="*/ 34 h 58"/>
                <a:gd name="T4" fmla="*/ 6 w 51"/>
                <a:gd name="T5" fmla="*/ 52 h 58"/>
                <a:gd name="T6" fmla="*/ 39 w 51"/>
                <a:gd name="T7" fmla="*/ 48 h 58"/>
                <a:gd name="T8" fmla="*/ 35 w 51"/>
                <a:gd name="T9" fmla="*/ 43 h 58"/>
                <a:gd name="T10" fmla="*/ 14 w 51"/>
                <a:gd name="T11" fmla="*/ 46 h 58"/>
                <a:gd name="T12" fmla="*/ 16 w 51"/>
                <a:gd name="T13" fmla="*/ 32 h 58"/>
                <a:gd name="T14" fmla="*/ 28 w 51"/>
                <a:gd name="T15" fmla="*/ 16 h 58"/>
                <a:gd name="T16" fmla="*/ 40 w 51"/>
                <a:gd name="T17" fmla="*/ 10 h 58"/>
                <a:gd name="T18" fmla="*/ 43 w 51"/>
                <a:gd name="T19" fmla="*/ 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58">
                  <a:moveTo>
                    <a:pt x="43" y="3"/>
                  </a:moveTo>
                  <a:cubicBezTo>
                    <a:pt x="27" y="0"/>
                    <a:pt x="10" y="22"/>
                    <a:pt x="4" y="34"/>
                  </a:cubicBezTo>
                  <a:cubicBezTo>
                    <a:pt x="2" y="40"/>
                    <a:pt x="0" y="48"/>
                    <a:pt x="6" y="52"/>
                  </a:cubicBezTo>
                  <a:cubicBezTo>
                    <a:pt x="15" y="58"/>
                    <a:pt x="31" y="52"/>
                    <a:pt x="39" y="48"/>
                  </a:cubicBezTo>
                  <a:cubicBezTo>
                    <a:pt x="46" y="46"/>
                    <a:pt x="40" y="41"/>
                    <a:pt x="35" y="43"/>
                  </a:cubicBezTo>
                  <a:cubicBezTo>
                    <a:pt x="31" y="45"/>
                    <a:pt x="18" y="50"/>
                    <a:pt x="14" y="46"/>
                  </a:cubicBezTo>
                  <a:cubicBezTo>
                    <a:pt x="11" y="42"/>
                    <a:pt x="14" y="36"/>
                    <a:pt x="16" y="32"/>
                  </a:cubicBezTo>
                  <a:cubicBezTo>
                    <a:pt x="19" y="26"/>
                    <a:pt x="23" y="21"/>
                    <a:pt x="28" y="16"/>
                  </a:cubicBezTo>
                  <a:cubicBezTo>
                    <a:pt x="31" y="14"/>
                    <a:pt x="36" y="9"/>
                    <a:pt x="40" y="10"/>
                  </a:cubicBezTo>
                  <a:cubicBezTo>
                    <a:pt x="44" y="11"/>
                    <a:pt x="51" y="4"/>
                    <a:pt x="4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50"/>
            <p:cNvSpPr>
              <a:spLocks/>
            </p:cNvSpPr>
            <p:nvPr/>
          </p:nvSpPr>
          <p:spPr bwMode="auto">
            <a:xfrm>
              <a:off x="4406" y="1147"/>
              <a:ext cx="50" cy="140"/>
            </a:xfrm>
            <a:custGeom>
              <a:avLst/>
              <a:gdLst>
                <a:gd name="T0" fmla="*/ 9 w 21"/>
                <a:gd name="T1" fmla="*/ 3 h 59"/>
                <a:gd name="T2" fmla="*/ 3 w 21"/>
                <a:gd name="T3" fmla="*/ 22 h 59"/>
                <a:gd name="T4" fmla="*/ 0 w 21"/>
                <a:gd name="T5" fmla="*/ 56 h 59"/>
                <a:gd name="T6" fmla="*/ 10 w 21"/>
                <a:gd name="T7" fmla="*/ 53 h 59"/>
                <a:gd name="T8" fmla="*/ 13 w 21"/>
                <a:gd name="T9" fmla="*/ 24 h 59"/>
                <a:gd name="T10" fmla="*/ 18 w 21"/>
                <a:gd name="T11" fmla="*/ 3 h 59"/>
                <a:gd name="T12" fmla="*/ 9 w 21"/>
                <a:gd name="T13" fmla="*/ 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59">
                  <a:moveTo>
                    <a:pt x="9" y="3"/>
                  </a:moveTo>
                  <a:cubicBezTo>
                    <a:pt x="4" y="8"/>
                    <a:pt x="4" y="16"/>
                    <a:pt x="3" y="22"/>
                  </a:cubicBezTo>
                  <a:cubicBezTo>
                    <a:pt x="0" y="33"/>
                    <a:pt x="0" y="45"/>
                    <a:pt x="0" y="56"/>
                  </a:cubicBezTo>
                  <a:cubicBezTo>
                    <a:pt x="0" y="59"/>
                    <a:pt x="10" y="57"/>
                    <a:pt x="10" y="53"/>
                  </a:cubicBezTo>
                  <a:cubicBezTo>
                    <a:pt x="10" y="43"/>
                    <a:pt x="11" y="33"/>
                    <a:pt x="13" y="24"/>
                  </a:cubicBezTo>
                  <a:cubicBezTo>
                    <a:pt x="14" y="18"/>
                    <a:pt x="14" y="8"/>
                    <a:pt x="18" y="3"/>
                  </a:cubicBezTo>
                  <a:cubicBezTo>
                    <a:pt x="21" y="0"/>
                    <a:pt x="11" y="1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51"/>
            <p:cNvSpPr>
              <a:spLocks/>
            </p:cNvSpPr>
            <p:nvPr/>
          </p:nvSpPr>
          <p:spPr bwMode="auto">
            <a:xfrm>
              <a:off x="4397" y="1137"/>
              <a:ext cx="123" cy="145"/>
            </a:xfrm>
            <a:custGeom>
              <a:avLst/>
              <a:gdLst>
                <a:gd name="T0" fmla="*/ 6 w 52"/>
                <a:gd name="T1" fmla="*/ 6 h 61"/>
                <a:gd name="T2" fmla="*/ 38 w 52"/>
                <a:gd name="T3" fmla="*/ 31 h 61"/>
                <a:gd name="T4" fmla="*/ 11 w 52"/>
                <a:gd name="T5" fmla="*/ 56 h 61"/>
                <a:gd name="T6" fmla="*/ 7 w 52"/>
                <a:gd name="T7" fmla="*/ 61 h 61"/>
                <a:gd name="T8" fmla="*/ 50 w 52"/>
                <a:gd name="T9" fmla="*/ 36 h 61"/>
                <a:gd name="T10" fmla="*/ 12 w 52"/>
                <a:gd name="T11" fmla="*/ 1 h 61"/>
                <a:gd name="T12" fmla="*/ 6 w 52"/>
                <a:gd name="T13" fmla="*/ 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61">
                  <a:moveTo>
                    <a:pt x="6" y="6"/>
                  </a:moveTo>
                  <a:cubicBezTo>
                    <a:pt x="19" y="9"/>
                    <a:pt x="33" y="16"/>
                    <a:pt x="38" y="31"/>
                  </a:cubicBezTo>
                  <a:cubicBezTo>
                    <a:pt x="45" y="49"/>
                    <a:pt x="25" y="55"/>
                    <a:pt x="11" y="56"/>
                  </a:cubicBezTo>
                  <a:cubicBezTo>
                    <a:pt x="7" y="56"/>
                    <a:pt x="0" y="61"/>
                    <a:pt x="7" y="61"/>
                  </a:cubicBezTo>
                  <a:cubicBezTo>
                    <a:pt x="23" y="61"/>
                    <a:pt x="48" y="56"/>
                    <a:pt x="50" y="36"/>
                  </a:cubicBezTo>
                  <a:cubicBezTo>
                    <a:pt x="52" y="16"/>
                    <a:pt x="28" y="4"/>
                    <a:pt x="12" y="1"/>
                  </a:cubicBezTo>
                  <a:cubicBezTo>
                    <a:pt x="9" y="0"/>
                    <a:pt x="0" y="5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52"/>
            <p:cNvSpPr>
              <a:spLocks/>
            </p:cNvSpPr>
            <p:nvPr/>
          </p:nvSpPr>
          <p:spPr bwMode="auto">
            <a:xfrm>
              <a:off x="3582" y="1363"/>
              <a:ext cx="1045" cy="19"/>
            </a:xfrm>
            <a:custGeom>
              <a:avLst/>
              <a:gdLst>
                <a:gd name="T0" fmla="*/ 7 w 441"/>
                <a:gd name="T1" fmla="*/ 8 h 8"/>
                <a:gd name="T2" fmla="*/ 433 w 441"/>
                <a:gd name="T3" fmla="*/ 8 h 8"/>
                <a:gd name="T4" fmla="*/ 434 w 441"/>
                <a:gd name="T5" fmla="*/ 0 h 8"/>
                <a:gd name="T6" fmla="*/ 8 w 441"/>
                <a:gd name="T7" fmla="*/ 0 h 8"/>
                <a:gd name="T8" fmla="*/ 7 w 441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1" h="8">
                  <a:moveTo>
                    <a:pt x="7" y="8"/>
                  </a:moveTo>
                  <a:cubicBezTo>
                    <a:pt x="149" y="8"/>
                    <a:pt x="291" y="8"/>
                    <a:pt x="433" y="8"/>
                  </a:cubicBezTo>
                  <a:cubicBezTo>
                    <a:pt x="439" y="8"/>
                    <a:pt x="441" y="0"/>
                    <a:pt x="434" y="0"/>
                  </a:cubicBezTo>
                  <a:cubicBezTo>
                    <a:pt x="292" y="0"/>
                    <a:pt x="150" y="0"/>
                    <a:pt x="8" y="0"/>
                  </a:cubicBezTo>
                  <a:cubicBezTo>
                    <a:pt x="1" y="0"/>
                    <a:pt x="0" y="8"/>
                    <a:pt x="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53"/>
            <p:cNvSpPr>
              <a:spLocks/>
            </p:cNvSpPr>
            <p:nvPr/>
          </p:nvSpPr>
          <p:spPr bwMode="auto">
            <a:xfrm>
              <a:off x="4032" y="1455"/>
              <a:ext cx="173" cy="181"/>
            </a:xfrm>
            <a:custGeom>
              <a:avLst/>
              <a:gdLst>
                <a:gd name="T0" fmla="*/ 11 w 73"/>
                <a:gd name="T1" fmla="*/ 21 h 76"/>
                <a:gd name="T2" fmla="*/ 42 w 73"/>
                <a:gd name="T3" fmla="*/ 22 h 76"/>
                <a:gd name="T4" fmla="*/ 16 w 73"/>
                <a:gd name="T5" fmla="*/ 61 h 76"/>
                <a:gd name="T6" fmla="*/ 16 w 73"/>
                <a:gd name="T7" fmla="*/ 63 h 76"/>
                <a:gd name="T8" fmla="*/ 61 w 73"/>
                <a:gd name="T9" fmla="*/ 76 h 76"/>
                <a:gd name="T10" fmla="*/ 65 w 73"/>
                <a:gd name="T11" fmla="*/ 71 h 76"/>
                <a:gd name="T12" fmla="*/ 42 w 73"/>
                <a:gd name="T13" fmla="*/ 69 h 76"/>
                <a:gd name="T14" fmla="*/ 31 w 73"/>
                <a:gd name="T15" fmla="*/ 63 h 76"/>
                <a:gd name="T16" fmla="*/ 34 w 73"/>
                <a:gd name="T17" fmla="*/ 53 h 76"/>
                <a:gd name="T18" fmla="*/ 53 w 73"/>
                <a:gd name="T19" fmla="*/ 21 h 76"/>
                <a:gd name="T20" fmla="*/ 7 w 73"/>
                <a:gd name="T21" fmla="*/ 17 h 76"/>
                <a:gd name="T22" fmla="*/ 11 w 73"/>
                <a:gd name="T23" fmla="*/ 2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3" h="76">
                  <a:moveTo>
                    <a:pt x="11" y="21"/>
                  </a:moveTo>
                  <a:cubicBezTo>
                    <a:pt x="18" y="18"/>
                    <a:pt x="40" y="8"/>
                    <a:pt x="42" y="22"/>
                  </a:cubicBezTo>
                  <a:cubicBezTo>
                    <a:pt x="44" y="35"/>
                    <a:pt x="25" y="53"/>
                    <a:pt x="16" y="61"/>
                  </a:cubicBezTo>
                  <a:cubicBezTo>
                    <a:pt x="16" y="62"/>
                    <a:pt x="16" y="63"/>
                    <a:pt x="16" y="63"/>
                  </a:cubicBezTo>
                  <a:cubicBezTo>
                    <a:pt x="29" y="75"/>
                    <a:pt x="44" y="76"/>
                    <a:pt x="61" y="76"/>
                  </a:cubicBezTo>
                  <a:cubicBezTo>
                    <a:pt x="65" y="76"/>
                    <a:pt x="73" y="71"/>
                    <a:pt x="65" y="71"/>
                  </a:cubicBezTo>
                  <a:cubicBezTo>
                    <a:pt x="58" y="71"/>
                    <a:pt x="50" y="71"/>
                    <a:pt x="42" y="69"/>
                  </a:cubicBezTo>
                  <a:cubicBezTo>
                    <a:pt x="38" y="68"/>
                    <a:pt x="34" y="66"/>
                    <a:pt x="31" y="63"/>
                  </a:cubicBezTo>
                  <a:cubicBezTo>
                    <a:pt x="26" y="60"/>
                    <a:pt x="31" y="56"/>
                    <a:pt x="34" y="53"/>
                  </a:cubicBezTo>
                  <a:cubicBezTo>
                    <a:pt x="42" y="44"/>
                    <a:pt x="52" y="33"/>
                    <a:pt x="53" y="21"/>
                  </a:cubicBezTo>
                  <a:cubicBezTo>
                    <a:pt x="54" y="0"/>
                    <a:pt x="15" y="14"/>
                    <a:pt x="7" y="17"/>
                  </a:cubicBezTo>
                  <a:cubicBezTo>
                    <a:pt x="0" y="20"/>
                    <a:pt x="7" y="23"/>
                    <a:pt x="11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54"/>
            <p:cNvSpPr>
              <a:spLocks/>
            </p:cNvSpPr>
            <p:nvPr/>
          </p:nvSpPr>
          <p:spPr bwMode="auto">
            <a:xfrm>
              <a:off x="4693" y="1279"/>
              <a:ext cx="90" cy="50"/>
            </a:xfrm>
            <a:custGeom>
              <a:avLst/>
              <a:gdLst>
                <a:gd name="T0" fmla="*/ 4 w 38"/>
                <a:gd name="T1" fmla="*/ 7 h 21"/>
                <a:gd name="T2" fmla="*/ 16 w 38"/>
                <a:gd name="T3" fmla="*/ 8 h 21"/>
                <a:gd name="T4" fmla="*/ 25 w 38"/>
                <a:gd name="T5" fmla="*/ 17 h 21"/>
                <a:gd name="T6" fmla="*/ 36 w 38"/>
                <a:gd name="T7" fmla="*/ 14 h 21"/>
                <a:gd name="T8" fmla="*/ 25 w 38"/>
                <a:gd name="T9" fmla="*/ 2 h 21"/>
                <a:gd name="T10" fmla="*/ 8 w 38"/>
                <a:gd name="T11" fmla="*/ 0 h 21"/>
                <a:gd name="T12" fmla="*/ 1 w 38"/>
                <a:gd name="T13" fmla="*/ 3 h 21"/>
                <a:gd name="T14" fmla="*/ 4 w 38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21">
                  <a:moveTo>
                    <a:pt x="4" y="7"/>
                  </a:moveTo>
                  <a:cubicBezTo>
                    <a:pt x="8" y="7"/>
                    <a:pt x="12" y="7"/>
                    <a:pt x="16" y="8"/>
                  </a:cubicBezTo>
                  <a:cubicBezTo>
                    <a:pt x="20" y="9"/>
                    <a:pt x="23" y="13"/>
                    <a:pt x="25" y="17"/>
                  </a:cubicBezTo>
                  <a:cubicBezTo>
                    <a:pt x="27" y="21"/>
                    <a:pt x="38" y="18"/>
                    <a:pt x="36" y="14"/>
                  </a:cubicBezTo>
                  <a:cubicBezTo>
                    <a:pt x="33" y="9"/>
                    <a:pt x="30" y="5"/>
                    <a:pt x="25" y="2"/>
                  </a:cubicBezTo>
                  <a:cubicBezTo>
                    <a:pt x="20" y="0"/>
                    <a:pt x="14" y="0"/>
                    <a:pt x="8" y="0"/>
                  </a:cubicBezTo>
                  <a:cubicBezTo>
                    <a:pt x="6" y="0"/>
                    <a:pt x="3" y="1"/>
                    <a:pt x="1" y="3"/>
                  </a:cubicBezTo>
                  <a:cubicBezTo>
                    <a:pt x="0" y="5"/>
                    <a:pt x="2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55"/>
            <p:cNvSpPr>
              <a:spLocks/>
            </p:cNvSpPr>
            <p:nvPr/>
          </p:nvSpPr>
          <p:spPr bwMode="auto">
            <a:xfrm>
              <a:off x="4707" y="1351"/>
              <a:ext cx="117" cy="16"/>
            </a:xfrm>
            <a:custGeom>
              <a:avLst/>
              <a:gdLst>
                <a:gd name="T0" fmla="*/ 4 w 49"/>
                <a:gd name="T1" fmla="*/ 7 h 7"/>
                <a:gd name="T2" fmla="*/ 40 w 49"/>
                <a:gd name="T3" fmla="*/ 7 h 7"/>
                <a:gd name="T4" fmla="*/ 47 w 49"/>
                <a:gd name="T5" fmla="*/ 4 h 7"/>
                <a:gd name="T6" fmla="*/ 44 w 49"/>
                <a:gd name="T7" fmla="*/ 0 h 7"/>
                <a:gd name="T8" fmla="*/ 8 w 49"/>
                <a:gd name="T9" fmla="*/ 0 h 7"/>
                <a:gd name="T10" fmla="*/ 1 w 49"/>
                <a:gd name="T11" fmla="*/ 3 h 7"/>
                <a:gd name="T12" fmla="*/ 4 w 49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7">
                  <a:moveTo>
                    <a:pt x="4" y="7"/>
                  </a:moveTo>
                  <a:cubicBezTo>
                    <a:pt x="16" y="7"/>
                    <a:pt x="28" y="7"/>
                    <a:pt x="40" y="7"/>
                  </a:cubicBezTo>
                  <a:cubicBezTo>
                    <a:pt x="43" y="7"/>
                    <a:pt x="46" y="6"/>
                    <a:pt x="47" y="4"/>
                  </a:cubicBezTo>
                  <a:cubicBezTo>
                    <a:pt x="49" y="1"/>
                    <a:pt x="46" y="0"/>
                    <a:pt x="44" y="0"/>
                  </a:cubicBezTo>
                  <a:cubicBezTo>
                    <a:pt x="32" y="0"/>
                    <a:pt x="20" y="0"/>
                    <a:pt x="8" y="0"/>
                  </a:cubicBezTo>
                  <a:cubicBezTo>
                    <a:pt x="6" y="0"/>
                    <a:pt x="3" y="1"/>
                    <a:pt x="1" y="3"/>
                  </a:cubicBezTo>
                  <a:cubicBezTo>
                    <a:pt x="0" y="5"/>
                    <a:pt x="2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56"/>
            <p:cNvSpPr>
              <a:spLocks/>
            </p:cNvSpPr>
            <p:nvPr/>
          </p:nvSpPr>
          <p:spPr bwMode="auto">
            <a:xfrm>
              <a:off x="4923" y="1173"/>
              <a:ext cx="40" cy="285"/>
            </a:xfrm>
            <a:custGeom>
              <a:avLst/>
              <a:gdLst>
                <a:gd name="T0" fmla="*/ 0 w 17"/>
                <a:gd name="T1" fmla="*/ 7 h 120"/>
                <a:gd name="T2" fmla="*/ 6 w 17"/>
                <a:gd name="T3" fmla="*/ 115 h 120"/>
                <a:gd name="T4" fmla="*/ 17 w 17"/>
                <a:gd name="T5" fmla="*/ 114 h 120"/>
                <a:gd name="T6" fmla="*/ 11 w 17"/>
                <a:gd name="T7" fmla="*/ 6 h 120"/>
                <a:gd name="T8" fmla="*/ 0 w 17"/>
                <a:gd name="T9" fmla="*/ 7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20">
                  <a:moveTo>
                    <a:pt x="0" y="7"/>
                  </a:moveTo>
                  <a:cubicBezTo>
                    <a:pt x="0" y="43"/>
                    <a:pt x="6" y="79"/>
                    <a:pt x="6" y="115"/>
                  </a:cubicBezTo>
                  <a:cubicBezTo>
                    <a:pt x="6" y="120"/>
                    <a:pt x="17" y="119"/>
                    <a:pt x="17" y="114"/>
                  </a:cubicBezTo>
                  <a:cubicBezTo>
                    <a:pt x="16" y="78"/>
                    <a:pt x="11" y="42"/>
                    <a:pt x="11" y="6"/>
                  </a:cubicBezTo>
                  <a:cubicBezTo>
                    <a:pt x="11" y="0"/>
                    <a:pt x="0" y="2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57"/>
            <p:cNvSpPr>
              <a:spLocks/>
            </p:cNvSpPr>
            <p:nvPr/>
          </p:nvSpPr>
          <p:spPr bwMode="auto">
            <a:xfrm>
              <a:off x="4928" y="1275"/>
              <a:ext cx="201" cy="35"/>
            </a:xfrm>
            <a:custGeom>
              <a:avLst/>
              <a:gdLst>
                <a:gd name="T0" fmla="*/ 11 w 85"/>
                <a:gd name="T1" fmla="*/ 13 h 15"/>
                <a:gd name="T2" fmla="*/ 73 w 85"/>
                <a:gd name="T3" fmla="*/ 8 h 15"/>
                <a:gd name="T4" fmla="*/ 77 w 85"/>
                <a:gd name="T5" fmla="*/ 2 h 15"/>
                <a:gd name="T6" fmla="*/ 7 w 85"/>
                <a:gd name="T7" fmla="*/ 9 h 15"/>
                <a:gd name="T8" fmla="*/ 11 w 85"/>
                <a:gd name="T9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5">
                  <a:moveTo>
                    <a:pt x="11" y="13"/>
                  </a:moveTo>
                  <a:cubicBezTo>
                    <a:pt x="29" y="5"/>
                    <a:pt x="54" y="8"/>
                    <a:pt x="73" y="8"/>
                  </a:cubicBezTo>
                  <a:cubicBezTo>
                    <a:pt x="77" y="8"/>
                    <a:pt x="85" y="2"/>
                    <a:pt x="77" y="2"/>
                  </a:cubicBezTo>
                  <a:cubicBezTo>
                    <a:pt x="55" y="2"/>
                    <a:pt x="28" y="0"/>
                    <a:pt x="7" y="9"/>
                  </a:cubicBezTo>
                  <a:cubicBezTo>
                    <a:pt x="0" y="12"/>
                    <a:pt x="7" y="15"/>
                    <a:pt x="1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58"/>
            <p:cNvSpPr>
              <a:spLocks/>
            </p:cNvSpPr>
            <p:nvPr/>
          </p:nvSpPr>
          <p:spPr bwMode="auto">
            <a:xfrm>
              <a:off x="5080" y="1175"/>
              <a:ext cx="26" cy="283"/>
            </a:xfrm>
            <a:custGeom>
              <a:avLst/>
              <a:gdLst>
                <a:gd name="T0" fmla="*/ 0 w 11"/>
                <a:gd name="T1" fmla="*/ 6 h 119"/>
                <a:gd name="T2" fmla="*/ 0 w 11"/>
                <a:gd name="T3" fmla="*/ 114 h 119"/>
                <a:gd name="T4" fmla="*/ 11 w 11"/>
                <a:gd name="T5" fmla="*/ 113 h 119"/>
                <a:gd name="T6" fmla="*/ 11 w 11"/>
                <a:gd name="T7" fmla="*/ 5 h 119"/>
                <a:gd name="T8" fmla="*/ 0 w 11"/>
                <a:gd name="T9" fmla="*/ 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9">
                  <a:moveTo>
                    <a:pt x="0" y="6"/>
                  </a:moveTo>
                  <a:cubicBezTo>
                    <a:pt x="0" y="42"/>
                    <a:pt x="0" y="78"/>
                    <a:pt x="0" y="114"/>
                  </a:cubicBezTo>
                  <a:cubicBezTo>
                    <a:pt x="0" y="119"/>
                    <a:pt x="11" y="116"/>
                    <a:pt x="11" y="113"/>
                  </a:cubicBezTo>
                  <a:cubicBezTo>
                    <a:pt x="11" y="77"/>
                    <a:pt x="11" y="41"/>
                    <a:pt x="11" y="5"/>
                  </a:cubicBezTo>
                  <a:cubicBezTo>
                    <a:pt x="11" y="0"/>
                    <a:pt x="0" y="2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59"/>
            <p:cNvSpPr>
              <a:spLocks/>
            </p:cNvSpPr>
            <p:nvPr/>
          </p:nvSpPr>
          <p:spPr bwMode="auto">
            <a:xfrm>
              <a:off x="5098" y="1118"/>
              <a:ext cx="145" cy="123"/>
            </a:xfrm>
            <a:custGeom>
              <a:avLst/>
              <a:gdLst>
                <a:gd name="T0" fmla="*/ 6 w 61"/>
                <a:gd name="T1" fmla="*/ 9 h 52"/>
                <a:gd name="T2" fmla="*/ 30 w 61"/>
                <a:gd name="T3" fmla="*/ 15 h 52"/>
                <a:gd name="T4" fmla="*/ 29 w 61"/>
                <a:gd name="T5" fmla="*/ 10 h 52"/>
                <a:gd name="T6" fmla="*/ 17 w 61"/>
                <a:gd name="T7" fmla="*/ 34 h 52"/>
                <a:gd name="T8" fmla="*/ 17 w 61"/>
                <a:gd name="T9" fmla="*/ 38 h 52"/>
                <a:gd name="T10" fmla="*/ 48 w 61"/>
                <a:gd name="T11" fmla="*/ 51 h 52"/>
                <a:gd name="T12" fmla="*/ 54 w 61"/>
                <a:gd name="T13" fmla="*/ 44 h 52"/>
                <a:gd name="T14" fmla="*/ 25 w 61"/>
                <a:gd name="T15" fmla="*/ 32 h 52"/>
                <a:gd name="T16" fmla="*/ 26 w 61"/>
                <a:gd name="T17" fmla="*/ 37 h 52"/>
                <a:gd name="T18" fmla="*/ 38 w 61"/>
                <a:gd name="T19" fmla="*/ 13 h 52"/>
                <a:gd name="T20" fmla="*/ 36 w 61"/>
                <a:gd name="T21" fmla="*/ 8 h 52"/>
                <a:gd name="T22" fmla="*/ 12 w 61"/>
                <a:gd name="T23" fmla="*/ 2 h 52"/>
                <a:gd name="T24" fmla="*/ 6 w 61"/>
                <a:gd name="T25" fmla="*/ 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" h="52">
                  <a:moveTo>
                    <a:pt x="6" y="9"/>
                  </a:moveTo>
                  <a:cubicBezTo>
                    <a:pt x="14" y="12"/>
                    <a:pt x="22" y="11"/>
                    <a:pt x="30" y="15"/>
                  </a:cubicBezTo>
                  <a:cubicBezTo>
                    <a:pt x="30" y="13"/>
                    <a:pt x="29" y="11"/>
                    <a:pt x="29" y="10"/>
                  </a:cubicBezTo>
                  <a:cubicBezTo>
                    <a:pt x="23" y="17"/>
                    <a:pt x="23" y="27"/>
                    <a:pt x="17" y="34"/>
                  </a:cubicBezTo>
                  <a:cubicBezTo>
                    <a:pt x="16" y="35"/>
                    <a:pt x="16" y="37"/>
                    <a:pt x="17" y="38"/>
                  </a:cubicBezTo>
                  <a:cubicBezTo>
                    <a:pt x="25" y="45"/>
                    <a:pt x="38" y="48"/>
                    <a:pt x="48" y="51"/>
                  </a:cubicBezTo>
                  <a:cubicBezTo>
                    <a:pt x="53" y="52"/>
                    <a:pt x="61" y="45"/>
                    <a:pt x="54" y="44"/>
                  </a:cubicBezTo>
                  <a:cubicBezTo>
                    <a:pt x="45" y="41"/>
                    <a:pt x="33" y="39"/>
                    <a:pt x="25" y="32"/>
                  </a:cubicBezTo>
                  <a:cubicBezTo>
                    <a:pt x="26" y="34"/>
                    <a:pt x="26" y="35"/>
                    <a:pt x="26" y="37"/>
                  </a:cubicBezTo>
                  <a:cubicBezTo>
                    <a:pt x="32" y="30"/>
                    <a:pt x="32" y="20"/>
                    <a:pt x="38" y="13"/>
                  </a:cubicBezTo>
                  <a:cubicBezTo>
                    <a:pt x="39" y="11"/>
                    <a:pt x="39" y="9"/>
                    <a:pt x="36" y="8"/>
                  </a:cubicBezTo>
                  <a:cubicBezTo>
                    <a:pt x="28" y="4"/>
                    <a:pt x="20" y="5"/>
                    <a:pt x="12" y="2"/>
                  </a:cubicBezTo>
                  <a:cubicBezTo>
                    <a:pt x="8" y="0"/>
                    <a:pt x="0" y="6"/>
                    <a:pt x="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47" name="图片 4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376" y="2780554"/>
            <a:ext cx="1575383" cy="1926915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313" y="660450"/>
            <a:ext cx="1340090" cy="1262777"/>
          </a:xfrm>
          <a:prstGeom prst="rect">
            <a:avLst/>
          </a:prstGeom>
        </p:spPr>
      </p:pic>
      <p:sp>
        <p:nvSpPr>
          <p:cNvPr id="49" name="文本框 48"/>
          <p:cNvSpPr txBox="1"/>
          <p:nvPr/>
        </p:nvSpPr>
        <p:spPr>
          <a:xfrm>
            <a:off x="3695499" y="2052622"/>
            <a:ext cx="37171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 smtClean="0">
                <a:solidFill>
                  <a:schemeClr val="bg1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教学效果</a:t>
            </a:r>
            <a:endParaRPr lang="zh-CN" altLang="en-US" sz="6600" dirty="0">
              <a:solidFill>
                <a:schemeClr val="bg1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909" y="4182521"/>
            <a:ext cx="8794363" cy="273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826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62"/>
          <p:cNvSpPr/>
          <p:nvPr/>
        </p:nvSpPr>
        <p:spPr>
          <a:xfrm>
            <a:off x="4904612" y="5034430"/>
            <a:ext cx="2501553" cy="602817"/>
          </a:xfrm>
          <a:prstGeom prst="ellipse">
            <a:avLst/>
          </a:prstGeom>
          <a:solidFill>
            <a:schemeClr val="tx1">
              <a:lumMod val="65000"/>
              <a:lumOff val="35000"/>
              <a:alpha val="57000"/>
            </a:schemeClr>
          </a:solidFill>
          <a:ln>
            <a:noFill/>
          </a:ln>
          <a:effectLst>
            <a:outerShdw blurRad="685800" sx="119000" sy="119000" algn="ctr" rotWithShape="0">
              <a:prstClr val="black">
                <a:alpha val="8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id-ID"/>
          </a:p>
        </p:txBody>
      </p:sp>
      <p:grpSp>
        <p:nvGrpSpPr>
          <p:cNvPr id="3" name="Group 163"/>
          <p:cNvGrpSpPr/>
          <p:nvPr/>
        </p:nvGrpSpPr>
        <p:grpSpPr>
          <a:xfrm>
            <a:off x="4775189" y="4306576"/>
            <a:ext cx="2798449" cy="1316415"/>
            <a:chOff x="6724539" y="1872152"/>
            <a:chExt cx="2057954" cy="967954"/>
          </a:xfrm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6724539" y="2161336"/>
              <a:ext cx="2057954" cy="678770"/>
            </a:xfrm>
            <a:custGeom>
              <a:avLst/>
              <a:gdLst>
                <a:gd name="T0" fmla="*/ 1446 w 1446"/>
                <a:gd name="T1" fmla="*/ 0 h 475"/>
                <a:gd name="T2" fmla="*/ 1446 w 1446"/>
                <a:gd name="T3" fmla="*/ 273 h 475"/>
                <a:gd name="T4" fmla="*/ 723 w 1446"/>
                <a:gd name="T5" fmla="*/ 475 h 475"/>
                <a:gd name="T6" fmla="*/ 0 w 1446"/>
                <a:gd name="T7" fmla="*/ 273 h 475"/>
                <a:gd name="T8" fmla="*/ 0 w 1446"/>
                <a:gd name="T9" fmla="*/ 0 h 475"/>
                <a:gd name="T10" fmla="*/ 723 w 1446"/>
                <a:gd name="T11" fmla="*/ 84 h 475"/>
                <a:gd name="T12" fmla="*/ 1446 w 1446"/>
                <a:gd name="T13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6" h="475">
                  <a:moveTo>
                    <a:pt x="1446" y="0"/>
                  </a:moveTo>
                  <a:cubicBezTo>
                    <a:pt x="1446" y="273"/>
                    <a:pt x="1446" y="273"/>
                    <a:pt x="1446" y="273"/>
                  </a:cubicBezTo>
                  <a:cubicBezTo>
                    <a:pt x="1446" y="384"/>
                    <a:pt x="1122" y="475"/>
                    <a:pt x="723" y="475"/>
                  </a:cubicBezTo>
                  <a:cubicBezTo>
                    <a:pt x="324" y="475"/>
                    <a:pt x="0" y="384"/>
                    <a:pt x="0" y="2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40" y="84"/>
                    <a:pt x="723" y="84"/>
                  </a:cubicBezTo>
                  <a:cubicBezTo>
                    <a:pt x="967" y="84"/>
                    <a:pt x="1446" y="0"/>
                    <a:pt x="1446" y="0"/>
                  </a:cubicBezTo>
                </a:path>
              </a:pathLst>
            </a:custGeom>
            <a:solidFill>
              <a:srgbClr val="595959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" name="Oval 9"/>
            <p:cNvSpPr>
              <a:spLocks noChangeArrowheads="1"/>
            </p:cNvSpPr>
            <p:nvPr/>
          </p:nvSpPr>
          <p:spPr bwMode="auto">
            <a:xfrm>
              <a:off x="6724539" y="1872152"/>
              <a:ext cx="2057954" cy="578367"/>
            </a:xfrm>
            <a:prstGeom prst="ellipse">
              <a:avLst/>
            </a:prstGeom>
            <a:solidFill>
              <a:srgbClr val="7F7F7F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" name="Oval 17"/>
            <p:cNvSpPr>
              <a:spLocks noChangeArrowheads="1"/>
            </p:cNvSpPr>
            <p:nvPr/>
          </p:nvSpPr>
          <p:spPr bwMode="auto">
            <a:xfrm>
              <a:off x="7207013" y="2117595"/>
              <a:ext cx="1093006" cy="220044"/>
            </a:xfrm>
            <a:prstGeom prst="ellipse">
              <a:avLst/>
            </a:prstGeom>
            <a:solidFill>
              <a:srgbClr val="505050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7" name="Group 167"/>
          <p:cNvGrpSpPr/>
          <p:nvPr/>
        </p:nvGrpSpPr>
        <p:grpSpPr>
          <a:xfrm>
            <a:off x="4775189" y="3551286"/>
            <a:ext cx="2798449" cy="1316415"/>
            <a:chOff x="6724539" y="1872152"/>
            <a:chExt cx="2057954" cy="967954"/>
          </a:xfrm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6724539" y="2161336"/>
              <a:ext cx="2057954" cy="678770"/>
            </a:xfrm>
            <a:custGeom>
              <a:avLst/>
              <a:gdLst>
                <a:gd name="T0" fmla="*/ 1446 w 1446"/>
                <a:gd name="T1" fmla="*/ 0 h 475"/>
                <a:gd name="T2" fmla="*/ 1446 w 1446"/>
                <a:gd name="T3" fmla="*/ 273 h 475"/>
                <a:gd name="T4" fmla="*/ 723 w 1446"/>
                <a:gd name="T5" fmla="*/ 475 h 475"/>
                <a:gd name="T6" fmla="*/ 0 w 1446"/>
                <a:gd name="T7" fmla="*/ 273 h 475"/>
                <a:gd name="T8" fmla="*/ 0 w 1446"/>
                <a:gd name="T9" fmla="*/ 0 h 475"/>
                <a:gd name="T10" fmla="*/ 723 w 1446"/>
                <a:gd name="T11" fmla="*/ 84 h 475"/>
                <a:gd name="T12" fmla="*/ 1446 w 1446"/>
                <a:gd name="T13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6" h="475">
                  <a:moveTo>
                    <a:pt x="1446" y="0"/>
                  </a:moveTo>
                  <a:cubicBezTo>
                    <a:pt x="1446" y="273"/>
                    <a:pt x="1446" y="273"/>
                    <a:pt x="1446" y="273"/>
                  </a:cubicBezTo>
                  <a:cubicBezTo>
                    <a:pt x="1446" y="384"/>
                    <a:pt x="1122" y="475"/>
                    <a:pt x="723" y="475"/>
                  </a:cubicBezTo>
                  <a:cubicBezTo>
                    <a:pt x="324" y="475"/>
                    <a:pt x="0" y="384"/>
                    <a:pt x="0" y="2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40" y="84"/>
                    <a:pt x="723" y="84"/>
                  </a:cubicBezTo>
                  <a:cubicBezTo>
                    <a:pt x="967" y="84"/>
                    <a:pt x="1446" y="0"/>
                    <a:pt x="1446" y="0"/>
                  </a:cubicBezTo>
                </a:path>
              </a:pathLst>
            </a:custGeom>
            <a:solidFill>
              <a:srgbClr val="A6A6A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Oval 9"/>
            <p:cNvSpPr>
              <a:spLocks noChangeArrowheads="1"/>
            </p:cNvSpPr>
            <p:nvPr/>
          </p:nvSpPr>
          <p:spPr bwMode="auto">
            <a:xfrm>
              <a:off x="6724539" y="1872152"/>
              <a:ext cx="2057954" cy="578367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Oval 17"/>
            <p:cNvSpPr>
              <a:spLocks noChangeArrowheads="1"/>
            </p:cNvSpPr>
            <p:nvPr/>
          </p:nvSpPr>
          <p:spPr bwMode="auto">
            <a:xfrm>
              <a:off x="7207013" y="2117595"/>
              <a:ext cx="1093006" cy="220044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1" name="Group 171"/>
          <p:cNvGrpSpPr/>
          <p:nvPr/>
        </p:nvGrpSpPr>
        <p:grpSpPr>
          <a:xfrm>
            <a:off x="4775189" y="2783552"/>
            <a:ext cx="2798449" cy="1316415"/>
            <a:chOff x="6724539" y="1872152"/>
            <a:chExt cx="2057954" cy="967954"/>
          </a:xfrm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6724539" y="2161336"/>
              <a:ext cx="2057954" cy="678770"/>
            </a:xfrm>
            <a:custGeom>
              <a:avLst/>
              <a:gdLst>
                <a:gd name="T0" fmla="*/ 1446 w 1446"/>
                <a:gd name="T1" fmla="*/ 0 h 475"/>
                <a:gd name="T2" fmla="*/ 1446 w 1446"/>
                <a:gd name="T3" fmla="*/ 273 h 475"/>
                <a:gd name="T4" fmla="*/ 723 w 1446"/>
                <a:gd name="T5" fmla="*/ 475 h 475"/>
                <a:gd name="T6" fmla="*/ 0 w 1446"/>
                <a:gd name="T7" fmla="*/ 273 h 475"/>
                <a:gd name="T8" fmla="*/ 0 w 1446"/>
                <a:gd name="T9" fmla="*/ 0 h 475"/>
                <a:gd name="T10" fmla="*/ 723 w 1446"/>
                <a:gd name="T11" fmla="*/ 84 h 475"/>
                <a:gd name="T12" fmla="*/ 1446 w 1446"/>
                <a:gd name="T13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6" h="475">
                  <a:moveTo>
                    <a:pt x="1446" y="0"/>
                  </a:moveTo>
                  <a:cubicBezTo>
                    <a:pt x="1446" y="273"/>
                    <a:pt x="1446" y="273"/>
                    <a:pt x="1446" y="273"/>
                  </a:cubicBezTo>
                  <a:cubicBezTo>
                    <a:pt x="1446" y="384"/>
                    <a:pt x="1122" y="475"/>
                    <a:pt x="723" y="475"/>
                  </a:cubicBezTo>
                  <a:cubicBezTo>
                    <a:pt x="324" y="475"/>
                    <a:pt x="0" y="384"/>
                    <a:pt x="0" y="2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40" y="84"/>
                    <a:pt x="723" y="84"/>
                  </a:cubicBezTo>
                  <a:cubicBezTo>
                    <a:pt x="967" y="84"/>
                    <a:pt x="1446" y="0"/>
                    <a:pt x="1446" y="0"/>
                  </a:cubicBezTo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Oval 9"/>
            <p:cNvSpPr>
              <a:spLocks noChangeArrowheads="1"/>
            </p:cNvSpPr>
            <p:nvPr/>
          </p:nvSpPr>
          <p:spPr bwMode="auto">
            <a:xfrm>
              <a:off x="6724539" y="1872152"/>
              <a:ext cx="2057954" cy="578367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7207013" y="2117595"/>
              <a:ext cx="1093006" cy="220044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5" name="Group 175"/>
          <p:cNvGrpSpPr/>
          <p:nvPr/>
        </p:nvGrpSpPr>
        <p:grpSpPr>
          <a:xfrm>
            <a:off x="4775189" y="2006085"/>
            <a:ext cx="2798449" cy="1316415"/>
            <a:chOff x="7064781" y="1349909"/>
            <a:chExt cx="2057954" cy="967954"/>
          </a:xfrm>
        </p:grpSpPr>
        <p:sp>
          <p:nvSpPr>
            <p:cNvPr id="16" name="Freeform 5"/>
            <p:cNvSpPr>
              <a:spLocks/>
            </p:cNvSpPr>
            <p:nvPr/>
          </p:nvSpPr>
          <p:spPr bwMode="auto">
            <a:xfrm>
              <a:off x="7064781" y="1639093"/>
              <a:ext cx="2057954" cy="678770"/>
            </a:xfrm>
            <a:custGeom>
              <a:avLst/>
              <a:gdLst>
                <a:gd name="T0" fmla="*/ 1446 w 1446"/>
                <a:gd name="T1" fmla="*/ 0 h 475"/>
                <a:gd name="T2" fmla="*/ 1446 w 1446"/>
                <a:gd name="T3" fmla="*/ 273 h 475"/>
                <a:gd name="T4" fmla="*/ 723 w 1446"/>
                <a:gd name="T5" fmla="*/ 475 h 475"/>
                <a:gd name="T6" fmla="*/ 0 w 1446"/>
                <a:gd name="T7" fmla="*/ 273 h 475"/>
                <a:gd name="T8" fmla="*/ 0 w 1446"/>
                <a:gd name="T9" fmla="*/ 0 h 475"/>
                <a:gd name="T10" fmla="*/ 723 w 1446"/>
                <a:gd name="T11" fmla="*/ 84 h 475"/>
                <a:gd name="T12" fmla="*/ 1446 w 1446"/>
                <a:gd name="T13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6" h="475">
                  <a:moveTo>
                    <a:pt x="1446" y="0"/>
                  </a:moveTo>
                  <a:cubicBezTo>
                    <a:pt x="1446" y="273"/>
                    <a:pt x="1446" y="273"/>
                    <a:pt x="1446" y="273"/>
                  </a:cubicBezTo>
                  <a:cubicBezTo>
                    <a:pt x="1446" y="384"/>
                    <a:pt x="1122" y="475"/>
                    <a:pt x="723" y="475"/>
                  </a:cubicBezTo>
                  <a:cubicBezTo>
                    <a:pt x="324" y="475"/>
                    <a:pt x="0" y="384"/>
                    <a:pt x="0" y="2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40" y="84"/>
                    <a:pt x="723" y="84"/>
                  </a:cubicBezTo>
                  <a:cubicBezTo>
                    <a:pt x="967" y="84"/>
                    <a:pt x="1446" y="0"/>
                    <a:pt x="1446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Oval 9"/>
            <p:cNvSpPr>
              <a:spLocks noChangeArrowheads="1"/>
            </p:cNvSpPr>
            <p:nvPr/>
          </p:nvSpPr>
          <p:spPr bwMode="auto">
            <a:xfrm>
              <a:off x="7064781" y="1349909"/>
              <a:ext cx="2057954" cy="578367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7547255" y="1595352"/>
              <a:ext cx="1093006" cy="220044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9" name="Group 179"/>
          <p:cNvGrpSpPr/>
          <p:nvPr/>
        </p:nvGrpSpPr>
        <p:grpSpPr>
          <a:xfrm>
            <a:off x="6049542" y="2920280"/>
            <a:ext cx="305251" cy="300429"/>
            <a:chOff x="6297613" y="1392238"/>
            <a:chExt cx="498475" cy="490537"/>
          </a:xfrm>
          <a:solidFill>
            <a:schemeClr val="bg1"/>
          </a:solidFill>
        </p:grpSpPr>
        <p:sp>
          <p:nvSpPr>
            <p:cNvPr id="20" name="Freeform 180"/>
            <p:cNvSpPr>
              <a:spLocks/>
            </p:cNvSpPr>
            <p:nvPr/>
          </p:nvSpPr>
          <p:spPr bwMode="auto">
            <a:xfrm>
              <a:off x="6570663" y="1454150"/>
              <a:ext cx="160338" cy="160337"/>
            </a:xfrm>
            <a:custGeom>
              <a:avLst/>
              <a:gdLst>
                <a:gd name="T0" fmla="*/ 38 w 42"/>
                <a:gd name="T1" fmla="*/ 40 h 42"/>
                <a:gd name="T2" fmla="*/ 38 w 42"/>
                <a:gd name="T3" fmla="*/ 40 h 42"/>
                <a:gd name="T4" fmla="*/ 40 w 42"/>
                <a:gd name="T5" fmla="*/ 42 h 42"/>
                <a:gd name="T6" fmla="*/ 42 w 42"/>
                <a:gd name="T7" fmla="*/ 40 h 42"/>
                <a:gd name="T8" fmla="*/ 42 w 42"/>
                <a:gd name="T9" fmla="*/ 40 h 42"/>
                <a:gd name="T10" fmla="*/ 2 w 42"/>
                <a:gd name="T11" fmla="*/ 0 h 42"/>
                <a:gd name="T12" fmla="*/ 2 w 42"/>
                <a:gd name="T13" fmla="*/ 0 h 42"/>
                <a:gd name="T14" fmla="*/ 0 w 42"/>
                <a:gd name="T15" fmla="*/ 2 h 42"/>
                <a:gd name="T16" fmla="*/ 2 w 42"/>
                <a:gd name="T17" fmla="*/ 4 h 42"/>
                <a:gd name="T18" fmla="*/ 2 w 42"/>
                <a:gd name="T19" fmla="*/ 4 h 42"/>
                <a:gd name="T20" fmla="*/ 38 w 42"/>
                <a:gd name="T21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42">
                  <a:moveTo>
                    <a:pt x="38" y="40"/>
                  </a:moveTo>
                  <a:cubicBezTo>
                    <a:pt x="38" y="40"/>
                    <a:pt x="38" y="40"/>
                    <a:pt x="38" y="40"/>
                  </a:cubicBezTo>
                  <a:cubicBezTo>
                    <a:pt x="38" y="41"/>
                    <a:pt x="39" y="42"/>
                    <a:pt x="40" y="42"/>
                  </a:cubicBezTo>
                  <a:cubicBezTo>
                    <a:pt x="41" y="42"/>
                    <a:pt x="42" y="41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18"/>
                    <a:pt x="24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2" y="4"/>
                    <a:pt x="38" y="20"/>
                    <a:pt x="38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81"/>
            <p:cNvSpPr>
              <a:spLocks noEditPoints="1"/>
            </p:cNvSpPr>
            <p:nvPr/>
          </p:nvSpPr>
          <p:spPr bwMode="auto">
            <a:xfrm>
              <a:off x="6297613" y="1392238"/>
              <a:ext cx="498475" cy="490537"/>
            </a:xfrm>
            <a:custGeom>
              <a:avLst/>
              <a:gdLst>
                <a:gd name="T0" fmla="*/ 37 w 130"/>
                <a:gd name="T1" fmla="*/ 4 h 128"/>
                <a:gd name="T2" fmla="*/ 29 w 130"/>
                <a:gd name="T3" fmla="*/ 0 h 128"/>
                <a:gd name="T4" fmla="*/ 24 w 130"/>
                <a:gd name="T5" fmla="*/ 1 h 128"/>
                <a:gd name="T6" fmla="*/ 17 w 130"/>
                <a:gd name="T7" fmla="*/ 12 h 128"/>
                <a:gd name="T8" fmla="*/ 17 w 130"/>
                <a:gd name="T9" fmla="*/ 67 h 128"/>
                <a:gd name="T10" fmla="*/ 5 w 130"/>
                <a:gd name="T11" fmla="*/ 80 h 128"/>
                <a:gd name="T12" fmla="*/ 5 w 130"/>
                <a:gd name="T13" fmla="*/ 96 h 128"/>
                <a:gd name="T14" fmla="*/ 33 w 130"/>
                <a:gd name="T15" fmla="*/ 124 h 128"/>
                <a:gd name="T16" fmla="*/ 41 w 130"/>
                <a:gd name="T17" fmla="*/ 128 h 128"/>
                <a:gd name="T18" fmla="*/ 49 w 130"/>
                <a:gd name="T19" fmla="*/ 124 h 128"/>
                <a:gd name="T20" fmla="*/ 62 w 130"/>
                <a:gd name="T21" fmla="*/ 112 h 128"/>
                <a:gd name="T22" fmla="*/ 117 w 130"/>
                <a:gd name="T23" fmla="*/ 112 h 128"/>
                <a:gd name="T24" fmla="*/ 128 w 130"/>
                <a:gd name="T25" fmla="*/ 105 h 128"/>
                <a:gd name="T26" fmla="*/ 125 w 130"/>
                <a:gd name="T27" fmla="*/ 92 h 128"/>
                <a:gd name="T28" fmla="*/ 37 w 130"/>
                <a:gd name="T29" fmla="*/ 4 h 128"/>
                <a:gd name="T30" fmla="*/ 56 w 130"/>
                <a:gd name="T31" fmla="*/ 106 h 128"/>
                <a:gd name="T32" fmla="*/ 44 w 130"/>
                <a:gd name="T33" fmla="*/ 119 h 128"/>
                <a:gd name="T34" fmla="*/ 41 w 130"/>
                <a:gd name="T35" fmla="*/ 120 h 128"/>
                <a:gd name="T36" fmla="*/ 38 w 130"/>
                <a:gd name="T37" fmla="*/ 119 h 128"/>
                <a:gd name="T38" fmla="*/ 10 w 130"/>
                <a:gd name="T39" fmla="*/ 91 h 128"/>
                <a:gd name="T40" fmla="*/ 9 w 130"/>
                <a:gd name="T41" fmla="*/ 88 h 128"/>
                <a:gd name="T42" fmla="*/ 10 w 130"/>
                <a:gd name="T43" fmla="*/ 85 h 128"/>
                <a:gd name="T44" fmla="*/ 23 w 130"/>
                <a:gd name="T45" fmla="*/ 73 h 128"/>
                <a:gd name="T46" fmla="*/ 23 w 130"/>
                <a:gd name="T47" fmla="*/ 73 h 128"/>
                <a:gd name="T48" fmla="*/ 56 w 130"/>
                <a:gd name="T49" fmla="*/ 106 h 128"/>
                <a:gd name="T50" fmla="*/ 56 w 130"/>
                <a:gd name="T51" fmla="*/ 106 h 128"/>
                <a:gd name="T52" fmla="*/ 62 w 130"/>
                <a:gd name="T53" fmla="*/ 104 h 128"/>
                <a:gd name="T54" fmla="*/ 60 w 130"/>
                <a:gd name="T55" fmla="*/ 104 h 128"/>
                <a:gd name="T56" fmla="*/ 25 w 130"/>
                <a:gd name="T57" fmla="*/ 69 h 128"/>
                <a:gd name="T58" fmla="*/ 25 w 130"/>
                <a:gd name="T59" fmla="*/ 67 h 128"/>
                <a:gd name="T60" fmla="*/ 25 w 130"/>
                <a:gd name="T61" fmla="*/ 19 h 128"/>
                <a:gd name="T62" fmla="*/ 110 w 130"/>
                <a:gd name="T63" fmla="*/ 104 h 128"/>
                <a:gd name="T64" fmla="*/ 62 w 130"/>
                <a:gd name="T65" fmla="*/ 104 h 128"/>
                <a:gd name="T66" fmla="*/ 121 w 130"/>
                <a:gd name="T67" fmla="*/ 102 h 128"/>
                <a:gd name="T68" fmla="*/ 117 w 130"/>
                <a:gd name="T69" fmla="*/ 104 h 128"/>
                <a:gd name="T70" fmla="*/ 116 w 130"/>
                <a:gd name="T71" fmla="*/ 104 h 128"/>
                <a:gd name="T72" fmla="*/ 25 w 130"/>
                <a:gd name="T73" fmla="*/ 13 h 128"/>
                <a:gd name="T74" fmla="*/ 25 w 130"/>
                <a:gd name="T75" fmla="*/ 12 h 128"/>
                <a:gd name="T76" fmla="*/ 27 w 130"/>
                <a:gd name="T77" fmla="*/ 8 h 128"/>
                <a:gd name="T78" fmla="*/ 29 w 130"/>
                <a:gd name="T79" fmla="*/ 8 h 128"/>
                <a:gd name="T80" fmla="*/ 32 w 130"/>
                <a:gd name="T81" fmla="*/ 9 h 128"/>
                <a:gd name="T82" fmla="*/ 120 w 130"/>
                <a:gd name="T83" fmla="*/ 97 h 128"/>
                <a:gd name="T84" fmla="*/ 121 w 130"/>
                <a:gd name="T85" fmla="*/ 10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0" h="128">
                  <a:moveTo>
                    <a:pt x="37" y="4"/>
                  </a:moveTo>
                  <a:cubicBezTo>
                    <a:pt x="35" y="1"/>
                    <a:pt x="32" y="0"/>
                    <a:pt x="29" y="0"/>
                  </a:cubicBezTo>
                  <a:cubicBezTo>
                    <a:pt x="27" y="0"/>
                    <a:pt x="26" y="0"/>
                    <a:pt x="24" y="1"/>
                  </a:cubicBezTo>
                  <a:cubicBezTo>
                    <a:pt x="20" y="3"/>
                    <a:pt x="17" y="7"/>
                    <a:pt x="17" y="12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0" y="84"/>
                    <a:pt x="0" y="92"/>
                    <a:pt x="5" y="96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5" y="127"/>
                    <a:pt x="38" y="128"/>
                    <a:pt x="41" y="128"/>
                  </a:cubicBezTo>
                  <a:cubicBezTo>
                    <a:pt x="44" y="128"/>
                    <a:pt x="47" y="127"/>
                    <a:pt x="49" y="124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117" y="112"/>
                    <a:pt x="117" y="112"/>
                    <a:pt x="117" y="112"/>
                  </a:cubicBezTo>
                  <a:cubicBezTo>
                    <a:pt x="122" y="112"/>
                    <a:pt x="126" y="109"/>
                    <a:pt x="128" y="105"/>
                  </a:cubicBezTo>
                  <a:cubicBezTo>
                    <a:pt x="130" y="100"/>
                    <a:pt x="129" y="95"/>
                    <a:pt x="125" y="92"/>
                  </a:cubicBezTo>
                  <a:lnTo>
                    <a:pt x="37" y="4"/>
                  </a:lnTo>
                  <a:close/>
                  <a:moveTo>
                    <a:pt x="56" y="106"/>
                  </a:moveTo>
                  <a:cubicBezTo>
                    <a:pt x="44" y="119"/>
                    <a:pt x="44" y="119"/>
                    <a:pt x="44" y="119"/>
                  </a:cubicBezTo>
                  <a:cubicBezTo>
                    <a:pt x="43" y="120"/>
                    <a:pt x="42" y="120"/>
                    <a:pt x="41" y="120"/>
                  </a:cubicBezTo>
                  <a:cubicBezTo>
                    <a:pt x="40" y="120"/>
                    <a:pt x="39" y="120"/>
                    <a:pt x="38" y="119"/>
                  </a:cubicBezTo>
                  <a:cubicBezTo>
                    <a:pt x="10" y="91"/>
                    <a:pt x="10" y="91"/>
                    <a:pt x="10" y="91"/>
                  </a:cubicBezTo>
                  <a:cubicBezTo>
                    <a:pt x="9" y="90"/>
                    <a:pt x="9" y="89"/>
                    <a:pt x="9" y="88"/>
                  </a:cubicBezTo>
                  <a:cubicBezTo>
                    <a:pt x="9" y="87"/>
                    <a:pt x="9" y="86"/>
                    <a:pt x="10" y="85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lose/>
                  <a:moveTo>
                    <a:pt x="62" y="104"/>
                  </a:moveTo>
                  <a:cubicBezTo>
                    <a:pt x="61" y="104"/>
                    <a:pt x="61" y="104"/>
                    <a:pt x="60" y="104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5" y="68"/>
                    <a:pt x="25" y="68"/>
                    <a:pt x="25" y="67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10" y="104"/>
                    <a:pt x="110" y="104"/>
                    <a:pt x="110" y="104"/>
                  </a:cubicBezTo>
                  <a:lnTo>
                    <a:pt x="62" y="104"/>
                  </a:lnTo>
                  <a:close/>
                  <a:moveTo>
                    <a:pt x="121" y="102"/>
                  </a:moveTo>
                  <a:cubicBezTo>
                    <a:pt x="120" y="103"/>
                    <a:pt x="119" y="104"/>
                    <a:pt x="117" y="104"/>
                  </a:cubicBezTo>
                  <a:cubicBezTo>
                    <a:pt x="116" y="104"/>
                    <a:pt x="116" y="104"/>
                    <a:pt x="116" y="104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0"/>
                    <a:pt x="26" y="9"/>
                    <a:pt x="27" y="8"/>
                  </a:cubicBezTo>
                  <a:cubicBezTo>
                    <a:pt x="28" y="8"/>
                    <a:pt x="28" y="8"/>
                    <a:pt x="29" y="8"/>
                  </a:cubicBezTo>
                  <a:cubicBezTo>
                    <a:pt x="30" y="8"/>
                    <a:pt x="31" y="8"/>
                    <a:pt x="32" y="9"/>
                  </a:cubicBezTo>
                  <a:cubicBezTo>
                    <a:pt x="120" y="97"/>
                    <a:pt x="120" y="97"/>
                    <a:pt x="120" y="97"/>
                  </a:cubicBezTo>
                  <a:cubicBezTo>
                    <a:pt x="121" y="98"/>
                    <a:pt x="121" y="100"/>
                    <a:pt x="121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82"/>
            <p:cNvSpPr>
              <a:spLocks/>
            </p:cNvSpPr>
            <p:nvPr/>
          </p:nvSpPr>
          <p:spPr bwMode="auto">
            <a:xfrm>
              <a:off x="6562726" y="1392238"/>
              <a:ext cx="230188" cy="230187"/>
            </a:xfrm>
            <a:custGeom>
              <a:avLst/>
              <a:gdLst>
                <a:gd name="T0" fmla="*/ 4 w 60"/>
                <a:gd name="T1" fmla="*/ 8 h 60"/>
                <a:gd name="T2" fmla="*/ 4 w 60"/>
                <a:gd name="T3" fmla="*/ 8 h 60"/>
                <a:gd name="T4" fmla="*/ 52 w 60"/>
                <a:gd name="T5" fmla="*/ 56 h 60"/>
                <a:gd name="T6" fmla="*/ 52 w 60"/>
                <a:gd name="T7" fmla="*/ 56 h 60"/>
                <a:gd name="T8" fmla="*/ 56 w 60"/>
                <a:gd name="T9" fmla="*/ 60 h 60"/>
                <a:gd name="T10" fmla="*/ 60 w 60"/>
                <a:gd name="T11" fmla="*/ 56 h 60"/>
                <a:gd name="T12" fmla="*/ 60 w 60"/>
                <a:gd name="T13" fmla="*/ 56 h 60"/>
                <a:gd name="T14" fmla="*/ 4 w 60"/>
                <a:gd name="T15" fmla="*/ 0 h 60"/>
                <a:gd name="T16" fmla="*/ 4 w 60"/>
                <a:gd name="T17" fmla="*/ 0 h 60"/>
                <a:gd name="T18" fmla="*/ 0 w 60"/>
                <a:gd name="T19" fmla="*/ 4 h 60"/>
                <a:gd name="T20" fmla="*/ 4 w 60"/>
                <a:gd name="T21" fmla="*/ 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" h="60">
                  <a:moveTo>
                    <a:pt x="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30" y="8"/>
                    <a:pt x="52" y="30"/>
                    <a:pt x="52" y="56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2" y="58"/>
                    <a:pt x="54" y="60"/>
                    <a:pt x="56" y="60"/>
                  </a:cubicBezTo>
                  <a:cubicBezTo>
                    <a:pt x="58" y="60"/>
                    <a:pt x="60" y="58"/>
                    <a:pt x="60" y="56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0" y="25"/>
                    <a:pt x="3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3" name="Group 183"/>
          <p:cNvGrpSpPr/>
          <p:nvPr/>
        </p:nvGrpSpPr>
        <p:grpSpPr>
          <a:xfrm>
            <a:off x="6060723" y="3698143"/>
            <a:ext cx="282893" cy="300431"/>
            <a:chOff x="6881813" y="2154238"/>
            <a:chExt cx="461963" cy="490538"/>
          </a:xfrm>
          <a:solidFill>
            <a:schemeClr val="bg1"/>
          </a:solidFill>
        </p:grpSpPr>
        <p:sp>
          <p:nvSpPr>
            <p:cNvPr id="24" name="Freeform 22"/>
            <p:cNvSpPr>
              <a:spLocks noEditPoints="1"/>
            </p:cNvSpPr>
            <p:nvPr/>
          </p:nvSpPr>
          <p:spPr bwMode="auto">
            <a:xfrm>
              <a:off x="6881813" y="2154238"/>
              <a:ext cx="461963" cy="490538"/>
            </a:xfrm>
            <a:custGeom>
              <a:avLst/>
              <a:gdLst>
                <a:gd name="T0" fmla="*/ 104 w 120"/>
                <a:gd name="T1" fmla="*/ 0 h 128"/>
                <a:gd name="T2" fmla="*/ 16 w 120"/>
                <a:gd name="T3" fmla="*/ 0 h 128"/>
                <a:gd name="T4" fmla="*/ 0 w 120"/>
                <a:gd name="T5" fmla="*/ 16 h 128"/>
                <a:gd name="T6" fmla="*/ 0 w 120"/>
                <a:gd name="T7" fmla="*/ 112 h 128"/>
                <a:gd name="T8" fmla="*/ 16 w 120"/>
                <a:gd name="T9" fmla="*/ 128 h 128"/>
                <a:gd name="T10" fmla="*/ 104 w 120"/>
                <a:gd name="T11" fmla="*/ 128 h 128"/>
                <a:gd name="T12" fmla="*/ 120 w 120"/>
                <a:gd name="T13" fmla="*/ 112 h 128"/>
                <a:gd name="T14" fmla="*/ 120 w 120"/>
                <a:gd name="T15" fmla="*/ 16 h 128"/>
                <a:gd name="T16" fmla="*/ 104 w 120"/>
                <a:gd name="T17" fmla="*/ 0 h 128"/>
                <a:gd name="T18" fmla="*/ 112 w 120"/>
                <a:gd name="T19" fmla="*/ 112 h 128"/>
                <a:gd name="T20" fmla="*/ 104 w 120"/>
                <a:gd name="T21" fmla="*/ 120 h 128"/>
                <a:gd name="T22" fmla="*/ 16 w 120"/>
                <a:gd name="T23" fmla="*/ 120 h 128"/>
                <a:gd name="T24" fmla="*/ 8 w 120"/>
                <a:gd name="T25" fmla="*/ 112 h 128"/>
                <a:gd name="T26" fmla="*/ 8 w 120"/>
                <a:gd name="T27" fmla="*/ 16 h 128"/>
                <a:gd name="T28" fmla="*/ 16 w 120"/>
                <a:gd name="T29" fmla="*/ 8 h 128"/>
                <a:gd name="T30" fmla="*/ 104 w 120"/>
                <a:gd name="T31" fmla="*/ 8 h 128"/>
                <a:gd name="T32" fmla="*/ 112 w 120"/>
                <a:gd name="T33" fmla="*/ 16 h 128"/>
                <a:gd name="T34" fmla="*/ 112 w 120"/>
                <a:gd name="T35" fmla="*/ 11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0" h="128">
                  <a:moveTo>
                    <a:pt x="10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13" y="128"/>
                    <a:pt x="120" y="121"/>
                    <a:pt x="120" y="112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7"/>
                    <a:pt x="113" y="0"/>
                    <a:pt x="104" y="0"/>
                  </a:cubicBezTo>
                  <a:close/>
                  <a:moveTo>
                    <a:pt x="112" y="112"/>
                  </a:moveTo>
                  <a:cubicBezTo>
                    <a:pt x="112" y="116"/>
                    <a:pt x="108" y="120"/>
                    <a:pt x="104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8" y="8"/>
                    <a:pt x="112" y="12"/>
                    <a:pt x="112" y="16"/>
                  </a:cubicBezTo>
                  <a:lnTo>
                    <a:pt x="112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23"/>
            <p:cNvSpPr>
              <a:spLocks noEditPoints="1"/>
            </p:cNvSpPr>
            <p:nvPr/>
          </p:nvSpPr>
          <p:spPr bwMode="auto">
            <a:xfrm>
              <a:off x="6942138" y="2214563"/>
              <a:ext cx="339725" cy="307975"/>
            </a:xfrm>
            <a:custGeom>
              <a:avLst/>
              <a:gdLst>
                <a:gd name="T0" fmla="*/ 84 w 88"/>
                <a:gd name="T1" fmla="*/ 0 h 80"/>
                <a:gd name="T2" fmla="*/ 4 w 88"/>
                <a:gd name="T3" fmla="*/ 0 h 80"/>
                <a:gd name="T4" fmla="*/ 0 w 88"/>
                <a:gd name="T5" fmla="*/ 4 h 80"/>
                <a:gd name="T6" fmla="*/ 0 w 88"/>
                <a:gd name="T7" fmla="*/ 76 h 80"/>
                <a:gd name="T8" fmla="*/ 4 w 88"/>
                <a:gd name="T9" fmla="*/ 80 h 80"/>
                <a:gd name="T10" fmla="*/ 84 w 88"/>
                <a:gd name="T11" fmla="*/ 80 h 80"/>
                <a:gd name="T12" fmla="*/ 88 w 88"/>
                <a:gd name="T13" fmla="*/ 76 h 80"/>
                <a:gd name="T14" fmla="*/ 88 w 88"/>
                <a:gd name="T15" fmla="*/ 4 h 80"/>
                <a:gd name="T16" fmla="*/ 84 w 88"/>
                <a:gd name="T17" fmla="*/ 0 h 80"/>
                <a:gd name="T18" fmla="*/ 84 w 88"/>
                <a:gd name="T19" fmla="*/ 4 h 80"/>
                <a:gd name="T20" fmla="*/ 84 w 88"/>
                <a:gd name="T21" fmla="*/ 59 h 80"/>
                <a:gd name="T22" fmla="*/ 71 w 88"/>
                <a:gd name="T23" fmla="*/ 45 h 80"/>
                <a:gd name="T24" fmla="*/ 68 w 88"/>
                <a:gd name="T25" fmla="*/ 44 h 80"/>
                <a:gd name="T26" fmla="*/ 65 w 88"/>
                <a:gd name="T27" fmla="*/ 45 h 80"/>
                <a:gd name="T28" fmla="*/ 55 w 88"/>
                <a:gd name="T29" fmla="*/ 57 h 80"/>
                <a:gd name="T30" fmla="*/ 23 w 88"/>
                <a:gd name="T31" fmla="*/ 21 h 80"/>
                <a:gd name="T32" fmla="*/ 20 w 88"/>
                <a:gd name="T33" fmla="*/ 20 h 80"/>
                <a:gd name="T34" fmla="*/ 17 w 88"/>
                <a:gd name="T35" fmla="*/ 21 h 80"/>
                <a:gd name="T36" fmla="*/ 4 w 88"/>
                <a:gd name="T37" fmla="*/ 36 h 80"/>
                <a:gd name="T38" fmla="*/ 4 w 88"/>
                <a:gd name="T39" fmla="*/ 4 h 80"/>
                <a:gd name="T40" fmla="*/ 84 w 88"/>
                <a:gd name="T41" fmla="*/ 4 h 80"/>
                <a:gd name="T42" fmla="*/ 4 w 88"/>
                <a:gd name="T43" fmla="*/ 42 h 80"/>
                <a:gd name="T44" fmla="*/ 20 w 88"/>
                <a:gd name="T45" fmla="*/ 24 h 80"/>
                <a:gd name="T46" fmla="*/ 52 w 88"/>
                <a:gd name="T47" fmla="*/ 61 h 80"/>
                <a:gd name="T48" fmla="*/ 55 w 88"/>
                <a:gd name="T49" fmla="*/ 63 h 80"/>
                <a:gd name="T50" fmla="*/ 66 w 88"/>
                <a:gd name="T51" fmla="*/ 76 h 80"/>
                <a:gd name="T52" fmla="*/ 4 w 88"/>
                <a:gd name="T53" fmla="*/ 76 h 80"/>
                <a:gd name="T54" fmla="*/ 4 w 88"/>
                <a:gd name="T55" fmla="*/ 42 h 80"/>
                <a:gd name="T56" fmla="*/ 71 w 88"/>
                <a:gd name="T57" fmla="*/ 76 h 80"/>
                <a:gd name="T58" fmla="*/ 57 w 88"/>
                <a:gd name="T59" fmla="*/ 60 h 80"/>
                <a:gd name="T60" fmla="*/ 68 w 88"/>
                <a:gd name="T61" fmla="*/ 48 h 80"/>
                <a:gd name="T62" fmla="*/ 84 w 88"/>
                <a:gd name="T63" fmla="*/ 66 h 80"/>
                <a:gd name="T64" fmla="*/ 84 w 88"/>
                <a:gd name="T65" fmla="*/ 76 h 80"/>
                <a:gd name="T66" fmla="*/ 71 w 88"/>
                <a:gd name="T67" fmla="*/ 7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80">
                  <a:moveTo>
                    <a:pt x="8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4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6" y="80"/>
                    <a:pt x="88" y="78"/>
                    <a:pt x="88" y="76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2"/>
                    <a:pt x="86" y="0"/>
                    <a:pt x="84" y="0"/>
                  </a:cubicBezTo>
                  <a:close/>
                  <a:moveTo>
                    <a:pt x="84" y="4"/>
                  </a:moveTo>
                  <a:cubicBezTo>
                    <a:pt x="84" y="59"/>
                    <a:pt x="84" y="59"/>
                    <a:pt x="84" y="59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0" y="44"/>
                    <a:pt x="69" y="44"/>
                    <a:pt x="68" y="44"/>
                  </a:cubicBezTo>
                  <a:cubicBezTo>
                    <a:pt x="67" y="44"/>
                    <a:pt x="66" y="44"/>
                    <a:pt x="65" y="45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0"/>
                    <a:pt x="21" y="20"/>
                    <a:pt x="20" y="20"/>
                  </a:cubicBezTo>
                  <a:cubicBezTo>
                    <a:pt x="19" y="20"/>
                    <a:pt x="18" y="20"/>
                    <a:pt x="17" y="21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84" y="4"/>
                  </a:lnTo>
                  <a:close/>
                  <a:moveTo>
                    <a:pt x="4" y="42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4" y="76"/>
                    <a:pt x="4" y="76"/>
                    <a:pt x="4" y="76"/>
                  </a:cubicBezTo>
                  <a:lnTo>
                    <a:pt x="4" y="42"/>
                  </a:lnTo>
                  <a:close/>
                  <a:moveTo>
                    <a:pt x="71" y="76"/>
                  </a:moveTo>
                  <a:cubicBezTo>
                    <a:pt x="57" y="60"/>
                    <a:pt x="57" y="60"/>
                    <a:pt x="57" y="60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76"/>
                    <a:pt x="84" y="76"/>
                    <a:pt x="84" y="76"/>
                  </a:cubicBezTo>
                  <a:lnTo>
                    <a:pt x="71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4"/>
            <p:cNvSpPr>
              <a:spLocks noEditPoints="1"/>
            </p:cNvSpPr>
            <p:nvPr/>
          </p:nvSpPr>
          <p:spPr bwMode="auto">
            <a:xfrm>
              <a:off x="7127875" y="2260600"/>
              <a:ext cx="92075" cy="92075"/>
            </a:xfrm>
            <a:custGeom>
              <a:avLst/>
              <a:gdLst>
                <a:gd name="T0" fmla="*/ 12 w 24"/>
                <a:gd name="T1" fmla="*/ 24 h 24"/>
                <a:gd name="T2" fmla="*/ 24 w 24"/>
                <a:gd name="T3" fmla="*/ 12 h 24"/>
                <a:gd name="T4" fmla="*/ 12 w 24"/>
                <a:gd name="T5" fmla="*/ 0 h 24"/>
                <a:gd name="T6" fmla="*/ 0 w 24"/>
                <a:gd name="T7" fmla="*/ 12 h 24"/>
                <a:gd name="T8" fmla="*/ 12 w 24"/>
                <a:gd name="T9" fmla="*/ 24 h 24"/>
                <a:gd name="T10" fmla="*/ 12 w 24"/>
                <a:gd name="T11" fmla="*/ 4 h 24"/>
                <a:gd name="T12" fmla="*/ 20 w 24"/>
                <a:gd name="T13" fmla="*/ 12 h 24"/>
                <a:gd name="T14" fmla="*/ 12 w 24"/>
                <a:gd name="T15" fmla="*/ 20 h 24"/>
                <a:gd name="T16" fmla="*/ 4 w 24"/>
                <a:gd name="T17" fmla="*/ 12 h 24"/>
                <a:gd name="T18" fmla="*/ 12 w 24"/>
                <a:gd name="T19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lose/>
                  <a:moveTo>
                    <a:pt x="12" y="4"/>
                  </a:move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27" name="Freeform 28"/>
          <p:cNvSpPr>
            <a:spLocks noEditPoints="1"/>
          </p:cNvSpPr>
          <p:nvPr/>
        </p:nvSpPr>
        <p:spPr bwMode="auto">
          <a:xfrm>
            <a:off x="6051485" y="4464930"/>
            <a:ext cx="301363" cy="301403"/>
          </a:xfrm>
          <a:custGeom>
            <a:avLst/>
            <a:gdLst>
              <a:gd name="T0" fmla="*/ 114 w 128"/>
              <a:gd name="T1" fmla="*/ 29 h 128"/>
              <a:gd name="T2" fmla="*/ 112 w 128"/>
              <a:gd name="T3" fmla="*/ 8 h 128"/>
              <a:gd name="T4" fmla="*/ 24 w 128"/>
              <a:gd name="T5" fmla="*/ 0 h 128"/>
              <a:gd name="T6" fmla="*/ 16 w 128"/>
              <a:gd name="T7" fmla="*/ 27 h 128"/>
              <a:gd name="T8" fmla="*/ 2 w 128"/>
              <a:gd name="T9" fmla="*/ 45 h 128"/>
              <a:gd name="T10" fmla="*/ 0 w 128"/>
              <a:gd name="T11" fmla="*/ 56 h 128"/>
              <a:gd name="T12" fmla="*/ 12 w 128"/>
              <a:gd name="T13" fmla="*/ 68 h 128"/>
              <a:gd name="T14" fmla="*/ 20 w 128"/>
              <a:gd name="T15" fmla="*/ 128 h 128"/>
              <a:gd name="T16" fmla="*/ 116 w 128"/>
              <a:gd name="T17" fmla="*/ 120 h 128"/>
              <a:gd name="T18" fmla="*/ 116 w 128"/>
              <a:gd name="T19" fmla="*/ 68 h 128"/>
              <a:gd name="T20" fmla="*/ 128 w 128"/>
              <a:gd name="T21" fmla="*/ 52 h 128"/>
              <a:gd name="T22" fmla="*/ 104 w 128"/>
              <a:gd name="T23" fmla="*/ 8 h 128"/>
              <a:gd name="T24" fmla="*/ 24 w 128"/>
              <a:gd name="T25" fmla="*/ 24 h 128"/>
              <a:gd name="T26" fmla="*/ 24 w 128"/>
              <a:gd name="T27" fmla="*/ 8 h 128"/>
              <a:gd name="T28" fmla="*/ 41 w 128"/>
              <a:gd name="T29" fmla="*/ 60 h 128"/>
              <a:gd name="T30" fmla="*/ 40 w 128"/>
              <a:gd name="T31" fmla="*/ 32 h 128"/>
              <a:gd name="T32" fmla="*/ 41 w 128"/>
              <a:gd name="T33" fmla="*/ 60 h 128"/>
              <a:gd name="T34" fmla="*/ 62 w 128"/>
              <a:gd name="T35" fmla="*/ 32 h 128"/>
              <a:gd name="T36" fmla="*/ 45 w 128"/>
              <a:gd name="T37" fmla="*/ 60 h 128"/>
              <a:gd name="T38" fmla="*/ 66 w 128"/>
              <a:gd name="T39" fmla="*/ 32 h 128"/>
              <a:gd name="T40" fmla="*/ 83 w 128"/>
              <a:gd name="T41" fmla="*/ 60 h 128"/>
              <a:gd name="T42" fmla="*/ 66 w 128"/>
              <a:gd name="T43" fmla="*/ 32 h 128"/>
              <a:gd name="T44" fmla="*/ 88 w 128"/>
              <a:gd name="T45" fmla="*/ 32 h 128"/>
              <a:gd name="T46" fmla="*/ 87 w 128"/>
              <a:gd name="T47" fmla="*/ 60 h 128"/>
              <a:gd name="T48" fmla="*/ 8 w 128"/>
              <a:gd name="T49" fmla="*/ 56 h 128"/>
              <a:gd name="T50" fmla="*/ 9 w 128"/>
              <a:gd name="T51" fmla="*/ 50 h 128"/>
              <a:gd name="T52" fmla="*/ 24 w 128"/>
              <a:gd name="T53" fmla="*/ 32 h 128"/>
              <a:gd name="T54" fmla="*/ 19 w 128"/>
              <a:gd name="T55" fmla="*/ 60 h 128"/>
              <a:gd name="T56" fmla="*/ 8 w 128"/>
              <a:gd name="T57" fmla="*/ 56 h 128"/>
              <a:gd name="T58" fmla="*/ 50 w 128"/>
              <a:gd name="T59" fmla="*/ 120 h 128"/>
              <a:gd name="T60" fmla="*/ 80 w 128"/>
              <a:gd name="T61" fmla="*/ 80 h 128"/>
              <a:gd name="T62" fmla="*/ 108 w 128"/>
              <a:gd name="T63" fmla="*/ 120 h 128"/>
              <a:gd name="T64" fmla="*/ 84 w 128"/>
              <a:gd name="T65" fmla="*/ 80 h 128"/>
              <a:gd name="T66" fmla="*/ 50 w 128"/>
              <a:gd name="T67" fmla="*/ 76 h 128"/>
              <a:gd name="T68" fmla="*/ 46 w 128"/>
              <a:gd name="T69" fmla="*/ 120 h 128"/>
              <a:gd name="T70" fmla="*/ 20 w 128"/>
              <a:gd name="T71" fmla="*/ 68 h 128"/>
              <a:gd name="T72" fmla="*/ 108 w 128"/>
              <a:gd name="T73" fmla="*/ 120 h 128"/>
              <a:gd name="T74" fmla="*/ 116 w 128"/>
              <a:gd name="T75" fmla="*/ 60 h 128"/>
              <a:gd name="T76" fmla="*/ 93 w 128"/>
              <a:gd name="T77" fmla="*/ 32 h 128"/>
              <a:gd name="T78" fmla="*/ 104 w 128"/>
              <a:gd name="T79" fmla="*/ 32 h 128"/>
              <a:gd name="T80" fmla="*/ 119 w 128"/>
              <a:gd name="T81" fmla="*/ 50 h 128"/>
              <a:gd name="T82" fmla="*/ 120 w 128"/>
              <a:gd name="T83" fmla="*/ 5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8" h="128">
                <a:moveTo>
                  <a:pt x="126" y="45"/>
                </a:moveTo>
                <a:cubicBezTo>
                  <a:pt x="114" y="29"/>
                  <a:pt x="114" y="29"/>
                  <a:pt x="114" y="29"/>
                </a:cubicBezTo>
                <a:cubicBezTo>
                  <a:pt x="113" y="28"/>
                  <a:pt x="113" y="28"/>
                  <a:pt x="112" y="27"/>
                </a:cubicBezTo>
                <a:cubicBezTo>
                  <a:pt x="112" y="8"/>
                  <a:pt x="112" y="8"/>
                  <a:pt x="112" y="8"/>
                </a:cubicBezTo>
                <a:cubicBezTo>
                  <a:pt x="112" y="4"/>
                  <a:pt x="108" y="0"/>
                  <a:pt x="104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0" y="0"/>
                  <a:pt x="16" y="4"/>
                  <a:pt x="16" y="8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8"/>
                  <a:pt x="15" y="28"/>
                  <a:pt x="14" y="29"/>
                </a:cubicBezTo>
                <a:cubicBezTo>
                  <a:pt x="2" y="45"/>
                  <a:pt x="2" y="45"/>
                  <a:pt x="2" y="45"/>
                </a:cubicBezTo>
                <a:cubicBezTo>
                  <a:pt x="1" y="47"/>
                  <a:pt x="0" y="49"/>
                  <a:pt x="0" y="52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5" y="68"/>
                  <a:pt x="12" y="68"/>
                </a:cubicBezTo>
                <a:cubicBezTo>
                  <a:pt x="12" y="68"/>
                  <a:pt x="12" y="68"/>
                  <a:pt x="12" y="68"/>
                </a:cubicBezTo>
                <a:cubicBezTo>
                  <a:pt x="12" y="120"/>
                  <a:pt x="12" y="120"/>
                  <a:pt x="12" y="120"/>
                </a:cubicBezTo>
                <a:cubicBezTo>
                  <a:pt x="12" y="124"/>
                  <a:pt x="16" y="128"/>
                  <a:pt x="20" y="128"/>
                </a:cubicBezTo>
                <a:cubicBezTo>
                  <a:pt x="108" y="128"/>
                  <a:pt x="108" y="128"/>
                  <a:pt x="108" y="128"/>
                </a:cubicBezTo>
                <a:cubicBezTo>
                  <a:pt x="112" y="128"/>
                  <a:pt x="116" y="124"/>
                  <a:pt x="116" y="120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23" y="68"/>
                  <a:pt x="128" y="63"/>
                  <a:pt x="128" y="56"/>
                </a:cubicBezTo>
                <a:cubicBezTo>
                  <a:pt x="128" y="52"/>
                  <a:pt x="128" y="52"/>
                  <a:pt x="128" y="52"/>
                </a:cubicBezTo>
                <a:cubicBezTo>
                  <a:pt x="128" y="49"/>
                  <a:pt x="127" y="47"/>
                  <a:pt x="126" y="45"/>
                </a:cubicBezTo>
                <a:close/>
                <a:moveTo>
                  <a:pt x="104" y="8"/>
                </a:moveTo>
                <a:cubicBezTo>
                  <a:pt x="104" y="24"/>
                  <a:pt x="104" y="24"/>
                  <a:pt x="10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8"/>
                  <a:pt x="24" y="8"/>
                  <a:pt x="24" y="8"/>
                </a:cubicBezTo>
                <a:lnTo>
                  <a:pt x="104" y="8"/>
                </a:lnTo>
                <a:close/>
                <a:moveTo>
                  <a:pt x="41" y="60"/>
                </a:moveTo>
                <a:cubicBezTo>
                  <a:pt x="24" y="60"/>
                  <a:pt x="24" y="60"/>
                  <a:pt x="24" y="60"/>
                </a:cubicBezTo>
                <a:cubicBezTo>
                  <a:pt x="40" y="32"/>
                  <a:pt x="40" y="32"/>
                  <a:pt x="40" y="32"/>
                </a:cubicBezTo>
                <a:cubicBezTo>
                  <a:pt x="49" y="32"/>
                  <a:pt x="49" y="32"/>
                  <a:pt x="49" y="32"/>
                </a:cubicBezTo>
                <a:lnTo>
                  <a:pt x="41" y="60"/>
                </a:lnTo>
                <a:close/>
                <a:moveTo>
                  <a:pt x="53" y="32"/>
                </a:moveTo>
                <a:cubicBezTo>
                  <a:pt x="62" y="32"/>
                  <a:pt x="62" y="32"/>
                  <a:pt x="62" y="32"/>
                </a:cubicBezTo>
                <a:cubicBezTo>
                  <a:pt x="62" y="60"/>
                  <a:pt x="62" y="60"/>
                  <a:pt x="62" y="60"/>
                </a:cubicBezTo>
                <a:cubicBezTo>
                  <a:pt x="45" y="60"/>
                  <a:pt x="45" y="60"/>
                  <a:pt x="45" y="60"/>
                </a:cubicBezTo>
                <a:lnTo>
                  <a:pt x="53" y="32"/>
                </a:lnTo>
                <a:close/>
                <a:moveTo>
                  <a:pt x="66" y="32"/>
                </a:moveTo>
                <a:cubicBezTo>
                  <a:pt x="75" y="32"/>
                  <a:pt x="75" y="32"/>
                  <a:pt x="75" y="32"/>
                </a:cubicBezTo>
                <a:cubicBezTo>
                  <a:pt x="83" y="60"/>
                  <a:pt x="83" y="60"/>
                  <a:pt x="83" y="60"/>
                </a:cubicBezTo>
                <a:cubicBezTo>
                  <a:pt x="66" y="60"/>
                  <a:pt x="66" y="60"/>
                  <a:pt x="66" y="60"/>
                </a:cubicBezTo>
                <a:lnTo>
                  <a:pt x="66" y="32"/>
                </a:lnTo>
                <a:close/>
                <a:moveTo>
                  <a:pt x="79" y="32"/>
                </a:moveTo>
                <a:cubicBezTo>
                  <a:pt x="88" y="32"/>
                  <a:pt x="88" y="32"/>
                  <a:pt x="88" y="32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87" y="60"/>
                  <a:pt x="87" y="60"/>
                  <a:pt x="87" y="60"/>
                </a:cubicBezTo>
                <a:lnTo>
                  <a:pt x="79" y="32"/>
                </a:lnTo>
                <a:close/>
                <a:moveTo>
                  <a:pt x="8" y="56"/>
                </a:moveTo>
                <a:cubicBezTo>
                  <a:pt x="8" y="52"/>
                  <a:pt x="8" y="52"/>
                  <a:pt x="8" y="52"/>
                </a:cubicBezTo>
                <a:cubicBezTo>
                  <a:pt x="8" y="51"/>
                  <a:pt x="8" y="50"/>
                  <a:pt x="9" y="50"/>
                </a:cubicBezTo>
                <a:cubicBezTo>
                  <a:pt x="21" y="34"/>
                  <a:pt x="21" y="34"/>
                  <a:pt x="21" y="34"/>
                </a:cubicBezTo>
                <a:cubicBezTo>
                  <a:pt x="22" y="33"/>
                  <a:pt x="23" y="32"/>
                  <a:pt x="24" y="32"/>
                </a:cubicBezTo>
                <a:cubicBezTo>
                  <a:pt x="35" y="32"/>
                  <a:pt x="35" y="32"/>
                  <a:pt x="35" y="32"/>
                </a:cubicBezTo>
                <a:cubicBezTo>
                  <a:pt x="19" y="60"/>
                  <a:pt x="19" y="60"/>
                  <a:pt x="19" y="60"/>
                </a:cubicBezTo>
                <a:cubicBezTo>
                  <a:pt x="12" y="60"/>
                  <a:pt x="12" y="60"/>
                  <a:pt x="12" y="60"/>
                </a:cubicBezTo>
                <a:cubicBezTo>
                  <a:pt x="10" y="60"/>
                  <a:pt x="8" y="58"/>
                  <a:pt x="8" y="56"/>
                </a:cubicBezTo>
                <a:close/>
                <a:moveTo>
                  <a:pt x="80" y="120"/>
                </a:moveTo>
                <a:cubicBezTo>
                  <a:pt x="50" y="120"/>
                  <a:pt x="50" y="120"/>
                  <a:pt x="50" y="120"/>
                </a:cubicBezTo>
                <a:cubicBezTo>
                  <a:pt x="50" y="80"/>
                  <a:pt x="50" y="80"/>
                  <a:pt x="50" y="80"/>
                </a:cubicBezTo>
                <a:cubicBezTo>
                  <a:pt x="80" y="80"/>
                  <a:pt x="80" y="80"/>
                  <a:pt x="80" y="80"/>
                </a:cubicBezTo>
                <a:lnTo>
                  <a:pt x="80" y="120"/>
                </a:lnTo>
                <a:close/>
                <a:moveTo>
                  <a:pt x="108" y="120"/>
                </a:moveTo>
                <a:cubicBezTo>
                  <a:pt x="84" y="120"/>
                  <a:pt x="84" y="120"/>
                  <a:pt x="84" y="120"/>
                </a:cubicBezTo>
                <a:cubicBezTo>
                  <a:pt x="84" y="80"/>
                  <a:pt x="84" y="80"/>
                  <a:pt x="84" y="80"/>
                </a:cubicBezTo>
                <a:cubicBezTo>
                  <a:pt x="84" y="78"/>
                  <a:pt x="82" y="76"/>
                  <a:pt x="80" y="76"/>
                </a:cubicBezTo>
                <a:cubicBezTo>
                  <a:pt x="50" y="76"/>
                  <a:pt x="50" y="76"/>
                  <a:pt x="50" y="76"/>
                </a:cubicBezTo>
                <a:cubicBezTo>
                  <a:pt x="48" y="76"/>
                  <a:pt x="46" y="78"/>
                  <a:pt x="46" y="80"/>
                </a:cubicBezTo>
                <a:cubicBezTo>
                  <a:pt x="46" y="120"/>
                  <a:pt x="46" y="120"/>
                  <a:pt x="46" y="120"/>
                </a:cubicBezTo>
                <a:cubicBezTo>
                  <a:pt x="20" y="120"/>
                  <a:pt x="20" y="120"/>
                  <a:pt x="20" y="120"/>
                </a:cubicBezTo>
                <a:cubicBezTo>
                  <a:pt x="20" y="68"/>
                  <a:pt x="20" y="68"/>
                  <a:pt x="20" y="68"/>
                </a:cubicBezTo>
                <a:cubicBezTo>
                  <a:pt x="108" y="68"/>
                  <a:pt x="108" y="68"/>
                  <a:pt x="108" y="68"/>
                </a:cubicBezTo>
                <a:lnTo>
                  <a:pt x="108" y="120"/>
                </a:lnTo>
                <a:close/>
                <a:moveTo>
                  <a:pt x="120" y="56"/>
                </a:moveTo>
                <a:cubicBezTo>
                  <a:pt x="120" y="58"/>
                  <a:pt x="118" y="60"/>
                  <a:pt x="116" y="60"/>
                </a:cubicBezTo>
                <a:cubicBezTo>
                  <a:pt x="109" y="60"/>
                  <a:pt x="109" y="60"/>
                  <a:pt x="109" y="60"/>
                </a:cubicBezTo>
                <a:cubicBezTo>
                  <a:pt x="93" y="32"/>
                  <a:pt x="93" y="32"/>
                  <a:pt x="93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5" y="32"/>
                  <a:pt x="106" y="33"/>
                  <a:pt x="107" y="34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20" y="50"/>
                  <a:pt x="120" y="51"/>
                  <a:pt x="120" y="52"/>
                </a:cubicBezTo>
                <a:lnTo>
                  <a:pt x="120" y="5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28" name="Group 188"/>
          <p:cNvGrpSpPr/>
          <p:nvPr/>
        </p:nvGrpSpPr>
        <p:grpSpPr>
          <a:xfrm>
            <a:off x="6002290" y="5178202"/>
            <a:ext cx="399755" cy="395963"/>
            <a:chOff x="7219950" y="3429000"/>
            <a:chExt cx="495300" cy="490538"/>
          </a:xfrm>
          <a:solidFill>
            <a:schemeClr val="bg1"/>
          </a:solidFill>
        </p:grpSpPr>
        <p:sp>
          <p:nvSpPr>
            <p:cNvPr id="29" name="Freeform 32"/>
            <p:cNvSpPr>
              <a:spLocks noEditPoints="1"/>
            </p:cNvSpPr>
            <p:nvPr/>
          </p:nvSpPr>
          <p:spPr bwMode="auto">
            <a:xfrm>
              <a:off x="7219950" y="3475038"/>
              <a:ext cx="452438" cy="444500"/>
            </a:xfrm>
            <a:custGeom>
              <a:avLst/>
              <a:gdLst>
                <a:gd name="T0" fmla="*/ 84 w 118"/>
                <a:gd name="T1" fmla="*/ 3 h 116"/>
                <a:gd name="T2" fmla="*/ 77 w 118"/>
                <a:gd name="T3" fmla="*/ 0 h 116"/>
                <a:gd name="T4" fmla="*/ 70 w 118"/>
                <a:gd name="T5" fmla="*/ 3 h 116"/>
                <a:gd name="T6" fmla="*/ 64 w 118"/>
                <a:gd name="T7" fmla="*/ 9 h 116"/>
                <a:gd name="T8" fmla="*/ 61 w 118"/>
                <a:gd name="T9" fmla="*/ 16 h 116"/>
                <a:gd name="T10" fmla="*/ 62 w 118"/>
                <a:gd name="T11" fmla="*/ 21 h 116"/>
                <a:gd name="T12" fmla="*/ 8 w 118"/>
                <a:gd name="T13" fmla="*/ 43 h 116"/>
                <a:gd name="T14" fmla="*/ 1 w 118"/>
                <a:gd name="T15" fmla="*/ 51 h 116"/>
                <a:gd name="T16" fmla="*/ 5 w 118"/>
                <a:gd name="T17" fmla="*/ 62 h 116"/>
                <a:gd name="T18" fmla="*/ 55 w 118"/>
                <a:gd name="T19" fmla="*/ 112 h 116"/>
                <a:gd name="T20" fmla="*/ 64 w 118"/>
                <a:gd name="T21" fmla="*/ 116 h 116"/>
                <a:gd name="T22" fmla="*/ 64 w 118"/>
                <a:gd name="T23" fmla="*/ 116 h 116"/>
                <a:gd name="T24" fmla="*/ 66 w 118"/>
                <a:gd name="T25" fmla="*/ 116 h 116"/>
                <a:gd name="T26" fmla="*/ 75 w 118"/>
                <a:gd name="T27" fmla="*/ 108 h 116"/>
                <a:gd name="T28" fmla="*/ 96 w 118"/>
                <a:gd name="T29" fmla="*/ 55 h 116"/>
                <a:gd name="T30" fmla="*/ 102 w 118"/>
                <a:gd name="T31" fmla="*/ 57 h 116"/>
                <a:gd name="T32" fmla="*/ 109 w 118"/>
                <a:gd name="T33" fmla="*/ 54 h 116"/>
                <a:gd name="T34" fmla="*/ 115 w 118"/>
                <a:gd name="T35" fmla="*/ 48 h 116"/>
                <a:gd name="T36" fmla="*/ 118 w 118"/>
                <a:gd name="T37" fmla="*/ 41 h 116"/>
                <a:gd name="T38" fmla="*/ 115 w 118"/>
                <a:gd name="T39" fmla="*/ 34 h 116"/>
                <a:gd name="T40" fmla="*/ 84 w 118"/>
                <a:gd name="T41" fmla="*/ 3 h 116"/>
                <a:gd name="T42" fmla="*/ 68 w 118"/>
                <a:gd name="T43" fmla="*/ 105 h 116"/>
                <a:gd name="T44" fmla="*/ 65 w 118"/>
                <a:gd name="T45" fmla="*/ 108 h 116"/>
                <a:gd name="T46" fmla="*/ 64 w 118"/>
                <a:gd name="T47" fmla="*/ 108 h 116"/>
                <a:gd name="T48" fmla="*/ 61 w 118"/>
                <a:gd name="T49" fmla="*/ 107 h 116"/>
                <a:gd name="T50" fmla="*/ 10 w 118"/>
                <a:gd name="T51" fmla="*/ 56 h 116"/>
                <a:gd name="T52" fmla="*/ 9 w 118"/>
                <a:gd name="T53" fmla="*/ 53 h 116"/>
                <a:gd name="T54" fmla="*/ 11 w 118"/>
                <a:gd name="T55" fmla="*/ 50 h 116"/>
                <a:gd name="T56" fmla="*/ 36 w 118"/>
                <a:gd name="T57" fmla="*/ 40 h 116"/>
                <a:gd name="T58" fmla="*/ 87 w 118"/>
                <a:gd name="T59" fmla="*/ 58 h 116"/>
                <a:gd name="T60" fmla="*/ 68 w 118"/>
                <a:gd name="T61" fmla="*/ 105 h 116"/>
                <a:gd name="T62" fmla="*/ 109 w 118"/>
                <a:gd name="T63" fmla="*/ 42 h 116"/>
                <a:gd name="T64" fmla="*/ 103 w 118"/>
                <a:gd name="T65" fmla="*/ 48 h 116"/>
                <a:gd name="T66" fmla="*/ 100 w 118"/>
                <a:gd name="T67" fmla="*/ 48 h 116"/>
                <a:gd name="T68" fmla="*/ 93 w 118"/>
                <a:gd name="T69" fmla="*/ 41 h 116"/>
                <a:gd name="T70" fmla="*/ 88 w 118"/>
                <a:gd name="T71" fmla="*/ 55 h 116"/>
                <a:gd name="T72" fmla="*/ 88 w 118"/>
                <a:gd name="T73" fmla="*/ 54 h 116"/>
                <a:gd name="T74" fmla="*/ 53 w 118"/>
                <a:gd name="T75" fmla="*/ 39 h 116"/>
                <a:gd name="T76" fmla="*/ 42 w 118"/>
                <a:gd name="T77" fmla="*/ 38 h 116"/>
                <a:gd name="T78" fmla="*/ 76 w 118"/>
                <a:gd name="T79" fmla="*/ 24 h 116"/>
                <a:gd name="T80" fmla="*/ 70 w 118"/>
                <a:gd name="T81" fmla="*/ 17 h 116"/>
                <a:gd name="T82" fmla="*/ 70 w 118"/>
                <a:gd name="T83" fmla="*/ 14 h 116"/>
                <a:gd name="T84" fmla="*/ 75 w 118"/>
                <a:gd name="T85" fmla="*/ 9 h 116"/>
                <a:gd name="T86" fmla="*/ 78 w 118"/>
                <a:gd name="T87" fmla="*/ 9 h 116"/>
                <a:gd name="T88" fmla="*/ 109 w 118"/>
                <a:gd name="T89" fmla="*/ 39 h 116"/>
                <a:gd name="T90" fmla="*/ 109 w 118"/>
                <a:gd name="T91" fmla="*/ 4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8" h="116">
                  <a:moveTo>
                    <a:pt x="84" y="3"/>
                  </a:moveTo>
                  <a:cubicBezTo>
                    <a:pt x="82" y="1"/>
                    <a:pt x="79" y="0"/>
                    <a:pt x="77" y="0"/>
                  </a:cubicBezTo>
                  <a:cubicBezTo>
                    <a:pt x="74" y="0"/>
                    <a:pt x="71" y="1"/>
                    <a:pt x="70" y="3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2" y="10"/>
                    <a:pt x="61" y="13"/>
                    <a:pt x="61" y="16"/>
                  </a:cubicBezTo>
                  <a:cubicBezTo>
                    <a:pt x="61" y="18"/>
                    <a:pt x="62" y="19"/>
                    <a:pt x="62" y="21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5" y="44"/>
                    <a:pt x="2" y="48"/>
                    <a:pt x="1" y="51"/>
                  </a:cubicBezTo>
                  <a:cubicBezTo>
                    <a:pt x="0" y="55"/>
                    <a:pt x="2" y="59"/>
                    <a:pt x="5" y="62"/>
                  </a:cubicBezTo>
                  <a:cubicBezTo>
                    <a:pt x="55" y="112"/>
                    <a:pt x="55" y="112"/>
                    <a:pt x="55" y="112"/>
                  </a:cubicBezTo>
                  <a:cubicBezTo>
                    <a:pt x="58" y="115"/>
                    <a:pt x="61" y="116"/>
                    <a:pt x="64" y="116"/>
                  </a:cubicBezTo>
                  <a:cubicBezTo>
                    <a:pt x="64" y="116"/>
                    <a:pt x="64" y="116"/>
                    <a:pt x="64" y="116"/>
                  </a:cubicBezTo>
                  <a:cubicBezTo>
                    <a:pt x="65" y="116"/>
                    <a:pt x="66" y="116"/>
                    <a:pt x="66" y="116"/>
                  </a:cubicBezTo>
                  <a:cubicBezTo>
                    <a:pt x="70" y="115"/>
                    <a:pt x="74" y="112"/>
                    <a:pt x="75" y="108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8" y="56"/>
                    <a:pt x="100" y="57"/>
                    <a:pt x="102" y="57"/>
                  </a:cubicBezTo>
                  <a:cubicBezTo>
                    <a:pt x="105" y="57"/>
                    <a:pt x="107" y="56"/>
                    <a:pt x="109" y="54"/>
                  </a:cubicBezTo>
                  <a:cubicBezTo>
                    <a:pt x="115" y="48"/>
                    <a:pt x="115" y="48"/>
                    <a:pt x="115" y="48"/>
                  </a:cubicBezTo>
                  <a:cubicBezTo>
                    <a:pt x="117" y="46"/>
                    <a:pt x="118" y="44"/>
                    <a:pt x="118" y="41"/>
                  </a:cubicBezTo>
                  <a:cubicBezTo>
                    <a:pt x="118" y="38"/>
                    <a:pt x="117" y="36"/>
                    <a:pt x="115" y="34"/>
                  </a:cubicBezTo>
                  <a:lnTo>
                    <a:pt x="84" y="3"/>
                  </a:lnTo>
                  <a:close/>
                  <a:moveTo>
                    <a:pt x="68" y="105"/>
                  </a:moveTo>
                  <a:cubicBezTo>
                    <a:pt x="67" y="107"/>
                    <a:pt x="66" y="108"/>
                    <a:pt x="65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3" y="108"/>
                    <a:pt x="62" y="108"/>
                    <a:pt x="61" y="107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9" y="56"/>
                    <a:pt x="9" y="54"/>
                    <a:pt x="9" y="53"/>
                  </a:cubicBezTo>
                  <a:cubicBezTo>
                    <a:pt x="9" y="52"/>
                    <a:pt x="10" y="51"/>
                    <a:pt x="11" y="5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53" y="46"/>
                    <a:pt x="70" y="40"/>
                    <a:pt x="87" y="58"/>
                  </a:cubicBezTo>
                  <a:lnTo>
                    <a:pt x="68" y="105"/>
                  </a:lnTo>
                  <a:close/>
                  <a:moveTo>
                    <a:pt x="109" y="42"/>
                  </a:moveTo>
                  <a:cubicBezTo>
                    <a:pt x="103" y="48"/>
                    <a:pt x="103" y="48"/>
                    <a:pt x="103" y="48"/>
                  </a:cubicBezTo>
                  <a:cubicBezTo>
                    <a:pt x="103" y="49"/>
                    <a:pt x="101" y="49"/>
                    <a:pt x="100" y="48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76" y="42"/>
                    <a:pt x="64" y="41"/>
                    <a:pt x="53" y="39"/>
                  </a:cubicBezTo>
                  <a:cubicBezTo>
                    <a:pt x="49" y="39"/>
                    <a:pt x="46" y="38"/>
                    <a:pt x="42" y="38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69" y="16"/>
                    <a:pt x="69" y="15"/>
                    <a:pt x="70" y="14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76" y="8"/>
                    <a:pt x="77" y="8"/>
                    <a:pt x="78" y="9"/>
                  </a:cubicBezTo>
                  <a:cubicBezTo>
                    <a:pt x="109" y="39"/>
                    <a:pt x="109" y="39"/>
                    <a:pt x="109" y="39"/>
                  </a:cubicBezTo>
                  <a:cubicBezTo>
                    <a:pt x="110" y="40"/>
                    <a:pt x="110" y="42"/>
                    <a:pt x="109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33"/>
            <p:cNvSpPr>
              <a:spLocks noEditPoints="1"/>
            </p:cNvSpPr>
            <p:nvPr/>
          </p:nvSpPr>
          <p:spPr bwMode="auto">
            <a:xfrm>
              <a:off x="7439025" y="3675063"/>
              <a:ext cx="76200" cy="76200"/>
            </a:xfrm>
            <a:custGeom>
              <a:avLst/>
              <a:gdLst>
                <a:gd name="T0" fmla="*/ 10 w 20"/>
                <a:gd name="T1" fmla="*/ 20 h 20"/>
                <a:gd name="T2" fmla="*/ 20 w 20"/>
                <a:gd name="T3" fmla="*/ 10 h 20"/>
                <a:gd name="T4" fmla="*/ 10 w 20"/>
                <a:gd name="T5" fmla="*/ 0 h 20"/>
                <a:gd name="T6" fmla="*/ 0 w 20"/>
                <a:gd name="T7" fmla="*/ 10 h 20"/>
                <a:gd name="T8" fmla="*/ 10 w 20"/>
                <a:gd name="T9" fmla="*/ 20 h 20"/>
                <a:gd name="T10" fmla="*/ 10 w 20"/>
                <a:gd name="T11" fmla="*/ 4 h 20"/>
                <a:gd name="T12" fmla="*/ 16 w 20"/>
                <a:gd name="T13" fmla="*/ 10 h 20"/>
                <a:gd name="T14" fmla="*/ 10 w 20"/>
                <a:gd name="T15" fmla="*/ 16 h 20"/>
                <a:gd name="T16" fmla="*/ 4 w 20"/>
                <a:gd name="T17" fmla="*/ 10 h 20"/>
                <a:gd name="T18" fmla="*/ 10 w 20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16" y="20"/>
                    <a:pt x="20" y="16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lose/>
                  <a:moveTo>
                    <a:pt x="10" y="4"/>
                  </a:move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34"/>
            <p:cNvSpPr>
              <a:spLocks noEditPoints="1"/>
            </p:cNvSpPr>
            <p:nvPr/>
          </p:nvSpPr>
          <p:spPr bwMode="auto">
            <a:xfrm>
              <a:off x="7639050" y="3429000"/>
              <a:ext cx="76200" cy="76200"/>
            </a:xfrm>
            <a:custGeom>
              <a:avLst/>
              <a:gdLst>
                <a:gd name="T0" fmla="*/ 10 w 20"/>
                <a:gd name="T1" fmla="*/ 0 h 20"/>
                <a:gd name="T2" fmla="*/ 0 w 20"/>
                <a:gd name="T3" fmla="*/ 10 h 20"/>
                <a:gd name="T4" fmla="*/ 10 w 20"/>
                <a:gd name="T5" fmla="*/ 20 h 20"/>
                <a:gd name="T6" fmla="*/ 20 w 20"/>
                <a:gd name="T7" fmla="*/ 10 h 20"/>
                <a:gd name="T8" fmla="*/ 10 w 20"/>
                <a:gd name="T9" fmla="*/ 0 h 20"/>
                <a:gd name="T10" fmla="*/ 10 w 20"/>
                <a:gd name="T11" fmla="*/ 16 h 20"/>
                <a:gd name="T12" fmla="*/ 4 w 20"/>
                <a:gd name="T13" fmla="*/ 10 h 20"/>
                <a:gd name="T14" fmla="*/ 10 w 20"/>
                <a:gd name="T15" fmla="*/ 4 h 20"/>
                <a:gd name="T16" fmla="*/ 16 w 20"/>
                <a:gd name="T17" fmla="*/ 10 h 20"/>
                <a:gd name="T18" fmla="*/ 10 w 20"/>
                <a:gd name="T19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0"/>
                  </a:move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lose/>
                  <a:moveTo>
                    <a:pt x="10" y="16"/>
                  </a:move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35"/>
            <p:cNvSpPr>
              <a:spLocks noEditPoints="1"/>
            </p:cNvSpPr>
            <p:nvPr/>
          </p:nvSpPr>
          <p:spPr bwMode="auto">
            <a:xfrm>
              <a:off x="7346950" y="3659188"/>
              <a:ext cx="61913" cy="61913"/>
            </a:xfrm>
            <a:custGeom>
              <a:avLst/>
              <a:gdLst>
                <a:gd name="T0" fmla="*/ 0 w 16"/>
                <a:gd name="T1" fmla="*/ 8 h 16"/>
                <a:gd name="T2" fmla="*/ 8 w 16"/>
                <a:gd name="T3" fmla="*/ 16 h 16"/>
                <a:gd name="T4" fmla="*/ 16 w 16"/>
                <a:gd name="T5" fmla="*/ 8 h 16"/>
                <a:gd name="T6" fmla="*/ 8 w 16"/>
                <a:gd name="T7" fmla="*/ 0 h 16"/>
                <a:gd name="T8" fmla="*/ 0 w 16"/>
                <a:gd name="T9" fmla="*/ 8 h 16"/>
                <a:gd name="T10" fmla="*/ 8 w 16"/>
                <a:gd name="T11" fmla="*/ 4 h 16"/>
                <a:gd name="T12" fmla="*/ 12 w 16"/>
                <a:gd name="T13" fmla="*/ 8 h 16"/>
                <a:gd name="T14" fmla="*/ 8 w 16"/>
                <a:gd name="T15" fmla="*/ 12 h 16"/>
                <a:gd name="T16" fmla="*/ 4 w 16"/>
                <a:gd name="T17" fmla="*/ 8 h 16"/>
                <a:gd name="T18" fmla="*/ 8 w 16"/>
                <a:gd name="T19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6">
                  <a:moveTo>
                    <a:pt x="0" y="8"/>
                  </a:moveTo>
                  <a:cubicBezTo>
                    <a:pt x="0" y="12"/>
                    <a:pt x="4" y="16"/>
                    <a:pt x="8" y="16"/>
                  </a:cubicBezTo>
                  <a:cubicBezTo>
                    <a:pt x="12" y="16"/>
                    <a:pt x="16" y="12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lose/>
                  <a:moveTo>
                    <a:pt x="8" y="4"/>
                  </a:moveTo>
                  <a:cubicBezTo>
                    <a:pt x="10" y="4"/>
                    <a:pt x="12" y="6"/>
                    <a:pt x="12" y="8"/>
                  </a:cubicBezTo>
                  <a:cubicBezTo>
                    <a:pt x="12" y="10"/>
                    <a:pt x="10" y="12"/>
                    <a:pt x="8" y="12"/>
                  </a:cubicBezTo>
                  <a:cubicBezTo>
                    <a:pt x="6" y="12"/>
                    <a:pt x="4" y="10"/>
                    <a:pt x="4" y="8"/>
                  </a:cubicBezTo>
                  <a:cubicBezTo>
                    <a:pt x="4" y="6"/>
                    <a:pt x="6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7408863" y="3767138"/>
              <a:ext cx="30163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7653338" y="3536950"/>
              <a:ext cx="31750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5" name="Rectangle 227"/>
          <p:cNvSpPr/>
          <p:nvPr/>
        </p:nvSpPr>
        <p:spPr>
          <a:xfrm>
            <a:off x="1086818" y="2653488"/>
            <a:ext cx="249205" cy="24923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id-ID"/>
          </a:p>
        </p:txBody>
      </p:sp>
      <p:sp>
        <p:nvSpPr>
          <p:cNvPr id="36" name="Rectangle 228"/>
          <p:cNvSpPr/>
          <p:nvPr/>
        </p:nvSpPr>
        <p:spPr>
          <a:xfrm>
            <a:off x="1086818" y="3415100"/>
            <a:ext cx="249205" cy="24923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id-ID"/>
          </a:p>
        </p:txBody>
      </p:sp>
      <p:sp>
        <p:nvSpPr>
          <p:cNvPr id="37" name="Rectangle 229"/>
          <p:cNvSpPr/>
          <p:nvPr/>
        </p:nvSpPr>
        <p:spPr>
          <a:xfrm>
            <a:off x="1086818" y="4102388"/>
            <a:ext cx="249205" cy="24923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id-ID"/>
          </a:p>
        </p:txBody>
      </p:sp>
      <p:sp>
        <p:nvSpPr>
          <p:cNvPr id="38" name="Rectangle 230"/>
          <p:cNvSpPr/>
          <p:nvPr/>
        </p:nvSpPr>
        <p:spPr>
          <a:xfrm>
            <a:off x="1086818" y="4781697"/>
            <a:ext cx="249205" cy="24923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id-ID"/>
          </a:p>
        </p:txBody>
      </p:sp>
      <p:grpSp>
        <p:nvGrpSpPr>
          <p:cNvPr id="39" name="Group 231"/>
          <p:cNvGrpSpPr/>
          <p:nvPr/>
        </p:nvGrpSpPr>
        <p:grpSpPr>
          <a:xfrm>
            <a:off x="1535768" y="2609205"/>
            <a:ext cx="305251" cy="300429"/>
            <a:chOff x="6297613" y="1392238"/>
            <a:chExt cx="498475" cy="490537"/>
          </a:xfrm>
          <a:solidFill>
            <a:schemeClr val="bg1">
              <a:lumMod val="65000"/>
            </a:schemeClr>
          </a:solidFill>
        </p:grpSpPr>
        <p:sp>
          <p:nvSpPr>
            <p:cNvPr id="40" name="Freeform 232"/>
            <p:cNvSpPr>
              <a:spLocks/>
            </p:cNvSpPr>
            <p:nvPr/>
          </p:nvSpPr>
          <p:spPr bwMode="auto">
            <a:xfrm>
              <a:off x="6570663" y="1454150"/>
              <a:ext cx="160338" cy="160337"/>
            </a:xfrm>
            <a:custGeom>
              <a:avLst/>
              <a:gdLst>
                <a:gd name="T0" fmla="*/ 38 w 42"/>
                <a:gd name="T1" fmla="*/ 40 h 42"/>
                <a:gd name="T2" fmla="*/ 38 w 42"/>
                <a:gd name="T3" fmla="*/ 40 h 42"/>
                <a:gd name="T4" fmla="*/ 40 w 42"/>
                <a:gd name="T5" fmla="*/ 42 h 42"/>
                <a:gd name="T6" fmla="*/ 42 w 42"/>
                <a:gd name="T7" fmla="*/ 40 h 42"/>
                <a:gd name="T8" fmla="*/ 42 w 42"/>
                <a:gd name="T9" fmla="*/ 40 h 42"/>
                <a:gd name="T10" fmla="*/ 2 w 42"/>
                <a:gd name="T11" fmla="*/ 0 h 42"/>
                <a:gd name="T12" fmla="*/ 2 w 42"/>
                <a:gd name="T13" fmla="*/ 0 h 42"/>
                <a:gd name="T14" fmla="*/ 0 w 42"/>
                <a:gd name="T15" fmla="*/ 2 h 42"/>
                <a:gd name="T16" fmla="*/ 2 w 42"/>
                <a:gd name="T17" fmla="*/ 4 h 42"/>
                <a:gd name="T18" fmla="*/ 2 w 42"/>
                <a:gd name="T19" fmla="*/ 4 h 42"/>
                <a:gd name="T20" fmla="*/ 38 w 42"/>
                <a:gd name="T21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42">
                  <a:moveTo>
                    <a:pt x="38" y="40"/>
                  </a:moveTo>
                  <a:cubicBezTo>
                    <a:pt x="38" y="40"/>
                    <a:pt x="38" y="40"/>
                    <a:pt x="38" y="40"/>
                  </a:cubicBezTo>
                  <a:cubicBezTo>
                    <a:pt x="38" y="41"/>
                    <a:pt x="39" y="42"/>
                    <a:pt x="40" y="42"/>
                  </a:cubicBezTo>
                  <a:cubicBezTo>
                    <a:pt x="41" y="42"/>
                    <a:pt x="42" y="41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18"/>
                    <a:pt x="24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2" y="4"/>
                    <a:pt x="38" y="20"/>
                    <a:pt x="38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233"/>
            <p:cNvSpPr>
              <a:spLocks noEditPoints="1"/>
            </p:cNvSpPr>
            <p:nvPr/>
          </p:nvSpPr>
          <p:spPr bwMode="auto">
            <a:xfrm>
              <a:off x="6297613" y="1392238"/>
              <a:ext cx="498475" cy="490537"/>
            </a:xfrm>
            <a:custGeom>
              <a:avLst/>
              <a:gdLst>
                <a:gd name="T0" fmla="*/ 37 w 130"/>
                <a:gd name="T1" fmla="*/ 4 h 128"/>
                <a:gd name="T2" fmla="*/ 29 w 130"/>
                <a:gd name="T3" fmla="*/ 0 h 128"/>
                <a:gd name="T4" fmla="*/ 24 w 130"/>
                <a:gd name="T5" fmla="*/ 1 h 128"/>
                <a:gd name="T6" fmla="*/ 17 w 130"/>
                <a:gd name="T7" fmla="*/ 12 h 128"/>
                <a:gd name="T8" fmla="*/ 17 w 130"/>
                <a:gd name="T9" fmla="*/ 67 h 128"/>
                <a:gd name="T10" fmla="*/ 5 w 130"/>
                <a:gd name="T11" fmla="*/ 80 h 128"/>
                <a:gd name="T12" fmla="*/ 5 w 130"/>
                <a:gd name="T13" fmla="*/ 96 h 128"/>
                <a:gd name="T14" fmla="*/ 33 w 130"/>
                <a:gd name="T15" fmla="*/ 124 h 128"/>
                <a:gd name="T16" fmla="*/ 41 w 130"/>
                <a:gd name="T17" fmla="*/ 128 h 128"/>
                <a:gd name="T18" fmla="*/ 49 w 130"/>
                <a:gd name="T19" fmla="*/ 124 h 128"/>
                <a:gd name="T20" fmla="*/ 62 w 130"/>
                <a:gd name="T21" fmla="*/ 112 h 128"/>
                <a:gd name="T22" fmla="*/ 117 w 130"/>
                <a:gd name="T23" fmla="*/ 112 h 128"/>
                <a:gd name="T24" fmla="*/ 128 w 130"/>
                <a:gd name="T25" fmla="*/ 105 h 128"/>
                <a:gd name="T26" fmla="*/ 125 w 130"/>
                <a:gd name="T27" fmla="*/ 92 h 128"/>
                <a:gd name="T28" fmla="*/ 37 w 130"/>
                <a:gd name="T29" fmla="*/ 4 h 128"/>
                <a:gd name="T30" fmla="*/ 56 w 130"/>
                <a:gd name="T31" fmla="*/ 106 h 128"/>
                <a:gd name="T32" fmla="*/ 44 w 130"/>
                <a:gd name="T33" fmla="*/ 119 h 128"/>
                <a:gd name="T34" fmla="*/ 41 w 130"/>
                <a:gd name="T35" fmla="*/ 120 h 128"/>
                <a:gd name="T36" fmla="*/ 38 w 130"/>
                <a:gd name="T37" fmla="*/ 119 h 128"/>
                <a:gd name="T38" fmla="*/ 10 w 130"/>
                <a:gd name="T39" fmla="*/ 91 h 128"/>
                <a:gd name="T40" fmla="*/ 9 w 130"/>
                <a:gd name="T41" fmla="*/ 88 h 128"/>
                <a:gd name="T42" fmla="*/ 10 w 130"/>
                <a:gd name="T43" fmla="*/ 85 h 128"/>
                <a:gd name="T44" fmla="*/ 23 w 130"/>
                <a:gd name="T45" fmla="*/ 73 h 128"/>
                <a:gd name="T46" fmla="*/ 23 w 130"/>
                <a:gd name="T47" fmla="*/ 73 h 128"/>
                <a:gd name="T48" fmla="*/ 56 w 130"/>
                <a:gd name="T49" fmla="*/ 106 h 128"/>
                <a:gd name="T50" fmla="*/ 56 w 130"/>
                <a:gd name="T51" fmla="*/ 106 h 128"/>
                <a:gd name="T52" fmla="*/ 62 w 130"/>
                <a:gd name="T53" fmla="*/ 104 h 128"/>
                <a:gd name="T54" fmla="*/ 60 w 130"/>
                <a:gd name="T55" fmla="*/ 104 h 128"/>
                <a:gd name="T56" fmla="*/ 25 w 130"/>
                <a:gd name="T57" fmla="*/ 69 h 128"/>
                <a:gd name="T58" fmla="*/ 25 w 130"/>
                <a:gd name="T59" fmla="*/ 67 h 128"/>
                <a:gd name="T60" fmla="*/ 25 w 130"/>
                <a:gd name="T61" fmla="*/ 19 h 128"/>
                <a:gd name="T62" fmla="*/ 110 w 130"/>
                <a:gd name="T63" fmla="*/ 104 h 128"/>
                <a:gd name="T64" fmla="*/ 62 w 130"/>
                <a:gd name="T65" fmla="*/ 104 h 128"/>
                <a:gd name="T66" fmla="*/ 121 w 130"/>
                <a:gd name="T67" fmla="*/ 102 h 128"/>
                <a:gd name="T68" fmla="*/ 117 w 130"/>
                <a:gd name="T69" fmla="*/ 104 h 128"/>
                <a:gd name="T70" fmla="*/ 116 w 130"/>
                <a:gd name="T71" fmla="*/ 104 h 128"/>
                <a:gd name="T72" fmla="*/ 25 w 130"/>
                <a:gd name="T73" fmla="*/ 13 h 128"/>
                <a:gd name="T74" fmla="*/ 25 w 130"/>
                <a:gd name="T75" fmla="*/ 12 h 128"/>
                <a:gd name="T76" fmla="*/ 27 w 130"/>
                <a:gd name="T77" fmla="*/ 8 h 128"/>
                <a:gd name="T78" fmla="*/ 29 w 130"/>
                <a:gd name="T79" fmla="*/ 8 h 128"/>
                <a:gd name="T80" fmla="*/ 32 w 130"/>
                <a:gd name="T81" fmla="*/ 9 h 128"/>
                <a:gd name="T82" fmla="*/ 120 w 130"/>
                <a:gd name="T83" fmla="*/ 97 h 128"/>
                <a:gd name="T84" fmla="*/ 121 w 130"/>
                <a:gd name="T85" fmla="*/ 10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0" h="128">
                  <a:moveTo>
                    <a:pt x="37" y="4"/>
                  </a:moveTo>
                  <a:cubicBezTo>
                    <a:pt x="35" y="1"/>
                    <a:pt x="32" y="0"/>
                    <a:pt x="29" y="0"/>
                  </a:cubicBezTo>
                  <a:cubicBezTo>
                    <a:pt x="27" y="0"/>
                    <a:pt x="26" y="0"/>
                    <a:pt x="24" y="1"/>
                  </a:cubicBezTo>
                  <a:cubicBezTo>
                    <a:pt x="20" y="3"/>
                    <a:pt x="17" y="7"/>
                    <a:pt x="17" y="12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0" y="84"/>
                    <a:pt x="0" y="92"/>
                    <a:pt x="5" y="96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5" y="127"/>
                    <a:pt x="38" y="128"/>
                    <a:pt x="41" y="128"/>
                  </a:cubicBezTo>
                  <a:cubicBezTo>
                    <a:pt x="44" y="128"/>
                    <a:pt x="47" y="127"/>
                    <a:pt x="49" y="124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117" y="112"/>
                    <a:pt x="117" y="112"/>
                    <a:pt x="117" y="112"/>
                  </a:cubicBezTo>
                  <a:cubicBezTo>
                    <a:pt x="122" y="112"/>
                    <a:pt x="126" y="109"/>
                    <a:pt x="128" y="105"/>
                  </a:cubicBezTo>
                  <a:cubicBezTo>
                    <a:pt x="130" y="100"/>
                    <a:pt x="129" y="95"/>
                    <a:pt x="125" y="92"/>
                  </a:cubicBezTo>
                  <a:lnTo>
                    <a:pt x="37" y="4"/>
                  </a:lnTo>
                  <a:close/>
                  <a:moveTo>
                    <a:pt x="56" y="106"/>
                  </a:moveTo>
                  <a:cubicBezTo>
                    <a:pt x="44" y="119"/>
                    <a:pt x="44" y="119"/>
                    <a:pt x="44" y="119"/>
                  </a:cubicBezTo>
                  <a:cubicBezTo>
                    <a:pt x="43" y="120"/>
                    <a:pt x="42" y="120"/>
                    <a:pt x="41" y="120"/>
                  </a:cubicBezTo>
                  <a:cubicBezTo>
                    <a:pt x="40" y="120"/>
                    <a:pt x="39" y="120"/>
                    <a:pt x="38" y="119"/>
                  </a:cubicBezTo>
                  <a:cubicBezTo>
                    <a:pt x="10" y="91"/>
                    <a:pt x="10" y="91"/>
                    <a:pt x="10" y="91"/>
                  </a:cubicBezTo>
                  <a:cubicBezTo>
                    <a:pt x="9" y="90"/>
                    <a:pt x="9" y="89"/>
                    <a:pt x="9" y="88"/>
                  </a:cubicBezTo>
                  <a:cubicBezTo>
                    <a:pt x="9" y="87"/>
                    <a:pt x="9" y="86"/>
                    <a:pt x="10" y="85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lose/>
                  <a:moveTo>
                    <a:pt x="62" y="104"/>
                  </a:moveTo>
                  <a:cubicBezTo>
                    <a:pt x="61" y="104"/>
                    <a:pt x="61" y="104"/>
                    <a:pt x="60" y="104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5" y="68"/>
                    <a:pt x="25" y="68"/>
                    <a:pt x="25" y="67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10" y="104"/>
                    <a:pt x="110" y="104"/>
                    <a:pt x="110" y="104"/>
                  </a:cubicBezTo>
                  <a:lnTo>
                    <a:pt x="62" y="104"/>
                  </a:lnTo>
                  <a:close/>
                  <a:moveTo>
                    <a:pt x="121" y="102"/>
                  </a:moveTo>
                  <a:cubicBezTo>
                    <a:pt x="120" y="103"/>
                    <a:pt x="119" y="104"/>
                    <a:pt x="117" y="104"/>
                  </a:cubicBezTo>
                  <a:cubicBezTo>
                    <a:pt x="116" y="104"/>
                    <a:pt x="116" y="104"/>
                    <a:pt x="116" y="104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0"/>
                    <a:pt x="26" y="9"/>
                    <a:pt x="27" y="8"/>
                  </a:cubicBezTo>
                  <a:cubicBezTo>
                    <a:pt x="28" y="8"/>
                    <a:pt x="28" y="8"/>
                    <a:pt x="29" y="8"/>
                  </a:cubicBezTo>
                  <a:cubicBezTo>
                    <a:pt x="30" y="8"/>
                    <a:pt x="31" y="8"/>
                    <a:pt x="32" y="9"/>
                  </a:cubicBezTo>
                  <a:cubicBezTo>
                    <a:pt x="120" y="97"/>
                    <a:pt x="120" y="97"/>
                    <a:pt x="120" y="97"/>
                  </a:cubicBezTo>
                  <a:cubicBezTo>
                    <a:pt x="121" y="98"/>
                    <a:pt x="121" y="100"/>
                    <a:pt x="121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234"/>
            <p:cNvSpPr>
              <a:spLocks/>
            </p:cNvSpPr>
            <p:nvPr/>
          </p:nvSpPr>
          <p:spPr bwMode="auto">
            <a:xfrm>
              <a:off x="6562726" y="1392238"/>
              <a:ext cx="230188" cy="230187"/>
            </a:xfrm>
            <a:custGeom>
              <a:avLst/>
              <a:gdLst>
                <a:gd name="T0" fmla="*/ 4 w 60"/>
                <a:gd name="T1" fmla="*/ 8 h 60"/>
                <a:gd name="T2" fmla="*/ 4 w 60"/>
                <a:gd name="T3" fmla="*/ 8 h 60"/>
                <a:gd name="T4" fmla="*/ 52 w 60"/>
                <a:gd name="T5" fmla="*/ 56 h 60"/>
                <a:gd name="T6" fmla="*/ 52 w 60"/>
                <a:gd name="T7" fmla="*/ 56 h 60"/>
                <a:gd name="T8" fmla="*/ 56 w 60"/>
                <a:gd name="T9" fmla="*/ 60 h 60"/>
                <a:gd name="T10" fmla="*/ 60 w 60"/>
                <a:gd name="T11" fmla="*/ 56 h 60"/>
                <a:gd name="T12" fmla="*/ 60 w 60"/>
                <a:gd name="T13" fmla="*/ 56 h 60"/>
                <a:gd name="T14" fmla="*/ 4 w 60"/>
                <a:gd name="T15" fmla="*/ 0 h 60"/>
                <a:gd name="T16" fmla="*/ 4 w 60"/>
                <a:gd name="T17" fmla="*/ 0 h 60"/>
                <a:gd name="T18" fmla="*/ 0 w 60"/>
                <a:gd name="T19" fmla="*/ 4 h 60"/>
                <a:gd name="T20" fmla="*/ 4 w 60"/>
                <a:gd name="T21" fmla="*/ 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" h="60">
                  <a:moveTo>
                    <a:pt x="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30" y="8"/>
                    <a:pt x="52" y="30"/>
                    <a:pt x="52" y="56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2" y="58"/>
                    <a:pt x="54" y="60"/>
                    <a:pt x="56" y="60"/>
                  </a:cubicBezTo>
                  <a:cubicBezTo>
                    <a:pt x="58" y="60"/>
                    <a:pt x="60" y="58"/>
                    <a:pt x="60" y="56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0" y="25"/>
                    <a:pt x="3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43" name="Group 235"/>
          <p:cNvGrpSpPr/>
          <p:nvPr/>
        </p:nvGrpSpPr>
        <p:grpSpPr>
          <a:xfrm>
            <a:off x="1546949" y="3367408"/>
            <a:ext cx="282893" cy="300431"/>
            <a:chOff x="6881813" y="2154238"/>
            <a:chExt cx="461963" cy="490538"/>
          </a:xfrm>
          <a:solidFill>
            <a:schemeClr val="bg1">
              <a:lumMod val="65000"/>
            </a:schemeClr>
          </a:solidFill>
        </p:grpSpPr>
        <p:sp>
          <p:nvSpPr>
            <p:cNvPr id="44" name="Freeform 22"/>
            <p:cNvSpPr>
              <a:spLocks noEditPoints="1"/>
            </p:cNvSpPr>
            <p:nvPr/>
          </p:nvSpPr>
          <p:spPr bwMode="auto">
            <a:xfrm>
              <a:off x="6881813" y="2154238"/>
              <a:ext cx="461963" cy="490538"/>
            </a:xfrm>
            <a:custGeom>
              <a:avLst/>
              <a:gdLst>
                <a:gd name="T0" fmla="*/ 104 w 120"/>
                <a:gd name="T1" fmla="*/ 0 h 128"/>
                <a:gd name="T2" fmla="*/ 16 w 120"/>
                <a:gd name="T3" fmla="*/ 0 h 128"/>
                <a:gd name="T4" fmla="*/ 0 w 120"/>
                <a:gd name="T5" fmla="*/ 16 h 128"/>
                <a:gd name="T6" fmla="*/ 0 w 120"/>
                <a:gd name="T7" fmla="*/ 112 h 128"/>
                <a:gd name="T8" fmla="*/ 16 w 120"/>
                <a:gd name="T9" fmla="*/ 128 h 128"/>
                <a:gd name="T10" fmla="*/ 104 w 120"/>
                <a:gd name="T11" fmla="*/ 128 h 128"/>
                <a:gd name="T12" fmla="*/ 120 w 120"/>
                <a:gd name="T13" fmla="*/ 112 h 128"/>
                <a:gd name="T14" fmla="*/ 120 w 120"/>
                <a:gd name="T15" fmla="*/ 16 h 128"/>
                <a:gd name="T16" fmla="*/ 104 w 120"/>
                <a:gd name="T17" fmla="*/ 0 h 128"/>
                <a:gd name="T18" fmla="*/ 112 w 120"/>
                <a:gd name="T19" fmla="*/ 112 h 128"/>
                <a:gd name="T20" fmla="*/ 104 w 120"/>
                <a:gd name="T21" fmla="*/ 120 h 128"/>
                <a:gd name="T22" fmla="*/ 16 w 120"/>
                <a:gd name="T23" fmla="*/ 120 h 128"/>
                <a:gd name="T24" fmla="*/ 8 w 120"/>
                <a:gd name="T25" fmla="*/ 112 h 128"/>
                <a:gd name="T26" fmla="*/ 8 w 120"/>
                <a:gd name="T27" fmla="*/ 16 h 128"/>
                <a:gd name="T28" fmla="*/ 16 w 120"/>
                <a:gd name="T29" fmla="*/ 8 h 128"/>
                <a:gd name="T30" fmla="*/ 104 w 120"/>
                <a:gd name="T31" fmla="*/ 8 h 128"/>
                <a:gd name="T32" fmla="*/ 112 w 120"/>
                <a:gd name="T33" fmla="*/ 16 h 128"/>
                <a:gd name="T34" fmla="*/ 112 w 120"/>
                <a:gd name="T35" fmla="*/ 11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0" h="128">
                  <a:moveTo>
                    <a:pt x="10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13" y="128"/>
                    <a:pt x="120" y="121"/>
                    <a:pt x="120" y="112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7"/>
                    <a:pt x="113" y="0"/>
                    <a:pt x="104" y="0"/>
                  </a:cubicBezTo>
                  <a:close/>
                  <a:moveTo>
                    <a:pt x="112" y="112"/>
                  </a:moveTo>
                  <a:cubicBezTo>
                    <a:pt x="112" y="116"/>
                    <a:pt x="108" y="120"/>
                    <a:pt x="104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8" y="8"/>
                    <a:pt x="112" y="12"/>
                    <a:pt x="112" y="16"/>
                  </a:cubicBezTo>
                  <a:lnTo>
                    <a:pt x="112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23"/>
            <p:cNvSpPr>
              <a:spLocks noEditPoints="1"/>
            </p:cNvSpPr>
            <p:nvPr/>
          </p:nvSpPr>
          <p:spPr bwMode="auto">
            <a:xfrm>
              <a:off x="6942138" y="2214563"/>
              <a:ext cx="339725" cy="307975"/>
            </a:xfrm>
            <a:custGeom>
              <a:avLst/>
              <a:gdLst>
                <a:gd name="T0" fmla="*/ 84 w 88"/>
                <a:gd name="T1" fmla="*/ 0 h 80"/>
                <a:gd name="T2" fmla="*/ 4 w 88"/>
                <a:gd name="T3" fmla="*/ 0 h 80"/>
                <a:gd name="T4" fmla="*/ 0 w 88"/>
                <a:gd name="T5" fmla="*/ 4 h 80"/>
                <a:gd name="T6" fmla="*/ 0 w 88"/>
                <a:gd name="T7" fmla="*/ 76 h 80"/>
                <a:gd name="T8" fmla="*/ 4 w 88"/>
                <a:gd name="T9" fmla="*/ 80 h 80"/>
                <a:gd name="T10" fmla="*/ 84 w 88"/>
                <a:gd name="T11" fmla="*/ 80 h 80"/>
                <a:gd name="T12" fmla="*/ 88 w 88"/>
                <a:gd name="T13" fmla="*/ 76 h 80"/>
                <a:gd name="T14" fmla="*/ 88 w 88"/>
                <a:gd name="T15" fmla="*/ 4 h 80"/>
                <a:gd name="T16" fmla="*/ 84 w 88"/>
                <a:gd name="T17" fmla="*/ 0 h 80"/>
                <a:gd name="T18" fmla="*/ 84 w 88"/>
                <a:gd name="T19" fmla="*/ 4 h 80"/>
                <a:gd name="T20" fmla="*/ 84 w 88"/>
                <a:gd name="T21" fmla="*/ 59 h 80"/>
                <a:gd name="T22" fmla="*/ 71 w 88"/>
                <a:gd name="T23" fmla="*/ 45 h 80"/>
                <a:gd name="T24" fmla="*/ 68 w 88"/>
                <a:gd name="T25" fmla="*/ 44 h 80"/>
                <a:gd name="T26" fmla="*/ 65 w 88"/>
                <a:gd name="T27" fmla="*/ 45 h 80"/>
                <a:gd name="T28" fmla="*/ 55 w 88"/>
                <a:gd name="T29" fmla="*/ 57 h 80"/>
                <a:gd name="T30" fmla="*/ 23 w 88"/>
                <a:gd name="T31" fmla="*/ 21 h 80"/>
                <a:gd name="T32" fmla="*/ 20 w 88"/>
                <a:gd name="T33" fmla="*/ 20 h 80"/>
                <a:gd name="T34" fmla="*/ 17 w 88"/>
                <a:gd name="T35" fmla="*/ 21 h 80"/>
                <a:gd name="T36" fmla="*/ 4 w 88"/>
                <a:gd name="T37" fmla="*/ 36 h 80"/>
                <a:gd name="T38" fmla="*/ 4 w 88"/>
                <a:gd name="T39" fmla="*/ 4 h 80"/>
                <a:gd name="T40" fmla="*/ 84 w 88"/>
                <a:gd name="T41" fmla="*/ 4 h 80"/>
                <a:gd name="T42" fmla="*/ 4 w 88"/>
                <a:gd name="T43" fmla="*/ 42 h 80"/>
                <a:gd name="T44" fmla="*/ 20 w 88"/>
                <a:gd name="T45" fmla="*/ 24 h 80"/>
                <a:gd name="T46" fmla="*/ 52 w 88"/>
                <a:gd name="T47" fmla="*/ 61 h 80"/>
                <a:gd name="T48" fmla="*/ 55 w 88"/>
                <a:gd name="T49" fmla="*/ 63 h 80"/>
                <a:gd name="T50" fmla="*/ 66 w 88"/>
                <a:gd name="T51" fmla="*/ 76 h 80"/>
                <a:gd name="T52" fmla="*/ 4 w 88"/>
                <a:gd name="T53" fmla="*/ 76 h 80"/>
                <a:gd name="T54" fmla="*/ 4 w 88"/>
                <a:gd name="T55" fmla="*/ 42 h 80"/>
                <a:gd name="T56" fmla="*/ 71 w 88"/>
                <a:gd name="T57" fmla="*/ 76 h 80"/>
                <a:gd name="T58" fmla="*/ 57 w 88"/>
                <a:gd name="T59" fmla="*/ 60 h 80"/>
                <a:gd name="T60" fmla="*/ 68 w 88"/>
                <a:gd name="T61" fmla="*/ 48 h 80"/>
                <a:gd name="T62" fmla="*/ 84 w 88"/>
                <a:gd name="T63" fmla="*/ 66 h 80"/>
                <a:gd name="T64" fmla="*/ 84 w 88"/>
                <a:gd name="T65" fmla="*/ 76 h 80"/>
                <a:gd name="T66" fmla="*/ 71 w 88"/>
                <a:gd name="T67" fmla="*/ 7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80">
                  <a:moveTo>
                    <a:pt x="8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4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6" y="80"/>
                    <a:pt x="88" y="78"/>
                    <a:pt x="88" y="76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2"/>
                    <a:pt x="86" y="0"/>
                    <a:pt x="84" y="0"/>
                  </a:cubicBezTo>
                  <a:close/>
                  <a:moveTo>
                    <a:pt x="84" y="4"/>
                  </a:moveTo>
                  <a:cubicBezTo>
                    <a:pt x="84" y="59"/>
                    <a:pt x="84" y="59"/>
                    <a:pt x="84" y="59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0" y="44"/>
                    <a:pt x="69" y="44"/>
                    <a:pt x="68" y="44"/>
                  </a:cubicBezTo>
                  <a:cubicBezTo>
                    <a:pt x="67" y="44"/>
                    <a:pt x="66" y="44"/>
                    <a:pt x="65" y="45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0"/>
                    <a:pt x="21" y="20"/>
                    <a:pt x="20" y="20"/>
                  </a:cubicBezTo>
                  <a:cubicBezTo>
                    <a:pt x="19" y="20"/>
                    <a:pt x="18" y="20"/>
                    <a:pt x="17" y="21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84" y="4"/>
                  </a:lnTo>
                  <a:close/>
                  <a:moveTo>
                    <a:pt x="4" y="42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4" y="76"/>
                    <a:pt x="4" y="76"/>
                    <a:pt x="4" y="76"/>
                  </a:cubicBezTo>
                  <a:lnTo>
                    <a:pt x="4" y="42"/>
                  </a:lnTo>
                  <a:close/>
                  <a:moveTo>
                    <a:pt x="71" y="76"/>
                  </a:moveTo>
                  <a:cubicBezTo>
                    <a:pt x="57" y="60"/>
                    <a:pt x="57" y="60"/>
                    <a:pt x="57" y="60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76"/>
                    <a:pt x="84" y="76"/>
                    <a:pt x="84" y="76"/>
                  </a:cubicBezTo>
                  <a:lnTo>
                    <a:pt x="71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24"/>
            <p:cNvSpPr>
              <a:spLocks noEditPoints="1"/>
            </p:cNvSpPr>
            <p:nvPr/>
          </p:nvSpPr>
          <p:spPr bwMode="auto">
            <a:xfrm>
              <a:off x="7127875" y="2260600"/>
              <a:ext cx="92075" cy="92075"/>
            </a:xfrm>
            <a:custGeom>
              <a:avLst/>
              <a:gdLst>
                <a:gd name="T0" fmla="*/ 12 w 24"/>
                <a:gd name="T1" fmla="*/ 24 h 24"/>
                <a:gd name="T2" fmla="*/ 24 w 24"/>
                <a:gd name="T3" fmla="*/ 12 h 24"/>
                <a:gd name="T4" fmla="*/ 12 w 24"/>
                <a:gd name="T5" fmla="*/ 0 h 24"/>
                <a:gd name="T6" fmla="*/ 0 w 24"/>
                <a:gd name="T7" fmla="*/ 12 h 24"/>
                <a:gd name="T8" fmla="*/ 12 w 24"/>
                <a:gd name="T9" fmla="*/ 24 h 24"/>
                <a:gd name="T10" fmla="*/ 12 w 24"/>
                <a:gd name="T11" fmla="*/ 4 h 24"/>
                <a:gd name="T12" fmla="*/ 20 w 24"/>
                <a:gd name="T13" fmla="*/ 12 h 24"/>
                <a:gd name="T14" fmla="*/ 12 w 24"/>
                <a:gd name="T15" fmla="*/ 20 h 24"/>
                <a:gd name="T16" fmla="*/ 4 w 24"/>
                <a:gd name="T17" fmla="*/ 12 h 24"/>
                <a:gd name="T18" fmla="*/ 12 w 24"/>
                <a:gd name="T19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lose/>
                  <a:moveTo>
                    <a:pt x="12" y="4"/>
                  </a:move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47" name="Freeform 28"/>
          <p:cNvSpPr>
            <a:spLocks noEditPoints="1"/>
          </p:cNvSpPr>
          <p:nvPr/>
        </p:nvSpPr>
        <p:spPr bwMode="auto">
          <a:xfrm>
            <a:off x="1537712" y="4028545"/>
            <a:ext cx="301363" cy="301403"/>
          </a:xfrm>
          <a:custGeom>
            <a:avLst/>
            <a:gdLst>
              <a:gd name="T0" fmla="*/ 114 w 128"/>
              <a:gd name="T1" fmla="*/ 29 h 128"/>
              <a:gd name="T2" fmla="*/ 112 w 128"/>
              <a:gd name="T3" fmla="*/ 8 h 128"/>
              <a:gd name="T4" fmla="*/ 24 w 128"/>
              <a:gd name="T5" fmla="*/ 0 h 128"/>
              <a:gd name="T6" fmla="*/ 16 w 128"/>
              <a:gd name="T7" fmla="*/ 27 h 128"/>
              <a:gd name="T8" fmla="*/ 2 w 128"/>
              <a:gd name="T9" fmla="*/ 45 h 128"/>
              <a:gd name="T10" fmla="*/ 0 w 128"/>
              <a:gd name="T11" fmla="*/ 56 h 128"/>
              <a:gd name="T12" fmla="*/ 12 w 128"/>
              <a:gd name="T13" fmla="*/ 68 h 128"/>
              <a:gd name="T14" fmla="*/ 20 w 128"/>
              <a:gd name="T15" fmla="*/ 128 h 128"/>
              <a:gd name="T16" fmla="*/ 116 w 128"/>
              <a:gd name="T17" fmla="*/ 120 h 128"/>
              <a:gd name="T18" fmla="*/ 116 w 128"/>
              <a:gd name="T19" fmla="*/ 68 h 128"/>
              <a:gd name="T20" fmla="*/ 128 w 128"/>
              <a:gd name="T21" fmla="*/ 52 h 128"/>
              <a:gd name="T22" fmla="*/ 104 w 128"/>
              <a:gd name="T23" fmla="*/ 8 h 128"/>
              <a:gd name="T24" fmla="*/ 24 w 128"/>
              <a:gd name="T25" fmla="*/ 24 h 128"/>
              <a:gd name="T26" fmla="*/ 24 w 128"/>
              <a:gd name="T27" fmla="*/ 8 h 128"/>
              <a:gd name="T28" fmla="*/ 41 w 128"/>
              <a:gd name="T29" fmla="*/ 60 h 128"/>
              <a:gd name="T30" fmla="*/ 40 w 128"/>
              <a:gd name="T31" fmla="*/ 32 h 128"/>
              <a:gd name="T32" fmla="*/ 41 w 128"/>
              <a:gd name="T33" fmla="*/ 60 h 128"/>
              <a:gd name="T34" fmla="*/ 62 w 128"/>
              <a:gd name="T35" fmla="*/ 32 h 128"/>
              <a:gd name="T36" fmla="*/ 45 w 128"/>
              <a:gd name="T37" fmla="*/ 60 h 128"/>
              <a:gd name="T38" fmla="*/ 66 w 128"/>
              <a:gd name="T39" fmla="*/ 32 h 128"/>
              <a:gd name="T40" fmla="*/ 83 w 128"/>
              <a:gd name="T41" fmla="*/ 60 h 128"/>
              <a:gd name="T42" fmla="*/ 66 w 128"/>
              <a:gd name="T43" fmla="*/ 32 h 128"/>
              <a:gd name="T44" fmla="*/ 88 w 128"/>
              <a:gd name="T45" fmla="*/ 32 h 128"/>
              <a:gd name="T46" fmla="*/ 87 w 128"/>
              <a:gd name="T47" fmla="*/ 60 h 128"/>
              <a:gd name="T48" fmla="*/ 8 w 128"/>
              <a:gd name="T49" fmla="*/ 56 h 128"/>
              <a:gd name="T50" fmla="*/ 9 w 128"/>
              <a:gd name="T51" fmla="*/ 50 h 128"/>
              <a:gd name="T52" fmla="*/ 24 w 128"/>
              <a:gd name="T53" fmla="*/ 32 h 128"/>
              <a:gd name="T54" fmla="*/ 19 w 128"/>
              <a:gd name="T55" fmla="*/ 60 h 128"/>
              <a:gd name="T56" fmla="*/ 8 w 128"/>
              <a:gd name="T57" fmla="*/ 56 h 128"/>
              <a:gd name="T58" fmla="*/ 50 w 128"/>
              <a:gd name="T59" fmla="*/ 120 h 128"/>
              <a:gd name="T60" fmla="*/ 80 w 128"/>
              <a:gd name="T61" fmla="*/ 80 h 128"/>
              <a:gd name="T62" fmla="*/ 108 w 128"/>
              <a:gd name="T63" fmla="*/ 120 h 128"/>
              <a:gd name="T64" fmla="*/ 84 w 128"/>
              <a:gd name="T65" fmla="*/ 80 h 128"/>
              <a:gd name="T66" fmla="*/ 50 w 128"/>
              <a:gd name="T67" fmla="*/ 76 h 128"/>
              <a:gd name="T68" fmla="*/ 46 w 128"/>
              <a:gd name="T69" fmla="*/ 120 h 128"/>
              <a:gd name="T70" fmla="*/ 20 w 128"/>
              <a:gd name="T71" fmla="*/ 68 h 128"/>
              <a:gd name="T72" fmla="*/ 108 w 128"/>
              <a:gd name="T73" fmla="*/ 120 h 128"/>
              <a:gd name="T74" fmla="*/ 116 w 128"/>
              <a:gd name="T75" fmla="*/ 60 h 128"/>
              <a:gd name="T76" fmla="*/ 93 w 128"/>
              <a:gd name="T77" fmla="*/ 32 h 128"/>
              <a:gd name="T78" fmla="*/ 104 w 128"/>
              <a:gd name="T79" fmla="*/ 32 h 128"/>
              <a:gd name="T80" fmla="*/ 119 w 128"/>
              <a:gd name="T81" fmla="*/ 50 h 128"/>
              <a:gd name="T82" fmla="*/ 120 w 128"/>
              <a:gd name="T83" fmla="*/ 5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8" h="128">
                <a:moveTo>
                  <a:pt x="126" y="45"/>
                </a:moveTo>
                <a:cubicBezTo>
                  <a:pt x="114" y="29"/>
                  <a:pt x="114" y="29"/>
                  <a:pt x="114" y="29"/>
                </a:cubicBezTo>
                <a:cubicBezTo>
                  <a:pt x="113" y="28"/>
                  <a:pt x="113" y="28"/>
                  <a:pt x="112" y="27"/>
                </a:cubicBezTo>
                <a:cubicBezTo>
                  <a:pt x="112" y="8"/>
                  <a:pt x="112" y="8"/>
                  <a:pt x="112" y="8"/>
                </a:cubicBezTo>
                <a:cubicBezTo>
                  <a:pt x="112" y="4"/>
                  <a:pt x="108" y="0"/>
                  <a:pt x="104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0" y="0"/>
                  <a:pt x="16" y="4"/>
                  <a:pt x="16" y="8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8"/>
                  <a:pt x="15" y="28"/>
                  <a:pt x="14" y="29"/>
                </a:cubicBezTo>
                <a:cubicBezTo>
                  <a:pt x="2" y="45"/>
                  <a:pt x="2" y="45"/>
                  <a:pt x="2" y="45"/>
                </a:cubicBezTo>
                <a:cubicBezTo>
                  <a:pt x="1" y="47"/>
                  <a:pt x="0" y="49"/>
                  <a:pt x="0" y="52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5" y="68"/>
                  <a:pt x="12" y="68"/>
                </a:cubicBezTo>
                <a:cubicBezTo>
                  <a:pt x="12" y="68"/>
                  <a:pt x="12" y="68"/>
                  <a:pt x="12" y="68"/>
                </a:cubicBezTo>
                <a:cubicBezTo>
                  <a:pt x="12" y="120"/>
                  <a:pt x="12" y="120"/>
                  <a:pt x="12" y="120"/>
                </a:cubicBezTo>
                <a:cubicBezTo>
                  <a:pt x="12" y="124"/>
                  <a:pt x="16" y="128"/>
                  <a:pt x="20" y="128"/>
                </a:cubicBezTo>
                <a:cubicBezTo>
                  <a:pt x="108" y="128"/>
                  <a:pt x="108" y="128"/>
                  <a:pt x="108" y="128"/>
                </a:cubicBezTo>
                <a:cubicBezTo>
                  <a:pt x="112" y="128"/>
                  <a:pt x="116" y="124"/>
                  <a:pt x="116" y="120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23" y="68"/>
                  <a:pt x="128" y="63"/>
                  <a:pt x="128" y="56"/>
                </a:cubicBezTo>
                <a:cubicBezTo>
                  <a:pt x="128" y="52"/>
                  <a:pt x="128" y="52"/>
                  <a:pt x="128" y="52"/>
                </a:cubicBezTo>
                <a:cubicBezTo>
                  <a:pt x="128" y="49"/>
                  <a:pt x="127" y="47"/>
                  <a:pt x="126" y="45"/>
                </a:cubicBezTo>
                <a:close/>
                <a:moveTo>
                  <a:pt x="104" y="8"/>
                </a:moveTo>
                <a:cubicBezTo>
                  <a:pt x="104" y="24"/>
                  <a:pt x="104" y="24"/>
                  <a:pt x="10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8"/>
                  <a:pt x="24" y="8"/>
                  <a:pt x="24" y="8"/>
                </a:cubicBezTo>
                <a:lnTo>
                  <a:pt x="104" y="8"/>
                </a:lnTo>
                <a:close/>
                <a:moveTo>
                  <a:pt x="41" y="60"/>
                </a:moveTo>
                <a:cubicBezTo>
                  <a:pt x="24" y="60"/>
                  <a:pt x="24" y="60"/>
                  <a:pt x="24" y="60"/>
                </a:cubicBezTo>
                <a:cubicBezTo>
                  <a:pt x="40" y="32"/>
                  <a:pt x="40" y="32"/>
                  <a:pt x="40" y="32"/>
                </a:cubicBezTo>
                <a:cubicBezTo>
                  <a:pt x="49" y="32"/>
                  <a:pt x="49" y="32"/>
                  <a:pt x="49" y="32"/>
                </a:cubicBezTo>
                <a:lnTo>
                  <a:pt x="41" y="60"/>
                </a:lnTo>
                <a:close/>
                <a:moveTo>
                  <a:pt x="53" y="32"/>
                </a:moveTo>
                <a:cubicBezTo>
                  <a:pt x="62" y="32"/>
                  <a:pt x="62" y="32"/>
                  <a:pt x="62" y="32"/>
                </a:cubicBezTo>
                <a:cubicBezTo>
                  <a:pt x="62" y="60"/>
                  <a:pt x="62" y="60"/>
                  <a:pt x="62" y="60"/>
                </a:cubicBezTo>
                <a:cubicBezTo>
                  <a:pt x="45" y="60"/>
                  <a:pt x="45" y="60"/>
                  <a:pt x="45" y="60"/>
                </a:cubicBezTo>
                <a:lnTo>
                  <a:pt x="53" y="32"/>
                </a:lnTo>
                <a:close/>
                <a:moveTo>
                  <a:pt x="66" y="32"/>
                </a:moveTo>
                <a:cubicBezTo>
                  <a:pt x="75" y="32"/>
                  <a:pt x="75" y="32"/>
                  <a:pt x="75" y="32"/>
                </a:cubicBezTo>
                <a:cubicBezTo>
                  <a:pt x="83" y="60"/>
                  <a:pt x="83" y="60"/>
                  <a:pt x="83" y="60"/>
                </a:cubicBezTo>
                <a:cubicBezTo>
                  <a:pt x="66" y="60"/>
                  <a:pt x="66" y="60"/>
                  <a:pt x="66" y="60"/>
                </a:cubicBezTo>
                <a:lnTo>
                  <a:pt x="66" y="32"/>
                </a:lnTo>
                <a:close/>
                <a:moveTo>
                  <a:pt x="79" y="32"/>
                </a:moveTo>
                <a:cubicBezTo>
                  <a:pt x="88" y="32"/>
                  <a:pt x="88" y="32"/>
                  <a:pt x="88" y="32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87" y="60"/>
                  <a:pt x="87" y="60"/>
                  <a:pt x="87" y="60"/>
                </a:cubicBezTo>
                <a:lnTo>
                  <a:pt x="79" y="32"/>
                </a:lnTo>
                <a:close/>
                <a:moveTo>
                  <a:pt x="8" y="56"/>
                </a:moveTo>
                <a:cubicBezTo>
                  <a:pt x="8" y="52"/>
                  <a:pt x="8" y="52"/>
                  <a:pt x="8" y="52"/>
                </a:cubicBezTo>
                <a:cubicBezTo>
                  <a:pt x="8" y="51"/>
                  <a:pt x="8" y="50"/>
                  <a:pt x="9" y="50"/>
                </a:cubicBezTo>
                <a:cubicBezTo>
                  <a:pt x="21" y="34"/>
                  <a:pt x="21" y="34"/>
                  <a:pt x="21" y="34"/>
                </a:cubicBezTo>
                <a:cubicBezTo>
                  <a:pt x="22" y="33"/>
                  <a:pt x="23" y="32"/>
                  <a:pt x="24" y="32"/>
                </a:cubicBezTo>
                <a:cubicBezTo>
                  <a:pt x="35" y="32"/>
                  <a:pt x="35" y="32"/>
                  <a:pt x="35" y="32"/>
                </a:cubicBezTo>
                <a:cubicBezTo>
                  <a:pt x="19" y="60"/>
                  <a:pt x="19" y="60"/>
                  <a:pt x="19" y="60"/>
                </a:cubicBezTo>
                <a:cubicBezTo>
                  <a:pt x="12" y="60"/>
                  <a:pt x="12" y="60"/>
                  <a:pt x="12" y="60"/>
                </a:cubicBezTo>
                <a:cubicBezTo>
                  <a:pt x="10" y="60"/>
                  <a:pt x="8" y="58"/>
                  <a:pt x="8" y="56"/>
                </a:cubicBezTo>
                <a:close/>
                <a:moveTo>
                  <a:pt x="80" y="120"/>
                </a:moveTo>
                <a:cubicBezTo>
                  <a:pt x="50" y="120"/>
                  <a:pt x="50" y="120"/>
                  <a:pt x="50" y="120"/>
                </a:cubicBezTo>
                <a:cubicBezTo>
                  <a:pt x="50" y="80"/>
                  <a:pt x="50" y="80"/>
                  <a:pt x="50" y="80"/>
                </a:cubicBezTo>
                <a:cubicBezTo>
                  <a:pt x="80" y="80"/>
                  <a:pt x="80" y="80"/>
                  <a:pt x="80" y="80"/>
                </a:cubicBezTo>
                <a:lnTo>
                  <a:pt x="80" y="120"/>
                </a:lnTo>
                <a:close/>
                <a:moveTo>
                  <a:pt x="108" y="120"/>
                </a:moveTo>
                <a:cubicBezTo>
                  <a:pt x="84" y="120"/>
                  <a:pt x="84" y="120"/>
                  <a:pt x="84" y="120"/>
                </a:cubicBezTo>
                <a:cubicBezTo>
                  <a:pt x="84" y="80"/>
                  <a:pt x="84" y="80"/>
                  <a:pt x="84" y="80"/>
                </a:cubicBezTo>
                <a:cubicBezTo>
                  <a:pt x="84" y="78"/>
                  <a:pt x="82" y="76"/>
                  <a:pt x="80" y="76"/>
                </a:cubicBezTo>
                <a:cubicBezTo>
                  <a:pt x="50" y="76"/>
                  <a:pt x="50" y="76"/>
                  <a:pt x="50" y="76"/>
                </a:cubicBezTo>
                <a:cubicBezTo>
                  <a:pt x="48" y="76"/>
                  <a:pt x="46" y="78"/>
                  <a:pt x="46" y="80"/>
                </a:cubicBezTo>
                <a:cubicBezTo>
                  <a:pt x="46" y="120"/>
                  <a:pt x="46" y="120"/>
                  <a:pt x="46" y="120"/>
                </a:cubicBezTo>
                <a:cubicBezTo>
                  <a:pt x="20" y="120"/>
                  <a:pt x="20" y="120"/>
                  <a:pt x="20" y="120"/>
                </a:cubicBezTo>
                <a:cubicBezTo>
                  <a:pt x="20" y="68"/>
                  <a:pt x="20" y="68"/>
                  <a:pt x="20" y="68"/>
                </a:cubicBezTo>
                <a:cubicBezTo>
                  <a:pt x="108" y="68"/>
                  <a:pt x="108" y="68"/>
                  <a:pt x="108" y="68"/>
                </a:cubicBezTo>
                <a:lnTo>
                  <a:pt x="108" y="120"/>
                </a:lnTo>
                <a:close/>
                <a:moveTo>
                  <a:pt x="120" y="56"/>
                </a:moveTo>
                <a:cubicBezTo>
                  <a:pt x="120" y="58"/>
                  <a:pt x="118" y="60"/>
                  <a:pt x="116" y="60"/>
                </a:cubicBezTo>
                <a:cubicBezTo>
                  <a:pt x="109" y="60"/>
                  <a:pt x="109" y="60"/>
                  <a:pt x="109" y="60"/>
                </a:cubicBezTo>
                <a:cubicBezTo>
                  <a:pt x="93" y="32"/>
                  <a:pt x="93" y="32"/>
                  <a:pt x="93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5" y="32"/>
                  <a:pt x="106" y="33"/>
                  <a:pt x="107" y="34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20" y="50"/>
                  <a:pt x="120" y="51"/>
                  <a:pt x="120" y="52"/>
                </a:cubicBezTo>
                <a:lnTo>
                  <a:pt x="120" y="5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48" name="Group 240"/>
          <p:cNvGrpSpPr/>
          <p:nvPr/>
        </p:nvGrpSpPr>
        <p:grpSpPr>
          <a:xfrm>
            <a:off x="1536740" y="4735028"/>
            <a:ext cx="303307" cy="300431"/>
            <a:chOff x="7219950" y="3429000"/>
            <a:chExt cx="495300" cy="490538"/>
          </a:xfrm>
          <a:solidFill>
            <a:schemeClr val="bg1">
              <a:lumMod val="65000"/>
            </a:schemeClr>
          </a:solidFill>
        </p:grpSpPr>
        <p:sp>
          <p:nvSpPr>
            <p:cNvPr id="49" name="Freeform 32"/>
            <p:cNvSpPr>
              <a:spLocks noEditPoints="1"/>
            </p:cNvSpPr>
            <p:nvPr/>
          </p:nvSpPr>
          <p:spPr bwMode="auto">
            <a:xfrm>
              <a:off x="7219950" y="3475038"/>
              <a:ext cx="452438" cy="444500"/>
            </a:xfrm>
            <a:custGeom>
              <a:avLst/>
              <a:gdLst>
                <a:gd name="T0" fmla="*/ 84 w 118"/>
                <a:gd name="T1" fmla="*/ 3 h 116"/>
                <a:gd name="T2" fmla="*/ 77 w 118"/>
                <a:gd name="T3" fmla="*/ 0 h 116"/>
                <a:gd name="T4" fmla="*/ 70 w 118"/>
                <a:gd name="T5" fmla="*/ 3 h 116"/>
                <a:gd name="T6" fmla="*/ 64 w 118"/>
                <a:gd name="T7" fmla="*/ 9 h 116"/>
                <a:gd name="T8" fmla="*/ 61 w 118"/>
                <a:gd name="T9" fmla="*/ 16 h 116"/>
                <a:gd name="T10" fmla="*/ 62 w 118"/>
                <a:gd name="T11" fmla="*/ 21 h 116"/>
                <a:gd name="T12" fmla="*/ 8 w 118"/>
                <a:gd name="T13" fmla="*/ 43 h 116"/>
                <a:gd name="T14" fmla="*/ 1 w 118"/>
                <a:gd name="T15" fmla="*/ 51 h 116"/>
                <a:gd name="T16" fmla="*/ 5 w 118"/>
                <a:gd name="T17" fmla="*/ 62 h 116"/>
                <a:gd name="T18" fmla="*/ 55 w 118"/>
                <a:gd name="T19" fmla="*/ 112 h 116"/>
                <a:gd name="T20" fmla="*/ 64 w 118"/>
                <a:gd name="T21" fmla="*/ 116 h 116"/>
                <a:gd name="T22" fmla="*/ 64 w 118"/>
                <a:gd name="T23" fmla="*/ 116 h 116"/>
                <a:gd name="T24" fmla="*/ 66 w 118"/>
                <a:gd name="T25" fmla="*/ 116 h 116"/>
                <a:gd name="T26" fmla="*/ 75 w 118"/>
                <a:gd name="T27" fmla="*/ 108 h 116"/>
                <a:gd name="T28" fmla="*/ 96 w 118"/>
                <a:gd name="T29" fmla="*/ 55 h 116"/>
                <a:gd name="T30" fmla="*/ 102 w 118"/>
                <a:gd name="T31" fmla="*/ 57 h 116"/>
                <a:gd name="T32" fmla="*/ 109 w 118"/>
                <a:gd name="T33" fmla="*/ 54 h 116"/>
                <a:gd name="T34" fmla="*/ 115 w 118"/>
                <a:gd name="T35" fmla="*/ 48 h 116"/>
                <a:gd name="T36" fmla="*/ 118 w 118"/>
                <a:gd name="T37" fmla="*/ 41 h 116"/>
                <a:gd name="T38" fmla="*/ 115 w 118"/>
                <a:gd name="T39" fmla="*/ 34 h 116"/>
                <a:gd name="T40" fmla="*/ 84 w 118"/>
                <a:gd name="T41" fmla="*/ 3 h 116"/>
                <a:gd name="T42" fmla="*/ 68 w 118"/>
                <a:gd name="T43" fmla="*/ 105 h 116"/>
                <a:gd name="T44" fmla="*/ 65 w 118"/>
                <a:gd name="T45" fmla="*/ 108 h 116"/>
                <a:gd name="T46" fmla="*/ 64 w 118"/>
                <a:gd name="T47" fmla="*/ 108 h 116"/>
                <a:gd name="T48" fmla="*/ 61 w 118"/>
                <a:gd name="T49" fmla="*/ 107 h 116"/>
                <a:gd name="T50" fmla="*/ 10 w 118"/>
                <a:gd name="T51" fmla="*/ 56 h 116"/>
                <a:gd name="T52" fmla="*/ 9 w 118"/>
                <a:gd name="T53" fmla="*/ 53 h 116"/>
                <a:gd name="T54" fmla="*/ 11 w 118"/>
                <a:gd name="T55" fmla="*/ 50 h 116"/>
                <a:gd name="T56" fmla="*/ 36 w 118"/>
                <a:gd name="T57" fmla="*/ 40 h 116"/>
                <a:gd name="T58" fmla="*/ 87 w 118"/>
                <a:gd name="T59" fmla="*/ 58 h 116"/>
                <a:gd name="T60" fmla="*/ 68 w 118"/>
                <a:gd name="T61" fmla="*/ 105 h 116"/>
                <a:gd name="T62" fmla="*/ 109 w 118"/>
                <a:gd name="T63" fmla="*/ 42 h 116"/>
                <a:gd name="T64" fmla="*/ 103 w 118"/>
                <a:gd name="T65" fmla="*/ 48 h 116"/>
                <a:gd name="T66" fmla="*/ 100 w 118"/>
                <a:gd name="T67" fmla="*/ 48 h 116"/>
                <a:gd name="T68" fmla="*/ 93 w 118"/>
                <a:gd name="T69" fmla="*/ 41 h 116"/>
                <a:gd name="T70" fmla="*/ 88 w 118"/>
                <a:gd name="T71" fmla="*/ 55 h 116"/>
                <a:gd name="T72" fmla="*/ 88 w 118"/>
                <a:gd name="T73" fmla="*/ 54 h 116"/>
                <a:gd name="T74" fmla="*/ 53 w 118"/>
                <a:gd name="T75" fmla="*/ 39 h 116"/>
                <a:gd name="T76" fmla="*/ 42 w 118"/>
                <a:gd name="T77" fmla="*/ 38 h 116"/>
                <a:gd name="T78" fmla="*/ 76 w 118"/>
                <a:gd name="T79" fmla="*/ 24 h 116"/>
                <a:gd name="T80" fmla="*/ 70 w 118"/>
                <a:gd name="T81" fmla="*/ 17 h 116"/>
                <a:gd name="T82" fmla="*/ 70 w 118"/>
                <a:gd name="T83" fmla="*/ 14 h 116"/>
                <a:gd name="T84" fmla="*/ 75 w 118"/>
                <a:gd name="T85" fmla="*/ 9 h 116"/>
                <a:gd name="T86" fmla="*/ 78 w 118"/>
                <a:gd name="T87" fmla="*/ 9 h 116"/>
                <a:gd name="T88" fmla="*/ 109 w 118"/>
                <a:gd name="T89" fmla="*/ 39 h 116"/>
                <a:gd name="T90" fmla="*/ 109 w 118"/>
                <a:gd name="T91" fmla="*/ 4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8" h="116">
                  <a:moveTo>
                    <a:pt x="84" y="3"/>
                  </a:moveTo>
                  <a:cubicBezTo>
                    <a:pt x="82" y="1"/>
                    <a:pt x="79" y="0"/>
                    <a:pt x="77" y="0"/>
                  </a:cubicBezTo>
                  <a:cubicBezTo>
                    <a:pt x="74" y="0"/>
                    <a:pt x="71" y="1"/>
                    <a:pt x="70" y="3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2" y="10"/>
                    <a:pt x="61" y="13"/>
                    <a:pt x="61" y="16"/>
                  </a:cubicBezTo>
                  <a:cubicBezTo>
                    <a:pt x="61" y="18"/>
                    <a:pt x="62" y="19"/>
                    <a:pt x="62" y="21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5" y="44"/>
                    <a:pt x="2" y="48"/>
                    <a:pt x="1" y="51"/>
                  </a:cubicBezTo>
                  <a:cubicBezTo>
                    <a:pt x="0" y="55"/>
                    <a:pt x="2" y="59"/>
                    <a:pt x="5" y="62"/>
                  </a:cubicBezTo>
                  <a:cubicBezTo>
                    <a:pt x="55" y="112"/>
                    <a:pt x="55" y="112"/>
                    <a:pt x="55" y="112"/>
                  </a:cubicBezTo>
                  <a:cubicBezTo>
                    <a:pt x="58" y="115"/>
                    <a:pt x="61" y="116"/>
                    <a:pt x="64" y="116"/>
                  </a:cubicBezTo>
                  <a:cubicBezTo>
                    <a:pt x="64" y="116"/>
                    <a:pt x="64" y="116"/>
                    <a:pt x="64" y="116"/>
                  </a:cubicBezTo>
                  <a:cubicBezTo>
                    <a:pt x="65" y="116"/>
                    <a:pt x="66" y="116"/>
                    <a:pt x="66" y="116"/>
                  </a:cubicBezTo>
                  <a:cubicBezTo>
                    <a:pt x="70" y="115"/>
                    <a:pt x="74" y="112"/>
                    <a:pt x="75" y="108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8" y="56"/>
                    <a:pt x="100" y="57"/>
                    <a:pt x="102" y="57"/>
                  </a:cubicBezTo>
                  <a:cubicBezTo>
                    <a:pt x="105" y="57"/>
                    <a:pt x="107" y="56"/>
                    <a:pt x="109" y="54"/>
                  </a:cubicBezTo>
                  <a:cubicBezTo>
                    <a:pt x="115" y="48"/>
                    <a:pt x="115" y="48"/>
                    <a:pt x="115" y="48"/>
                  </a:cubicBezTo>
                  <a:cubicBezTo>
                    <a:pt x="117" y="46"/>
                    <a:pt x="118" y="44"/>
                    <a:pt x="118" y="41"/>
                  </a:cubicBezTo>
                  <a:cubicBezTo>
                    <a:pt x="118" y="38"/>
                    <a:pt x="117" y="36"/>
                    <a:pt x="115" y="34"/>
                  </a:cubicBezTo>
                  <a:lnTo>
                    <a:pt x="84" y="3"/>
                  </a:lnTo>
                  <a:close/>
                  <a:moveTo>
                    <a:pt x="68" y="105"/>
                  </a:moveTo>
                  <a:cubicBezTo>
                    <a:pt x="67" y="107"/>
                    <a:pt x="66" y="108"/>
                    <a:pt x="65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3" y="108"/>
                    <a:pt x="62" y="108"/>
                    <a:pt x="61" y="107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9" y="56"/>
                    <a:pt x="9" y="54"/>
                    <a:pt x="9" y="53"/>
                  </a:cubicBezTo>
                  <a:cubicBezTo>
                    <a:pt x="9" y="52"/>
                    <a:pt x="10" y="51"/>
                    <a:pt x="11" y="5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53" y="46"/>
                    <a:pt x="70" y="40"/>
                    <a:pt x="87" y="58"/>
                  </a:cubicBezTo>
                  <a:lnTo>
                    <a:pt x="68" y="105"/>
                  </a:lnTo>
                  <a:close/>
                  <a:moveTo>
                    <a:pt x="109" y="42"/>
                  </a:moveTo>
                  <a:cubicBezTo>
                    <a:pt x="103" y="48"/>
                    <a:pt x="103" y="48"/>
                    <a:pt x="103" y="48"/>
                  </a:cubicBezTo>
                  <a:cubicBezTo>
                    <a:pt x="103" y="49"/>
                    <a:pt x="101" y="49"/>
                    <a:pt x="100" y="48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76" y="42"/>
                    <a:pt x="64" y="41"/>
                    <a:pt x="53" y="39"/>
                  </a:cubicBezTo>
                  <a:cubicBezTo>
                    <a:pt x="49" y="39"/>
                    <a:pt x="46" y="38"/>
                    <a:pt x="42" y="38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69" y="16"/>
                    <a:pt x="69" y="15"/>
                    <a:pt x="70" y="14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76" y="8"/>
                    <a:pt x="77" y="8"/>
                    <a:pt x="78" y="9"/>
                  </a:cubicBezTo>
                  <a:cubicBezTo>
                    <a:pt x="109" y="39"/>
                    <a:pt x="109" y="39"/>
                    <a:pt x="109" y="39"/>
                  </a:cubicBezTo>
                  <a:cubicBezTo>
                    <a:pt x="110" y="40"/>
                    <a:pt x="110" y="42"/>
                    <a:pt x="109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33"/>
            <p:cNvSpPr>
              <a:spLocks noEditPoints="1"/>
            </p:cNvSpPr>
            <p:nvPr/>
          </p:nvSpPr>
          <p:spPr bwMode="auto">
            <a:xfrm>
              <a:off x="7439025" y="3675063"/>
              <a:ext cx="76200" cy="76200"/>
            </a:xfrm>
            <a:custGeom>
              <a:avLst/>
              <a:gdLst>
                <a:gd name="T0" fmla="*/ 10 w 20"/>
                <a:gd name="T1" fmla="*/ 20 h 20"/>
                <a:gd name="T2" fmla="*/ 20 w 20"/>
                <a:gd name="T3" fmla="*/ 10 h 20"/>
                <a:gd name="T4" fmla="*/ 10 w 20"/>
                <a:gd name="T5" fmla="*/ 0 h 20"/>
                <a:gd name="T6" fmla="*/ 0 w 20"/>
                <a:gd name="T7" fmla="*/ 10 h 20"/>
                <a:gd name="T8" fmla="*/ 10 w 20"/>
                <a:gd name="T9" fmla="*/ 20 h 20"/>
                <a:gd name="T10" fmla="*/ 10 w 20"/>
                <a:gd name="T11" fmla="*/ 4 h 20"/>
                <a:gd name="T12" fmla="*/ 16 w 20"/>
                <a:gd name="T13" fmla="*/ 10 h 20"/>
                <a:gd name="T14" fmla="*/ 10 w 20"/>
                <a:gd name="T15" fmla="*/ 16 h 20"/>
                <a:gd name="T16" fmla="*/ 4 w 20"/>
                <a:gd name="T17" fmla="*/ 10 h 20"/>
                <a:gd name="T18" fmla="*/ 10 w 20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16" y="20"/>
                    <a:pt x="20" y="16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lose/>
                  <a:moveTo>
                    <a:pt x="10" y="4"/>
                  </a:move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34"/>
            <p:cNvSpPr>
              <a:spLocks noEditPoints="1"/>
            </p:cNvSpPr>
            <p:nvPr/>
          </p:nvSpPr>
          <p:spPr bwMode="auto">
            <a:xfrm>
              <a:off x="7639050" y="3429000"/>
              <a:ext cx="76200" cy="76200"/>
            </a:xfrm>
            <a:custGeom>
              <a:avLst/>
              <a:gdLst>
                <a:gd name="T0" fmla="*/ 10 w 20"/>
                <a:gd name="T1" fmla="*/ 0 h 20"/>
                <a:gd name="T2" fmla="*/ 0 w 20"/>
                <a:gd name="T3" fmla="*/ 10 h 20"/>
                <a:gd name="T4" fmla="*/ 10 w 20"/>
                <a:gd name="T5" fmla="*/ 20 h 20"/>
                <a:gd name="T6" fmla="*/ 20 w 20"/>
                <a:gd name="T7" fmla="*/ 10 h 20"/>
                <a:gd name="T8" fmla="*/ 10 w 20"/>
                <a:gd name="T9" fmla="*/ 0 h 20"/>
                <a:gd name="T10" fmla="*/ 10 w 20"/>
                <a:gd name="T11" fmla="*/ 16 h 20"/>
                <a:gd name="T12" fmla="*/ 4 w 20"/>
                <a:gd name="T13" fmla="*/ 10 h 20"/>
                <a:gd name="T14" fmla="*/ 10 w 20"/>
                <a:gd name="T15" fmla="*/ 4 h 20"/>
                <a:gd name="T16" fmla="*/ 16 w 20"/>
                <a:gd name="T17" fmla="*/ 10 h 20"/>
                <a:gd name="T18" fmla="*/ 10 w 20"/>
                <a:gd name="T19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0"/>
                  </a:move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lose/>
                  <a:moveTo>
                    <a:pt x="10" y="16"/>
                  </a:move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35"/>
            <p:cNvSpPr>
              <a:spLocks noEditPoints="1"/>
            </p:cNvSpPr>
            <p:nvPr/>
          </p:nvSpPr>
          <p:spPr bwMode="auto">
            <a:xfrm>
              <a:off x="7346950" y="3659188"/>
              <a:ext cx="61913" cy="61913"/>
            </a:xfrm>
            <a:custGeom>
              <a:avLst/>
              <a:gdLst>
                <a:gd name="T0" fmla="*/ 0 w 16"/>
                <a:gd name="T1" fmla="*/ 8 h 16"/>
                <a:gd name="T2" fmla="*/ 8 w 16"/>
                <a:gd name="T3" fmla="*/ 16 h 16"/>
                <a:gd name="T4" fmla="*/ 16 w 16"/>
                <a:gd name="T5" fmla="*/ 8 h 16"/>
                <a:gd name="T6" fmla="*/ 8 w 16"/>
                <a:gd name="T7" fmla="*/ 0 h 16"/>
                <a:gd name="T8" fmla="*/ 0 w 16"/>
                <a:gd name="T9" fmla="*/ 8 h 16"/>
                <a:gd name="T10" fmla="*/ 8 w 16"/>
                <a:gd name="T11" fmla="*/ 4 h 16"/>
                <a:gd name="T12" fmla="*/ 12 w 16"/>
                <a:gd name="T13" fmla="*/ 8 h 16"/>
                <a:gd name="T14" fmla="*/ 8 w 16"/>
                <a:gd name="T15" fmla="*/ 12 h 16"/>
                <a:gd name="T16" fmla="*/ 4 w 16"/>
                <a:gd name="T17" fmla="*/ 8 h 16"/>
                <a:gd name="T18" fmla="*/ 8 w 16"/>
                <a:gd name="T19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6">
                  <a:moveTo>
                    <a:pt x="0" y="8"/>
                  </a:moveTo>
                  <a:cubicBezTo>
                    <a:pt x="0" y="12"/>
                    <a:pt x="4" y="16"/>
                    <a:pt x="8" y="16"/>
                  </a:cubicBezTo>
                  <a:cubicBezTo>
                    <a:pt x="12" y="16"/>
                    <a:pt x="16" y="12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lose/>
                  <a:moveTo>
                    <a:pt x="8" y="4"/>
                  </a:moveTo>
                  <a:cubicBezTo>
                    <a:pt x="10" y="4"/>
                    <a:pt x="12" y="6"/>
                    <a:pt x="12" y="8"/>
                  </a:cubicBezTo>
                  <a:cubicBezTo>
                    <a:pt x="12" y="10"/>
                    <a:pt x="10" y="12"/>
                    <a:pt x="8" y="12"/>
                  </a:cubicBezTo>
                  <a:cubicBezTo>
                    <a:pt x="6" y="12"/>
                    <a:pt x="4" y="10"/>
                    <a:pt x="4" y="8"/>
                  </a:cubicBezTo>
                  <a:cubicBezTo>
                    <a:pt x="4" y="6"/>
                    <a:pt x="6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Oval 36"/>
            <p:cNvSpPr>
              <a:spLocks noChangeArrowheads="1"/>
            </p:cNvSpPr>
            <p:nvPr/>
          </p:nvSpPr>
          <p:spPr bwMode="auto">
            <a:xfrm>
              <a:off x="7408863" y="3767138"/>
              <a:ext cx="30163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Oval 37"/>
            <p:cNvSpPr>
              <a:spLocks noChangeArrowheads="1"/>
            </p:cNvSpPr>
            <p:nvPr/>
          </p:nvSpPr>
          <p:spPr bwMode="auto">
            <a:xfrm>
              <a:off x="7653338" y="3536950"/>
              <a:ext cx="31750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5" name="TextBox 62"/>
          <p:cNvSpPr txBox="1"/>
          <p:nvPr/>
        </p:nvSpPr>
        <p:spPr>
          <a:xfrm>
            <a:off x="1907613" y="2427960"/>
            <a:ext cx="1153497" cy="338542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id-ID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anose="020B0003030101060003" pitchFamily="34" charset="0"/>
              </a:rPr>
              <a:t>Content</a:t>
            </a:r>
            <a:r>
              <a:rPr lang="id-ID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anose="020B0003030101060003" pitchFamily="34" charset="0"/>
              </a:rPr>
              <a:t> 01</a:t>
            </a:r>
          </a:p>
        </p:txBody>
      </p:sp>
      <p:sp>
        <p:nvSpPr>
          <p:cNvPr id="56" name="TextBox 63"/>
          <p:cNvSpPr txBox="1"/>
          <p:nvPr/>
        </p:nvSpPr>
        <p:spPr>
          <a:xfrm>
            <a:off x="1907610" y="2642705"/>
            <a:ext cx="2251344" cy="46166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请在此处输入您的文本，或者复制您的文本粘贴到此处请在此处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en-US" sz="1100" b="1" dirty="0">
              <a:solidFill>
                <a:schemeClr val="tx1">
                  <a:lumMod val="50000"/>
                  <a:lumOff val="50000"/>
                </a:schemeClr>
              </a:solidFill>
              <a:latin typeface="Signika Negative" pitchFamily="2" charset="0"/>
            </a:endParaRPr>
          </a:p>
        </p:txBody>
      </p:sp>
      <p:sp>
        <p:nvSpPr>
          <p:cNvPr id="57" name="TextBox 64"/>
          <p:cNvSpPr txBox="1"/>
          <p:nvPr/>
        </p:nvSpPr>
        <p:spPr>
          <a:xfrm>
            <a:off x="1907610" y="3107321"/>
            <a:ext cx="1167924" cy="338542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id-ID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anose="020B0003030101060003" pitchFamily="34" charset="0"/>
              </a:rPr>
              <a:t>Content</a:t>
            </a:r>
            <a:r>
              <a:rPr lang="id-ID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anose="020B0003030101060003" pitchFamily="34" charset="0"/>
              </a:rPr>
              <a:t> 02</a:t>
            </a:r>
          </a:p>
        </p:txBody>
      </p:sp>
      <p:sp>
        <p:nvSpPr>
          <p:cNvPr id="58" name="TextBox 65"/>
          <p:cNvSpPr txBox="1"/>
          <p:nvPr/>
        </p:nvSpPr>
        <p:spPr>
          <a:xfrm>
            <a:off x="1907610" y="3322065"/>
            <a:ext cx="2251344" cy="46166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请在此处输入您的文本，或者复制您的文本粘贴到此处请在此处</a:t>
            </a:r>
            <a:endParaRPr lang="en-US" altLang="zh-CN" sz="1100" b="1" dirty="0">
              <a:solidFill>
                <a:schemeClr val="tx1">
                  <a:lumMod val="50000"/>
                  <a:lumOff val="50000"/>
                </a:schemeClr>
              </a:solidFill>
              <a:latin typeface="Signika Negative" pitchFamily="2" charset="0"/>
            </a:endParaRPr>
          </a:p>
        </p:txBody>
      </p:sp>
      <p:sp>
        <p:nvSpPr>
          <p:cNvPr id="59" name="TextBox 66"/>
          <p:cNvSpPr txBox="1"/>
          <p:nvPr/>
        </p:nvSpPr>
        <p:spPr>
          <a:xfrm>
            <a:off x="1907611" y="3813803"/>
            <a:ext cx="1166321" cy="338542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id-ID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anose="020B0003030101060003" pitchFamily="34" charset="0"/>
              </a:rPr>
              <a:t>Content</a:t>
            </a:r>
            <a:r>
              <a:rPr lang="id-ID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anose="020B0003030101060003" pitchFamily="34" charset="0"/>
              </a:rPr>
              <a:t> 03</a:t>
            </a:r>
          </a:p>
        </p:txBody>
      </p:sp>
      <p:sp>
        <p:nvSpPr>
          <p:cNvPr id="60" name="TextBox 67"/>
          <p:cNvSpPr txBox="1"/>
          <p:nvPr/>
        </p:nvSpPr>
        <p:spPr>
          <a:xfrm>
            <a:off x="1907610" y="4028547"/>
            <a:ext cx="2251344" cy="46166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请在此处输入您的文本，或者复制您的文本粘贴到此处请在此处</a:t>
            </a:r>
            <a:endParaRPr lang="en-US" altLang="zh-CN" sz="1100" b="1" dirty="0">
              <a:solidFill>
                <a:schemeClr val="tx1">
                  <a:lumMod val="50000"/>
                  <a:lumOff val="50000"/>
                </a:schemeClr>
              </a:solidFill>
              <a:latin typeface="Signika Negative" pitchFamily="2" charset="0"/>
            </a:endParaRPr>
          </a:p>
        </p:txBody>
      </p:sp>
      <p:sp>
        <p:nvSpPr>
          <p:cNvPr id="61" name="TextBox 68"/>
          <p:cNvSpPr txBox="1"/>
          <p:nvPr/>
        </p:nvSpPr>
        <p:spPr>
          <a:xfrm>
            <a:off x="1907611" y="4520285"/>
            <a:ext cx="1169527" cy="338542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id-ID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anose="020B0003030101060003" pitchFamily="34" charset="0"/>
              </a:rPr>
              <a:t>Content</a:t>
            </a:r>
            <a:r>
              <a:rPr lang="id-ID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anose="020B0003030101060003" pitchFamily="34" charset="0"/>
              </a:rPr>
              <a:t> 04</a:t>
            </a:r>
          </a:p>
        </p:txBody>
      </p:sp>
      <p:sp>
        <p:nvSpPr>
          <p:cNvPr id="62" name="TextBox 69"/>
          <p:cNvSpPr txBox="1"/>
          <p:nvPr/>
        </p:nvSpPr>
        <p:spPr>
          <a:xfrm>
            <a:off x="1907610" y="4735029"/>
            <a:ext cx="2251344" cy="46166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请在此处输入您的文本，或者复制您的文本粘贴到此处请在此处</a:t>
            </a:r>
            <a:endParaRPr lang="en-US" altLang="zh-CN" sz="1100" b="1" dirty="0">
              <a:solidFill>
                <a:schemeClr val="tx1">
                  <a:lumMod val="50000"/>
                  <a:lumOff val="50000"/>
                </a:schemeClr>
              </a:solidFill>
              <a:latin typeface="Signika Negative" pitchFamily="2" charset="0"/>
            </a:endParaRPr>
          </a:p>
        </p:txBody>
      </p:sp>
      <p:sp>
        <p:nvSpPr>
          <p:cNvPr id="63" name="TextBox 70"/>
          <p:cNvSpPr txBox="1"/>
          <p:nvPr/>
        </p:nvSpPr>
        <p:spPr>
          <a:xfrm>
            <a:off x="8015964" y="2557883"/>
            <a:ext cx="1887672" cy="615541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anose="020B0003030101060003" pitchFamily="34" charset="0"/>
              </a:rPr>
              <a:t>添加标题</a:t>
            </a:r>
            <a:endParaRPr lang="id-ID" sz="3200" b="1" dirty="0">
              <a:solidFill>
                <a:schemeClr val="tx1">
                  <a:lumMod val="50000"/>
                  <a:lumOff val="50000"/>
                </a:schemeClr>
              </a:solidFill>
              <a:latin typeface="Raleway" panose="020B0003030101060003" pitchFamily="34" charset="0"/>
            </a:endParaRPr>
          </a:p>
        </p:txBody>
      </p:sp>
      <p:sp>
        <p:nvSpPr>
          <p:cNvPr id="64" name="Rectangle 256"/>
          <p:cNvSpPr/>
          <p:nvPr/>
        </p:nvSpPr>
        <p:spPr>
          <a:xfrm>
            <a:off x="7919966" y="3170410"/>
            <a:ext cx="3848142" cy="2174955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请在此处输入您的文本，或者复制您的文本粘贴到此处请在此处请在此处输入您的文本，或者复制您的文本粘贴到此处请在此处请在此处输入您的文本，或者复制您的文本粘贴到此处请在此处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3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请在此处输入您的文本，或者复制您的文本粘贴到此处请在此处请在此处输入您的文本，或者复制您的文本粘贴到此处请在此处请在此处输入您的文本，或者复制您的文本粘贴到此处请在此处</a:t>
            </a:r>
            <a:endParaRPr lang="id-ID" altLang="zh-CN" sz="1300" dirty="0">
              <a:solidFill>
                <a:schemeClr val="tx1">
                  <a:lumMod val="50000"/>
                  <a:lumOff val="50000"/>
                </a:schemeClr>
              </a:solidFill>
              <a:latin typeface="PT Sans" panose="020B0503020203020204" pitchFamily="34" charset="0"/>
            </a:endParaRPr>
          </a:p>
          <a:p>
            <a:pPr algn="just"/>
            <a:endParaRPr lang="id-ID" sz="1300" dirty="0">
              <a:solidFill>
                <a:schemeClr val="tx1">
                  <a:lumMod val="50000"/>
                  <a:lumOff val="50000"/>
                </a:schemeClr>
              </a:solidFill>
              <a:latin typeface="PT Sans" panose="020B0503020203020204" pitchFamily="34" charset="0"/>
            </a:endParaRPr>
          </a:p>
        </p:txBody>
      </p:sp>
      <p:sp>
        <p:nvSpPr>
          <p:cNvPr id="65" name="标题 6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517041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000"/>
                            </p:stCondLst>
                            <p:childTnLst>
                              <p:par>
                                <p:cTn id="8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7000"/>
                            </p:stCondLst>
                            <p:childTnLst>
                              <p:par>
                                <p:cTn id="10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7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8000"/>
                            </p:stCondLst>
                            <p:childTnLst>
                              <p:par>
                                <p:cTn id="1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7" grpId="0" animBg="1"/>
      <p:bldP spid="35" grpId="0" animBg="1"/>
      <p:bldP spid="36" grpId="0" animBg="1"/>
      <p:bldP spid="37" grpId="0" animBg="1"/>
      <p:bldP spid="38" grpId="0" animBg="1"/>
      <p:bldP spid="47" grpId="0" animBg="1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370256" y="3202180"/>
            <a:ext cx="1268580" cy="1268745"/>
            <a:chOff x="4171430" y="2267215"/>
            <a:chExt cx="951559" cy="951559"/>
          </a:xfrm>
        </p:grpSpPr>
        <p:sp>
          <p:nvSpPr>
            <p:cNvPr id="9" name="圆角矩形 8"/>
            <p:cNvSpPr/>
            <p:nvPr/>
          </p:nvSpPr>
          <p:spPr>
            <a:xfrm>
              <a:off x="4171430" y="2267215"/>
              <a:ext cx="951559" cy="951559"/>
            </a:xfrm>
            <a:prstGeom prst="roundRect">
              <a:avLst>
                <a:gd name="adj" fmla="val 12663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  <a:tileRect/>
            </a:gradFill>
            <a:ln w="12700">
              <a:solidFill>
                <a:schemeClr val="bg1"/>
              </a:solidFill>
            </a:ln>
            <a:effectLst>
              <a:outerShdw blurRad="152400" dist="635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4386108" y="2544215"/>
              <a:ext cx="522202" cy="397557"/>
            </a:xfrm>
            <a:custGeom>
              <a:avLst/>
              <a:gdLst>
                <a:gd name="T0" fmla="*/ 36 w 113"/>
                <a:gd name="T1" fmla="*/ 11 h 86"/>
                <a:gd name="T2" fmla="*/ 106 w 113"/>
                <a:gd name="T3" fmla="*/ 32 h 86"/>
                <a:gd name="T4" fmla="*/ 102 w 113"/>
                <a:gd name="T5" fmla="*/ 35 h 86"/>
                <a:gd name="T6" fmla="*/ 99 w 113"/>
                <a:gd name="T7" fmla="*/ 39 h 86"/>
                <a:gd name="T8" fmla="*/ 95 w 113"/>
                <a:gd name="T9" fmla="*/ 43 h 86"/>
                <a:gd name="T10" fmla="*/ 91 w 113"/>
                <a:gd name="T11" fmla="*/ 86 h 86"/>
                <a:gd name="T12" fmla="*/ 91 w 113"/>
                <a:gd name="T13" fmla="*/ 47 h 86"/>
                <a:gd name="T14" fmla="*/ 81 w 113"/>
                <a:gd name="T15" fmla="*/ 86 h 86"/>
                <a:gd name="T16" fmla="*/ 77 w 113"/>
                <a:gd name="T17" fmla="*/ 59 h 86"/>
                <a:gd name="T18" fmla="*/ 74 w 113"/>
                <a:gd name="T19" fmla="*/ 56 h 86"/>
                <a:gd name="T20" fmla="*/ 70 w 113"/>
                <a:gd name="T21" fmla="*/ 86 h 86"/>
                <a:gd name="T22" fmla="*/ 70 w 113"/>
                <a:gd name="T23" fmla="*/ 54 h 86"/>
                <a:gd name="T24" fmla="*/ 59 w 113"/>
                <a:gd name="T25" fmla="*/ 86 h 86"/>
                <a:gd name="T26" fmla="*/ 56 w 113"/>
                <a:gd name="T27" fmla="*/ 65 h 86"/>
                <a:gd name="T28" fmla="*/ 52 w 113"/>
                <a:gd name="T29" fmla="*/ 68 h 86"/>
                <a:gd name="T30" fmla="*/ 48 w 113"/>
                <a:gd name="T31" fmla="*/ 86 h 86"/>
                <a:gd name="T32" fmla="*/ 48 w 113"/>
                <a:gd name="T33" fmla="*/ 71 h 86"/>
                <a:gd name="T34" fmla="*/ 38 w 113"/>
                <a:gd name="T35" fmla="*/ 86 h 86"/>
                <a:gd name="T36" fmla="*/ 34 w 113"/>
                <a:gd name="T37" fmla="*/ 70 h 86"/>
                <a:gd name="T38" fmla="*/ 31 w 113"/>
                <a:gd name="T39" fmla="*/ 67 h 86"/>
                <a:gd name="T40" fmla="*/ 27 w 113"/>
                <a:gd name="T41" fmla="*/ 86 h 86"/>
                <a:gd name="T42" fmla="*/ 27 w 113"/>
                <a:gd name="T43" fmla="*/ 67 h 86"/>
                <a:gd name="T44" fmla="*/ 16 w 113"/>
                <a:gd name="T45" fmla="*/ 86 h 86"/>
                <a:gd name="T46" fmla="*/ 5 w 113"/>
                <a:gd name="T47" fmla="*/ 79 h 86"/>
                <a:gd name="T48" fmla="*/ 2 w 113"/>
                <a:gd name="T49" fmla="*/ 76 h 86"/>
                <a:gd name="T50" fmla="*/ 0 w 113"/>
                <a:gd name="T51" fmla="*/ 58 h 86"/>
                <a:gd name="T52" fmla="*/ 38 w 113"/>
                <a:gd name="T53" fmla="*/ 64 h 86"/>
                <a:gd name="T54" fmla="*/ 70 w 113"/>
                <a:gd name="T55" fmla="*/ 45 h 86"/>
                <a:gd name="T56" fmla="*/ 82 w 113"/>
                <a:gd name="T57" fmla="*/ 46 h 86"/>
                <a:gd name="T58" fmla="*/ 111 w 113"/>
                <a:gd name="T59" fmla="*/ 13 h 86"/>
                <a:gd name="T60" fmla="*/ 89 w 113"/>
                <a:gd name="T61" fmla="*/ 10 h 86"/>
                <a:gd name="T62" fmla="*/ 74 w 113"/>
                <a:gd name="T63" fmla="*/ 31 h 86"/>
                <a:gd name="T64" fmla="*/ 42 w 113"/>
                <a:gd name="T65" fmla="*/ 49 h 86"/>
                <a:gd name="T66" fmla="*/ 25 w 113"/>
                <a:gd name="T67" fmla="*/ 43 h 86"/>
                <a:gd name="T68" fmla="*/ 13 w 113"/>
                <a:gd name="T69" fmla="*/ 86 h 86"/>
                <a:gd name="T70" fmla="*/ 13 w 113"/>
                <a:gd name="T71" fmla="*/ 75 h 86"/>
                <a:gd name="T72" fmla="*/ 31 w 113"/>
                <a:gd name="T73" fmla="*/ 12 h 86"/>
                <a:gd name="T74" fmla="*/ 49 w 113"/>
                <a:gd name="T75" fmla="*/ 19 h 86"/>
                <a:gd name="T76" fmla="*/ 39 w 113"/>
                <a:gd name="T77" fmla="*/ 19 h 86"/>
                <a:gd name="T78" fmla="*/ 43 w 113"/>
                <a:gd name="T79" fmla="*/ 44 h 86"/>
                <a:gd name="T80" fmla="*/ 34 w 113"/>
                <a:gd name="T81" fmla="*/ 31 h 86"/>
                <a:gd name="T82" fmla="*/ 20 w 113"/>
                <a:gd name="T83" fmla="*/ 38 h 86"/>
                <a:gd name="T84" fmla="*/ 30 w 113"/>
                <a:gd name="T85" fmla="*/ 17 h 86"/>
                <a:gd name="T86" fmla="*/ 21 w 113"/>
                <a:gd name="T87" fmla="*/ 2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3" h="86">
                  <a:moveTo>
                    <a:pt x="36" y="2"/>
                  </a:moveTo>
                  <a:cubicBezTo>
                    <a:pt x="39" y="2"/>
                    <a:pt x="41" y="4"/>
                    <a:pt x="41" y="6"/>
                  </a:cubicBezTo>
                  <a:cubicBezTo>
                    <a:pt x="41" y="9"/>
                    <a:pt x="39" y="11"/>
                    <a:pt x="36" y="11"/>
                  </a:cubicBezTo>
                  <a:cubicBezTo>
                    <a:pt x="34" y="11"/>
                    <a:pt x="32" y="9"/>
                    <a:pt x="32" y="6"/>
                  </a:cubicBezTo>
                  <a:cubicBezTo>
                    <a:pt x="32" y="4"/>
                    <a:pt x="34" y="2"/>
                    <a:pt x="36" y="2"/>
                  </a:cubicBezTo>
                  <a:close/>
                  <a:moveTo>
                    <a:pt x="106" y="32"/>
                  </a:moveTo>
                  <a:cubicBezTo>
                    <a:pt x="106" y="86"/>
                    <a:pt x="106" y="86"/>
                    <a:pt x="106" y="86"/>
                  </a:cubicBezTo>
                  <a:cubicBezTo>
                    <a:pt x="102" y="86"/>
                    <a:pt x="102" y="86"/>
                    <a:pt x="102" y="8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5" y="32"/>
                    <a:pt x="105" y="32"/>
                    <a:pt x="105" y="32"/>
                  </a:cubicBezTo>
                  <a:cubicBezTo>
                    <a:pt x="106" y="32"/>
                    <a:pt x="106" y="32"/>
                    <a:pt x="106" y="32"/>
                  </a:cubicBezTo>
                  <a:close/>
                  <a:moveTo>
                    <a:pt x="99" y="39"/>
                  </a:moveTo>
                  <a:cubicBezTo>
                    <a:pt x="99" y="86"/>
                    <a:pt x="99" y="86"/>
                    <a:pt x="99" y="86"/>
                  </a:cubicBezTo>
                  <a:cubicBezTo>
                    <a:pt x="97" y="86"/>
                    <a:pt x="96" y="86"/>
                    <a:pt x="95" y="86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9" y="39"/>
                    <a:pt x="99" y="39"/>
                    <a:pt x="99" y="39"/>
                  </a:cubicBezTo>
                  <a:close/>
                  <a:moveTo>
                    <a:pt x="91" y="47"/>
                  </a:moveTo>
                  <a:cubicBezTo>
                    <a:pt x="91" y="86"/>
                    <a:pt x="91" y="86"/>
                    <a:pt x="91" y="86"/>
                  </a:cubicBezTo>
                  <a:cubicBezTo>
                    <a:pt x="90" y="86"/>
                    <a:pt x="89" y="86"/>
                    <a:pt x="88" y="86"/>
                  </a:cubicBezTo>
                  <a:cubicBezTo>
                    <a:pt x="88" y="51"/>
                    <a:pt x="88" y="51"/>
                    <a:pt x="88" y="51"/>
                  </a:cubicBezTo>
                  <a:cubicBezTo>
                    <a:pt x="91" y="47"/>
                    <a:pt x="91" y="47"/>
                    <a:pt x="91" y="47"/>
                  </a:cubicBezTo>
                  <a:close/>
                  <a:moveTo>
                    <a:pt x="84" y="55"/>
                  </a:moveTo>
                  <a:cubicBezTo>
                    <a:pt x="84" y="86"/>
                    <a:pt x="84" y="86"/>
                    <a:pt x="84" y="86"/>
                  </a:cubicBezTo>
                  <a:cubicBezTo>
                    <a:pt x="83" y="86"/>
                    <a:pt x="82" y="86"/>
                    <a:pt x="81" y="86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4" y="55"/>
                    <a:pt x="84" y="55"/>
                    <a:pt x="84" y="55"/>
                  </a:cubicBezTo>
                  <a:close/>
                  <a:moveTo>
                    <a:pt x="77" y="59"/>
                  </a:moveTo>
                  <a:cubicBezTo>
                    <a:pt x="77" y="86"/>
                    <a:pt x="77" y="86"/>
                    <a:pt x="77" y="86"/>
                  </a:cubicBezTo>
                  <a:cubicBezTo>
                    <a:pt x="76" y="86"/>
                    <a:pt x="75" y="86"/>
                    <a:pt x="74" y="86"/>
                  </a:cubicBezTo>
                  <a:cubicBezTo>
                    <a:pt x="74" y="56"/>
                    <a:pt x="74" y="56"/>
                    <a:pt x="74" y="56"/>
                  </a:cubicBezTo>
                  <a:cubicBezTo>
                    <a:pt x="77" y="59"/>
                    <a:pt x="77" y="59"/>
                    <a:pt x="77" y="59"/>
                  </a:cubicBezTo>
                  <a:close/>
                  <a:moveTo>
                    <a:pt x="70" y="54"/>
                  </a:moveTo>
                  <a:cubicBezTo>
                    <a:pt x="70" y="86"/>
                    <a:pt x="70" y="86"/>
                    <a:pt x="70" y="86"/>
                  </a:cubicBezTo>
                  <a:cubicBezTo>
                    <a:pt x="69" y="86"/>
                    <a:pt x="68" y="86"/>
                    <a:pt x="66" y="86"/>
                  </a:cubicBezTo>
                  <a:cubicBezTo>
                    <a:pt x="66" y="57"/>
                    <a:pt x="66" y="57"/>
                    <a:pt x="66" y="57"/>
                  </a:cubicBezTo>
                  <a:cubicBezTo>
                    <a:pt x="70" y="54"/>
                    <a:pt x="70" y="54"/>
                    <a:pt x="70" y="54"/>
                  </a:cubicBezTo>
                  <a:close/>
                  <a:moveTo>
                    <a:pt x="63" y="59"/>
                  </a:moveTo>
                  <a:cubicBezTo>
                    <a:pt x="63" y="86"/>
                    <a:pt x="63" y="86"/>
                    <a:pt x="63" y="86"/>
                  </a:cubicBezTo>
                  <a:cubicBezTo>
                    <a:pt x="62" y="86"/>
                    <a:pt x="60" y="86"/>
                    <a:pt x="59" y="86"/>
                  </a:cubicBezTo>
                  <a:cubicBezTo>
                    <a:pt x="59" y="62"/>
                    <a:pt x="59" y="62"/>
                    <a:pt x="59" y="62"/>
                  </a:cubicBezTo>
                  <a:cubicBezTo>
                    <a:pt x="63" y="59"/>
                    <a:pt x="63" y="59"/>
                    <a:pt x="63" y="59"/>
                  </a:cubicBezTo>
                  <a:close/>
                  <a:moveTo>
                    <a:pt x="56" y="65"/>
                  </a:moveTo>
                  <a:cubicBezTo>
                    <a:pt x="56" y="86"/>
                    <a:pt x="56" y="86"/>
                    <a:pt x="56" y="86"/>
                  </a:cubicBezTo>
                  <a:cubicBezTo>
                    <a:pt x="54" y="86"/>
                    <a:pt x="53" y="86"/>
                    <a:pt x="52" y="86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6" y="65"/>
                    <a:pt x="56" y="65"/>
                    <a:pt x="56" y="65"/>
                  </a:cubicBezTo>
                  <a:close/>
                  <a:moveTo>
                    <a:pt x="48" y="71"/>
                  </a:move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6" y="86"/>
                    <a:pt x="45" y="86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8" y="71"/>
                    <a:pt x="48" y="71"/>
                    <a:pt x="48" y="71"/>
                  </a:cubicBezTo>
                  <a:close/>
                  <a:moveTo>
                    <a:pt x="41" y="75"/>
                  </a:moveTo>
                  <a:cubicBezTo>
                    <a:pt x="41" y="86"/>
                    <a:pt x="41" y="86"/>
                    <a:pt x="41" y="86"/>
                  </a:cubicBezTo>
                  <a:cubicBezTo>
                    <a:pt x="40" y="86"/>
                    <a:pt x="39" y="86"/>
                    <a:pt x="38" y="86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41" y="75"/>
                    <a:pt x="41" y="75"/>
                    <a:pt x="41" y="75"/>
                  </a:cubicBezTo>
                  <a:close/>
                  <a:moveTo>
                    <a:pt x="34" y="70"/>
                  </a:moveTo>
                  <a:cubicBezTo>
                    <a:pt x="34" y="86"/>
                    <a:pt x="34" y="86"/>
                    <a:pt x="34" y="86"/>
                  </a:cubicBezTo>
                  <a:cubicBezTo>
                    <a:pt x="33" y="86"/>
                    <a:pt x="32" y="86"/>
                    <a:pt x="31" y="86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34" y="70"/>
                    <a:pt x="34" y="70"/>
                    <a:pt x="34" y="70"/>
                  </a:cubicBezTo>
                  <a:close/>
                  <a:moveTo>
                    <a:pt x="27" y="67"/>
                  </a:moveTo>
                  <a:cubicBezTo>
                    <a:pt x="27" y="86"/>
                    <a:pt x="27" y="86"/>
                    <a:pt x="27" y="86"/>
                  </a:cubicBezTo>
                  <a:cubicBezTo>
                    <a:pt x="26" y="86"/>
                    <a:pt x="25" y="86"/>
                    <a:pt x="23" y="86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7" y="67"/>
                    <a:pt x="27" y="67"/>
                    <a:pt x="27" y="67"/>
                  </a:cubicBezTo>
                  <a:close/>
                  <a:moveTo>
                    <a:pt x="20" y="71"/>
                  </a:moveTo>
                  <a:cubicBezTo>
                    <a:pt x="20" y="86"/>
                    <a:pt x="20" y="86"/>
                    <a:pt x="20" y="86"/>
                  </a:cubicBezTo>
                  <a:cubicBezTo>
                    <a:pt x="19" y="86"/>
                    <a:pt x="17" y="86"/>
                    <a:pt x="16" y="86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20" y="71"/>
                    <a:pt x="20" y="71"/>
                    <a:pt x="20" y="71"/>
                  </a:cubicBezTo>
                  <a:close/>
                  <a:moveTo>
                    <a:pt x="5" y="79"/>
                  </a:moveTo>
                  <a:cubicBezTo>
                    <a:pt x="5" y="86"/>
                    <a:pt x="5" y="86"/>
                    <a:pt x="5" y="86"/>
                  </a:cubicBezTo>
                  <a:cubicBezTo>
                    <a:pt x="2" y="86"/>
                    <a:pt x="2" y="86"/>
                    <a:pt x="2" y="8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5" y="79"/>
                    <a:pt x="5" y="79"/>
                    <a:pt x="5" y="79"/>
                  </a:cubicBezTo>
                  <a:close/>
                  <a:moveTo>
                    <a:pt x="0" y="58"/>
                  </a:moveTo>
                  <a:cubicBezTo>
                    <a:pt x="7" y="70"/>
                    <a:pt x="7" y="70"/>
                    <a:pt x="7" y="70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42" y="66"/>
                    <a:pt x="42" y="66"/>
                    <a:pt x="42" y="66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70" y="45"/>
                    <a:pt x="70" y="45"/>
                    <a:pt x="70" y="45"/>
                  </a:cubicBezTo>
                  <a:cubicBezTo>
                    <a:pt x="73" y="47"/>
                    <a:pt x="73" y="47"/>
                    <a:pt x="73" y="47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9" y="26"/>
                    <a:pt x="109" y="26"/>
                    <a:pt x="109" y="26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1" y="5"/>
                    <a:pt x="101" y="5"/>
                    <a:pt x="101" y="5"/>
                  </a:cubicBezTo>
                  <a:cubicBezTo>
                    <a:pt x="89" y="10"/>
                    <a:pt x="89" y="10"/>
                    <a:pt x="89" y="10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76" y="32"/>
                    <a:pt x="76" y="32"/>
                    <a:pt x="76" y="32"/>
                  </a:cubicBezTo>
                  <a:cubicBezTo>
                    <a:pt x="74" y="31"/>
                    <a:pt x="74" y="31"/>
                    <a:pt x="74" y="31"/>
                  </a:cubicBezTo>
                  <a:cubicBezTo>
                    <a:pt x="70" y="28"/>
                    <a:pt x="70" y="28"/>
                    <a:pt x="70" y="28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13" y="75"/>
                  </a:moveTo>
                  <a:cubicBezTo>
                    <a:pt x="13" y="86"/>
                    <a:pt x="13" y="86"/>
                    <a:pt x="13" y="86"/>
                  </a:cubicBezTo>
                  <a:cubicBezTo>
                    <a:pt x="11" y="86"/>
                    <a:pt x="10" y="86"/>
                    <a:pt x="9" y="86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13" y="75"/>
                    <a:pt x="13" y="75"/>
                    <a:pt x="13" y="75"/>
                  </a:cubicBezTo>
                  <a:close/>
                  <a:moveTo>
                    <a:pt x="21" y="22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2" y="33"/>
                    <a:pt x="31" y="38"/>
                    <a:pt x="31" y="38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3" y="24"/>
                    <a:pt x="23" y="24"/>
                    <a:pt x="23" y="24"/>
                  </a:cubicBezTo>
                  <a:lnTo>
                    <a:pt x="21" y="2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364969" y="1977531"/>
            <a:ext cx="2304751" cy="1045633"/>
            <a:chOff x="3417367" y="1348728"/>
            <a:chExt cx="1728788" cy="784225"/>
          </a:xfrm>
        </p:grpSpPr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3417367" y="1348728"/>
              <a:ext cx="1728788" cy="784225"/>
            </a:xfrm>
            <a:custGeom>
              <a:avLst/>
              <a:gdLst>
                <a:gd name="T0" fmla="*/ 331 w 461"/>
                <a:gd name="T1" fmla="*/ 0 h 209"/>
                <a:gd name="T2" fmla="*/ 201 w 461"/>
                <a:gd name="T3" fmla="*/ 24 h 209"/>
                <a:gd name="T4" fmla="*/ 187 w 461"/>
                <a:gd name="T5" fmla="*/ 29 h 209"/>
                <a:gd name="T6" fmla="*/ 174 w 461"/>
                <a:gd name="T7" fmla="*/ 35 h 209"/>
                <a:gd name="T8" fmla="*/ 0 w 461"/>
                <a:gd name="T9" fmla="*/ 209 h 209"/>
                <a:gd name="T10" fmla="*/ 174 w 461"/>
                <a:gd name="T11" fmla="*/ 209 h 209"/>
                <a:gd name="T12" fmla="*/ 187 w 461"/>
                <a:gd name="T13" fmla="*/ 209 h 209"/>
                <a:gd name="T14" fmla="*/ 201 w 461"/>
                <a:gd name="T15" fmla="*/ 209 h 209"/>
                <a:gd name="T16" fmla="*/ 461 w 461"/>
                <a:gd name="T17" fmla="*/ 209 h 209"/>
                <a:gd name="T18" fmla="*/ 461 w 461"/>
                <a:gd name="T19" fmla="*/ 24 h 209"/>
                <a:gd name="T20" fmla="*/ 331 w 461"/>
                <a:gd name="T21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1" h="209">
                  <a:moveTo>
                    <a:pt x="331" y="0"/>
                  </a:moveTo>
                  <a:cubicBezTo>
                    <a:pt x="285" y="0"/>
                    <a:pt x="241" y="8"/>
                    <a:pt x="201" y="24"/>
                  </a:cubicBezTo>
                  <a:cubicBezTo>
                    <a:pt x="196" y="26"/>
                    <a:pt x="192" y="27"/>
                    <a:pt x="187" y="29"/>
                  </a:cubicBezTo>
                  <a:cubicBezTo>
                    <a:pt x="183" y="31"/>
                    <a:pt x="178" y="33"/>
                    <a:pt x="174" y="35"/>
                  </a:cubicBezTo>
                  <a:cubicBezTo>
                    <a:pt x="98" y="71"/>
                    <a:pt x="36" y="133"/>
                    <a:pt x="0" y="209"/>
                  </a:cubicBezTo>
                  <a:cubicBezTo>
                    <a:pt x="174" y="209"/>
                    <a:pt x="174" y="209"/>
                    <a:pt x="174" y="209"/>
                  </a:cubicBezTo>
                  <a:cubicBezTo>
                    <a:pt x="187" y="209"/>
                    <a:pt x="187" y="209"/>
                    <a:pt x="187" y="209"/>
                  </a:cubicBezTo>
                  <a:cubicBezTo>
                    <a:pt x="201" y="209"/>
                    <a:pt x="201" y="209"/>
                    <a:pt x="201" y="209"/>
                  </a:cubicBezTo>
                  <a:cubicBezTo>
                    <a:pt x="461" y="209"/>
                    <a:pt x="461" y="209"/>
                    <a:pt x="461" y="209"/>
                  </a:cubicBezTo>
                  <a:cubicBezTo>
                    <a:pt x="461" y="24"/>
                    <a:pt x="461" y="24"/>
                    <a:pt x="461" y="24"/>
                  </a:cubicBezTo>
                  <a:cubicBezTo>
                    <a:pt x="420" y="8"/>
                    <a:pt x="377" y="0"/>
                    <a:pt x="331" y="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6400">
                <a:latin typeface="Chelsea" panose="02000500000000000000" pitchFamily="2" charset="0"/>
              </a:endParaRPr>
            </a:p>
          </p:txBody>
        </p:sp>
        <p:sp>
          <p:nvSpPr>
            <p:cNvPr id="13" name="标题层"/>
            <p:cNvSpPr txBox="1"/>
            <p:nvPr/>
          </p:nvSpPr>
          <p:spPr bwMode="auto">
            <a:xfrm>
              <a:off x="4434768" y="1518855"/>
              <a:ext cx="617718" cy="496290"/>
            </a:xfrm>
            <a:prstGeom prst="rect">
              <a:avLst/>
            </a:prstGeom>
            <a:noFill/>
            <a:effectLst>
              <a:outerShdw blurRad="12700" dist="12700" dir="438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 defTabSz="1219078">
                <a:defRPr/>
              </a:pPr>
              <a:r>
                <a:rPr lang="en-US" altLang="zh-CN" sz="3700" kern="0" dirty="0">
                  <a:solidFill>
                    <a:sysClr val="window" lastClr="FFFFFF"/>
                  </a:solidFill>
                  <a:latin typeface="Impact" pitchFamily="34" charset="0"/>
                  <a:ea typeface="微软雅黑" pitchFamily="34" charset="-122"/>
                  <a:cs typeface="Arial" panose="020B0604020202020204" pitchFamily="34" charset="0"/>
                </a:rPr>
                <a:t>01</a:t>
              </a:r>
              <a:endParaRPr lang="zh-CN" altLang="en-US" sz="3700" kern="0" dirty="0">
                <a:solidFill>
                  <a:sysClr val="window" lastClr="FFFFFF"/>
                </a:solidFill>
                <a:latin typeface="Impact" pitchFamily="34" charset="0"/>
                <a:ea typeface="微软雅黑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780863" y="2174578"/>
            <a:ext cx="1043380" cy="2300817"/>
            <a:chOff x="5229523" y="1496513"/>
            <a:chExt cx="782637" cy="1725613"/>
          </a:xfrm>
        </p:grpSpPr>
        <p:sp>
          <p:nvSpPr>
            <p:cNvPr id="15" name="Freeform 6"/>
            <p:cNvSpPr>
              <a:spLocks/>
            </p:cNvSpPr>
            <p:nvPr/>
          </p:nvSpPr>
          <p:spPr bwMode="auto">
            <a:xfrm rot="16200000">
              <a:off x="4758035" y="1968001"/>
              <a:ext cx="1725613" cy="782637"/>
            </a:xfrm>
            <a:custGeom>
              <a:avLst/>
              <a:gdLst>
                <a:gd name="T0" fmla="*/ 287 w 460"/>
                <a:gd name="T1" fmla="*/ 0 h 209"/>
                <a:gd name="T2" fmla="*/ 273 w 460"/>
                <a:gd name="T3" fmla="*/ 0 h 209"/>
                <a:gd name="T4" fmla="*/ 260 w 460"/>
                <a:gd name="T5" fmla="*/ 0 h 209"/>
                <a:gd name="T6" fmla="*/ 0 w 460"/>
                <a:gd name="T7" fmla="*/ 0 h 209"/>
                <a:gd name="T8" fmla="*/ 0 w 460"/>
                <a:gd name="T9" fmla="*/ 185 h 209"/>
                <a:gd name="T10" fmla="*/ 130 w 460"/>
                <a:gd name="T11" fmla="*/ 209 h 209"/>
                <a:gd name="T12" fmla="*/ 260 w 460"/>
                <a:gd name="T13" fmla="*/ 185 h 209"/>
                <a:gd name="T14" fmla="*/ 273 w 460"/>
                <a:gd name="T15" fmla="*/ 179 h 209"/>
                <a:gd name="T16" fmla="*/ 287 w 460"/>
                <a:gd name="T17" fmla="*/ 173 h 209"/>
                <a:gd name="T18" fmla="*/ 460 w 460"/>
                <a:gd name="T19" fmla="*/ 0 h 209"/>
                <a:gd name="T20" fmla="*/ 287 w 460"/>
                <a:gd name="T21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0" h="209">
                  <a:moveTo>
                    <a:pt x="287" y="0"/>
                  </a:moveTo>
                  <a:cubicBezTo>
                    <a:pt x="273" y="0"/>
                    <a:pt x="273" y="0"/>
                    <a:pt x="273" y="0"/>
                  </a:cubicBezTo>
                  <a:cubicBezTo>
                    <a:pt x="260" y="0"/>
                    <a:pt x="260" y="0"/>
                    <a:pt x="26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40" y="200"/>
                    <a:pt x="84" y="209"/>
                    <a:pt x="130" y="209"/>
                  </a:cubicBezTo>
                  <a:cubicBezTo>
                    <a:pt x="176" y="209"/>
                    <a:pt x="219" y="200"/>
                    <a:pt x="260" y="185"/>
                  </a:cubicBezTo>
                  <a:cubicBezTo>
                    <a:pt x="264" y="183"/>
                    <a:pt x="269" y="181"/>
                    <a:pt x="273" y="179"/>
                  </a:cubicBezTo>
                  <a:cubicBezTo>
                    <a:pt x="278" y="178"/>
                    <a:pt x="282" y="176"/>
                    <a:pt x="287" y="173"/>
                  </a:cubicBezTo>
                  <a:cubicBezTo>
                    <a:pt x="363" y="137"/>
                    <a:pt x="424" y="76"/>
                    <a:pt x="460" y="0"/>
                  </a:cubicBezTo>
                  <a:lnTo>
                    <a:pt x="287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6400">
                <a:latin typeface="Chelsea" panose="02000500000000000000" pitchFamily="2" charset="0"/>
              </a:endParaRPr>
            </a:p>
          </p:txBody>
        </p:sp>
        <p:sp>
          <p:nvSpPr>
            <p:cNvPr id="16" name="标题层"/>
            <p:cNvSpPr txBox="1"/>
            <p:nvPr/>
          </p:nvSpPr>
          <p:spPr bwMode="auto">
            <a:xfrm>
              <a:off x="5290900" y="2696602"/>
              <a:ext cx="617718" cy="496290"/>
            </a:xfrm>
            <a:prstGeom prst="rect">
              <a:avLst/>
            </a:prstGeom>
            <a:noFill/>
            <a:effectLst>
              <a:outerShdw blurRad="12700" dist="12700" dir="438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 defTabSz="1219078">
                <a:defRPr/>
              </a:pPr>
              <a:r>
                <a:rPr lang="en-US" altLang="zh-CN" sz="3700" kern="0" dirty="0">
                  <a:solidFill>
                    <a:sysClr val="window" lastClr="FFFFFF"/>
                  </a:solidFill>
                  <a:latin typeface="Impact" pitchFamily="34" charset="0"/>
                  <a:ea typeface="微软雅黑" pitchFamily="34" charset="-122"/>
                  <a:cs typeface="Arial" panose="020B0604020202020204" pitchFamily="34" charset="0"/>
                </a:rPr>
                <a:t>02</a:t>
              </a:r>
              <a:endParaRPr lang="zh-CN" altLang="en-US" sz="3700" kern="0" dirty="0">
                <a:solidFill>
                  <a:sysClr val="window" lastClr="FFFFFF"/>
                </a:solidFill>
                <a:latin typeface="Impact" pitchFamily="34" charset="0"/>
                <a:ea typeface="微软雅黑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370256" y="4593730"/>
            <a:ext cx="2300518" cy="1043516"/>
            <a:chOff x="4171430" y="3310878"/>
            <a:chExt cx="1725613" cy="782637"/>
          </a:xfrm>
        </p:grpSpPr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4171430" y="3310878"/>
              <a:ext cx="1725613" cy="782637"/>
            </a:xfrm>
            <a:custGeom>
              <a:avLst/>
              <a:gdLst>
                <a:gd name="T0" fmla="*/ 287 w 460"/>
                <a:gd name="T1" fmla="*/ 0 h 209"/>
                <a:gd name="T2" fmla="*/ 273 w 460"/>
                <a:gd name="T3" fmla="*/ 0 h 209"/>
                <a:gd name="T4" fmla="*/ 260 w 460"/>
                <a:gd name="T5" fmla="*/ 0 h 209"/>
                <a:gd name="T6" fmla="*/ 0 w 460"/>
                <a:gd name="T7" fmla="*/ 0 h 209"/>
                <a:gd name="T8" fmla="*/ 0 w 460"/>
                <a:gd name="T9" fmla="*/ 185 h 209"/>
                <a:gd name="T10" fmla="*/ 130 w 460"/>
                <a:gd name="T11" fmla="*/ 209 h 209"/>
                <a:gd name="T12" fmla="*/ 260 w 460"/>
                <a:gd name="T13" fmla="*/ 185 h 209"/>
                <a:gd name="T14" fmla="*/ 273 w 460"/>
                <a:gd name="T15" fmla="*/ 179 h 209"/>
                <a:gd name="T16" fmla="*/ 287 w 460"/>
                <a:gd name="T17" fmla="*/ 173 h 209"/>
                <a:gd name="T18" fmla="*/ 460 w 460"/>
                <a:gd name="T19" fmla="*/ 0 h 209"/>
                <a:gd name="T20" fmla="*/ 287 w 460"/>
                <a:gd name="T21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0" h="209">
                  <a:moveTo>
                    <a:pt x="287" y="0"/>
                  </a:moveTo>
                  <a:cubicBezTo>
                    <a:pt x="273" y="0"/>
                    <a:pt x="273" y="0"/>
                    <a:pt x="273" y="0"/>
                  </a:cubicBezTo>
                  <a:cubicBezTo>
                    <a:pt x="260" y="0"/>
                    <a:pt x="260" y="0"/>
                    <a:pt x="26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40" y="200"/>
                    <a:pt x="84" y="209"/>
                    <a:pt x="130" y="209"/>
                  </a:cubicBezTo>
                  <a:cubicBezTo>
                    <a:pt x="176" y="209"/>
                    <a:pt x="219" y="200"/>
                    <a:pt x="260" y="185"/>
                  </a:cubicBezTo>
                  <a:cubicBezTo>
                    <a:pt x="264" y="183"/>
                    <a:pt x="269" y="181"/>
                    <a:pt x="273" y="179"/>
                  </a:cubicBezTo>
                  <a:cubicBezTo>
                    <a:pt x="278" y="178"/>
                    <a:pt x="282" y="176"/>
                    <a:pt x="287" y="173"/>
                  </a:cubicBezTo>
                  <a:cubicBezTo>
                    <a:pt x="363" y="137"/>
                    <a:pt x="424" y="76"/>
                    <a:pt x="460" y="0"/>
                  </a:cubicBezTo>
                  <a:lnTo>
                    <a:pt x="287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6400">
                <a:latin typeface="Chelsea" panose="02000500000000000000" pitchFamily="2" charset="0"/>
              </a:endParaRPr>
            </a:p>
          </p:txBody>
        </p:sp>
        <p:sp>
          <p:nvSpPr>
            <p:cNvPr id="19" name="标题层"/>
            <p:cNvSpPr txBox="1"/>
            <p:nvPr/>
          </p:nvSpPr>
          <p:spPr bwMode="auto">
            <a:xfrm>
              <a:off x="4171430" y="3440586"/>
              <a:ext cx="617718" cy="496290"/>
            </a:xfrm>
            <a:prstGeom prst="rect">
              <a:avLst/>
            </a:prstGeom>
            <a:noFill/>
            <a:effectLst>
              <a:outerShdw blurRad="12700" dist="12700" dir="438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 defTabSz="1219078">
                <a:defRPr/>
              </a:pPr>
              <a:r>
                <a:rPr lang="en-US" altLang="zh-CN" sz="3700" kern="0" dirty="0">
                  <a:solidFill>
                    <a:sysClr val="window" lastClr="FFFFFF"/>
                  </a:solidFill>
                  <a:latin typeface="Impact" pitchFamily="34" charset="0"/>
                  <a:ea typeface="微软雅黑" pitchFamily="34" charset="-122"/>
                  <a:cs typeface="Arial" panose="020B0604020202020204" pitchFamily="34" charset="0"/>
                </a:rPr>
                <a:t>03</a:t>
              </a:r>
              <a:endParaRPr lang="zh-CN" altLang="en-US" sz="3700" kern="0" dirty="0">
                <a:solidFill>
                  <a:sysClr val="window" lastClr="FFFFFF"/>
                </a:solidFill>
                <a:latin typeface="Impact" pitchFamily="34" charset="0"/>
                <a:ea typeface="微软雅黑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04026" y="3152414"/>
            <a:ext cx="1043380" cy="2300817"/>
            <a:chOff x="3296644" y="2229890"/>
            <a:chExt cx="782637" cy="1725613"/>
          </a:xfrm>
        </p:grpSpPr>
        <p:sp>
          <p:nvSpPr>
            <p:cNvPr id="21" name="Freeform 6"/>
            <p:cNvSpPr>
              <a:spLocks/>
            </p:cNvSpPr>
            <p:nvPr/>
          </p:nvSpPr>
          <p:spPr bwMode="auto">
            <a:xfrm rot="5400000">
              <a:off x="2825156" y="2701378"/>
              <a:ext cx="1725613" cy="782637"/>
            </a:xfrm>
            <a:custGeom>
              <a:avLst/>
              <a:gdLst>
                <a:gd name="T0" fmla="*/ 287 w 460"/>
                <a:gd name="T1" fmla="*/ 0 h 209"/>
                <a:gd name="T2" fmla="*/ 273 w 460"/>
                <a:gd name="T3" fmla="*/ 0 h 209"/>
                <a:gd name="T4" fmla="*/ 260 w 460"/>
                <a:gd name="T5" fmla="*/ 0 h 209"/>
                <a:gd name="T6" fmla="*/ 0 w 460"/>
                <a:gd name="T7" fmla="*/ 0 h 209"/>
                <a:gd name="T8" fmla="*/ 0 w 460"/>
                <a:gd name="T9" fmla="*/ 185 h 209"/>
                <a:gd name="T10" fmla="*/ 130 w 460"/>
                <a:gd name="T11" fmla="*/ 209 h 209"/>
                <a:gd name="T12" fmla="*/ 260 w 460"/>
                <a:gd name="T13" fmla="*/ 185 h 209"/>
                <a:gd name="T14" fmla="*/ 273 w 460"/>
                <a:gd name="T15" fmla="*/ 179 h 209"/>
                <a:gd name="T16" fmla="*/ 287 w 460"/>
                <a:gd name="T17" fmla="*/ 173 h 209"/>
                <a:gd name="T18" fmla="*/ 460 w 460"/>
                <a:gd name="T19" fmla="*/ 0 h 209"/>
                <a:gd name="T20" fmla="*/ 287 w 460"/>
                <a:gd name="T21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0" h="209">
                  <a:moveTo>
                    <a:pt x="287" y="0"/>
                  </a:moveTo>
                  <a:cubicBezTo>
                    <a:pt x="273" y="0"/>
                    <a:pt x="273" y="0"/>
                    <a:pt x="273" y="0"/>
                  </a:cubicBezTo>
                  <a:cubicBezTo>
                    <a:pt x="260" y="0"/>
                    <a:pt x="260" y="0"/>
                    <a:pt x="26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40" y="200"/>
                    <a:pt x="84" y="209"/>
                    <a:pt x="130" y="209"/>
                  </a:cubicBezTo>
                  <a:cubicBezTo>
                    <a:pt x="176" y="209"/>
                    <a:pt x="219" y="200"/>
                    <a:pt x="260" y="185"/>
                  </a:cubicBezTo>
                  <a:cubicBezTo>
                    <a:pt x="264" y="183"/>
                    <a:pt x="269" y="181"/>
                    <a:pt x="273" y="179"/>
                  </a:cubicBezTo>
                  <a:cubicBezTo>
                    <a:pt x="278" y="178"/>
                    <a:pt x="282" y="176"/>
                    <a:pt x="287" y="173"/>
                  </a:cubicBezTo>
                  <a:cubicBezTo>
                    <a:pt x="363" y="137"/>
                    <a:pt x="424" y="76"/>
                    <a:pt x="460" y="0"/>
                  </a:cubicBezTo>
                  <a:lnTo>
                    <a:pt x="287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6400">
                <a:latin typeface="Chelsea" panose="02000500000000000000" pitchFamily="2" charset="0"/>
              </a:endParaRPr>
            </a:p>
          </p:txBody>
        </p:sp>
        <p:sp>
          <p:nvSpPr>
            <p:cNvPr id="22" name="标题层"/>
            <p:cNvSpPr txBox="1"/>
            <p:nvPr/>
          </p:nvSpPr>
          <p:spPr bwMode="auto">
            <a:xfrm>
              <a:off x="3417367" y="2229890"/>
              <a:ext cx="617718" cy="496290"/>
            </a:xfrm>
            <a:prstGeom prst="rect">
              <a:avLst/>
            </a:prstGeom>
            <a:noFill/>
            <a:effectLst>
              <a:outerShdw blurRad="12700" dist="12700" dir="438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 defTabSz="1219078">
                <a:defRPr/>
              </a:pPr>
              <a:r>
                <a:rPr lang="en-US" altLang="zh-CN" sz="3700" kern="0" dirty="0">
                  <a:solidFill>
                    <a:sysClr val="window" lastClr="FFFFFF"/>
                  </a:solidFill>
                  <a:latin typeface="Impact" pitchFamily="34" charset="0"/>
                  <a:ea typeface="微软雅黑" pitchFamily="34" charset="-122"/>
                  <a:cs typeface="Arial" panose="020B0604020202020204" pitchFamily="34" charset="0"/>
                </a:rPr>
                <a:t>04</a:t>
              </a:r>
              <a:endParaRPr lang="zh-CN" altLang="en-US" sz="3700" kern="0" dirty="0">
                <a:solidFill>
                  <a:sysClr val="window" lastClr="FFFFFF"/>
                </a:solidFill>
                <a:latin typeface="Impact" pitchFamily="34" charset="0"/>
                <a:ea typeface="微软雅黑" pitchFamily="3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23" name="直接连接符 22"/>
          <p:cNvCxnSpPr/>
          <p:nvPr/>
        </p:nvCxnSpPr>
        <p:spPr>
          <a:xfrm>
            <a:off x="4080314" y="2694079"/>
            <a:ext cx="828416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  <a:headEnd type="oval"/>
            <a:tailEnd type="oval"/>
          </a:ln>
          <a:effectLst/>
        </p:spPr>
      </p:cxnSp>
      <p:sp>
        <p:nvSpPr>
          <p:cNvPr id="24" name="矩形 23"/>
          <p:cNvSpPr/>
          <p:nvPr/>
        </p:nvSpPr>
        <p:spPr>
          <a:xfrm>
            <a:off x="1200369" y="2324747"/>
            <a:ext cx="2687674" cy="943836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3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7256565" y="2694079"/>
            <a:ext cx="828416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  <a:headEnd type="oval"/>
            <a:tailEnd type="oval"/>
          </a:ln>
          <a:effectLst/>
        </p:spPr>
      </p:cxnSp>
      <p:sp>
        <p:nvSpPr>
          <p:cNvPr id="26" name="矩形 25"/>
          <p:cNvSpPr/>
          <p:nvPr/>
        </p:nvSpPr>
        <p:spPr>
          <a:xfrm>
            <a:off x="8304233" y="2324747"/>
            <a:ext cx="2687674" cy="943836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3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7256565" y="4787088"/>
            <a:ext cx="828416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  <a:headEnd type="oval"/>
            <a:tailEnd type="oval"/>
          </a:ln>
          <a:effectLst/>
        </p:spPr>
      </p:cxnSp>
      <p:sp>
        <p:nvSpPr>
          <p:cNvPr id="28" name="矩形 27"/>
          <p:cNvSpPr/>
          <p:nvPr/>
        </p:nvSpPr>
        <p:spPr>
          <a:xfrm>
            <a:off x="8304233" y="4470924"/>
            <a:ext cx="2687674" cy="943836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3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4080314" y="4787088"/>
            <a:ext cx="828416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  <a:headEnd type="oval"/>
            <a:tailEnd type="oval"/>
          </a:ln>
          <a:effectLst/>
        </p:spPr>
      </p:cxnSp>
      <p:sp>
        <p:nvSpPr>
          <p:cNvPr id="30" name="矩形 29"/>
          <p:cNvSpPr/>
          <p:nvPr/>
        </p:nvSpPr>
        <p:spPr>
          <a:xfrm>
            <a:off x="1200369" y="4470924"/>
            <a:ext cx="2687674" cy="943836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3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38330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350"/>
                                </p:stCondLst>
                                <p:childTnLst>
                                  <p:par>
                                    <p:cTn id="13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850"/>
                                </p:stCondLst>
                                <p:childTnLst>
                                  <p:par>
                                    <p:cTn id="18" presetID="1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350"/>
                                </p:stCondLst>
                                <p:childTnLst>
                                  <p:par>
                                    <p:cTn id="23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850"/>
                                </p:stCondLst>
                                <p:childTnLst>
                                  <p:par>
                                    <p:cTn id="28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33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5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650"/>
                                </p:stCondLst>
                                <p:childTnLst>
                                  <p:par>
                                    <p:cTn id="37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39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40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950"/>
                                </p:stCondLst>
                                <p:childTnLst>
                                  <p:par>
                                    <p:cTn id="4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6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48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49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550"/>
                                </p:stCondLst>
                                <p:childTnLst>
                                  <p:par>
                                    <p:cTn id="5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55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57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58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60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2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450"/>
                                </p:stCondLst>
                                <p:childTnLst>
                                  <p:par>
                                    <p:cTn id="64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66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67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26" grpId="0"/>
          <p:bldP spid="28" grpId="0"/>
          <p:bldP spid="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350"/>
                                </p:stCondLst>
                                <p:childTnLst>
                                  <p:par>
                                    <p:cTn id="13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850"/>
                                </p:stCondLst>
                                <p:childTnLst>
                                  <p:par>
                                    <p:cTn id="18" presetID="1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350"/>
                                </p:stCondLst>
                                <p:childTnLst>
                                  <p:par>
                                    <p:cTn id="23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850"/>
                                </p:stCondLst>
                                <p:childTnLst>
                                  <p:par>
                                    <p:cTn id="28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33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5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650"/>
                                </p:stCondLst>
                                <p:childTnLst>
                                  <p:par>
                                    <p:cTn id="37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950"/>
                                </p:stCondLst>
                                <p:childTnLst>
                                  <p:par>
                                    <p:cTn id="4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550"/>
                                </p:stCondLst>
                                <p:childTnLst>
                                  <p:par>
                                    <p:cTn id="5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5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60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2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450"/>
                                </p:stCondLst>
                                <p:childTnLst>
                                  <p:par>
                                    <p:cTn id="6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26" grpId="0"/>
          <p:bldP spid="28" grpId="0"/>
          <p:bldP spid="30" grpId="0"/>
        </p:bldLst>
      </p:timing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组合 56"/>
          <p:cNvGrpSpPr/>
          <p:nvPr/>
        </p:nvGrpSpPr>
        <p:grpSpPr>
          <a:xfrm>
            <a:off x="6258130" y="1914447"/>
            <a:ext cx="4174365" cy="1165388"/>
            <a:chOff x="4860032" y="1203598"/>
            <a:chExt cx="3131181" cy="874041"/>
          </a:xfrm>
        </p:grpSpPr>
        <p:grpSp>
          <p:nvGrpSpPr>
            <p:cNvPr id="58" name="组合 57"/>
            <p:cNvGrpSpPr/>
            <p:nvPr/>
          </p:nvGrpSpPr>
          <p:grpSpPr>
            <a:xfrm>
              <a:off x="4860032" y="1203598"/>
              <a:ext cx="3131181" cy="874041"/>
              <a:chOff x="3995936" y="1527637"/>
              <a:chExt cx="3544233" cy="936108"/>
            </a:xfrm>
          </p:grpSpPr>
          <p:sp>
            <p:nvSpPr>
              <p:cNvPr id="62" name="等腰三角形 11"/>
              <p:cNvSpPr/>
              <p:nvPr/>
            </p:nvSpPr>
            <p:spPr>
              <a:xfrm rot="5400000">
                <a:off x="5299999" y="223574"/>
                <a:ext cx="936108" cy="3544233"/>
              </a:xfrm>
              <a:custGeom>
                <a:avLst/>
                <a:gdLst/>
                <a:ahLst/>
                <a:cxnLst/>
                <a:rect l="l" t="t" r="r" b="b"/>
                <a:pathLst>
                  <a:path w="936108" h="3544233">
                    <a:moveTo>
                      <a:pt x="0" y="3465329"/>
                    </a:moveTo>
                    <a:lnTo>
                      <a:pt x="0" y="528142"/>
                    </a:lnTo>
                    <a:lnTo>
                      <a:pt x="1" y="528142"/>
                    </a:lnTo>
                    <a:lnTo>
                      <a:pt x="468055" y="0"/>
                    </a:lnTo>
                    <a:lnTo>
                      <a:pt x="936108" y="528142"/>
                    </a:lnTo>
                    <a:lnTo>
                      <a:pt x="936105" y="528142"/>
                    </a:lnTo>
                    <a:lnTo>
                      <a:pt x="936105" y="3465329"/>
                    </a:lnTo>
                    <a:cubicBezTo>
                      <a:pt x="936105" y="3508906"/>
                      <a:pt x="900778" y="3544233"/>
                      <a:pt x="857201" y="3544233"/>
                    </a:cubicBezTo>
                    <a:lnTo>
                      <a:pt x="78905" y="3544233"/>
                    </a:lnTo>
                    <a:cubicBezTo>
                      <a:pt x="35328" y="3544233"/>
                      <a:pt x="0" y="3508906"/>
                      <a:pt x="0" y="346532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254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3" name="等腰三角形 11"/>
              <p:cNvSpPr/>
              <p:nvPr/>
            </p:nvSpPr>
            <p:spPr>
              <a:xfrm rot="5400000">
                <a:off x="5531293" y="89835"/>
                <a:ext cx="424148" cy="3403541"/>
              </a:xfrm>
              <a:custGeom>
                <a:avLst/>
                <a:gdLst/>
                <a:ahLst/>
                <a:cxnLst/>
                <a:rect l="l" t="t" r="r" b="b"/>
                <a:pathLst>
                  <a:path w="424148" h="3403541">
                    <a:moveTo>
                      <a:pt x="0" y="3326738"/>
                    </a:moveTo>
                    <a:lnTo>
                      <a:pt x="0" y="467749"/>
                    </a:lnTo>
                    <a:lnTo>
                      <a:pt x="1" y="467749"/>
                    </a:lnTo>
                    <a:lnTo>
                      <a:pt x="424148" y="0"/>
                    </a:lnTo>
                    <a:lnTo>
                      <a:pt x="424148" y="3403541"/>
                    </a:lnTo>
                    <a:lnTo>
                      <a:pt x="78586" y="3403541"/>
                    </a:lnTo>
                    <a:cubicBezTo>
                      <a:pt x="35185" y="3403541"/>
                      <a:pt x="0" y="3369155"/>
                      <a:pt x="0" y="332673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4000"/>
                    </a:schemeClr>
                  </a:gs>
                  <a:gs pos="100000">
                    <a:schemeClr val="bg1">
                      <a:alpha val="2900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59" name="直接连接符 58"/>
            <p:cNvCxnSpPr/>
            <p:nvPr/>
          </p:nvCxnSpPr>
          <p:spPr>
            <a:xfrm>
              <a:off x="5436096" y="1490900"/>
              <a:ext cx="0" cy="401605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직사각형 153"/>
            <p:cNvSpPr/>
            <p:nvPr/>
          </p:nvSpPr>
          <p:spPr bwMode="auto">
            <a:xfrm>
              <a:off x="4933092" y="1460870"/>
              <a:ext cx="421084" cy="4385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ko-KR" sz="3200" kern="0" dirty="0">
                  <a:solidFill>
                    <a:schemeClr val="bg1"/>
                  </a:solidFill>
                  <a:latin typeface="Impact" pitchFamily="34" charset="0"/>
                  <a:ea typeface="HY견고딕" pitchFamily="18" charset="-127"/>
                  <a:cs typeface="Arial" pitchFamily="34" charset="0"/>
                </a:rPr>
                <a:t>01</a:t>
              </a:r>
              <a:endParaRPr lang="ko-KR" altLang="en-US" sz="3200" dirty="0">
                <a:solidFill>
                  <a:schemeClr val="bg1"/>
                </a:solidFill>
                <a:latin typeface="Impact" pitchFamily="34" charset="0"/>
              </a:endParaRPr>
            </a:p>
          </p:txBody>
        </p:sp>
        <p:sp>
          <p:nvSpPr>
            <p:cNvPr id="61" name="矩形 1"/>
            <p:cNvSpPr>
              <a:spLocks noChangeArrowheads="1"/>
            </p:cNvSpPr>
            <p:nvPr/>
          </p:nvSpPr>
          <p:spPr bwMode="auto">
            <a:xfrm>
              <a:off x="5503307" y="1414703"/>
              <a:ext cx="1949013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请在此处输入您的文本，或者复制您的文本粘贴到此处请在此处请在此处输入您的文本，或者复制您的文本粘贴请在此处输入您的文本，</a:t>
              </a:r>
              <a:endParaRPr lang="zh-CN" altLang="en-US" sz="13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6258130" y="3722445"/>
            <a:ext cx="4174365" cy="1165388"/>
            <a:chOff x="4860032" y="1203598"/>
            <a:chExt cx="3131181" cy="874041"/>
          </a:xfrm>
        </p:grpSpPr>
        <p:grpSp>
          <p:nvGrpSpPr>
            <p:cNvPr id="65" name="组合 64"/>
            <p:cNvGrpSpPr/>
            <p:nvPr/>
          </p:nvGrpSpPr>
          <p:grpSpPr>
            <a:xfrm>
              <a:off x="4860032" y="1203598"/>
              <a:ext cx="3131181" cy="874041"/>
              <a:chOff x="3995936" y="1527637"/>
              <a:chExt cx="3544233" cy="936108"/>
            </a:xfrm>
          </p:grpSpPr>
          <p:sp>
            <p:nvSpPr>
              <p:cNvPr id="69" name="等腰三角形 11"/>
              <p:cNvSpPr/>
              <p:nvPr/>
            </p:nvSpPr>
            <p:spPr>
              <a:xfrm rot="5400000">
                <a:off x="5299999" y="223574"/>
                <a:ext cx="936108" cy="3544233"/>
              </a:xfrm>
              <a:custGeom>
                <a:avLst/>
                <a:gdLst/>
                <a:ahLst/>
                <a:cxnLst/>
                <a:rect l="l" t="t" r="r" b="b"/>
                <a:pathLst>
                  <a:path w="936108" h="3544233">
                    <a:moveTo>
                      <a:pt x="0" y="3465329"/>
                    </a:moveTo>
                    <a:lnTo>
                      <a:pt x="0" y="528142"/>
                    </a:lnTo>
                    <a:lnTo>
                      <a:pt x="1" y="528142"/>
                    </a:lnTo>
                    <a:lnTo>
                      <a:pt x="468055" y="0"/>
                    </a:lnTo>
                    <a:lnTo>
                      <a:pt x="936108" y="528142"/>
                    </a:lnTo>
                    <a:lnTo>
                      <a:pt x="936105" y="528142"/>
                    </a:lnTo>
                    <a:lnTo>
                      <a:pt x="936105" y="3465329"/>
                    </a:lnTo>
                    <a:cubicBezTo>
                      <a:pt x="936105" y="3508906"/>
                      <a:pt x="900778" y="3544233"/>
                      <a:pt x="857201" y="3544233"/>
                    </a:cubicBezTo>
                    <a:lnTo>
                      <a:pt x="78905" y="3544233"/>
                    </a:lnTo>
                    <a:cubicBezTo>
                      <a:pt x="35328" y="3544233"/>
                      <a:pt x="0" y="3508906"/>
                      <a:pt x="0" y="346532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54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70" name="等腰三角形 11"/>
              <p:cNvSpPr/>
              <p:nvPr/>
            </p:nvSpPr>
            <p:spPr>
              <a:xfrm rot="5400000">
                <a:off x="5531293" y="89835"/>
                <a:ext cx="424148" cy="3403541"/>
              </a:xfrm>
              <a:custGeom>
                <a:avLst/>
                <a:gdLst/>
                <a:ahLst/>
                <a:cxnLst/>
                <a:rect l="l" t="t" r="r" b="b"/>
                <a:pathLst>
                  <a:path w="424148" h="3403541">
                    <a:moveTo>
                      <a:pt x="0" y="3326738"/>
                    </a:moveTo>
                    <a:lnTo>
                      <a:pt x="0" y="467749"/>
                    </a:lnTo>
                    <a:lnTo>
                      <a:pt x="1" y="467749"/>
                    </a:lnTo>
                    <a:lnTo>
                      <a:pt x="424148" y="0"/>
                    </a:lnTo>
                    <a:lnTo>
                      <a:pt x="424148" y="3403541"/>
                    </a:lnTo>
                    <a:lnTo>
                      <a:pt x="78586" y="3403541"/>
                    </a:lnTo>
                    <a:cubicBezTo>
                      <a:pt x="35185" y="3403541"/>
                      <a:pt x="0" y="3369155"/>
                      <a:pt x="0" y="332673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4000"/>
                    </a:schemeClr>
                  </a:gs>
                  <a:gs pos="100000">
                    <a:schemeClr val="bg1">
                      <a:alpha val="2900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66" name="直接连接符 65"/>
            <p:cNvCxnSpPr/>
            <p:nvPr/>
          </p:nvCxnSpPr>
          <p:spPr>
            <a:xfrm>
              <a:off x="5436096" y="1490900"/>
              <a:ext cx="0" cy="401605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직사각형 153"/>
            <p:cNvSpPr/>
            <p:nvPr/>
          </p:nvSpPr>
          <p:spPr bwMode="auto">
            <a:xfrm>
              <a:off x="4933092" y="1460870"/>
              <a:ext cx="466775" cy="4385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ko-KR" sz="3200" kern="0" dirty="0">
                  <a:solidFill>
                    <a:schemeClr val="bg1"/>
                  </a:solidFill>
                  <a:latin typeface="Impact" pitchFamily="34" charset="0"/>
                  <a:ea typeface="HY견고딕" pitchFamily="18" charset="-127"/>
                  <a:cs typeface="Arial" pitchFamily="34" charset="0"/>
                </a:rPr>
                <a:t>03</a:t>
              </a:r>
              <a:endParaRPr lang="ko-KR" altLang="en-US" sz="3200" dirty="0">
                <a:solidFill>
                  <a:schemeClr val="bg1"/>
                </a:solidFill>
                <a:latin typeface="Impact" pitchFamily="34" charset="0"/>
              </a:endParaRPr>
            </a:p>
          </p:txBody>
        </p:sp>
        <p:sp>
          <p:nvSpPr>
            <p:cNvPr id="68" name="矩形 1"/>
            <p:cNvSpPr>
              <a:spLocks noChangeArrowheads="1"/>
            </p:cNvSpPr>
            <p:nvPr/>
          </p:nvSpPr>
          <p:spPr bwMode="auto">
            <a:xfrm>
              <a:off x="5503307" y="1414703"/>
              <a:ext cx="1949013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请在此处输入您的文本，或者复制您的文本粘贴到此处请在此处请在此处输入您的文本，或者复制您的文本粘贴请在此处输入您的文本，</a:t>
              </a:r>
              <a:endParaRPr lang="zh-CN" altLang="en-US" sz="13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5921875" y="1530419"/>
            <a:ext cx="387167" cy="5258955"/>
            <a:chOff x="3777530" y="1779662"/>
            <a:chExt cx="290413" cy="298090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2" name="等腰三角形 71"/>
            <p:cNvSpPr/>
            <p:nvPr/>
          </p:nvSpPr>
          <p:spPr>
            <a:xfrm rot="10800000">
              <a:off x="3779911" y="4256509"/>
              <a:ext cx="288032" cy="504056"/>
            </a:xfrm>
            <a:prstGeom prst="triangle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  <a:gs pos="48000">
                  <a:schemeClr val="bg1">
                    <a:lumMod val="9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3" name="矩形 9"/>
            <p:cNvSpPr/>
            <p:nvPr/>
          </p:nvSpPr>
          <p:spPr>
            <a:xfrm>
              <a:off x="3777530" y="1779662"/>
              <a:ext cx="74389" cy="2520280"/>
            </a:xfrm>
            <a:custGeom>
              <a:avLst/>
              <a:gdLst>
                <a:gd name="connsiteX0" fmla="*/ 0 w 72008"/>
                <a:gd name="connsiteY0" fmla="*/ 0 h 2520280"/>
                <a:gd name="connsiteX1" fmla="*/ 72008 w 72008"/>
                <a:gd name="connsiteY1" fmla="*/ 0 h 2520280"/>
                <a:gd name="connsiteX2" fmla="*/ 72008 w 72008"/>
                <a:gd name="connsiteY2" fmla="*/ 2520280 h 2520280"/>
                <a:gd name="connsiteX3" fmla="*/ 0 w 72008"/>
                <a:gd name="connsiteY3" fmla="*/ 2520280 h 2520280"/>
                <a:gd name="connsiteX4" fmla="*/ 0 w 72008"/>
                <a:gd name="connsiteY4" fmla="*/ 0 h 2520280"/>
                <a:gd name="connsiteX0" fmla="*/ 2381 w 74389"/>
                <a:gd name="connsiteY0" fmla="*/ 0 h 2520280"/>
                <a:gd name="connsiteX1" fmla="*/ 74389 w 74389"/>
                <a:gd name="connsiteY1" fmla="*/ 0 h 2520280"/>
                <a:gd name="connsiteX2" fmla="*/ 74389 w 74389"/>
                <a:gd name="connsiteY2" fmla="*/ 2520280 h 2520280"/>
                <a:gd name="connsiteX3" fmla="*/ 0 w 74389"/>
                <a:gd name="connsiteY3" fmla="*/ 2489324 h 2520280"/>
                <a:gd name="connsiteX4" fmla="*/ 2381 w 74389"/>
                <a:gd name="connsiteY4" fmla="*/ 0 h 2520280"/>
                <a:gd name="connsiteX0" fmla="*/ 2381 w 74389"/>
                <a:gd name="connsiteY0" fmla="*/ 0 h 2520280"/>
                <a:gd name="connsiteX1" fmla="*/ 74389 w 74389"/>
                <a:gd name="connsiteY1" fmla="*/ 0 h 2520280"/>
                <a:gd name="connsiteX2" fmla="*/ 74389 w 74389"/>
                <a:gd name="connsiteY2" fmla="*/ 2520280 h 2520280"/>
                <a:gd name="connsiteX3" fmla="*/ 0 w 74389"/>
                <a:gd name="connsiteY3" fmla="*/ 2489324 h 2520280"/>
                <a:gd name="connsiteX4" fmla="*/ 2381 w 74389"/>
                <a:gd name="connsiteY4" fmla="*/ 0 h 252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89" h="2520280">
                  <a:moveTo>
                    <a:pt x="2381" y="0"/>
                  </a:moveTo>
                  <a:lnTo>
                    <a:pt x="74389" y="0"/>
                  </a:lnTo>
                  <a:lnTo>
                    <a:pt x="74389" y="2520280"/>
                  </a:lnTo>
                  <a:cubicBezTo>
                    <a:pt x="49593" y="2509961"/>
                    <a:pt x="50989" y="2456780"/>
                    <a:pt x="0" y="2489324"/>
                  </a:cubicBezTo>
                  <a:cubicBezTo>
                    <a:pt x="794" y="1659549"/>
                    <a:pt x="1587" y="829775"/>
                    <a:pt x="2381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4" name="矩形 103"/>
            <p:cNvSpPr/>
            <p:nvPr/>
          </p:nvSpPr>
          <p:spPr>
            <a:xfrm>
              <a:off x="3851919" y="1779662"/>
              <a:ext cx="147823" cy="2520280"/>
            </a:xfrm>
            <a:custGeom>
              <a:avLst/>
              <a:gdLst>
                <a:gd name="connsiteX0" fmla="*/ 0 w 147823"/>
                <a:gd name="connsiteY0" fmla="*/ 0 h 2520280"/>
                <a:gd name="connsiteX1" fmla="*/ 147823 w 147823"/>
                <a:gd name="connsiteY1" fmla="*/ 0 h 2520280"/>
                <a:gd name="connsiteX2" fmla="*/ 147823 w 147823"/>
                <a:gd name="connsiteY2" fmla="*/ 2520280 h 2520280"/>
                <a:gd name="connsiteX3" fmla="*/ 0 w 147823"/>
                <a:gd name="connsiteY3" fmla="*/ 2520280 h 2520280"/>
                <a:gd name="connsiteX4" fmla="*/ 0 w 147823"/>
                <a:gd name="connsiteY4" fmla="*/ 0 h 2520280"/>
                <a:gd name="connsiteX0" fmla="*/ 0 w 147823"/>
                <a:gd name="connsiteY0" fmla="*/ 0 h 2520280"/>
                <a:gd name="connsiteX1" fmla="*/ 147823 w 147823"/>
                <a:gd name="connsiteY1" fmla="*/ 0 h 2520280"/>
                <a:gd name="connsiteX2" fmla="*/ 147823 w 147823"/>
                <a:gd name="connsiteY2" fmla="*/ 2520280 h 2520280"/>
                <a:gd name="connsiteX3" fmla="*/ 0 w 147823"/>
                <a:gd name="connsiteY3" fmla="*/ 2520280 h 2520280"/>
                <a:gd name="connsiteX4" fmla="*/ 0 w 147823"/>
                <a:gd name="connsiteY4" fmla="*/ 0 h 252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823" h="2520280">
                  <a:moveTo>
                    <a:pt x="0" y="0"/>
                  </a:moveTo>
                  <a:lnTo>
                    <a:pt x="147823" y="0"/>
                  </a:lnTo>
                  <a:lnTo>
                    <a:pt x="147823" y="2520280"/>
                  </a:lnTo>
                  <a:cubicBezTo>
                    <a:pt x="98549" y="2520280"/>
                    <a:pt x="46893" y="2420267"/>
                    <a:pt x="0" y="252028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5" name="矩形 9"/>
            <p:cNvSpPr/>
            <p:nvPr/>
          </p:nvSpPr>
          <p:spPr>
            <a:xfrm flipH="1">
              <a:off x="3992560" y="1779662"/>
              <a:ext cx="74389" cy="2520280"/>
            </a:xfrm>
            <a:custGeom>
              <a:avLst/>
              <a:gdLst>
                <a:gd name="connsiteX0" fmla="*/ 0 w 72008"/>
                <a:gd name="connsiteY0" fmla="*/ 0 h 2520280"/>
                <a:gd name="connsiteX1" fmla="*/ 72008 w 72008"/>
                <a:gd name="connsiteY1" fmla="*/ 0 h 2520280"/>
                <a:gd name="connsiteX2" fmla="*/ 72008 w 72008"/>
                <a:gd name="connsiteY2" fmla="*/ 2520280 h 2520280"/>
                <a:gd name="connsiteX3" fmla="*/ 0 w 72008"/>
                <a:gd name="connsiteY3" fmla="*/ 2520280 h 2520280"/>
                <a:gd name="connsiteX4" fmla="*/ 0 w 72008"/>
                <a:gd name="connsiteY4" fmla="*/ 0 h 2520280"/>
                <a:gd name="connsiteX0" fmla="*/ 2381 w 74389"/>
                <a:gd name="connsiteY0" fmla="*/ 0 h 2520280"/>
                <a:gd name="connsiteX1" fmla="*/ 74389 w 74389"/>
                <a:gd name="connsiteY1" fmla="*/ 0 h 2520280"/>
                <a:gd name="connsiteX2" fmla="*/ 74389 w 74389"/>
                <a:gd name="connsiteY2" fmla="*/ 2520280 h 2520280"/>
                <a:gd name="connsiteX3" fmla="*/ 0 w 74389"/>
                <a:gd name="connsiteY3" fmla="*/ 2489324 h 2520280"/>
                <a:gd name="connsiteX4" fmla="*/ 2381 w 74389"/>
                <a:gd name="connsiteY4" fmla="*/ 0 h 2520280"/>
                <a:gd name="connsiteX0" fmla="*/ 2381 w 74389"/>
                <a:gd name="connsiteY0" fmla="*/ 0 h 2520280"/>
                <a:gd name="connsiteX1" fmla="*/ 74389 w 74389"/>
                <a:gd name="connsiteY1" fmla="*/ 0 h 2520280"/>
                <a:gd name="connsiteX2" fmla="*/ 74389 w 74389"/>
                <a:gd name="connsiteY2" fmla="*/ 2520280 h 2520280"/>
                <a:gd name="connsiteX3" fmla="*/ 0 w 74389"/>
                <a:gd name="connsiteY3" fmla="*/ 2489324 h 2520280"/>
                <a:gd name="connsiteX4" fmla="*/ 2381 w 74389"/>
                <a:gd name="connsiteY4" fmla="*/ 0 h 252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89" h="2520280">
                  <a:moveTo>
                    <a:pt x="2381" y="0"/>
                  </a:moveTo>
                  <a:lnTo>
                    <a:pt x="74389" y="0"/>
                  </a:lnTo>
                  <a:lnTo>
                    <a:pt x="74389" y="2520280"/>
                  </a:lnTo>
                  <a:cubicBezTo>
                    <a:pt x="49593" y="2509961"/>
                    <a:pt x="50989" y="2456780"/>
                    <a:pt x="0" y="2489324"/>
                  </a:cubicBezTo>
                  <a:cubicBezTo>
                    <a:pt x="794" y="1659549"/>
                    <a:pt x="1587" y="829775"/>
                    <a:pt x="2381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6" name="等腰三角形 146"/>
            <p:cNvSpPr/>
            <p:nvPr/>
          </p:nvSpPr>
          <p:spPr>
            <a:xfrm rot="10800000">
              <a:off x="3892719" y="4644231"/>
              <a:ext cx="66221" cy="115887"/>
            </a:xfrm>
            <a:custGeom>
              <a:avLst/>
              <a:gdLst>
                <a:gd name="connsiteX0" fmla="*/ 0 w 66221"/>
                <a:gd name="connsiteY0" fmla="*/ 115887 h 115887"/>
                <a:gd name="connsiteX1" fmla="*/ 33111 w 66221"/>
                <a:gd name="connsiteY1" fmla="*/ 0 h 115887"/>
                <a:gd name="connsiteX2" fmla="*/ 66221 w 66221"/>
                <a:gd name="connsiteY2" fmla="*/ 115887 h 115887"/>
                <a:gd name="connsiteX3" fmla="*/ 0 w 66221"/>
                <a:gd name="connsiteY3" fmla="*/ 115887 h 115887"/>
                <a:gd name="connsiteX0" fmla="*/ 0 w 66221"/>
                <a:gd name="connsiteY0" fmla="*/ 115887 h 120120"/>
                <a:gd name="connsiteX1" fmla="*/ 33111 w 66221"/>
                <a:gd name="connsiteY1" fmla="*/ 0 h 120120"/>
                <a:gd name="connsiteX2" fmla="*/ 66221 w 66221"/>
                <a:gd name="connsiteY2" fmla="*/ 115887 h 120120"/>
                <a:gd name="connsiteX3" fmla="*/ 0 w 66221"/>
                <a:gd name="connsiteY3" fmla="*/ 115887 h 120120"/>
                <a:gd name="connsiteX0" fmla="*/ 0 w 66221"/>
                <a:gd name="connsiteY0" fmla="*/ 115887 h 115887"/>
                <a:gd name="connsiteX1" fmla="*/ 33111 w 66221"/>
                <a:gd name="connsiteY1" fmla="*/ 0 h 115887"/>
                <a:gd name="connsiteX2" fmla="*/ 66221 w 66221"/>
                <a:gd name="connsiteY2" fmla="*/ 115887 h 115887"/>
                <a:gd name="connsiteX3" fmla="*/ 0 w 66221"/>
                <a:gd name="connsiteY3" fmla="*/ 115887 h 115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221" h="115887">
                  <a:moveTo>
                    <a:pt x="0" y="115887"/>
                  </a:moveTo>
                  <a:lnTo>
                    <a:pt x="33111" y="0"/>
                  </a:lnTo>
                  <a:lnTo>
                    <a:pt x="66221" y="115887"/>
                  </a:lnTo>
                  <a:cubicBezTo>
                    <a:pt x="44147" y="125412"/>
                    <a:pt x="17311" y="125412"/>
                    <a:pt x="0" y="115887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 flipH="1">
            <a:off x="1797096" y="4626445"/>
            <a:ext cx="4174365" cy="1165388"/>
            <a:chOff x="4860032" y="1203598"/>
            <a:chExt cx="3131181" cy="874041"/>
          </a:xfrm>
        </p:grpSpPr>
        <p:grpSp>
          <p:nvGrpSpPr>
            <p:cNvPr id="100" name="组合 99"/>
            <p:cNvGrpSpPr/>
            <p:nvPr/>
          </p:nvGrpSpPr>
          <p:grpSpPr>
            <a:xfrm>
              <a:off x="4860032" y="1203598"/>
              <a:ext cx="3131181" cy="874041"/>
              <a:chOff x="3995936" y="1527637"/>
              <a:chExt cx="3544233" cy="936108"/>
            </a:xfrm>
          </p:grpSpPr>
          <p:sp>
            <p:nvSpPr>
              <p:cNvPr id="104" name="等腰三角形 11"/>
              <p:cNvSpPr/>
              <p:nvPr/>
            </p:nvSpPr>
            <p:spPr>
              <a:xfrm rot="5400000">
                <a:off x="5299999" y="223574"/>
                <a:ext cx="936108" cy="3544233"/>
              </a:xfrm>
              <a:custGeom>
                <a:avLst/>
                <a:gdLst/>
                <a:ahLst/>
                <a:cxnLst/>
                <a:rect l="l" t="t" r="r" b="b"/>
                <a:pathLst>
                  <a:path w="936108" h="3544233">
                    <a:moveTo>
                      <a:pt x="0" y="3465329"/>
                    </a:moveTo>
                    <a:lnTo>
                      <a:pt x="0" y="528142"/>
                    </a:lnTo>
                    <a:lnTo>
                      <a:pt x="1" y="528142"/>
                    </a:lnTo>
                    <a:lnTo>
                      <a:pt x="468055" y="0"/>
                    </a:lnTo>
                    <a:lnTo>
                      <a:pt x="936108" y="528142"/>
                    </a:lnTo>
                    <a:lnTo>
                      <a:pt x="936105" y="528142"/>
                    </a:lnTo>
                    <a:lnTo>
                      <a:pt x="936105" y="3465329"/>
                    </a:lnTo>
                    <a:cubicBezTo>
                      <a:pt x="936105" y="3508906"/>
                      <a:pt x="900778" y="3544233"/>
                      <a:pt x="857201" y="3544233"/>
                    </a:cubicBezTo>
                    <a:lnTo>
                      <a:pt x="78905" y="3544233"/>
                    </a:lnTo>
                    <a:cubicBezTo>
                      <a:pt x="35328" y="3544233"/>
                      <a:pt x="0" y="3508906"/>
                      <a:pt x="0" y="346532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blurRad="254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05" name="等腰三角形 11"/>
              <p:cNvSpPr/>
              <p:nvPr/>
            </p:nvSpPr>
            <p:spPr>
              <a:xfrm rot="5400000">
                <a:off x="5531293" y="89835"/>
                <a:ext cx="424148" cy="3403541"/>
              </a:xfrm>
              <a:custGeom>
                <a:avLst/>
                <a:gdLst/>
                <a:ahLst/>
                <a:cxnLst/>
                <a:rect l="l" t="t" r="r" b="b"/>
                <a:pathLst>
                  <a:path w="424148" h="3403541">
                    <a:moveTo>
                      <a:pt x="0" y="3326738"/>
                    </a:moveTo>
                    <a:lnTo>
                      <a:pt x="0" y="467749"/>
                    </a:lnTo>
                    <a:lnTo>
                      <a:pt x="1" y="467749"/>
                    </a:lnTo>
                    <a:lnTo>
                      <a:pt x="424148" y="0"/>
                    </a:lnTo>
                    <a:lnTo>
                      <a:pt x="424148" y="3403541"/>
                    </a:lnTo>
                    <a:lnTo>
                      <a:pt x="78586" y="3403541"/>
                    </a:lnTo>
                    <a:cubicBezTo>
                      <a:pt x="35185" y="3403541"/>
                      <a:pt x="0" y="3369155"/>
                      <a:pt x="0" y="332673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4000"/>
                    </a:schemeClr>
                  </a:gs>
                  <a:gs pos="100000">
                    <a:schemeClr val="bg1">
                      <a:alpha val="2900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101" name="直接连接符 100"/>
            <p:cNvCxnSpPr/>
            <p:nvPr/>
          </p:nvCxnSpPr>
          <p:spPr>
            <a:xfrm>
              <a:off x="5436096" y="1490900"/>
              <a:ext cx="0" cy="401605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직사각형 153"/>
            <p:cNvSpPr/>
            <p:nvPr/>
          </p:nvSpPr>
          <p:spPr bwMode="auto">
            <a:xfrm>
              <a:off x="4942730" y="1460870"/>
              <a:ext cx="457156" cy="4385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ko-KR" sz="3200" kern="0" dirty="0">
                  <a:solidFill>
                    <a:schemeClr val="bg1"/>
                  </a:solidFill>
                  <a:latin typeface="Impact" pitchFamily="34" charset="0"/>
                  <a:ea typeface="HY견고딕" pitchFamily="18" charset="-127"/>
                  <a:cs typeface="Arial" pitchFamily="34" charset="0"/>
                </a:rPr>
                <a:t>04</a:t>
              </a:r>
              <a:endParaRPr lang="ko-KR" altLang="en-US" sz="3200" dirty="0">
                <a:solidFill>
                  <a:schemeClr val="bg1"/>
                </a:solidFill>
                <a:latin typeface="Impact" pitchFamily="34" charset="0"/>
              </a:endParaRPr>
            </a:p>
          </p:txBody>
        </p:sp>
        <p:sp>
          <p:nvSpPr>
            <p:cNvPr id="103" name="矩形 1"/>
            <p:cNvSpPr>
              <a:spLocks noChangeArrowheads="1"/>
            </p:cNvSpPr>
            <p:nvPr/>
          </p:nvSpPr>
          <p:spPr bwMode="auto">
            <a:xfrm>
              <a:off x="5503307" y="1414703"/>
              <a:ext cx="1949013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请在此处输入您的文本，或者复制您的文本粘贴到此处请在此处请在此处输入您的文本，或者复制您的文本粘贴请在此处输入您的文本，</a:t>
              </a:r>
              <a:endParaRPr lang="zh-CN" altLang="en-US" sz="13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 flipH="1">
            <a:off x="1797096" y="2818446"/>
            <a:ext cx="4174365" cy="1165388"/>
            <a:chOff x="4860032" y="1203598"/>
            <a:chExt cx="3131181" cy="874041"/>
          </a:xfrm>
        </p:grpSpPr>
        <p:grpSp>
          <p:nvGrpSpPr>
            <p:cNvPr id="107" name="组合 106"/>
            <p:cNvGrpSpPr/>
            <p:nvPr/>
          </p:nvGrpSpPr>
          <p:grpSpPr>
            <a:xfrm>
              <a:off x="4860032" y="1203598"/>
              <a:ext cx="3131181" cy="874041"/>
              <a:chOff x="3995936" y="1527637"/>
              <a:chExt cx="3544233" cy="936108"/>
            </a:xfrm>
          </p:grpSpPr>
          <p:sp>
            <p:nvSpPr>
              <p:cNvPr id="111" name="等腰三角形 11"/>
              <p:cNvSpPr/>
              <p:nvPr/>
            </p:nvSpPr>
            <p:spPr>
              <a:xfrm rot="5400000">
                <a:off x="5299999" y="223574"/>
                <a:ext cx="936108" cy="3544233"/>
              </a:xfrm>
              <a:custGeom>
                <a:avLst/>
                <a:gdLst/>
                <a:ahLst/>
                <a:cxnLst/>
                <a:rect l="l" t="t" r="r" b="b"/>
                <a:pathLst>
                  <a:path w="936108" h="3544233">
                    <a:moveTo>
                      <a:pt x="0" y="3465329"/>
                    </a:moveTo>
                    <a:lnTo>
                      <a:pt x="0" y="528142"/>
                    </a:lnTo>
                    <a:lnTo>
                      <a:pt x="1" y="528142"/>
                    </a:lnTo>
                    <a:lnTo>
                      <a:pt x="468055" y="0"/>
                    </a:lnTo>
                    <a:lnTo>
                      <a:pt x="936108" y="528142"/>
                    </a:lnTo>
                    <a:lnTo>
                      <a:pt x="936105" y="528142"/>
                    </a:lnTo>
                    <a:lnTo>
                      <a:pt x="936105" y="3465329"/>
                    </a:lnTo>
                    <a:cubicBezTo>
                      <a:pt x="936105" y="3508906"/>
                      <a:pt x="900778" y="3544233"/>
                      <a:pt x="857201" y="3544233"/>
                    </a:cubicBezTo>
                    <a:lnTo>
                      <a:pt x="78905" y="3544233"/>
                    </a:lnTo>
                    <a:cubicBezTo>
                      <a:pt x="35328" y="3544233"/>
                      <a:pt x="0" y="3508906"/>
                      <a:pt x="0" y="346532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>
                <a:outerShdw blurRad="254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12" name="等腰三角形 11"/>
              <p:cNvSpPr/>
              <p:nvPr/>
            </p:nvSpPr>
            <p:spPr>
              <a:xfrm rot="5400000">
                <a:off x="5531293" y="89835"/>
                <a:ext cx="424148" cy="3403541"/>
              </a:xfrm>
              <a:custGeom>
                <a:avLst/>
                <a:gdLst/>
                <a:ahLst/>
                <a:cxnLst/>
                <a:rect l="l" t="t" r="r" b="b"/>
                <a:pathLst>
                  <a:path w="424148" h="3403541">
                    <a:moveTo>
                      <a:pt x="0" y="3326738"/>
                    </a:moveTo>
                    <a:lnTo>
                      <a:pt x="0" y="467749"/>
                    </a:lnTo>
                    <a:lnTo>
                      <a:pt x="1" y="467749"/>
                    </a:lnTo>
                    <a:lnTo>
                      <a:pt x="424148" y="0"/>
                    </a:lnTo>
                    <a:lnTo>
                      <a:pt x="424148" y="3403541"/>
                    </a:lnTo>
                    <a:lnTo>
                      <a:pt x="78586" y="3403541"/>
                    </a:lnTo>
                    <a:cubicBezTo>
                      <a:pt x="35185" y="3403541"/>
                      <a:pt x="0" y="3369155"/>
                      <a:pt x="0" y="332673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4000"/>
                    </a:schemeClr>
                  </a:gs>
                  <a:gs pos="100000">
                    <a:schemeClr val="bg1">
                      <a:alpha val="2900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108" name="直接连接符 107"/>
            <p:cNvCxnSpPr/>
            <p:nvPr/>
          </p:nvCxnSpPr>
          <p:spPr>
            <a:xfrm>
              <a:off x="5436096" y="1490900"/>
              <a:ext cx="0" cy="401605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직사각형 153"/>
            <p:cNvSpPr/>
            <p:nvPr/>
          </p:nvSpPr>
          <p:spPr bwMode="auto">
            <a:xfrm>
              <a:off x="4941528" y="1460870"/>
              <a:ext cx="458358" cy="4385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ko-KR" sz="3200" kern="0" dirty="0">
                  <a:solidFill>
                    <a:schemeClr val="bg1"/>
                  </a:solidFill>
                  <a:latin typeface="Impact" pitchFamily="34" charset="0"/>
                  <a:ea typeface="HY견고딕" pitchFamily="18" charset="-127"/>
                  <a:cs typeface="Arial" pitchFamily="34" charset="0"/>
                </a:rPr>
                <a:t>02</a:t>
              </a:r>
              <a:endParaRPr lang="ko-KR" altLang="en-US" sz="3200" dirty="0">
                <a:solidFill>
                  <a:schemeClr val="bg1"/>
                </a:solidFill>
                <a:latin typeface="Impact" pitchFamily="34" charset="0"/>
              </a:endParaRPr>
            </a:p>
          </p:txBody>
        </p:sp>
        <p:sp>
          <p:nvSpPr>
            <p:cNvPr id="110" name="矩形 1"/>
            <p:cNvSpPr>
              <a:spLocks noChangeArrowheads="1"/>
            </p:cNvSpPr>
            <p:nvPr/>
          </p:nvSpPr>
          <p:spPr bwMode="auto">
            <a:xfrm>
              <a:off x="5503307" y="1391483"/>
              <a:ext cx="1949013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请在此处输入您的文本，或者复制您的文本粘贴到此处请在此处请在此处输入您的文本，或者复制您的文本粘贴请在此处输入您的文本，</a:t>
              </a:r>
              <a:endParaRPr lang="zh-CN" altLang="en-US" sz="13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13349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7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8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decel="6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2" decel="6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8" decel="6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" presetClass="entr" presetSubtype="2" decel="6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decel="6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2" decel="6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8" decel="6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" presetClass="entr" presetSubtype="2" decel="6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1"/>
          <p:cNvSpPr txBox="1"/>
          <p:nvPr>
            <p:custDataLst>
              <p:tags r:id="rId1"/>
            </p:custDataLst>
          </p:nvPr>
        </p:nvSpPr>
        <p:spPr>
          <a:xfrm>
            <a:off x="2636390" y="4279848"/>
            <a:ext cx="7187470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 smtClean="0">
                <a:solidFill>
                  <a:schemeClr val="bg1"/>
                </a:solidFill>
              </a:rPr>
              <a:t>谢谢观看</a:t>
            </a:r>
            <a:endParaRPr lang="zh-CN" altLang="en-US" sz="6600" b="1" dirty="0">
              <a:solidFill>
                <a:schemeClr val="bg1"/>
              </a:solidFill>
            </a:endParaRPr>
          </a:p>
        </p:txBody>
      </p:sp>
      <p:sp>
        <p:nvSpPr>
          <p:cNvPr id="3" name="PA_文本框 2"/>
          <p:cNvSpPr txBox="1"/>
          <p:nvPr>
            <p:custDataLst>
              <p:tags r:id="rId2"/>
            </p:custDataLst>
          </p:nvPr>
        </p:nvSpPr>
        <p:spPr>
          <a:xfrm>
            <a:off x="3188410" y="5387844"/>
            <a:ext cx="6083431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>
                <a:blipFill>
                  <a:blip r:embed="rId5"/>
                  <a:stretch>
                    <a:fillRect/>
                  </a:stretch>
                </a:blipFill>
              </a:defRPr>
            </a:lvl1pPr>
          </a:lstStyle>
          <a:p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</a:rPr>
              <a:t>【</a:t>
            </a: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教师试讲</a:t>
            </a:r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</a:rPr>
              <a:t>】【</a:t>
            </a: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课堂演讲</a:t>
            </a:r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</a:rPr>
              <a:t>】【</a:t>
            </a: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教学课件</a:t>
            </a:r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</a:rPr>
              <a:t>】【</a:t>
            </a: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说课比赛</a:t>
            </a:r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</a:rPr>
              <a:t>】</a:t>
            </a:r>
            <a:endParaRPr lang="zh-CN" altLang="en-US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68" name="图片 6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842" y="1173192"/>
            <a:ext cx="4066566" cy="3120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212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"/>
                            </p:stCondLst>
                            <p:childTnLst>
                              <p:par>
                                <p:cTn id="11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8150733"/>
  <p:tag name="MH_LIBRARY" val="GRAPHIC"/>
  <p:tag name="MH_ORDER" val="文本框 1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8150733"/>
  <p:tag name="MH_LIBRARY" val="GRAPHIC"/>
  <p:tag name="MH_ORDER" val="文本框 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8150733"/>
  <p:tag name="MH_LIBRARY" val="GRAPHIC"/>
  <p:tag name="MH_ORDER" val="文本框 2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8150733"/>
  <p:tag name="MH_LIBRARY" val="GRAPHIC"/>
  <p:tag name="MH_ORDER" val="文本框 2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8150733"/>
  <p:tag name="MH_LIBRARY" val="GRAPHIC"/>
  <p:tag name="MH_ORDER" val="文本框 2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8150733"/>
  <p:tag name="MH_LIBRARY" val="GRAPHIC"/>
  <p:tag name="MH_ORDER" val="文本框 2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8150733"/>
  <p:tag name="MH_LIBRARY" val="GRAPHIC"/>
  <p:tag name="MH_ORDER" val="文本框 1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主题">
  <a:themeElements>
    <a:clrScheme name="自定义 1662">
      <a:dk1>
        <a:sysClr val="windowText" lastClr="000000"/>
      </a:dk1>
      <a:lt1>
        <a:srgbClr val="FFFFFF"/>
      </a:lt1>
      <a:dk2>
        <a:srgbClr val="3F3F3F"/>
      </a:dk2>
      <a:lt2>
        <a:srgbClr val="7F7F7F"/>
      </a:lt2>
      <a:accent1>
        <a:srgbClr val="7F7F7F"/>
      </a:accent1>
      <a:accent2>
        <a:srgbClr val="3F3F3F"/>
      </a:accent2>
      <a:accent3>
        <a:srgbClr val="7F7F7F"/>
      </a:accent3>
      <a:accent4>
        <a:srgbClr val="3F3F3F"/>
      </a:accent4>
      <a:accent5>
        <a:srgbClr val="7F7F7F"/>
      </a:accent5>
      <a:accent6>
        <a:srgbClr val="3F3F3F"/>
      </a:accent6>
      <a:hlink>
        <a:srgbClr val="92D050"/>
      </a:hlink>
      <a:folHlink>
        <a:srgbClr val="2BAE2A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blipFill>
          <a:blip xmlns:r="http://schemas.openxmlformats.org/officeDocument/2006/relationships" r:embed="rId1"/>
          <a:srcRect/>
          <a:stretch>
            <a:fillRect/>
          </a:stretch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121908" tIns="60954" rIns="121908" bIns="60954" numCol="1" rtlCol="0" anchor="t" anchorCtr="0" compatLnSpc="1">
        <a:prstTxWarp prst="textNoShape">
          <a:avLst/>
        </a:prstTxWarp>
      </a:bodyPr>
      <a:lstStyle>
        <a:defPPr defTabSz="1219084">
          <a:defRPr sz="7500">
            <a:solidFill>
              <a:srgbClr val="FFFFFF"/>
            </a:solidFill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3483</Words>
  <Application>Microsoft Office PowerPoint</Application>
  <PresentationFormat>宽屏</PresentationFormat>
  <Paragraphs>257</Paragraphs>
  <Slides>28</Slides>
  <Notes>28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4" baseType="lpstr">
      <vt:lpstr>Chelsea</vt:lpstr>
      <vt:lpstr>HY견고딕</vt:lpstr>
      <vt:lpstr>PT Sans</vt:lpstr>
      <vt:lpstr>Signika Negative</vt:lpstr>
      <vt:lpstr>UKIJ Qolyazma</vt:lpstr>
      <vt:lpstr>宋体</vt:lpstr>
      <vt:lpstr>苏新诗古印宋简</vt:lpstr>
      <vt:lpstr>微软雅黑</vt:lpstr>
      <vt:lpstr>Arial</vt:lpstr>
      <vt:lpstr>Arial Black</vt:lpstr>
      <vt:lpstr>Calibri</vt:lpstr>
      <vt:lpstr>Impact</vt:lpstr>
      <vt:lpstr>Open Sans</vt:lpstr>
      <vt:lpstr>Raleway</vt:lpstr>
      <vt:lpstr>Times New Roman</vt:lpstr>
      <vt:lpstr>Office 主题</vt:lpstr>
      <vt:lpstr>PowerPoint 演示文稿</vt:lpstr>
      <vt:lpstr>PowerPoint 演示文稿</vt:lpstr>
      <vt:lpstr>PowerPoint 演示文稿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</dc:title>
  <dc:creator>MICHAEL</dc:creator>
  <cp:lastModifiedBy>MICHAEL</cp:lastModifiedBy>
  <cp:revision>18</cp:revision>
  <dcterms:created xsi:type="dcterms:W3CDTF">2015-05-05T08:02:14Z</dcterms:created>
  <dcterms:modified xsi:type="dcterms:W3CDTF">2017-06-23T04:16:53Z</dcterms:modified>
</cp:coreProperties>
</file>