
<file path=[Content_Types].xml><?xml version="1.0" encoding="utf-8"?>
<Types xmlns="http://schemas.openxmlformats.org/package/2006/content-types">
  <Default Extension="jpeg" ContentType="image/jpeg"/>
  <Default Extension="xlsx" ContentType="application/vnd.openxmlformats-officedocument.spreadsheetml.sheet"/>
  <Default Extension="wdp" ContentType="image/vnd.ms-photo"/>
  <Default Extension="png" ContentType="image/png"/>
  <Default Extension="emf" ContentType="image/x-emf"/>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harts/chart1.xml" ContentType="application/vnd.openxmlformats-officedocument.drawingml.chart+xml"/>
  <Override PartName="/ppt/charts/colors1.xml" ContentType="application/vnd.ms-office.chartcolorstyle+xml"/>
  <Override PartName="/ppt/charts/style1.xml" ContentType="application/vnd.ms-office.chartstyle+xml"/>
  <Override PartName="/ppt/fonts/font1.fntdata" ContentType="application/x-fontdata"/>
  <Override PartName="/ppt/fonts/font2.fntdata" ContentType="application/x-fontdata"/>
  <Override PartName="/ppt/fonts/font3.fntdata" ContentType="application/x-fontdata"/>
  <Override PartName="/ppt/fonts/font4.fntdata" ContentType="application/x-fontdata"/>
  <Override PartName="/ppt/fonts/font5.fntdata" ContentType="application/x-fontdata"/>
  <Override PartName="/ppt/fonts/font6.fntdata" ContentType="application/x-fontdata"/>
  <Override PartName="/ppt/fonts/font7.fntdata" ContentType="application/x-fontdata"/>
  <Override PartName="/ppt/fonts/font8.fntdata" ContentType="application/x-fontdata"/>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6"/>
  </p:notesMasterIdLst>
  <p:sldIdLst>
    <p:sldId id="282" r:id="rId3"/>
    <p:sldId id="258" r:id="rId4"/>
    <p:sldId id="259" r:id="rId5"/>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Lst>
  <p:sldSz cx="12192000" cy="6858000"/>
  <p:notesSz cx="6858000" cy="9144000"/>
  <p:embeddedFontLst>
    <p:embeddedFont>
      <p:font typeface="华文楷体" panose="02010600040101010101" pitchFamily="2" charset="-122"/>
      <p:regular r:id="rId30"/>
    </p:embeddedFont>
    <p:embeddedFont>
      <p:font typeface="微软雅黑" panose="020B0503020204020204" charset="-122"/>
      <p:regular r:id="rId31"/>
    </p:embeddedFont>
    <p:embeddedFont>
      <p:font typeface="Calibri Light" panose="020F0302020204030204" charset="0"/>
      <p:regular r:id="rId32"/>
      <p:italic r:id="rId33"/>
    </p:embeddedFont>
    <p:embeddedFont>
      <p:font typeface="Calibri" panose="020F0502020204030204" charset="0"/>
      <p:regular r:id="rId34"/>
      <p:bold r:id="rId35"/>
      <p:italic r:id="rId36"/>
      <p:boldItalic r:id="rId37"/>
    </p:embeddedFont>
  </p:embeddedFont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014" autoAdjust="0"/>
    <p:restoredTop sz="94660"/>
  </p:normalViewPr>
  <p:slideViewPr>
    <p:cSldViewPr snapToGrid="0">
      <p:cViewPr>
        <p:scale>
          <a:sx n="66" d="100"/>
          <a:sy n="66" d="100"/>
        </p:scale>
        <p:origin x="648" y="345"/>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notesMaster" Target="notesMasters/notesMaster1.xml"/><Relationship Id="rId5" Type="http://schemas.openxmlformats.org/officeDocument/2006/relationships/slide" Target="slides/slide3.xml"/><Relationship Id="rId4" Type="http://schemas.openxmlformats.org/officeDocument/2006/relationships/slide" Target="slides/slide2.xml"/><Relationship Id="rId37" Type="http://schemas.openxmlformats.org/officeDocument/2006/relationships/font" Target="fonts/font8.fntdata"/><Relationship Id="rId36" Type="http://schemas.openxmlformats.org/officeDocument/2006/relationships/font" Target="fonts/font7.fntdata"/><Relationship Id="rId35" Type="http://schemas.openxmlformats.org/officeDocument/2006/relationships/font" Target="fonts/font6.fntdata"/><Relationship Id="rId34" Type="http://schemas.openxmlformats.org/officeDocument/2006/relationships/font" Target="fonts/font5.fntdata"/><Relationship Id="rId33" Type="http://schemas.openxmlformats.org/officeDocument/2006/relationships/font" Target="fonts/font4.fntdata"/><Relationship Id="rId32" Type="http://schemas.openxmlformats.org/officeDocument/2006/relationships/font" Target="fonts/font3.fntdata"/><Relationship Id="rId31" Type="http://schemas.openxmlformats.org/officeDocument/2006/relationships/font" Target="fonts/font2.fntdata"/><Relationship Id="rId30" Type="http://schemas.openxmlformats.org/officeDocument/2006/relationships/font" Target="fonts/font1.fntdata"/><Relationship Id="rId3" Type="http://schemas.openxmlformats.org/officeDocument/2006/relationships/slide" Target="slides/slide1.xml"/><Relationship Id="rId29" Type="http://schemas.openxmlformats.org/officeDocument/2006/relationships/tableStyles" Target="tableStyles.xml"/><Relationship Id="rId28" Type="http://schemas.openxmlformats.org/officeDocument/2006/relationships/viewProps" Target="viewProps.xml"/><Relationship Id="rId27" Type="http://schemas.openxmlformats.org/officeDocument/2006/relationships/presProps" Target="presProps.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charts/_rels/chart1.xml.rels><?xml version="1.0" encoding="UTF-8" standalone="yes"?>
<Relationships xmlns="http://schemas.openxmlformats.org/package/2006/relationships"><Relationship Id="rId3" Type="http://schemas.microsoft.com/office/2011/relationships/chartColorStyle" Target="colors1.xml"/><Relationship Id="rId2" Type="http://schemas.microsoft.com/office/2011/relationships/chartStyle" Target="style1.xml"/><Relationship Id="rId1" Type="http://schemas.openxmlformats.org/officeDocument/2006/relationships/package" Target="../embeddings/Workbook1.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12830052493438"/>
          <c:y val="0.0723700787401575"/>
          <c:w val="0.56600656167979"/>
          <c:h val="0.849009842519685"/>
        </c:manualLayout>
      </c:layout>
      <c:radarChart>
        <c:radarStyle val="filled"/>
        <c:varyColors val="0"/>
        <c:ser>
          <c:idx val="0"/>
          <c:order val="0"/>
          <c:tx>
            <c:strRef>
              <c:f>Sheet1!$B$1</c:f>
              <c:strCache>
                <c:ptCount val="1"/>
                <c:pt idx="0">
                  <c:v>系列 1</c:v>
                </c:pt>
              </c:strCache>
            </c:strRef>
          </c:tx>
          <c:spPr>
            <a:solidFill>
              <a:schemeClr val="bg1">
                <a:lumMod val="50000"/>
              </a:schemeClr>
            </a:solidFill>
            <a:ln>
              <a:solidFill>
                <a:schemeClr val="bg1">
                  <a:lumMod val="50000"/>
                </a:schemeClr>
              </a:solidFill>
            </a:ln>
            <a:effectLst/>
          </c:spPr>
          <c:marker>
            <c:symbol val="none"/>
          </c:marker>
          <c:dLbls>
            <c:delete val="1"/>
          </c:dLbls>
          <c:cat>
            <c:numRef>
              <c:f>Sheet1!$A$2:$A$6</c:f>
              <c:numCache>
                <c:formatCode>yyyy/m/d</c:formatCode>
                <c:ptCount val="5"/>
                <c:pt idx="0" c:formatCode="yyyy/m/d">
                  <c:v>42374</c:v>
                </c:pt>
                <c:pt idx="1" c:formatCode="yyyy/m/d">
                  <c:v>42375</c:v>
                </c:pt>
                <c:pt idx="2" c:formatCode="yyyy/m/d">
                  <c:v>42376</c:v>
                </c:pt>
                <c:pt idx="3" c:formatCode="yyyy/m/d">
                  <c:v>42377</c:v>
                </c:pt>
                <c:pt idx="4" c:formatCode="yyyy/m/d">
                  <c:v>42378</c:v>
                </c:pt>
              </c:numCache>
            </c:numRef>
          </c:cat>
          <c:val>
            <c:numRef>
              <c:f>Sheet1!$B$2:$B$6</c:f>
              <c:numCache>
                <c:formatCode>General</c:formatCode>
                <c:ptCount val="5"/>
                <c:pt idx="0">
                  <c:v>32</c:v>
                </c:pt>
                <c:pt idx="1">
                  <c:v>32</c:v>
                </c:pt>
                <c:pt idx="2">
                  <c:v>28</c:v>
                </c:pt>
                <c:pt idx="3">
                  <c:v>12</c:v>
                </c:pt>
                <c:pt idx="4">
                  <c:v>15</c:v>
                </c:pt>
              </c:numCache>
            </c:numRef>
          </c:val>
        </c:ser>
        <c:ser>
          <c:idx val="1"/>
          <c:order val="1"/>
          <c:tx>
            <c:strRef>
              <c:f>Sheet1!$C$1</c:f>
              <c:strCache>
                <c:ptCount val="1"/>
                <c:pt idx="0">
                  <c:v>系列 2</c:v>
                </c:pt>
              </c:strCache>
            </c:strRef>
          </c:tx>
          <c:spPr>
            <a:solidFill>
              <a:schemeClr val="tx1">
                <a:lumMod val="75000"/>
                <a:lumOff val="25000"/>
              </a:schemeClr>
            </a:solidFill>
            <a:ln>
              <a:noFill/>
            </a:ln>
            <a:effectLst/>
          </c:spPr>
          <c:marker>
            <c:symbol val="none"/>
          </c:marker>
          <c:dLbls>
            <c:delete val="1"/>
          </c:dLbls>
          <c:cat>
            <c:numRef>
              <c:f>Sheet1!$A$2:$A$6</c:f>
              <c:numCache>
                <c:formatCode>yyyy/m/d</c:formatCode>
                <c:ptCount val="5"/>
                <c:pt idx="0" c:formatCode="yyyy/m/d">
                  <c:v>42374</c:v>
                </c:pt>
                <c:pt idx="1" c:formatCode="yyyy/m/d">
                  <c:v>42375</c:v>
                </c:pt>
                <c:pt idx="2" c:formatCode="yyyy/m/d">
                  <c:v>42376</c:v>
                </c:pt>
                <c:pt idx="3" c:formatCode="yyyy/m/d">
                  <c:v>42377</c:v>
                </c:pt>
                <c:pt idx="4" c:formatCode="yyyy/m/d">
                  <c:v>42378</c:v>
                </c:pt>
              </c:numCache>
            </c:numRef>
          </c:cat>
          <c:val>
            <c:numRef>
              <c:f>Sheet1!$C$2:$C$6</c:f>
              <c:numCache>
                <c:formatCode>General</c:formatCode>
                <c:ptCount val="5"/>
                <c:pt idx="0">
                  <c:v>12</c:v>
                </c:pt>
                <c:pt idx="1">
                  <c:v>12</c:v>
                </c:pt>
                <c:pt idx="2">
                  <c:v>12</c:v>
                </c:pt>
                <c:pt idx="3">
                  <c:v>21</c:v>
                </c:pt>
                <c:pt idx="4">
                  <c:v>28</c:v>
                </c:pt>
              </c:numCache>
            </c:numRef>
          </c:val>
        </c:ser>
        <c:dLbls>
          <c:showLegendKey val="0"/>
          <c:showVal val="0"/>
          <c:showCatName val="0"/>
          <c:showSerName val="0"/>
          <c:showPercent val="0"/>
          <c:showBubbleSize val="0"/>
        </c:dLbls>
        <c:axId val="536667472"/>
        <c:axId val="536665904"/>
      </c:radarChart>
      <c:catAx>
        <c:axId val="5366674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lang="zh-CN" sz="1195" b="0" i="0" u="none" strike="noStrike" kern="1200" baseline="0">
                <a:solidFill>
                  <a:schemeClr val="tx1">
                    <a:lumMod val="65000"/>
                    <a:lumOff val="35000"/>
                  </a:schemeClr>
                </a:solidFill>
                <a:latin typeface="+mn-lt"/>
                <a:ea typeface="+mn-ea"/>
                <a:cs typeface="+mn-cs"/>
              </a:defRPr>
            </a:pPr>
          </a:p>
        </c:txPr>
        <c:crossAx val="536665904"/>
        <c:crosses val="autoZero"/>
        <c:auto val="1"/>
        <c:lblAlgn val="ctr"/>
        <c:lblOffset val="100"/>
        <c:noMultiLvlLbl val="0"/>
      </c:catAx>
      <c:valAx>
        <c:axId val="5366659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lang="zh-CN" sz="1195" b="0" i="0" u="none" strike="noStrike" kern="1200" baseline="0">
                <a:solidFill>
                  <a:schemeClr val="tx1">
                    <a:lumMod val="65000"/>
                    <a:lumOff val="35000"/>
                  </a:schemeClr>
                </a:solidFill>
                <a:latin typeface="+mn-lt"/>
                <a:ea typeface="+mn-ea"/>
                <a:cs typeface="+mn-cs"/>
              </a:defRPr>
            </a:pPr>
          </a:p>
        </c:txPr>
        <c:crossAx val="536667472"/>
        <c:crosses val="autoZero"/>
        <c:crossBetween val="between"/>
      </c:valAx>
      <c:spPr>
        <a:noFill/>
        <a:ln>
          <a:noFill/>
        </a:ln>
        <a:effectLst/>
      </c:spPr>
    </c:plotArea>
    <c:plotVisOnly val="1"/>
    <c:dispBlanksAs val="gap"/>
    <c:showDLblsOverMax val="0"/>
  </c:chart>
  <c:spPr>
    <a:noFill/>
    <a:ln>
      <a:noFill/>
    </a:ln>
    <a:effectLst/>
  </c:spPr>
  <c:txPr>
    <a:bodyPr/>
    <a:lstStyle/>
    <a:p>
      <a:pPr>
        <a:defRPr lang="zh-CN"/>
      </a:pPr>
    </a:p>
  </c:txPr>
  <c:externalData r:id="rId1">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5"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5"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5"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5"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5"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4DC3938-C47B-41E9-BDB4-8F72CDE60629}"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59D6352-F02B-4230-AC31-04A150029306}"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F39B772-D07F-4B73-94A4-763536FF3DD4}" type="slidenum">
              <a:rPr lang="zh-CN" altLang="en-US" smtClean="0">
                <a:solidFill>
                  <a:prstClr val="black"/>
                </a:solidFill>
              </a:rPr>
            </a:fld>
            <a:endParaRPr lang="zh-CN" altLang="en-US">
              <a:solidFill>
                <a:prstClr val="black"/>
              </a:solidFil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F39B772-D07F-4B73-94A4-763536FF3DD4}" type="slidenum">
              <a:rPr lang="zh-CN" altLang="en-US" smtClean="0">
                <a:solidFill>
                  <a:prstClr val="black"/>
                </a:solidFill>
              </a:rPr>
            </a:fld>
            <a:endParaRPr lang="zh-CN" altLang="en-US">
              <a:solidFill>
                <a:prstClr val="black"/>
              </a:solidFil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F39B772-D07F-4B73-94A4-763536FF3DD4}" type="slidenum">
              <a:rPr lang="zh-CN" altLang="en-US" smtClean="0">
                <a:solidFill>
                  <a:prstClr val="black"/>
                </a:solidFill>
              </a:rPr>
            </a:fld>
            <a:endParaRPr lang="zh-CN" altLang="en-US">
              <a:solidFill>
                <a:prstClr val="black"/>
              </a:solidFil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F39B772-D07F-4B73-94A4-763536FF3DD4}" type="slidenum">
              <a:rPr lang="zh-CN" altLang="en-US" smtClean="0">
                <a:solidFill>
                  <a:prstClr val="black"/>
                </a:solidFill>
              </a:rPr>
            </a:fld>
            <a:endParaRPr lang="zh-CN" altLang="en-US">
              <a:solidFill>
                <a:prstClr val="black"/>
              </a:solidFil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F39B772-D07F-4B73-94A4-763536FF3DD4}" type="slidenum">
              <a:rPr lang="zh-CN" altLang="en-US" smtClean="0">
                <a:solidFill>
                  <a:prstClr val="black"/>
                </a:solidFill>
              </a:rPr>
            </a:fld>
            <a:endParaRPr lang="zh-CN" altLang="en-US">
              <a:solidFill>
                <a:prstClr val="black"/>
              </a:solidFil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F39B772-D07F-4B73-94A4-763536FF3DD4}" type="slidenum">
              <a:rPr lang="zh-CN" altLang="en-US" smtClean="0">
                <a:solidFill>
                  <a:prstClr val="black"/>
                </a:solidFill>
              </a:rPr>
            </a:fld>
            <a:endParaRPr lang="zh-CN" altLang="en-US">
              <a:solidFill>
                <a:prstClr val="black"/>
              </a:solidFil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F39B772-D07F-4B73-94A4-763536FF3DD4}" type="slidenum">
              <a:rPr lang="zh-CN" altLang="en-US" smtClean="0">
                <a:solidFill>
                  <a:prstClr val="black"/>
                </a:solidFill>
              </a:rPr>
            </a:fld>
            <a:endParaRPr lang="zh-CN" altLang="en-US">
              <a:solidFill>
                <a:prstClr val="black"/>
              </a:solidFil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F39B772-D07F-4B73-94A4-763536FF3DD4}" type="slidenum">
              <a:rPr lang="zh-CN" altLang="en-US" smtClean="0">
                <a:solidFill>
                  <a:prstClr val="black"/>
                </a:solidFill>
              </a:rPr>
            </a:fld>
            <a:endParaRPr lang="zh-CN" altLang="en-US">
              <a:solidFill>
                <a:prstClr val="black"/>
              </a:solidFill>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F39B772-D07F-4B73-94A4-763536FF3DD4}" type="slidenum">
              <a:rPr lang="zh-CN" altLang="en-US" smtClean="0">
                <a:solidFill>
                  <a:prstClr val="black"/>
                </a:solidFill>
              </a:rPr>
            </a:fld>
            <a:endParaRPr lang="zh-CN" altLang="en-US">
              <a:solidFill>
                <a:prstClr val="black"/>
              </a:solidFill>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F39B772-D07F-4B73-94A4-763536FF3DD4}" type="slidenum">
              <a:rPr lang="zh-CN" altLang="en-US" smtClean="0">
                <a:solidFill>
                  <a:prstClr val="black"/>
                </a:solidFill>
              </a:rPr>
            </a:fld>
            <a:endParaRPr lang="zh-CN" altLang="en-US">
              <a:solidFill>
                <a:prstClr val="black"/>
              </a:solidFill>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F39B772-D07F-4B73-94A4-763536FF3DD4}" type="slidenum">
              <a:rPr lang="zh-CN" altLang="en-US" smtClean="0">
                <a:solidFill>
                  <a:prstClr val="black"/>
                </a:solidFill>
              </a:rPr>
            </a:fld>
            <a:endParaRPr lang="zh-CN" altLang="en-US">
              <a:solidFill>
                <a:prstClr val="black"/>
              </a:solidFill>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F39B772-D07F-4B73-94A4-763536FF3DD4}" type="slidenum">
              <a:rPr lang="zh-CN" altLang="en-US" smtClean="0">
                <a:solidFill>
                  <a:prstClr val="black"/>
                </a:solidFill>
              </a:rPr>
            </a:fld>
            <a:endParaRPr lang="zh-CN" altLang="en-US">
              <a:solidFill>
                <a:prstClr val="black"/>
              </a:solidFill>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F39B772-D07F-4B73-94A4-763536FF3DD4}" type="slidenum">
              <a:rPr lang="zh-CN" altLang="en-US" smtClean="0">
                <a:solidFill>
                  <a:prstClr val="black"/>
                </a:solidFill>
              </a:rPr>
            </a:fld>
            <a:endParaRPr lang="zh-CN" altLang="en-US">
              <a:solidFill>
                <a:prstClr val="black"/>
              </a:solidFill>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A09653F-834D-4B7B-9899-D7CD7EF825EA}" type="slidenum">
              <a:rPr lang="zh-CN" altLang="en-US" smtClean="0">
                <a:solidFill>
                  <a:prstClr val="black"/>
                </a:solidFill>
              </a:rPr>
            </a:fld>
            <a:endParaRPr lang="zh-CN" altLang="en-US">
              <a:solidFill>
                <a:prstClr val="black"/>
              </a:solidFill>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F39B772-D07F-4B73-94A4-763536FF3DD4}" type="slidenum">
              <a:rPr lang="zh-CN" altLang="en-US" smtClean="0">
                <a:solidFill>
                  <a:prstClr val="black"/>
                </a:solidFill>
              </a:rPr>
            </a:fld>
            <a:endParaRPr lang="zh-CN" altLang="en-US">
              <a:solidFill>
                <a:prstClr val="black"/>
              </a:solidFill>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A09653F-834D-4B7B-9899-D7CD7EF825EA}" type="slidenum">
              <a:rPr lang="zh-CN" altLang="en-US" smtClean="0">
                <a:solidFill>
                  <a:prstClr val="black"/>
                </a:solidFill>
              </a:rPr>
            </a:fld>
            <a:endParaRPr lang="zh-CN" altLang="en-US">
              <a:solidFill>
                <a:prstClr val="black"/>
              </a:solidFill>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A09653F-834D-4B7B-9899-D7CD7EF825EA}" type="slidenum">
              <a:rPr lang="zh-CN" altLang="en-US" smtClean="0">
                <a:solidFill>
                  <a:prstClr val="black"/>
                </a:solidFill>
              </a:rPr>
            </a:fld>
            <a:endParaRPr lang="zh-CN" altLang="en-US">
              <a:solidFill>
                <a:prstClr val="black"/>
              </a:solidFill>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A09653F-834D-4B7B-9899-D7CD7EF825EA}" type="slidenum">
              <a:rPr lang="zh-CN" altLang="en-US" smtClean="0">
                <a:solidFill>
                  <a:prstClr val="black"/>
                </a:solidFill>
              </a:rPr>
            </a:fld>
            <a:endParaRPr lang="zh-CN" altLang="en-US">
              <a:solidFill>
                <a:prstClr val="black"/>
              </a:solidFill>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A09653F-834D-4B7B-9899-D7CD7EF825EA}" type="slidenum">
              <a:rPr lang="zh-CN" altLang="en-US" smtClean="0">
                <a:solidFill>
                  <a:prstClr val="black"/>
                </a:solidFill>
              </a:rPr>
            </a:fld>
            <a:endParaRPr lang="zh-CN" altLang="en-US">
              <a:solidFill>
                <a:prstClr val="black"/>
              </a:solidFill>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A09653F-834D-4B7B-9899-D7CD7EF825EA}" type="slidenum">
              <a:rPr lang="zh-CN" altLang="en-US" smtClean="0">
                <a:solidFill>
                  <a:prstClr val="black"/>
                </a:solidFill>
              </a:rPr>
            </a:fld>
            <a:endParaRPr lang="zh-CN" altLang="en-US">
              <a:solidFill>
                <a:prstClr val="black"/>
              </a:solidFil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8" Type="http://schemas.openxmlformats.org/officeDocument/2006/relationships/image" Target="../media/image7.png"/><Relationship Id="rId7" Type="http://schemas.openxmlformats.org/officeDocument/2006/relationships/image" Target="../media/image6.png"/><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F6CC2620-B981-4BB6-A446-C3A1EFBDC95A}" type="datetimeFigureOut">
              <a:rPr lang="zh-CN" altLang="en-US" smtClean="0">
                <a:solidFill>
                  <a:prstClr val="black">
                    <a:tint val="75000"/>
                  </a:prstClr>
                </a:solidFill>
              </a:rPr>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7B7F91D5-1CC1-4F00-AA6F-3658A8A3FBDA}" type="slidenum">
              <a:rPr lang="zh-CN" altLang="en-US" smtClean="0">
                <a:solidFill>
                  <a:prstClr val="black">
                    <a:tint val="75000"/>
                  </a:prstClr>
                </a:solidFill>
              </a:rPr>
            </a:fld>
            <a:endParaRPr lang="zh-CN" altLang="en-US">
              <a:solidFill>
                <a:prstClr val="black">
                  <a:tint val="75000"/>
                </a:prstClr>
              </a:solidFill>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自定义版式">
    <p:bg>
      <p:bgPr>
        <a:blipFill dpi="0" rotWithShape="1">
          <a:blip r:embed="rId2">
            <a:lum/>
          </a:blip>
          <a:srcRect/>
          <a:stretch>
            <a:fillRect t="-13000" b="-13000"/>
          </a:stretch>
        </a:blipFill>
        <a:effectLst/>
      </p:bgPr>
    </p:bg>
    <p:spTree>
      <p:nvGrpSpPr>
        <p:cNvPr id="1" name=""/>
        <p:cNvGrpSpPr/>
        <p:nvPr/>
      </p:nvGrpSpPr>
      <p:grpSpPr>
        <a:xfrm>
          <a:off x="0" y="0"/>
          <a:ext cx="0" cy="0"/>
          <a:chOff x="0" y="0"/>
          <a:chExt cx="0" cy="0"/>
        </a:xfrm>
      </p:grpSpPr>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_自定义版式">
    <p:bg>
      <p:bgPr>
        <a:blipFill dpi="0" rotWithShape="1">
          <a:blip r:embed="rId2">
            <a:lum/>
          </a:blip>
          <a:srcRect/>
          <a:stretch>
            <a:fillRect t="-13000" b="-13000"/>
          </a:stretch>
        </a:blipFill>
        <a:effectLst/>
      </p:bgPr>
    </p:bg>
    <p:spTree>
      <p:nvGrpSpPr>
        <p:cNvPr id="1" name=""/>
        <p:cNvGrpSpPr/>
        <p:nvPr/>
      </p:nvGrpSpPr>
      <p:grpSpPr>
        <a:xfrm>
          <a:off x="0" y="0"/>
          <a:ext cx="0" cy="0"/>
          <a:chOff x="0" y="0"/>
          <a:chExt cx="0" cy="0"/>
        </a:xfrm>
      </p:grpSpPr>
      <p:pic>
        <p:nvPicPr>
          <p:cNvPr id="6" name="图片 5"/>
          <p:cNvPicPr>
            <a:picLocks noChangeAspect="1"/>
          </p:cNvPicPr>
          <p:nvPr userDrawn="1"/>
        </p:nvPicPr>
        <p:blipFill rotWithShape="1">
          <a:blip r:embed="rId3" cstate="print">
            <a:extLst>
              <a:ext uri="{28A0092B-C50C-407E-A947-70E740481C1C}">
                <a14:useLocalDpi xmlns:a14="http://schemas.microsoft.com/office/drawing/2010/main" val="0"/>
              </a:ext>
            </a:extLst>
          </a:blip>
          <a:srcRect l="8859" t="25000" r="19169" b="41666"/>
          <a:stretch>
            <a:fillRect/>
          </a:stretch>
        </p:blipFill>
        <p:spPr>
          <a:xfrm>
            <a:off x="8777315" y="349026"/>
            <a:ext cx="3181293" cy="1041624"/>
          </a:xfrm>
          <a:prstGeom prst="rect">
            <a:avLst/>
          </a:prstGeom>
        </p:spPr>
      </p:pic>
      <p:pic>
        <p:nvPicPr>
          <p:cNvPr id="7" name="图片 6"/>
          <p:cNvPicPr>
            <a:picLocks noChangeAspect="1"/>
          </p:cNvPicPr>
          <p:nvPr userDrawn="1"/>
        </p:nvPicPr>
        <p:blipFill rotWithShape="1">
          <a:blip r:embed="rId4" cstate="print">
            <a:extLst>
              <a:ext uri="{28A0092B-C50C-407E-A947-70E740481C1C}">
                <a14:useLocalDpi xmlns:a14="http://schemas.microsoft.com/office/drawing/2010/main" val="0"/>
              </a:ext>
            </a:extLst>
          </a:blip>
          <a:srcRect t="74127" r="78384"/>
          <a:stretch>
            <a:fillRect/>
          </a:stretch>
        </p:blipFill>
        <p:spPr>
          <a:xfrm>
            <a:off x="103399" y="4733927"/>
            <a:ext cx="2510140" cy="2124074"/>
          </a:xfrm>
          <a:prstGeom prst="rect">
            <a:avLst/>
          </a:prstGeom>
        </p:spPr>
      </p:pic>
      <p:pic>
        <p:nvPicPr>
          <p:cNvPr id="8" name="图片 7"/>
          <p:cNvPicPr>
            <a:picLocks noChangeAspect="1"/>
          </p:cNvPicPr>
          <p:nvPr userDrawn="1"/>
        </p:nvPicPr>
        <p:blipFill rotWithShape="1">
          <a:blip r:embed="rId5" cstate="print">
            <a:extLst>
              <a:ext uri="{28A0092B-C50C-407E-A947-70E740481C1C}">
                <a14:useLocalDpi xmlns:a14="http://schemas.microsoft.com/office/drawing/2010/main" val="0"/>
              </a:ext>
            </a:extLst>
          </a:blip>
          <a:srcRect l="5987" t="3245" r="64089" b="83316"/>
          <a:stretch>
            <a:fillRect/>
          </a:stretch>
        </p:blipFill>
        <p:spPr>
          <a:xfrm>
            <a:off x="286722" y="255249"/>
            <a:ext cx="3811423" cy="1210128"/>
          </a:xfrm>
          <a:prstGeom prst="rect">
            <a:avLst/>
          </a:prstGeom>
        </p:spPr>
      </p:pic>
      <p:pic>
        <p:nvPicPr>
          <p:cNvPr id="10" name="图片 9"/>
          <p:cNvPicPr>
            <a:picLocks noChangeAspect="1"/>
          </p:cNvPicPr>
          <p:nvPr userDrawn="1"/>
        </p:nvPicPr>
        <p:blipFill rotWithShape="1">
          <a:blip r:embed="rId6" cstate="print">
            <a:extLst>
              <a:ext uri="{28A0092B-C50C-407E-A947-70E740481C1C}">
                <a14:useLocalDpi xmlns:a14="http://schemas.microsoft.com/office/drawing/2010/main" val="0"/>
              </a:ext>
            </a:extLst>
          </a:blip>
          <a:srcRect l="39108" t="57077" r="50568" b="24828"/>
          <a:stretch>
            <a:fillRect/>
          </a:stretch>
        </p:blipFill>
        <p:spPr>
          <a:xfrm>
            <a:off x="1558926" y="5762626"/>
            <a:ext cx="1001486" cy="1240973"/>
          </a:xfrm>
          <a:prstGeom prst="rect">
            <a:avLst/>
          </a:prstGeom>
        </p:spPr>
      </p:pic>
      <p:pic>
        <p:nvPicPr>
          <p:cNvPr id="11" name="图片 10"/>
          <p:cNvPicPr>
            <a:picLocks noChangeAspect="1"/>
          </p:cNvPicPr>
          <p:nvPr userDrawn="1"/>
        </p:nvPicPr>
        <p:blipFill rotWithShape="1">
          <a:blip r:embed="rId7" cstate="print">
            <a:extLst>
              <a:ext uri="{28A0092B-C50C-407E-A947-70E740481C1C}">
                <a14:useLocalDpi xmlns:a14="http://schemas.microsoft.com/office/drawing/2010/main" val="0"/>
              </a:ext>
            </a:extLst>
          </a:blip>
          <a:srcRect l="62675" t="68612" r="-282" b="415"/>
          <a:stretch>
            <a:fillRect/>
          </a:stretch>
        </p:blipFill>
        <p:spPr>
          <a:xfrm>
            <a:off x="8543925" y="4733926"/>
            <a:ext cx="3648075" cy="2124074"/>
          </a:xfrm>
          <a:prstGeom prst="rect">
            <a:avLst/>
          </a:prstGeom>
        </p:spPr>
      </p:pic>
      <p:pic>
        <p:nvPicPr>
          <p:cNvPr id="12" name="图片 11"/>
          <p:cNvPicPr>
            <a:picLocks noChangeAspect="1"/>
          </p:cNvPicPr>
          <p:nvPr userDrawn="1"/>
        </p:nvPicPr>
        <p:blipFill rotWithShape="1">
          <a:blip r:embed="rId8" cstate="print">
            <a:extLst>
              <a:ext uri="{28A0092B-C50C-407E-A947-70E740481C1C}">
                <a14:useLocalDpi xmlns:a14="http://schemas.microsoft.com/office/drawing/2010/main" val="0"/>
              </a:ext>
            </a:extLst>
          </a:blip>
          <a:srcRect l="46857" t="62916" r="29774" b="26806"/>
          <a:stretch>
            <a:fillRect/>
          </a:stretch>
        </p:blipFill>
        <p:spPr>
          <a:xfrm>
            <a:off x="2237773" y="5983061"/>
            <a:ext cx="2266950" cy="704851"/>
          </a:xfrm>
          <a:prstGeom prst="rect">
            <a:avLst/>
          </a:prstGeom>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自定义版式">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6CC2620-B981-4BB6-A446-C3A1EFBDC95A}" type="datetimeFigureOut">
              <a:rPr lang="zh-CN" altLang="en-US" smtClean="0">
                <a:solidFill>
                  <a:prstClr val="black">
                    <a:tint val="75000"/>
                  </a:prstClr>
                </a:solidFill>
              </a:rPr>
            </a:fld>
            <a:endParaRPr lang="zh-CN" altLang="en-US">
              <a:solidFill>
                <a:prstClr val="black">
                  <a:tint val="75000"/>
                </a:prstClr>
              </a:solidFill>
            </a:endParaRPr>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solidFill>
                <a:prstClr val="black">
                  <a:tint val="75000"/>
                </a:prstClr>
              </a:solidFill>
            </a:endParaRPr>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B7F91D5-1CC1-4F00-AA6F-3658A8A3FBDA}" type="slidenum">
              <a:rPr lang="zh-CN" altLang="en-US" smtClean="0">
                <a:solidFill>
                  <a:prstClr val="black">
                    <a:tint val="75000"/>
                  </a:prstClr>
                </a:solidFill>
              </a:rPr>
            </a:fld>
            <a:endParaRPr lang="zh-CN" altLang="en-US">
              <a:solidFill>
                <a:prstClr val="black">
                  <a:tint val="75000"/>
                </a:prstClr>
              </a:solidFill>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4" Type="http://schemas.openxmlformats.org/officeDocument/2006/relationships/slideLayout" Target="../slideLayouts/slideLayout3.xml"/><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image" Target="../media/image8.png"/></Relationships>
</file>

<file path=ppt/slides/_rels/slide2.xml.rels><?xml version="1.0" encoding="UTF-8" standalone="yes"?>
<Relationships xmlns="http://schemas.openxmlformats.org/package/2006/relationships"><Relationship Id="rId8" Type="http://schemas.openxmlformats.org/officeDocument/2006/relationships/slideLayout" Target="../slideLayouts/slideLayout1.xml"/><Relationship Id="rId7" Type="http://schemas.openxmlformats.org/officeDocument/2006/relationships/image" Target="../media/image7.png"/><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 Id="rId3" Type="http://schemas.openxmlformats.org/officeDocument/2006/relationships/image" Target="../media/image3.png"/><Relationship Id="rId2" Type="http://schemas.openxmlformats.org/officeDocument/2006/relationships/image" Target="../media/image11.png"/><Relationship Id="rId1" Type="http://schemas.openxmlformats.org/officeDocument/2006/relationships/image" Target="../media/image1.jpeg"/></Relationships>
</file>

<file path=ppt/slides/_rels/slide3.xml.rels><?xml version="1.0" encoding="UTF-8" standalone="yes"?>
<Relationships xmlns="http://schemas.openxmlformats.org/package/2006/relationships"><Relationship Id="rId4" Type="http://schemas.openxmlformats.org/officeDocument/2006/relationships/notesSlide" Target="../notesSlides/notesSlide1.xml"/><Relationship Id="rId3" Type="http://schemas.openxmlformats.org/officeDocument/2006/relationships/slideLayout" Target="../slideLayouts/slideLayout4.xml"/><Relationship Id="rId2" Type="http://schemas.openxmlformats.org/officeDocument/2006/relationships/image" Target="../media/image13.emf"/><Relationship Id="rId1" Type="http://schemas.openxmlformats.org/officeDocument/2006/relationships/image" Target="../media/image12.emf"/></Relationships>
</file>

<file path=ppt/slides/_rels/slide4.xml.rels><?xml version="1.0" encoding="UTF-8" standalone="yes"?>
<Relationships xmlns="http://schemas.openxmlformats.org/package/2006/relationships"><Relationship Id="rId4" Type="http://schemas.openxmlformats.org/officeDocument/2006/relationships/notesSlide" Target="../notesSlides/notesSlide2.xml"/><Relationship Id="rId3" Type="http://schemas.openxmlformats.org/officeDocument/2006/relationships/slideLayout" Target="../slideLayouts/slideLayout4.xml"/><Relationship Id="rId2" Type="http://schemas.openxmlformats.org/officeDocument/2006/relationships/image" Target="../media/image15.png"/><Relationship Id="rId1" Type="http://schemas.openxmlformats.org/officeDocument/2006/relationships/image" Target="../media/image14.emf"/></Relationships>
</file>

<file path=ppt/slides/_rels/slide5.xml.rels><?xml version="1.0" encoding="UTF-8" standalone="yes"?>
<Relationships xmlns="http://schemas.openxmlformats.org/package/2006/relationships"><Relationship Id="rId5" Type="http://schemas.openxmlformats.org/officeDocument/2006/relationships/notesSlide" Target="../notesSlides/notesSlide3.xml"/><Relationship Id="rId4" Type="http://schemas.openxmlformats.org/officeDocument/2006/relationships/slideLayout" Target="../slideLayouts/slideLayout4.xml"/><Relationship Id="rId3" Type="http://schemas.openxmlformats.org/officeDocument/2006/relationships/image" Target="../media/image17.emf"/><Relationship Id="rId2" Type="http://schemas.openxmlformats.org/officeDocument/2006/relationships/image" Target="../media/image16.emf"/><Relationship Id="rId1" Type="http://schemas.openxmlformats.org/officeDocument/2006/relationships/image" Target="../media/image14.emf"/></Relationships>
</file>

<file path=ppt/slides/_rels/slide6.xml.rels><?xml version="1.0" encoding="UTF-8" standalone="yes"?>
<Relationships xmlns="http://schemas.openxmlformats.org/package/2006/relationships"><Relationship Id="rId4" Type="http://schemas.openxmlformats.org/officeDocument/2006/relationships/notesSlide" Target="../notesSlides/notesSlide4.xml"/><Relationship Id="rId3" Type="http://schemas.openxmlformats.org/officeDocument/2006/relationships/slideLayout" Target="../slideLayouts/slideLayout4.xml"/><Relationship Id="rId2" Type="http://schemas.openxmlformats.org/officeDocument/2006/relationships/image" Target="../media/image18.png"/><Relationship Id="rId1" Type="http://schemas.openxmlformats.org/officeDocument/2006/relationships/image" Target="../media/image12.emf"/></Relationships>
</file>

<file path=ppt/slides/_rels/slide7.xml.rels><?xml version="1.0" encoding="UTF-8" standalone="yes"?>
<Relationships xmlns="http://schemas.openxmlformats.org/package/2006/relationships"><Relationship Id="rId4" Type="http://schemas.openxmlformats.org/officeDocument/2006/relationships/notesSlide" Target="../notesSlides/notesSlide5.xml"/><Relationship Id="rId3" Type="http://schemas.openxmlformats.org/officeDocument/2006/relationships/slideLayout" Target="../slideLayouts/slideLayout4.xml"/><Relationship Id="rId2" Type="http://schemas.openxmlformats.org/officeDocument/2006/relationships/image" Target="../media/image19.jpeg"/><Relationship Id="rId1" Type="http://schemas.openxmlformats.org/officeDocument/2006/relationships/image" Target="../media/image12.emf"/></Relationships>
</file>

<file path=ppt/slides/_rels/slide8.xml.rels><?xml version="1.0" encoding="UTF-8" standalone="yes"?>
<Relationships xmlns="http://schemas.openxmlformats.org/package/2006/relationships"><Relationship Id="rId5" Type="http://schemas.openxmlformats.org/officeDocument/2006/relationships/notesSlide" Target="../notesSlides/notesSlide6.xml"/><Relationship Id="rId4" Type="http://schemas.openxmlformats.org/officeDocument/2006/relationships/slideLayout" Target="../slideLayouts/slideLayout4.xml"/><Relationship Id="rId3" Type="http://schemas.openxmlformats.org/officeDocument/2006/relationships/image" Target="../media/image22.emf"/><Relationship Id="rId2" Type="http://schemas.openxmlformats.org/officeDocument/2006/relationships/image" Target="../media/image21.emf"/><Relationship Id="rId1" Type="http://schemas.openxmlformats.org/officeDocument/2006/relationships/image" Target="../media/image20.emf"/></Relationships>
</file>

<file path=ppt/slides/_rels/slide9.xml.rels><?xml version="1.0" encoding="UTF-8" standalone="yes"?>
<Relationships xmlns="http://schemas.openxmlformats.org/package/2006/relationships"><Relationship Id="rId4" Type="http://schemas.openxmlformats.org/officeDocument/2006/relationships/notesSlide" Target="../notesSlides/notesSlide7.xml"/><Relationship Id="rId3" Type="http://schemas.openxmlformats.org/officeDocument/2006/relationships/slideLayout" Target="../slideLayouts/slideLayout4.xml"/><Relationship Id="rId2" Type="http://schemas.openxmlformats.org/officeDocument/2006/relationships/image" Target="../media/image23.jpeg"/><Relationship Id="rId1" Type="http://schemas.openxmlformats.org/officeDocument/2006/relationships/image" Target="../media/image12.emf"/></Relationships>
</file>

<file path=ppt/slides/_rels/slide10.xml.rels><?xml version="1.0" encoding="UTF-8" standalone="yes"?>
<Relationships xmlns="http://schemas.openxmlformats.org/package/2006/relationships"><Relationship Id="rId4" Type="http://schemas.openxmlformats.org/officeDocument/2006/relationships/notesSlide" Target="../notesSlides/notesSlide8.xml"/><Relationship Id="rId3" Type="http://schemas.openxmlformats.org/officeDocument/2006/relationships/slideLayout" Target="../slideLayouts/slideLayout4.xml"/><Relationship Id="rId2" Type="http://schemas.openxmlformats.org/officeDocument/2006/relationships/image" Target="../media/image24.emf"/><Relationship Id="rId1" Type="http://schemas.openxmlformats.org/officeDocument/2006/relationships/image" Target="../media/image12.emf"/></Relationships>
</file>

<file path=ppt/slides/_rels/slide11.xml.rels><?xml version="1.0" encoding="UTF-8" standalone="yes"?>
<Relationships xmlns="http://schemas.openxmlformats.org/package/2006/relationships"><Relationship Id="rId4" Type="http://schemas.openxmlformats.org/officeDocument/2006/relationships/notesSlide" Target="../notesSlides/notesSlide9.xml"/><Relationship Id="rId3" Type="http://schemas.openxmlformats.org/officeDocument/2006/relationships/slideLayout" Target="../slideLayouts/slideLayout4.xml"/><Relationship Id="rId2" Type="http://schemas.openxmlformats.org/officeDocument/2006/relationships/image" Target="../media/image26.emf"/><Relationship Id="rId1" Type="http://schemas.openxmlformats.org/officeDocument/2006/relationships/image" Target="../media/image25.emf"/></Relationships>
</file>

<file path=ppt/slides/_rels/slide12.xml.rels><?xml version="1.0" encoding="UTF-8" standalone="yes"?>
<Relationships xmlns="http://schemas.openxmlformats.org/package/2006/relationships"><Relationship Id="rId8" Type="http://schemas.openxmlformats.org/officeDocument/2006/relationships/notesSlide" Target="../notesSlides/notesSlide10.xml"/><Relationship Id="rId7" Type="http://schemas.openxmlformats.org/officeDocument/2006/relationships/slideLayout" Target="../slideLayouts/slideLayout4.xml"/><Relationship Id="rId6" Type="http://schemas.openxmlformats.org/officeDocument/2006/relationships/image" Target="../media/image31.emf"/><Relationship Id="rId5" Type="http://schemas.openxmlformats.org/officeDocument/2006/relationships/image" Target="../media/image30.emf"/><Relationship Id="rId4" Type="http://schemas.openxmlformats.org/officeDocument/2006/relationships/image" Target="../media/image29.emf"/><Relationship Id="rId3" Type="http://schemas.openxmlformats.org/officeDocument/2006/relationships/image" Target="../media/image28.emf"/><Relationship Id="rId2" Type="http://schemas.openxmlformats.org/officeDocument/2006/relationships/image" Target="../media/image27.emf"/><Relationship Id="rId1" Type="http://schemas.openxmlformats.org/officeDocument/2006/relationships/image" Target="../media/image14.emf"/></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4.xml"/><Relationship Id="rId1" Type="http://schemas.openxmlformats.org/officeDocument/2006/relationships/image" Target="../media/image32.png"/></Relationships>
</file>

<file path=ppt/slides/_rels/slide14.xml.rels><?xml version="1.0" encoding="UTF-8" standalone="yes"?>
<Relationships xmlns="http://schemas.openxmlformats.org/package/2006/relationships"><Relationship Id="rId4" Type="http://schemas.openxmlformats.org/officeDocument/2006/relationships/notesSlide" Target="../notesSlides/notesSlide12.xml"/><Relationship Id="rId3" Type="http://schemas.openxmlformats.org/officeDocument/2006/relationships/slideLayout" Target="../slideLayouts/slideLayout4.xml"/><Relationship Id="rId2" Type="http://schemas.openxmlformats.org/officeDocument/2006/relationships/image" Target="../media/image17.emf"/><Relationship Id="rId1" Type="http://schemas.openxmlformats.org/officeDocument/2006/relationships/image" Target="../media/image33.emf"/></Relationships>
</file>

<file path=ppt/slides/_rels/slide15.xml.rels><?xml version="1.0" encoding="UTF-8" standalone="yes"?>
<Relationships xmlns="http://schemas.openxmlformats.org/package/2006/relationships"><Relationship Id="rId4" Type="http://schemas.openxmlformats.org/officeDocument/2006/relationships/notesSlide" Target="../notesSlides/notesSlide13.xml"/><Relationship Id="rId3" Type="http://schemas.openxmlformats.org/officeDocument/2006/relationships/slideLayout" Target="../slideLayouts/slideLayout4.xml"/><Relationship Id="rId2" Type="http://schemas.openxmlformats.org/officeDocument/2006/relationships/image" Target="../media/image34.png"/><Relationship Id="rId1" Type="http://schemas.openxmlformats.org/officeDocument/2006/relationships/image" Target="../media/image14.emf"/></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4.xml"/><Relationship Id="rId1" Type="http://schemas.openxmlformats.org/officeDocument/2006/relationships/image" Target="../media/image35.pn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4" Type="http://schemas.openxmlformats.org/officeDocument/2006/relationships/notesSlide" Target="../notesSlides/notesSlide16.xml"/><Relationship Id="rId3" Type="http://schemas.openxmlformats.org/officeDocument/2006/relationships/slideLayout" Target="../slideLayouts/slideLayout4.xml"/><Relationship Id="rId2" Type="http://schemas.openxmlformats.org/officeDocument/2006/relationships/image" Target="../media/image36.jpeg"/><Relationship Id="rId1" Type="http://schemas.openxmlformats.org/officeDocument/2006/relationships/chart" Target="../charts/chart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4.xml"/><Relationship Id="rId1" Type="http://schemas.openxmlformats.org/officeDocument/2006/relationships/image" Target="../media/image35.png"/></Relationships>
</file>

<file path=ppt/slides/_rels/slide21.xml.rels><?xml version="1.0" encoding="UTF-8" standalone="yes"?>
<Relationships xmlns="http://schemas.openxmlformats.org/package/2006/relationships"><Relationship Id="rId4" Type="http://schemas.openxmlformats.org/officeDocument/2006/relationships/notesSlide" Target="../notesSlides/notesSlide19.xml"/><Relationship Id="rId3" Type="http://schemas.openxmlformats.org/officeDocument/2006/relationships/slideLayout" Target="../slideLayouts/slideLayout4.xml"/><Relationship Id="rId2" Type="http://schemas.openxmlformats.org/officeDocument/2006/relationships/image" Target="../media/image38.jpeg"/><Relationship Id="rId1" Type="http://schemas.openxmlformats.org/officeDocument/2006/relationships/image" Target="../media/image37.jpeg"/></Relationships>
</file>

<file path=ppt/slides/_rels/slide22.xml.rels><?xml version="1.0" encoding="UTF-8" standalone="yes"?>
<Relationships xmlns="http://schemas.openxmlformats.org/package/2006/relationships"><Relationship Id="rId6" Type="http://schemas.openxmlformats.org/officeDocument/2006/relationships/notesSlide" Target="../notesSlides/notesSlide20.xml"/><Relationship Id="rId5" Type="http://schemas.openxmlformats.org/officeDocument/2006/relationships/slideLayout" Target="../slideLayouts/slideLayout4.xml"/><Relationship Id="rId4" Type="http://schemas.openxmlformats.org/officeDocument/2006/relationships/image" Target="../media/image41.jpeg"/><Relationship Id="rId3" Type="http://schemas.openxmlformats.org/officeDocument/2006/relationships/image" Target="../media/image40.jpeg"/><Relationship Id="rId2" Type="http://schemas.microsoft.com/office/2007/relationships/hdphoto" Target="../media/hdphoto1.wdp"/><Relationship Id="rId1" Type="http://schemas.openxmlformats.org/officeDocument/2006/relationships/image" Target="../media/image39.png"/></Relationships>
</file>

<file path=ppt/slides/_rels/slide23.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image" Target="../media/image42.png"/><Relationship Id="rId1" Type="http://schemas.openxmlformats.org/officeDocument/2006/relationships/image" Target="../media/image1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C:\Documents and Settings\Administrator\桌面\新建文件夹\未标题-1.png"/>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rot="4726488">
            <a:off x="2418068" y="1282676"/>
            <a:ext cx="3081867" cy="2997200"/>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2" descr="C:\Documents and Settings\Administrator\桌面\新建文件夹\未标题-1.png"/>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2637588" y="1666720"/>
            <a:ext cx="3081867" cy="299720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descr="C:\Documents and Settings\Administrator\桌面\新建文件夹\未标题-1.png"/>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3252345" y="2901352"/>
            <a:ext cx="3081867" cy="2997200"/>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descr="C:\Documents and Settings\Administrator\桌面\新建文件夹\未标题-1.png"/>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rot="20449270">
            <a:off x="4793279" y="2901352"/>
            <a:ext cx="3081867" cy="2997200"/>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 descr="C:\Documents and Settings\Administrator\桌面\新建文件夹\未标题-1.png"/>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rot="17337833">
            <a:off x="5994873" y="2496461"/>
            <a:ext cx="3081867" cy="2997200"/>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2" descr="C:\Documents and Settings\Administrator\桌面\新建文件夹\未标题-1.png"/>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rot="15852890">
            <a:off x="6183216" y="1549726"/>
            <a:ext cx="3081867" cy="2997200"/>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2" descr="C:\Documents and Settings\Administrator\桌面\新建文件夹\未标题-1.png"/>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rot="15373791">
            <a:off x="5539076" y="608694"/>
            <a:ext cx="3081867" cy="2997200"/>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 descr="C:\Documents and Settings\Administrator\桌面\新建文件夹\未标题-1.png"/>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rot="9352498">
            <a:off x="3520209" y="498930"/>
            <a:ext cx="3081867" cy="2997200"/>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2" descr="C:\Documents and Settings\Administrator\桌面\新建文件夹\未标题-1.png"/>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rot="14424865">
            <a:off x="2905141" y="2360844"/>
            <a:ext cx="3081867" cy="2997200"/>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2" descr="C:\Documents and Settings\Administrator\桌面\新建文件夹\未标题-1.png"/>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rot="14424865">
            <a:off x="4997532" y="3137746"/>
            <a:ext cx="3081867" cy="2997200"/>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2" descr="C:\Documents and Settings\Administrator\桌面\新建文件夹\231.png"/>
          <p:cNvPicPr>
            <a:picLocks noChangeAspect="1" noChangeArrowheads="1"/>
          </p:cNvPicPr>
          <p:nvPr/>
        </p:nvPicPr>
        <p:blipFill rotWithShape="1">
          <a:blip r:embed="rId2">
            <a:extLst>
              <a:ext uri="{28A0092B-C50C-407E-A947-70E740481C1C}">
                <a14:useLocalDpi xmlns:a14="http://schemas.microsoft.com/office/drawing/2010/main" val="0"/>
              </a:ext>
            </a:extLst>
          </a:blip>
          <a:srcRect l="45321" r="1"/>
          <a:stretch>
            <a:fillRect/>
          </a:stretch>
        </p:blipFill>
        <p:spPr bwMode="auto">
          <a:xfrm>
            <a:off x="2637666" y="253943"/>
            <a:ext cx="6618951" cy="5909733"/>
          </a:xfrm>
          <a:prstGeom prst="rect">
            <a:avLst/>
          </a:prstGeom>
          <a:noFill/>
          <a:extLst>
            <a:ext uri="{909E8E84-426E-40DD-AFC4-6F175D3DCCD1}">
              <a14:hiddenFill xmlns:a14="http://schemas.microsoft.com/office/drawing/2010/main">
                <a:solidFill>
                  <a:srgbClr val="FFFFFF"/>
                </a:solidFill>
              </a14:hiddenFill>
            </a:ext>
          </a:extLst>
        </p:spPr>
      </p:pic>
      <p:grpSp>
        <p:nvGrpSpPr>
          <p:cNvPr id="14" name="组合 13"/>
          <p:cNvGrpSpPr/>
          <p:nvPr/>
        </p:nvGrpSpPr>
        <p:grpSpPr>
          <a:xfrm>
            <a:off x="3878071" y="838901"/>
            <a:ext cx="4137984" cy="4146696"/>
            <a:chOff x="6671025" y="659390"/>
            <a:chExt cx="3103488" cy="3110022"/>
          </a:xfrm>
        </p:grpSpPr>
        <p:pic>
          <p:nvPicPr>
            <p:cNvPr id="15" name="Picture 2" descr="C:\Documents and Settings\Administrator\桌面\新建文件夹\未标题-1.png"/>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rot="19394264">
              <a:off x="7463113" y="1521512"/>
              <a:ext cx="2311400" cy="2247900"/>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2" descr="C:\Documents and Settings\Administrator\桌面\新建文件夹\未标题-1.png"/>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rot="2051674">
              <a:off x="6671025" y="1311505"/>
              <a:ext cx="2311400" cy="2247900"/>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2" descr="C:\Documents and Settings\Administrator\桌面\新建文件夹\未标题-1.png"/>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rot="6415266">
              <a:off x="6988201" y="691140"/>
              <a:ext cx="2311400" cy="2247900"/>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9" name="组合 18"/>
          <p:cNvGrpSpPr/>
          <p:nvPr/>
        </p:nvGrpSpPr>
        <p:grpSpPr>
          <a:xfrm>
            <a:off x="4229908" y="1879025"/>
            <a:ext cx="4439036" cy="2894508"/>
            <a:chOff x="-3683983" y="1606804"/>
            <a:chExt cx="4439036" cy="2894508"/>
          </a:xfrm>
        </p:grpSpPr>
        <p:sp>
          <p:nvSpPr>
            <p:cNvPr id="20" name="文本框 19"/>
            <p:cNvSpPr txBox="1"/>
            <p:nvPr/>
          </p:nvSpPr>
          <p:spPr>
            <a:xfrm>
              <a:off x="-3683983" y="1606804"/>
              <a:ext cx="4439036" cy="1107996"/>
            </a:xfrm>
            <a:prstGeom prst="rect">
              <a:avLst/>
            </a:prstGeom>
            <a:noFill/>
          </p:spPr>
          <p:txBody>
            <a:bodyPr wrap="none" rtlCol="0">
              <a:spAutoFit/>
            </a:bodyPr>
            <a:lstStyle/>
            <a:p>
              <a:r>
                <a:rPr lang="zh-CN" altLang="en-US" sz="6600" b="1">
                  <a:solidFill>
                    <a:prstClr val="white"/>
                  </a:solidFill>
                  <a:latin typeface="叶根友毛笔行书简体" panose="02010601030101010101" pitchFamily="2" charset="-122"/>
                  <a:ea typeface="叶根友毛笔行书简体" panose="02010601030101010101" pitchFamily="2" charset="-122"/>
                </a:rPr>
                <a:t>教师节快乐</a:t>
              </a:r>
              <a:endParaRPr lang="zh-CN" altLang="en-US" sz="6600" b="1">
                <a:solidFill>
                  <a:prstClr val="white"/>
                </a:solidFill>
                <a:latin typeface="叶根友毛笔行书简体" panose="02010601030101010101" pitchFamily="2" charset="-122"/>
                <a:ea typeface="叶根友毛笔行书简体" panose="02010601030101010101" pitchFamily="2" charset="-122"/>
              </a:endParaRPr>
            </a:p>
          </p:txBody>
        </p:sp>
        <p:sp>
          <p:nvSpPr>
            <p:cNvPr id="21" name="矩形 20"/>
            <p:cNvSpPr/>
            <p:nvPr/>
          </p:nvSpPr>
          <p:spPr>
            <a:xfrm>
              <a:off x="-2875385" y="2776469"/>
              <a:ext cx="1928733" cy="338554"/>
            </a:xfrm>
            <a:prstGeom prst="rect">
              <a:avLst/>
            </a:prstGeom>
          </p:spPr>
          <p:txBody>
            <a:bodyPr wrap="none">
              <a:spAutoFit/>
            </a:bodyPr>
            <a:lstStyle/>
            <a:p>
              <a:r>
                <a:rPr lang="zh-CN" altLang="en-US" sz="1600">
                  <a:solidFill>
                    <a:prstClr val="white"/>
                  </a:solidFill>
                  <a:latin typeface="华文楷体" panose="02010600040101010101" pitchFamily="2" charset="-122"/>
                  <a:ea typeface="华文楷体" panose="02010600040101010101" pitchFamily="2" charset="-122"/>
                </a:rPr>
                <a:t>老</a:t>
              </a:r>
              <a:r>
                <a:rPr lang="en-US" altLang="zh-CN" sz="1600">
                  <a:solidFill>
                    <a:prstClr val="white"/>
                  </a:solidFill>
                  <a:latin typeface="华文楷体" panose="02010600040101010101" pitchFamily="2" charset="-122"/>
                  <a:ea typeface="华文楷体" panose="02010600040101010101" pitchFamily="2" charset="-122"/>
                </a:rPr>
                <a:t>/</a:t>
              </a:r>
              <a:r>
                <a:rPr lang="zh-CN" altLang="en-US" sz="1600">
                  <a:solidFill>
                    <a:prstClr val="white"/>
                  </a:solidFill>
                  <a:latin typeface="华文楷体" panose="02010600040101010101" pitchFamily="2" charset="-122"/>
                  <a:ea typeface="华文楷体" panose="02010600040101010101" pitchFamily="2" charset="-122"/>
                </a:rPr>
                <a:t>师</a:t>
              </a:r>
              <a:r>
                <a:rPr lang="en-US" altLang="zh-CN" sz="1600">
                  <a:solidFill>
                    <a:prstClr val="white"/>
                  </a:solidFill>
                  <a:latin typeface="华文楷体" panose="02010600040101010101" pitchFamily="2" charset="-122"/>
                  <a:ea typeface="华文楷体" panose="02010600040101010101" pitchFamily="2" charset="-122"/>
                </a:rPr>
                <a:t>/</a:t>
              </a:r>
              <a:r>
                <a:rPr lang="zh-CN" altLang="en-US" sz="1600">
                  <a:solidFill>
                    <a:prstClr val="white"/>
                  </a:solidFill>
                  <a:latin typeface="华文楷体" panose="02010600040101010101" pitchFamily="2" charset="-122"/>
                  <a:ea typeface="华文楷体" panose="02010600040101010101" pitchFamily="2" charset="-122"/>
                </a:rPr>
                <a:t>您</a:t>
              </a:r>
              <a:r>
                <a:rPr lang="en-US" altLang="zh-CN" sz="1600">
                  <a:solidFill>
                    <a:prstClr val="white"/>
                  </a:solidFill>
                  <a:latin typeface="华文楷体" panose="02010600040101010101" pitchFamily="2" charset="-122"/>
                  <a:ea typeface="华文楷体" panose="02010600040101010101" pitchFamily="2" charset="-122"/>
                </a:rPr>
                <a:t>/</a:t>
              </a:r>
              <a:r>
                <a:rPr lang="zh-CN" altLang="en-US" sz="1600">
                  <a:solidFill>
                    <a:prstClr val="white"/>
                  </a:solidFill>
                  <a:latin typeface="华文楷体" panose="02010600040101010101" pitchFamily="2" charset="-122"/>
                  <a:ea typeface="华文楷体" panose="02010600040101010101" pitchFamily="2" charset="-122"/>
                </a:rPr>
                <a:t>辛</a:t>
              </a:r>
              <a:r>
                <a:rPr lang="en-US" altLang="zh-CN" sz="1600">
                  <a:solidFill>
                    <a:prstClr val="white"/>
                  </a:solidFill>
                  <a:latin typeface="华文楷体" panose="02010600040101010101" pitchFamily="2" charset="-122"/>
                  <a:ea typeface="华文楷体" panose="02010600040101010101" pitchFamily="2" charset="-122"/>
                </a:rPr>
                <a:t>/</a:t>
              </a:r>
              <a:r>
                <a:rPr lang="zh-CN" altLang="en-US" sz="1600">
                  <a:solidFill>
                    <a:prstClr val="white"/>
                  </a:solidFill>
                  <a:latin typeface="华文楷体" panose="02010600040101010101" pitchFamily="2" charset="-122"/>
                  <a:ea typeface="华文楷体" panose="02010600040101010101" pitchFamily="2" charset="-122"/>
                </a:rPr>
                <a:t>苦</a:t>
              </a:r>
              <a:r>
                <a:rPr lang="en-US" altLang="zh-CN" sz="1600">
                  <a:solidFill>
                    <a:prstClr val="white"/>
                  </a:solidFill>
                  <a:latin typeface="华文楷体" panose="02010600040101010101" pitchFamily="2" charset="-122"/>
                  <a:ea typeface="华文楷体" panose="02010600040101010101" pitchFamily="2" charset="-122"/>
                </a:rPr>
                <a:t>/</a:t>
              </a:r>
              <a:r>
                <a:rPr lang="zh-CN" altLang="en-US" sz="1600">
                  <a:solidFill>
                    <a:prstClr val="white"/>
                  </a:solidFill>
                  <a:latin typeface="华文楷体" panose="02010600040101010101" pitchFamily="2" charset="-122"/>
                  <a:ea typeface="华文楷体" panose="02010600040101010101" pitchFamily="2" charset="-122"/>
                </a:rPr>
                <a:t>了</a:t>
              </a:r>
              <a:endParaRPr lang="zh-CN" altLang="en-US" sz="1600">
                <a:solidFill>
                  <a:prstClr val="white"/>
                </a:solidFill>
                <a:latin typeface="华文楷体" panose="02010600040101010101" pitchFamily="2" charset="-122"/>
                <a:ea typeface="华文楷体" panose="02010600040101010101" pitchFamily="2" charset="-122"/>
              </a:endParaRPr>
            </a:p>
          </p:txBody>
        </p:sp>
        <p:sp>
          <p:nvSpPr>
            <p:cNvPr id="22" name="矩形 21"/>
            <p:cNvSpPr/>
            <p:nvPr/>
          </p:nvSpPr>
          <p:spPr>
            <a:xfrm>
              <a:off x="-3038738" y="3300983"/>
              <a:ext cx="2441694" cy="1200329"/>
            </a:xfrm>
            <a:prstGeom prst="rect">
              <a:avLst/>
            </a:prstGeom>
          </p:spPr>
          <p:txBody>
            <a:bodyPr wrap="none">
              <a:spAutoFit/>
            </a:bodyPr>
            <a:lstStyle/>
            <a:p>
              <a:pPr algn="ctr">
                <a:lnSpc>
                  <a:spcPct val="150000"/>
                </a:lnSpc>
              </a:pPr>
              <a:r>
                <a:rPr lang="zh-CN" altLang="en-US" sz="1600">
                  <a:solidFill>
                    <a:prstClr val="white"/>
                  </a:solidFill>
                  <a:latin typeface="华文楷体" panose="02010600040101010101" pitchFamily="2" charset="-122"/>
                  <a:ea typeface="华文楷体" panose="02010600040101010101" pitchFamily="2" charset="-122"/>
                </a:rPr>
                <a:t>用自己的青春滋润着我们</a:t>
              </a:r>
              <a:endParaRPr lang="en-US" altLang="zh-CN" sz="1600">
                <a:solidFill>
                  <a:prstClr val="white"/>
                </a:solidFill>
                <a:latin typeface="华文楷体" panose="02010600040101010101" pitchFamily="2" charset="-122"/>
                <a:ea typeface="华文楷体" panose="02010600040101010101" pitchFamily="2" charset="-122"/>
              </a:endParaRPr>
            </a:p>
            <a:p>
              <a:pPr algn="ctr">
                <a:lnSpc>
                  <a:spcPct val="150000"/>
                </a:lnSpc>
              </a:pPr>
              <a:r>
                <a:rPr lang="zh-CN" altLang="en-US" sz="1600">
                  <a:solidFill>
                    <a:prstClr val="white"/>
                  </a:solidFill>
                  <a:latin typeface="华文楷体" panose="02010600040101010101" pitchFamily="2" charset="-122"/>
                  <a:ea typeface="华文楷体" panose="02010600040101010101" pitchFamily="2" charset="-122"/>
                </a:rPr>
                <a:t>哺育着我们</a:t>
              </a:r>
              <a:endParaRPr lang="en-US" altLang="zh-CN" sz="1600">
                <a:solidFill>
                  <a:prstClr val="white"/>
                </a:solidFill>
                <a:latin typeface="华文楷体" panose="02010600040101010101" pitchFamily="2" charset="-122"/>
                <a:ea typeface="华文楷体" panose="02010600040101010101" pitchFamily="2" charset="-122"/>
              </a:endParaRPr>
            </a:p>
            <a:p>
              <a:pPr algn="ctr">
                <a:lnSpc>
                  <a:spcPct val="150000"/>
                </a:lnSpc>
              </a:pPr>
              <a:r>
                <a:rPr lang="zh-CN" altLang="en-US" sz="1600">
                  <a:solidFill>
                    <a:prstClr val="white"/>
                  </a:solidFill>
                  <a:latin typeface="华文楷体" panose="02010600040101010101" pitchFamily="2" charset="-122"/>
                  <a:ea typeface="华文楷体" panose="02010600040101010101" pitchFamily="2" charset="-122"/>
                </a:rPr>
                <a:t>教诲着我们</a:t>
              </a:r>
              <a:endParaRPr lang="zh-CN" altLang="en-US" sz="1600">
                <a:solidFill>
                  <a:prstClr val="white"/>
                </a:solidFill>
                <a:latin typeface="华文楷体" panose="02010600040101010101" pitchFamily="2" charset="-122"/>
                <a:ea typeface="华文楷体" panose="02010600040101010101" pitchFamily="2" charset="-122"/>
              </a:endParaRPr>
            </a:p>
          </p:txBody>
        </p:sp>
        <p:cxnSp>
          <p:nvCxnSpPr>
            <p:cNvPr id="23" name="直接连接符 22"/>
            <p:cNvCxnSpPr/>
            <p:nvPr/>
          </p:nvCxnSpPr>
          <p:spPr>
            <a:xfrm>
              <a:off x="-3105150" y="3171653"/>
              <a:ext cx="2647950" cy="0"/>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grpSp>
      <p:pic>
        <p:nvPicPr>
          <p:cNvPr id="24" name="图片 2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50507" y="-1411615"/>
            <a:ext cx="19223297" cy="10813104"/>
          </a:xfrm>
          <a:prstGeom prst="rect">
            <a:avLst/>
          </a:prstGeom>
        </p:spPr>
      </p:pic>
      <p:sp>
        <p:nvSpPr>
          <p:cNvPr id="25" name="love_320913"/>
          <p:cNvSpPr>
            <a:spLocks noChangeAspect="1"/>
          </p:cNvSpPr>
          <p:nvPr/>
        </p:nvSpPr>
        <p:spPr bwMode="auto">
          <a:xfrm>
            <a:off x="7294434" y="4057649"/>
            <a:ext cx="589289" cy="609685"/>
          </a:xfrm>
          <a:custGeom>
            <a:avLst/>
            <a:gdLst>
              <a:gd name="connsiteX0" fmla="*/ 389076 w 586565"/>
              <a:gd name="connsiteY0" fmla="*/ 461519 h 606866"/>
              <a:gd name="connsiteX1" fmla="*/ 407637 w 586565"/>
              <a:gd name="connsiteY1" fmla="*/ 467453 h 606866"/>
              <a:gd name="connsiteX2" fmla="*/ 410272 w 586565"/>
              <a:gd name="connsiteY2" fmla="*/ 503577 h 606866"/>
              <a:gd name="connsiteX3" fmla="*/ 394733 w 586565"/>
              <a:gd name="connsiteY3" fmla="*/ 521639 h 606866"/>
              <a:gd name="connsiteX4" fmla="*/ 308130 w 586565"/>
              <a:gd name="connsiteY4" fmla="*/ 604325 h 606866"/>
              <a:gd name="connsiteX5" fmla="*/ 295226 w 586565"/>
              <a:gd name="connsiteY5" fmla="*/ 606866 h 606866"/>
              <a:gd name="connsiteX6" fmla="*/ 293954 w 586565"/>
              <a:gd name="connsiteY6" fmla="*/ 606866 h 606866"/>
              <a:gd name="connsiteX7" fmla="*/ 292591 w 586565"/>
              <a:gd name="connsiteY7" fmla="*/ 606866 h 606866"/>
              <a:gd name="connsiteX8" fmla="*/ 280959 w 586565"/>
              <a:gd name="connsiteY8" fmla="*/ 604325 h 606866"/>
              <a:gd name="connsiteX9" fmla="*/ 194447 w 586565"/>
              <a:gd name="connsiteY9" fmla="*/ 521639 h 606866"/>
              <a:gd name="connsiteX10" fmla="*/ 178907 w 586565"/>
              <a:gd name="connsiteY10" fmla="*/ 503577 h 606866"/>
              <a:gd name="connsiteX11" fmla="*/ 181452 w 586565"/>
              <a:gd name="connsiteY11" fmla="*/ 467453 h 606866"/>
              <a:gd name="connsiteX12" fmla="*/ 199581 w 586565"/>
              <a:gd name="connsiteY12" fmla="*/ 461519 h 606866"/>
              <a:gd name="connsiteX13" fmla="*/ 217711 w 586565"/>
              <a:gd name="connsiteY13" fmla="*/ 470085 h 606866"/>
              <a:gd name="connsiteX14" fmla="*/ 234431 w 586565"/>
              <a:gd name="connsiteY14" fmla="*/ 489418 h 606866"/>
              <a:gd name="connsiteX15" fmla="*/ 295226 w 586565"/>
              <a:gd name="connsiteY15" fmla="*/ 552680 h 606866"/>
              <a:gd name="connsiteX16" fmla="*/ 354658 w 586565"/>
              <a:gd name="connsiteY16" fmla="*/ 489418 h 606866"/>
              <a:gd name="connsiteX17" fmla="*/ 371469 w 586565"/>
              <a:gd name="connsiteY17" fmla="*/ 470085 h 606866"/>
              <a:gd name="connsiteX18" fmla="*/ 389076 w 586565"/>
              <a:gd name="connsiteY18" fmla="*/ 461519 h 606866"/>
              <a:gd name="connsiteX19" fmla="*/ 204668 w 586565"/>
              <a:gd name="connsiteY19" fmla="*/ 236395 h 606866"/>
              <a:gd name="connsiteX20" fmla="*/ 162036 w 586565"/>
              <a:gd name="connsiteY20" fmla="*/ 254458 h 606866"/>
              <a:gd name="connsiteX21" fmla="*/ 146492 w 586565"/>
              <a:gd name="connsiteY21" fmla="*/ 298389 h 606866"/>
              <a:gd name="connsiteX22" fmla="*/ 162036 w 586565"/>
              <a:gd name="connsiteY22" fmla="*/ 342320 h 606866"/>
              <a:gd name="connsiteX23" fmla="*/ 204668 w 586565"/>
              <a:gd name="connsiteY23" fmla="*/ 360383 h 606866"/>
              <a:gd name="connsiteX24" fmla="*/ 247392 w 586565"/>
              <a:gd name="connsiteY24" fmla="*/ 342320 h 606866"/>
              <a:gd name="connsiteX25" fmla="*/ 262845 w 586565"/>
              <a:gd name="connsiteY25" fmla="*/ 298389 h 606866"/>
              <a:gd name="connsiteX26" fmla="*/ 247392 w 586565"/>
              <a:gd name="connsiteY26" fmla="*/ 254458 h 606866"/>
              <a:gd name="connsiteX27" fmla="*/ 204668 w 586565"/>
              <a:gd name="connsiteY27" fmla="*/ 236395 h 606866"/>
              <a:gd name="connsiteX28" fmla="*/ 480083 w 586565"/>
              <a:gd name="connsiteY28" fmla="*/ 221014 h 606866"/>
              <a:gd name="connsiteX29" fmla="*/ 569235 w 586565"/>
              <a:gd name="connsiteY29" fmla="*/ 221014 h 606866"/>
              <a:gd name="connsiteX30" fmla="*/ 575688 w 586565"/>
              <a:gd name="connsiteY30" fmla="*/ 223555 h 606866"/>
              <a:gd name="connsiteX31" fmla="*/ 578323 w 586565"/>
              <a:gd name="connsiteY31" fmla="*/ 229997 h 606866"/>
              <a:gd name="connsiteX32" fmla="*/ 575688 w 586565"/>
              <a:gd name="connsiteY32" fmla="*/ 236440 h 606866"/>
              <a:gd name="connsiteX33" fmla="*/ 569235 w 586565"/>
              <a:gd name="connsiteY33" fmla="*/ 239071 h 606866"/>
              <a:gd name="connsiteX34" fmla="*/ 490353 w 586565"/>
              <a:gd name="connsiteY34" fmla="*/ 239071 h 606866"/>
              <a:gd name="connsiteX35" fmla="*/ 490353 w 586565"/>
              <a:gd name="connsiteY35" fmla="*/ 291972 h 606866"/>
              <a:gd name="connsiteX36" fmla="*/ 561511 w 586565"/>
              <a:gd name="connsiteY36" fmla="*/ 291972 h 606866"/>
              <a:gd name="connsiteX37" fmla="*/ 567963 w 586565"/>
              <a:gd name="connsiteY37" fmla="*/ 294512 h 606866"/>
              <a:gd name="connsiteX38" fmla="*/ 570508 w 586565"/>
              <a:gd name="connsiteY38" fmla="*/ 300955 h 606866"/>
              <a:gd name="connsiteX39" fmla="*/ 567963 w 586565"/>
              <a:gd name="connsiteY39" fmla="*/ 307488 h 606866"/>
              <a:gd name="connsiteX40" fmla="*/ 561511 w 586565"/>
              <a:gd name="connsiteY40" fmla="*/ 310029 h 606866"/>
              <a:gd name="connsiteX41" fmla="*/ 490353 w 586565"/>
              <a:gd name="connsiteY41" fmla="*/ 310029 h 606866"/>
              <a:gd name="connsiteX42" fmla="*/ 490353 w 586565"/>
              <a:gd name="connsiteY42" fmla="*/ 359027 h 606866"/>
              <a:gd name="connsiteX43" fmla="*/ 569235 w 586565"/>
              <a:gd name="connsiteY43" fmla="*/ 359027 h 606866"/>
              <a:gd name="connsiteX44" fmla="*/ 575688 w 586565"/>
              <a:gd name="connsiteY44" fmla="*/ 361659 h 606866"/>
              <a:gd name="connsiteX45" fmla="*/ 578323 w 586565"/>
              <a:gd name="connsiteY45" fmla="*/ 368101 h 606866"/>
              <a:gd name="connsiteX46" fmla="*/ 575688 w 586565"/>
              <a:gd name="connsiteY46" fmla="*/ 374544 h 606866"/>
              <a:gd name="connsiteX47" fmla="*/ 569235 w 586565"/>
              <a:gd name="connsiteY47" fmla="*/ 377175 h 606866"/>
              <a:gd name="connsiteX48" fmla="*/ 480083 w 586565"/>
              <a:gd name="connsiteY48" fmla="*/ 377175 h 606866"/>
              <a:gd name="connsiteX49" fmla="*/ 472268 w 586565"/>
              <a:gd name="connsiteY49" fmla="*/ 374544 h 606866"/>
              <a:gd name="connsiteX50" fmla="*/ 469723 w 586565"/>
              <a:gd name="connsiteY50" fmla="*/ 366831 h 606866"/>
              <a:gd name="connsiteX51" fmla="*/ 469723 w 586565"/>
              <a:gd name="connsiteY51" fmla="*/ 231358 h 606866"/>
              <a:gd name="connsiteX52" fmla="*/ 472268 w 586565"/>
              <a:gd name="connsiteY52" fmla="*/ 223555 h 606866"/>
              <a:gd name="connsiteX53" fmla="*/ 480083 w 586565"/>
              <a:gd name="connsiteY53" fmla="*/ 221014 h 606866"/>
              <a:gd name="connsiteX54" fmla="*/ 306843 w 586565"/>
              <a:gd name="connsiteY54" fmla="*/ 218333 h 606866"/>
              <a:gd name="connsiteX55" fmla="*/ 317204 w 586565"/>
              <a:gd name="connsiteY55" fmla="*/ 224778 h 606866"/>
              <a:gd name="connsiteX56" fmla="*/ 370188 w 586565"/>
              <a:gd name="connsiteY56" fmla="*/ 355210 h 606866"/>
              <a:gd name="connsiteX57" fmla="*/ 423172 w 586565"/>
              <a:gd name="connsiteY57" fmla="*/ 224778 h 606866"/>
              <a:gd name="connsiteX58" fmla="*/ 432170 w 586565"/>
              <a:gd name="connsiteY58" fmla="*/ 218333 h 606866"/>
              <a:gd name="connsiteX59" fmla="*/ 442530 w 586565"/>
              <a:gd name="connsiteY59" fmla="*/ 220965 h 606866"/>
              <a:gd name="connsiteX60" fmla="*/ 445166 w 586565"/>
              <a:gd name="connsiteY60" fmla="*/ 227410 h 606866"/>
              <a:gd name="connsiteX61" fmla="*/ 443803 w 586565"/>
              <a:gd name="connsiteY61" fmla="*/ 232584 h 606866"/>
              <a:gd name="connsiteX62" fmla="*/ 388274 w 586565"/>
              <a:gd name="connsiteY62" fmla="*/ 366829 h 606866"/>
              <a:gd name="connsiteX63" fmla="*/ 374005 w 586565"/>
              <a:gd name="connsiteY63" fmla="*/ 377176 h 606866"/>
              <a:gd name="connsiteX64" fmla="*/ 368916 w 586565"/>
              <a:gd name="connsiteY64" fmla="*/ 377176 h 606866"/>
              <a:gd name="connsiteX65" fmla="*/ 354647 w 586565"/>
              <a:gd name="connsiteY65" fmla="*/ 366829 h 606866"/>
              <a:gd name="connsiteX66" fmla="*/ 299118 w 586565"/>
              <a:gd name="connsiteY66" fmla="*/ 232584 h 606866"/>
              <a:gd name="connsiteX67" fmla="*/ 297755 w 586565"/>
              <a:gd name="connsiteY67" fmla="*/ 227410 h 606866"/>
              <a:gd name="connsiteX68" fmla="*/ 300391 w 586565"/>
              <a:gd name="connsiteY68" fmla="*/ 220965 h 606866"/>
              <a:gd name="connsiteX69" fmla="*/ 306843 w 586565"/>
              <a:gd name="connsiteY69" fmla="*/ 218333 h 606866"/>
              <a:gd name="connsiteX70" fmla="*/ 16040 w 586565"/>
              <a:gd name="connsiteY70" fmla="*/ 218333 h 606866"/>
              <a:gd name="connsiteX71" fmla="*/ 23761 w 586565"/>
              <a:gd name="connsiteY71" fmla="*/ 220966 h 606866"/>
              <a:gd name="connsiteX72" fmla="*/ 26396 w 586565"/>
              <a:gd name="connsiteY72" fmla="*/ 228682 h 606866"/>
              <a:gd name="connsiteX73" fmla="*/ 26396 w 586565"/>
              <a:gd name="connsiteY73" fmla="*/ 355228 h 606866"/>
              <a:gd name="connsiteX74" fmla="*/ 99978 w 586565"/>
              <a:gd name="connsiteY74" fmla="*/ 355228 h 606866"/>
              <a:gd name="connsiteX75" fmla="*/ 106428 w 586565"/>
              <a:gd name="connsiteY75" fmla="*/ 357770 h 606866"/>
              <a:gd name="connsiteX76" fmla="*/ 109062 w 586565"/>
              <a:gd name="connsiteY76" fmla="*/ 365577 h 606866"/>
              <a:gd name="connsiteX77" fmla="*/ 106428 w 586565"/>
              <a:gd name="connsiteY77" fmla="*/ 373293 h 606866"/>
              <a:gd name="connsiteX78" fmla="*/ 98706 w 586565"/>
              <a:gd name="connsiteY78" fmla="*/ 375835 h 606866"/>
              <a:gd name="connsiteX79" fmla="*/ 19946 w 586565"/>
              <a:gd name="connsiteY79" fmla="*/ 375835 h 606866"/>
              <a:gd name="connsiteX80" fmla="*/ 9590 w 586565"/>
              <a:gd name="connsiteY80" fmla="*/ 372022 h 606866"/>
              <a:gd name="connsiteX81" fmla="*/ 5684 w 586565"/>
              <a:gd name="connsiteY81" fmla="*/ 361674 h 606866"/>
              <a:gd name="connsiteX82" fmla="*/ 5684 w 586565"/>
              <a:gd name="connsiteY82" fmla="*/ 228682 h 606866"/>
              <a:gd name="connsiteX83" fmla="*/ 8318 w 586565"/>
              <a:gd name="connsiteY83" fmla="*/ 220966 h 606866"/>
              <a:gd name="connsiteX84" fmla="*/ 16040 w 586565"/>
              <a:gd name="connsiteY84" fmla="*/ 218333 h 606866"/>
              <a:gd name="connsiteX85" fmla="*/ 204668 w 586565"/>
              <a:gd name="connsiteY85" fmla="*/ 217062 h 606866"/>
              <a:gd name="connsiteX86" fmla="*/ 261573 w 586565"/>
              <a:gd name="connsiteY86" fmla="*/ 239028 h 606866"/>
              <a:gd name="connsiteX87" fmla="*/ 283571 w 586565"/>
              <a:gd name="connsiteY87" fmla="*/ 297118 h 606866"/>
              <a:gd name="connsiteX88" fmla="*/ 261573 w 586565"/>
              <a:gd name="connsiteY88" fmla="*/ 355209 h 606866"/>
              <a:gd name="connsiteX89" fmla="*/ 204668 w 586565"/>
              <a:gd name="connsiteY89" fmla="*/ 377174 h 606866"/>
              <a:gd name="connsiteX90" fmla="*/ 147855 w 586565"/>
              <a:gd name="connsiteY90" fmla="*/ 355209 h 606866"/>
              <a:gd name="connsiteX91" fmla="*/ 125857 w 586565"/>
              <a:gd name="connsiteY91" fmla="*/ 297118 h 606866"/>
              <a:gd name="connsiteX92" fmla="*/ 147855 w 586565"/>
              <a:gd name="connsiteY92" fmla="*/ 239028 h 606866"/>
              <a:gd name="connsiteX93" fmla="*/ 204668 w 586565"/>
              <a:gd name="connsiteY93" fmla="*/ 217062 h 606866"/>
              <a:gd name="connsiteX94" fmla="*/ 433825 w 586565"/>
              <a:gd name="connsiteY94" fmla="*/ 709 h 606866"/>
              <a:gd name="connsiteX95" fmla="*/ 478720 w 586565"/>
              <a:gd name="connsiteY95" fmla="*/ 13163 h 606866"/>
              <a:gd name="connsiteX96" fmla="*/ 584786 w 586565"/>
              <a:gd name="connsiteY96" fmla="*/ 125412 h 606866"/>
              <a:gd name="connsiteX97" fmla="*/ 570516 w 586565"/>
              <a:gd name="connsiteY97" fmla="*/ 157717 h 606866"/>
              <a:gd name="connsiteX98" fmla="*/ 562791 w 586565"/>
              <a:gd name="connsiteY98" fmla="*/ 158987 h 606866"/>
              <a:gd name="connsiteX99" fmla="*/ 539523 w 586565"/>
              <a:gd name="connsiteY99" fmla="*/ 142199 h 606866"/>
              <a:gd name="connsiteX100" fmla="*/ 460633 w 586565"/>
              <a:gd name="connsiteY100" fmla="*/ 58353 h 606866"/>
              <a:gd name="connsiteX101" fmla="*/ 312032 w 586565"/>
              <a:gd name="connsiteY101" fmla="*/ 104813 h 606866"/>
              <a:gd name="connsiteX102" fmla="*/ 299126 w 586565"/>
              <a:gd name="connsiteY102" fmla="*/ 111256 h 606866"/>
              <a:gd name="connsiteX103" fmla="*/ 274495 w 586565"/>
              <a:gd name="connsiteY103" fmla="*/ 104813 h 606866"/>
              <a:gd name="connsiteX104" fmla="*/ 128439 w 586565"/>
              <a:gd name="connsiteY104" fmla="*/ 59623 h 606866"/>
              <a:gd name="connsiteX105" fmla="*/ 49639 w 586565"/>
              <a:gd name="connsiteY105" fmla="*/ 143470 h 606866"/>
              <a:gd name="connsiteX106" fmla="*/ 25009 w 586565"/>
              <a:gd name="connsiteY106" fmla="*/ 158987 h 606866"/>
              <a:gd name="connsiteX107" fmla="*/ 16011 w 586565"/>
              <a:gd name="connsiteY107" fmla="*/ 157717 h 606866"/>
              <a:gd name="connsiteX108" fmla="*/ 1742 w 586565"/>
              <a:gd name="connsiteY108" fmla="*/ 125412 h 606866"/>
              <a:gd name="connsiteX109" fmla="*/ 107807 w 586565"/>
              <a:gd name="connsiteY109" fmla="*/ 13163 h 606866"/>
              <a:gd name="connsiteX110" fmla="*/ 292582 w 586565"/>
              <a:gd name="connsiteY110" fmla="*/ 53181 h 606866"/>
              <a:gd name="connsiteX111" fmla="*/ 433825 w 586565"/>
              <a:gd name="connsiteY111" fmla="*/ 709 h 6068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Lst>
            <a:rect l="l" t="t" r="r" b="b"/>
            <a:pathLst>
              <a:path w="586565" h="606866">
                <a:moveTo>
                  <a:pt x="389076" y="461519"/>
                </a:moveTo>
                <a:cubicBezTo>
                  <a:pt x="395687" y="461031"/>
                  <a:pt x="402457" y="462960"/>
                  <a:pt x="407637" y="467453"/>
                </a:cubicBezTo>
                <a:cubicBezTo>
                  <a:pt x="417997" y="476529"/>
                  <a:pt x="419269" y="493320"/>
                  <a:pt x="410272" y="503577"/>
                </a:cubicBezTo>
                <a:cubicBezTo>
                  <a:pt x="405093" y="508750"/>
                  <a:pt x="399913" y="515195"/>
                  <a:pt x="394733" y="521639"/>
                </a:cubicBezTo>
                <a:cubicBezTo>
                  <a:pt x="370197" y="551409"/>
                  <a:pt x="337846" y="588804"/>
                  <a:pt x="308130" y="604325"/>
                </a:cubicBezTo>
                <a:cubicBezTo>
                  <a:pt x="302950" y="605595"/>
                  <a:pt x="299134" y="606866"/>
                  <a:pt x="295226" y="606866"/>
                </a:cubicBezTo>
                <a:lnTo>
                  <a:pt x="293954" y="606866"/>
                </a:lnTo>
                <a:lnTo>
                  <a:pt x="292591" y="606866"/>
                </a:lnTo>
                <a:cubicBezTo>
                  <a:pt x="288774" y="606866"/>
                  <a:pt x="284866" y="605595"/>
                  <a:pt x="280959" y="604325"/>
                </a:cubicBezTo>
                <a:cubicBezTo>
                  <a:pt x="251243" y="588804"/>
                  <a:pt x="220255" y="551409"/>
                  <a:pt x="194447" y="521639"/>
                </a:cubicBezTo>
                <a:cubicBezTo>
                  <a:pt x="189267" y="515195"/>
                  <a:pt x="182815" y="508750"/>
                  <a:pt x="178907" y="503577"/>
                </a:cubicBezTo>
                <a:cubicBezTo>
                  <a:pt x="169820" y="493320"/>
                  <a:pt x="171183" y="477800"/>
                  <a:pt x="181452" y="467453"/>
                </a:cubicBezTo>
                <a:cubicBezTo>
                  <a:pt x="186632" y="462960"/>
                  <a:pt x="193106" y="461031"/>
                  <a:pt x="199581" y="461519"/>
                </a:cubicBezTo>
                <a:cubicBezTo>
                  <a:pt x="206056" y="462007"/>
                  <a:pt x="212531" y="464911"/>
                  <a:pt x="217711" y="470085"/>
                </a:cubicBezTo>
                <a:cubicBezTo>
                  <a:pt x="222799" y="475168"/>
                  <a:pt x="227979" y="481703"/>
                  <a:pt x="234431" y="489418"/>
                </a:cubicBezTo>
                <a:cubicBezTo>
                  <a:pt x="252606" y="510021"/>
                  <a:pt x="275870" y="537159"/>
                  <a:pt x="295226" y="552680"/>
                </a:cubicBezTo>
                <a:cubicBezTo>
                  <a:pt x="314582" y="538430"/>
                  <a:pt x="337846" y="511382"/>
                  <a:pt x="354658" y="489418"/>
                </a:cubicBezTo>
                <a:cubicBezTo>
                  <a:pt x="361110" y="481703"/>
                  <a:pt x="366289" y="475168"/>
                  <a:pt x="371469" y="470085"/>
                </a:cubicBezTo>
                <a:cubicBezTo>
                  <a:pt x="376013" y="464911"/>
                  <a:pt x="382465" y="462007"/>
                  <a:pt x="389076" y="461519"/>
                </a:cubicBezTo>
                <a:close/>
                <a:moveTo>
                  <a:pt x="204668" y="236395"/>
                </a:moveTo>
                <a:cubicBezTo>
                  <a:pt x="186579" y="236395"/>
                  <a:pt x="172398" y="242840"/>
                  <a:pt x="162036" y="254458"/>
                </a:cubicBezTo>
                <a:cubicBezTo>
                  <a:pt x="151673" y="266076"/>
                  <a:pt x="146492" y="280326"/>
                  <a:pt x="146492" y="298389"/>
                </a:cubicBezTo>
                <a:cubicBezTo>
                  <a:pt x="146492" y="315181"/>
                  <a:pt x="151673" y="330702"/>
                  <a:pt x="162036" y="342320"/>
                </a:cubicBezTo>
                <a:cubicBezTo>
                  <a:pt x="172398" y="353938"/>
                  <a:pt x="186579" y="360383"/>
                  <a:pt x="204668" y="360383"/>
                </a:cubicBezTo>
                <a:cubicBezTo>
                  <a:pt x="222758" y="360383"/>
                  <a:pt x="237029" y="353938"/>
                  <a:pt x="247392" y="342320"/>
                </a:cubicBezTo>
                <a:cubicBezTo>
                  <a:pt x="257664" y="330702"/>
                  <a:pt x="262845" y="316451"/>
                  <a:pt x="262845" y="298389"/>
                </a:cubicBezTo>
                <a:cubicBezTo>
                  <a:pt x="262845" y="280326"/>
                  <a:pt x="257664" y="266076"/>
                  <a:pt x="247392" y="254458"/>
                </a:cubicBezTo>
                <a:cubicBezTo>
                  <a:pt x="237029" y="242840"/>
                  <a:pt x="222758" y="236395"/>
                  <a:pt x="204668" y="236395"/>
                </a:cubicBezTo>
                <a:close/>
                <a:moveTo>
                  <a:pt x="480083" y="221014"/>
                </a:moveTo>
                <a:lnTo>
                  <a:pt x="569235" y="221014"/>
                </a:lnTo>
                <a:cubicBezTo>
                  <a:pt x="571780" y="221014"/>
                  <a:pt x="574415" y="222284"/>
                  <a:pt x="575688" y="223555"/>
                </a:cubicBezTo>
                <a:cubicBezTo>
                  <a:pt x="576960" y="224825"/>
                  <a:pt x="578323" y="227456"/>
                  <a:pt x="578323" y="229997"/>
                </a:cubicBezTo>
                <a:cubicBezTo>
                  <a:pt x="578323" y="232629"/>
                  <a:pt x="576960" y="235169"/>
                  <a:pt x="575688" y="236440"/>
                </a:cubicBezTo>
                <a:cubicBezTo>
                  <a:pt x="574415" y="237801"/>
                  <a:pt x="571780" y="239071"/>
                  <a:pt x="569235" y="239071"/>
                </a:cubicBezTo>
                <a:lnTo>
                  <a:pt x="490353" y="239071"/>
                </a:lnTo>
                <a:lnTo>
                  <a:pt x="490353" y="291972"/>
                </a:lnTo>
                <a:lnTo>
                  <a:pt x="561511" y="291972"/>
                </a:lnTo>
                <a:cubicBezTo>
                  <a:pt x="564055" y="291972"/>
                  <a:pt x="566691" y="293242"/>
                  <a:pt x="567963" y="294512"/>
                </a:cubicBezTo>
                <a:cubicBezTo>
                  <a:pt x="569235" y="295873"/>
                  <a:pt x="570508" y="298414"/>
                  <a:pt x="570508" y="300955"/>
                </a:cubicBezTo>
                <a:cubicBezTo>
                  <a:pt x="570508" y="303586"/>
                  <a:pt x="569235" y="306127"/>
                  <a:pt x="567963" y="307488"/>
                </a:cubicBezTo>
                <a:cubicBezTo>
                  <a:pt x="566691" y="308758"/>
                  <a:pt x="564055" y="310029"/>
                  <a:pt x="561511" y="310029"/>
                </a:cubicBezTo>
                <a:lnTo>
                  <a:pt x="490353" y="310029"/>
                </a:lnTo>
                <a:lnTo>
                  <a:pt x="490353" y="359027"/>
                </a:lnTo>
                <a:lnTo>
                  <a:pt x="569235" y="359027"/>
                </a:lnTo>
                <a:cubicBezTo>
                  <a:pt x="571780" y="359027"/>
                  <a:pt x="574415" y="360388"/>
                  <a:pt x="575688" y="361659"/>
                </a:cubicBezTo>
                <a:cubicBezTo>
                  <a:pt x="576960" y="362929"/>
                  <a:pt x="578323" y="365561"/>
                  <a:pt x="578323" y="368101"/>
                </a:cubicBezTo>
                <a:cubicBezTo>
                  <a:pt x="578323" y="370733"/>
                  <a:pt x="576960" y="373273"/>
                  <a:pt x="575688" y="374544"/>
                </a:cubicBezTo>
                <a:cubicBezTo>
                  <a:pt x="574415" y="375814"/>
                  <a:pt x="571780" y="377175"/>
                  <a:pt x="569235" y="377175"/>
                </a:cubicBezTo>
                <a:lnTo>
                  <a:pt x="480083" y="377175"/>
                </a:lnTo>
                <a:cubicBezTo>
                  <a:pt x="476175" y="377175"/>
                  <a:pt x="473631" y="377175"/>
                  <a:pt x="472268" y="374544"/>
                </a:cubicBezTo>
                <a:cubicBezTo>
                  <a:pt x="470995" y="372003"/>
                  <a:pt x="469723" y="369372"/>
                  <a:pt x="469723" y="366831"/>
                </a:cubicBezTo>
                <a:lnTo>
                  <a:pt x="469723" y="231358"/>
                </a:lnTo>
                <a:cubicBezTo>
                  <a:pt x="469723" y="227456"/>
                  <a:pt x="469723" y="226186"/>
                  <a:pt x="472268" y="223555"/>
                </a:cubicBezTo>
                <a:cubicBezTo>
                  <a:pt x="474903" y="222284"/>
                  <a:pt x="477448" y="221014"/>
                  <a:pt x="480083" y="221014"/>
                </a:cubicBezTo>
                <a:close/>
                <a:moveTo>
                  <a:pt x="306843" y="218333"/>
                </a:moveTo>
                <a:cubicBezTo>
                  <a:pt x="312023" y="218333"/>
                  <a:pt x="314568" y="219604"/>
                  <a:pt x="317204" y="224778"/>
                </a:cubicBezTo>
                <a:lnTo>
                  <a:pt x="370188" y="355210"/>
                </a:lnTo>
                <a:lnTo>
                  <a:pt x="423172" y="224778"/>
                </a:lnTo>
                <a:cubicBezTo>
                  <a:pt x="425717" y="220965"/>
                  <a:pt x="428353" y="218333"/>
                  <a:pt x="432170" y="218333"/>
                </a:cubicBezTo>
                <a:cubicBezTo>
                  <a:pt x="436078" y="218333"/>
                  <a:pt x="441258" y="218333"/>
                  <a:pt x="442530" y="220965"/>
                </a:cubicBezTo>
                <a:cubicBezTo>
                  <a:pt x="443803" y="223507"/>
                  <a:pt x="445166" y="224778"/>
                  <a:pt x="445166" y="227410"/>
                </a:cubicBezTo>
                <a:cubicBezTo>
                  <a:pt x="445166" y="229951"/>
                  <a:pt x="443803" y="231222"/>
                  <a:pt x="443803" y="232584"/>
                </a:cubicBezTo>
                <a:lnTo>
                  <a:pt x="388274" y="366829"/>
                </a:lnTo>
                <a:cubicBezTo>
                  <a:pt x="384366" y="373273"/>
                  <a:pt x="380549" y="377176"/>
                  <a:pt x="374005" y="377176"/>
                </a:cubicBezTo>
                <a:lnTo>
                  <a:pt x="368916" y="377176"/>
                </a:lnTo>
                <a:cubicBezTo>
                  <a:pt x="362372" y="377176"/>
                  <a:pt x="357283" y="373273"/>
                  <a:pt x="354647" y="366829"/>
                </a:cubicBezTo>
                <a:lnTo>
                  <a:pt x="299118" y="232584"/>
                </a:lnTo>
                <a:cubicBezTo>
                  <a:pt x="297755" y="231222"/>
                  <a:pt x="297755" y="229951"/>
                  <a:pt x="297755" y="227410"/>
                </a:cubicBezTo>
                <a:cubicBezTo>
                  <a:pt x="297755" y="224778"/>
                  <a:pt x="299118" y="222236"/>
                  <a:pt x="300391" y="220965"/>
                </a:cubicBezTo>
                <a:cubicBezTo>
                  <a:pt x="301663" y="219604"/>
                  <a:pt x="304208" y="218333"/>
                  <a:pt x="306843" y="218333"/>
                </a:cubicBezTo>
                <a:close/>
                <a:moveTo>
                  <a:pt x="16040" y="218333"/>
                </a:moveTo>
                <a:cubicBezTo>
                  <a:pt x="19946" y="218333"/>
                  <a:pt x="21218" y="218333"/>
                  <a:pt x="23761" y="220966"/>
                </a:cubicBezTo>
                <a:cubicBezTo>
                  <a:pt x="25033" y="223507"/>
                  <a:pt x="26396" y="226140"/>
                  <a:pt x="26396" y="228682"/>
                </a:cubicBezTo>
                <a:lnTo>
                  <a:pt x="26396" y="355228"/>
                </a:lnTo>
                <a:lnTo>
                  <a:pt x="99978" y="355228"/>
                </a:lnTo>
                <a:cubicBezTo>
                  <a:pt x="103884" y="355228"/>
                  <a:pt x="106428" y="356499"/>
                  <a:pt x="106428" y="357770"/>
                </a:cubicBezTo>
                <a:cubicBezTo>
                  <a:pt x="107790" y="360403"/>
                  <a:pt x="109062" y="362944"/>
                  <a:pt x="109062" y="365577"/>
                </a:cubicBezTo>
                <a:cubicBezTo>
                  <a:pt x="109062" y="369390"/>
                  <a:pt x="109062" y="372022"/>
                  <a:pt x="106428" y="373293"/>
                </a:cubicBezTo>
                <a:cubicBezTo>
                  <a:pt x="103884" y="374564"/>
                  <a:pt x="101340" y="375835"/>
                  <a:pt x="98706" y="375835"/>
                </a:cubicBezTo>
                <a:lnTo>
                  <a:pt x="19946" y="375835"/>
                </a:lnTo>
                <a:cubicBezTo>
                  <a:pt x="16040" y="375835"/>
                  <a:pt x="12134" y="374564"/>
                  <a:pt x="9590" y="372022"/>
                </a:cubicBezTo>
                <a:cubicBezTo>
                  <a:pt x="6956" y="369390"/>
                  <a:pt x="5684" y="365577"/>
                  <a:pt x="5684" y="361674"/>
                </a:cubicBezTo>
                <a:lnTo>
                  <a:pt x="5684" y="228682"/>
                </a:lnTo>
                <a:cubicBezTo>
                  <a:pt x="5684" y="224778"/>
                  <a:pt x="6956" y="223507"/>
                  <a:pt x="8318" y="220966"/>
                </a:cubicBezTo>
                <a:cubicBezTo>
                  <a:pt x="10862" y="219604"/>
                  <a:pt x="12134" y="218333"/>
                  <a:pt x="16040" y="218333"/>
                </a:cubicBezTo>
                <a:close/>
                <a:moveTo>
                  <a:pt x="204668" y="217062"/>
                </a:moveTo>
                <a:cubicBezTo>
                  <a:pt x="227939" y="217062"/>
                  <a:pt x="247392" y="223506"/>
                  <a:pt x="261573" y="239028"/>
                </a:cubicBezTo>
                <a:cubicBezTo>
                  <a:pt x="275844" y="254458"/>
                  <a:pt x="283571" y="273882"/>
                  <a:pt x="283571" y="297118"/>
                </a:cubicBezTo>
                <a:cubicBezTo>
                  <a:pt x="282298" y="321625"/>
                  <a:pt x="275844" y="340958"/>
                  <a:pt x="261573" y="355209"/>
                </a:cubicBezTo>
                <a:cubicBezTo>
                  <a:pt x="247392" y="370639"/>
                  <a:pt x="229303" y="378445"/>
                  <a:pt x="204668" y="377174"/>
                </a:cubicBezTo>
                <a:cubicBezTo>
                  <a:pt x="181398" y="377174"/>
                  <a:pt x="162036" y="370639"/>
                  <a:pt x="147855" y="355209"/>
                </a:cubicBezTo>
                <a:cubicBezTo>
                  <a:pt x="133584" y="339688"/>
                  <a:pt x="125857" y="320354"/>
                  <a:pt x="125857" y="297118"/>
                </a:cubicBezTo>
                <a:cubicBezTo>
                  <a:pt x="125857" y="272611"/>
                  <a:pt x="133584" y="254458"/>
                  <a:pt x="147855" y="239028"/>
                </a:cubicBezTo>
                <a:cubicBezTo>
                  <a:pt x="162036" y="224777"/>
                  <a:pt x="181398" y="217062"/>
                  <a:pt x="204668" y="217062"/>
                </a:cubicBezTo>
                <a:close/>
                <a:moveTo>
                  <a:pt x="433825" y="709"/>
                </a:moveTo>
                <a:cubicBezTo>
                  <a:pt x="449153" y="2263"/>
                  <a:pt x="464178" y="6380"/>
                  <a:pt x="478720" y="13163"/>
                </a:cubicBezTo>
                <a:cubicBezTo>
                  <a:pt x="526617" y="35123"/>
                  <a:pt x="566699" y="76411"/>
                  <a:pt x="584786" y="125412"/>
                </a:cubicBezTo>
                <a:cubicBezTo>
                  <a:pt x="589966" y="138298"/>
                  <a:pt x="583422" y="152544"/>
                  <a:pt x="570516" y="157717"/>
                </a:cubicBezTo>
                <a:cubicBezTo>
                  <a:pt x="567971" y="158987"/>
                  <a:pt x="565336" y="158987"/>
                  <a:pt x="562791" y="158987"/>
                </a:cubicBezTo>
                <a:cubicBezTo>
                  <a:pt x="552430" y="158987"/>
                  <a:pt x="543432" y="152544"/>
                  <a:pt x="539523" y="142199"/>
                </a:cubicBezTo>
                <a:cubicBezTo>
                  <a:pt x="525254" y="106084"/>
                  <a:pt x="496897" y="73779"/>
                  <a:pt x="460633" y="58353"/>
                </a:cubicBezTo>
                <a:cubicBezTo>
                  <a:pt x="399920" y="32491"/>
                  <a:pt x="341752" y="76411"/>
                  <a:pt x="312032" y="104813"/>
                </a:cubicBezTo>
                <a:cubicBezTo>
                  <a:pt x="308124" y="108625"/>
                  <a:pt x="304215" y="109986"/>
                  <a:pt x="299126" y="111256"/>
                </a:cubicBezTo>
                <a:cubicBezTo>
                  <a:pt x="290037" y="113797"/>
                  <a:pt x="280948" y="111256"/>
                  <a:pt x="274495" y="104813"/>
                </a:cubicBezTo>
                <a:cubicBezTo>
                  <a:pt x="246047" y="76411"/>
                  <a:pt x="187879" y="32491"/>
                  <a:pt x="128439" y="59623"/>
                </a:cubicBezTo>
                <a:cubicBezTo>
                  <a:pt x="92266" y="76411"/>
                  <a:pt x="62545" y="107354"/>
                  <a:pt x="49639" y="143470"/>
                </a:cubicBezTo>
                <a:cubicBezTo>
                  <a:pt x="45731" y="153815"/>
                  <a:pt x="35370" y="158987"/>
                  <a:pt x="25009" y="158987"/>
                </a:cubicBezTo>
                <a:cubicBezTo>
                  <a:pt x="22464" y="158987"/>
                  <a:pt x="18556" y="158987"/>
                  <a:pt x="16011" y="157717"/>
                </a:cubicBezTo>
                <a:cubicBezTo>
                  <a:pt x="3105" y="152544"/>
                  <a:pt x="-3348" y="138298"/>
                  <a:pt x="1742" y="125412"/>
                </a:cubicBezTo>
                <a:cubicBezTo>
                  <a:pt x="19919" y="76411"/>
                  <a:pt x="59910" y="35123"/>
                  <a:pt x="107807" y="13163"/>
                </a:cubicBezTo>
                <a:cubicBezTo>
                  <a:pt x="164612" y="-12699"/>
                  <a:pt x="231869" y="2818"/>
                  <a:pt x="292582" y="53181"/>
                </a:cubicBezTo>
                <a:cubicBezTo>
                  <a:pt x="339139" y="14456"/>
                  <a:pt x="387843" y="-3953"/>
                  <a:pt x="433825" y="709"/>
                </a:cubicBezTo>
                <a:close/>
              </a:path>
            </a:pathLst>
          </a:custGeom>
          <a:solidFill>
            <a:srgbClr val="F7567C"/>
          </a:solidFill>
          <a:ln>
            <a:noFill/>
          </a:ln>
        </p:spPr>
      </p:sp>
      <p:sp>
        <p:nvSpPr>
          <p:cNvPr id="27" name="heart_225420"/>
          <p:cNvSpPr>
            <a:spLocks noChangeAspect="1"/>
          </p:cNvSpPr>
          <p:nvPr/>
        </p:nvSpPr>
        <p:spPr bwMode="auto">
          <a:xfrm>
            <a:off x="3616263" y="3247435"/>
            <a:ext cx="609685" cy="527057"/>
          </a:xfrm>
          <a:custGeom>
            <a:avLst/>
            <a:gdLst>
              <a:gd name="connsiteX0" fmla="*/ 597490 w 607639"/>
              <a:gd name="connsiteY0" fmla="*/ 374067 h 525289"/>
              <a:gd name="connsiteX1" fmla="*/ 607639 w 607639"/>
              <a:gd name="connsiteY1" fmla="*/ 384199 h 525289"/>
              <a:gd name="connsiteX2" fmla="*/ 486024 w 607639"/>
              <a:gd name="connsiteY2" fmla="*/ 505601 h 525289"/>
              <a:gd name="connsiteX3" fmla="*/ 475964 w 607639"/>
              <a:gd name="connsiteY3" fmla="*/ 495469 h 525289"/>
              <a:gd name="connsiteX4" fmla="*/ 486024 w 607639"/>
              <a:gd name="connsiteY4" fmla="*/ 485338 h 525289"/>
              <a:gd name="connsiteX5" fmla="*/ 587340 w 607639"/>
              <a:gd name="connsiteY5" fmla="*/ 384199 h 525289"/>
              <a:gd name="connsiteX6" fmla="*/ 597490 w 607639"/>
              <a:gd name="connsiteY6" fmla="*/ 374067 h 525289"/>
              <a:gd name="connsiteX7" fmla="*/ 556985 w 607639"/>
              <a:gd name="connsiteY7" fmla="*/ 374067 h 525289"/>
              <a:gd name="connsiteX8" fmla="*/ 567135 w 607639"/>
              <a:gd name="connsiteY8" fmla="*/ 384193 h 525289"/>
              <a:gd name="connsiteX9" fmla="*/ 486025 w 607639"/>
              <a:gd name="connsiteY9" fmla="*/ 465026 h 525289"/>
              <a:gd name="connsiteX10" fmla="*/ 475964 w 607639"/>
              <a:gd name="connsiteY10" fmla="*/ 454989 h 525289"/>
              <a:gd name="connsiteX11" fmla="*/ 486025 w 607639"/>
              <a:gd name="connsiteY11" fmla="*/ 444862 h 525289"/>
              <a:gd name="connsiteX12" fmla="*/ 546835 w 607639"/>
              <a:gd name="connsiteY12" fmla="*/ 384193 h 525289"/>
              <a:gd name="connsiteX13" fmla="*/ 556985 w 607639"/>
              <a:gd name="connsiteY13" fmla="*/ 374067 h 525289"/>
              <a:gd name="connsiteX14" fmla="*/ 426216 w 607639"/>
              <a:gd name="connsiteY14" fmla="*/ 101049 h 525289"/>
              <a:gd name="connsiteX15" fmla="*/ 416160 w 607639"/>
              <a:gd name="connsiteY15" fmla="*/ 111180 h 525289"/>
              <a:gd name="connsiteX16" fmla="*/ 426216 w 607639"/>
              <a:gd name="connsiteY16" fmla="*/ 121311 h 525289"/>
              <a:gd name="connsiteX17" fmla="*/ 490385 w 607639"/>
              <a:gd name="connsiteY17" fmla="*/ 155346 h 525289"/>
              <a:gd name="connsiteX18" fmla="*/ 497861 w 607639"/>
              <a:gd name="connsiteY18" fmla="*/ 158723 h 525289"/>
              <a:gd name="connsiteX19" fmla="*/ 504625 w 607639"/>
              <a:gd name="connsiteY19" fmla="*/ 156145 h 525289"/>
              <a:gd name="connsiteX20" fmla="*/ 505426 w 607639"/>
              <a:gd name="connsiteY20" fmla="*/ 141838 h 525289"/>
              <a:gd name="connsiteX21" fmla="*/ 426216 w 607639"/>
              <a:gd name="connsiteY21" fmla="*/ 101049 h 525289"/>
              <a:gd name="connsiteX22" fmla="*/ 215377 w 607639"/>
              <a:gd name="connsiteY22" fmla="*/ 60616 h 525289"/>
              <a:gd name="connsiteX23" fmla="*/ 320396 w 607639"/>
              <a:gd name="connsiteY23" fmla="*/ 128864 h 525289"/>
              <a:gd name="connsiteX24" fmla="*/ 426216 w 607639"/>
              <a:gd name="connsiteY24" fmla="*/ 60616 h 525289"/>
              <a:gd name="connsiteX25" fmla="*/ 535508 w 607639"/>
              <a:gd name="connsiteY25" fmla="*/ 114823 h 525289"/>
              <a:gd name="connsiteX26" fmla="*/ 520200 w 607639"/>
              <a:gd name="connsiteY26" fmla="*/ 324100 h 525289"/>
              <a:gd name="connsiteX27" fmla="*/ 328139 w 607639"/>
              <a:gd name="connsiteY27" fmla="*/ 522179 h 525289"/>
              <a:gd name="connsiteX28" fmla="*/ 320841 w 607639"/>
              <a:gd name="connsiteY28" fmla="*/ 525289 h 525289"/>
              <a:gd name="connsiteX29" fmla="*/ 313454 w 607639"/>
              <a:gd name="connsiteY29" fmla="*/ 522179 h 525289"/>
              <a:gd name="connsiteX30" fmla="*/ 121483 w 607639"/>
              <a:gd name="connsiteY30" fmla="*/ 324188 h 525289"/>
              <a:gd name="connsiteX31" fmla="*/ 106175 w 607639"/>
              <a:gd name="connsiteY31" fmla="*/ 114735 h 525289"/>
              <a:gd name="connsiteX32" fmla="*/ 215377 w 607639"/>
              <a:gd name="connsiteY32" fmla="*/ 60616 h 525289"/>
              <a:gd name="connsiteX33" fmla="*/ 118581 w 607639"/>
              <a:gd name="connsiteY33" fmla="*/ 40434 h 525289"/>
              <a:gd name="connsiteX34" fmla="*/ 128641 w 607639"/>
              <a:gd name="connsiteY34" fmla="*/ 50568 h 525289"/>
              <a:gd name="connsiteX35" fmla="*/ 118581 w 607639"/>
              <a:gd name="connsiteY35" fmla="*/ 60613 h 525289"/>
              <a:gd name="connsiteX36" fmla="*/ 60803 w 607639"/>
              <a:gd name="connsiteY36" fmla="*/ 121682 h 525289"/>
              <a:gd name="connsiteX37" fmla="*/ 50654 w 607639"/>
              <a:gd name="connsiteY37" fmla="*/ 131816 h 525289"/>
              <a:gd name="connsiteX38" fmla="*/ 40505 w 607639"/>
              <a:gd name="connsiteY38" fmla="*/ 121682 h 525289"/>
              <a:gd name="connsiteX39" fmla="*/ 118581 w 607639"/>
              <a:gd name="connsiteY39" fmla="*/ 40434 h 525289"/>
              <a:gd name="connsiteX40" fmla="*/ 121461 w 607639"/>
              <a:gd name="connsiteY40" fmla="*/ 0 h 525289"/>
              <a:gd name="connsiteX41" fmla="*/ 131605 w 607639"/>
              <a:gd name="connsiteY41" fmla="*/ 10044 h 525289"/>
              <a:gd name="connsiteX42" fmla="*/ 121461 w 607639"/>
              <a:gd name="connsiteY42" fmla="*/ 20177 h 525289"/>
              <a:gd name="connsiteX43" fmla="*/ 20288 w 607639"/>
              <a:gd name="connsiteY43" fmla="*/ 121683 h 525289"/>
              <a:gd name="connsiteX44" fmla="*/ 10144 w 607639"/>
              <a:gd name="connsiteY44" fmla="*/ 131816 h 525289"/>
              <a:gd name="connsiteX45" fmla="*/ 0 w 607639"/>
              <a:gd name="connsiteY45" fmla="*/ 121683 h 525289"/>
              <a:gd name="connsiteX46" fmla="*/ 121461 w 607639"/>
              <a:gd name="connsiteY46" fmla="*/ 0 h 525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607639" h="525289">
                <a:moveTo>
                  <a:pt x="597490" y="374067"/>
                </a:moveTo>
                <a:cubicBezTo>
                  <a:pt x="603099" y="374067"/>
                  <a:pt x="607639" y="378600"/>
                  <a:pt x="607639" y="384199"/>
                </a:cubicBezTo>
                <a:cubicBezTo>
                  <a:pt x="607639" y="449966"/>
                  <a:pt x="551906" y="505601"/>
                  <a:pt x="486024" y="505601"/>
                </a:cubicBezTo>
                <a:cubicBezTo>
                  <a:pt x="480416" y="505601"/>
                  <a:pt x="475964" y="501068"/>
                  <a:pt x="475964" y="495469"/>
                </a:cubicBezTo>
                <a:cubicBezTo>
                  <a:pt x="475964" y="489870"/>
                  <a:pt x="480416" y="485338"/>
                  <a:pt x="486024" y="485338"/>
                </a:cubicBezTo>
                <a:cubicBezTo>
                  <a:pt x="539976" y="485338"/>
                  <a:pt x="587340" y="438057"/>
                  <a:pt x="587340" y="384199"/>
                </a:cubicBezTo>
                <a:cubicBezTo>
                  <a:pt x="587340" y="378600"/>
                  <a:pt x="591881" y="374067"/>
                  <a:pt x="597490" y="374067"/>
                </a:cubicBezTo>
                <a:close/>
                <a:moveTo>
                  <a:pt x="556985" y="374067"/>
                </a:moveTo>
                <a:cubicBezTo>
                  <a:pt x="562594" y="374067"/>
                  <a:pt x="567135" y="378597"/>
                  <a:pt x="567135" y="384193"/>
                </a:cubicBezTo>
                <a:cubicBezTo>
                  <a:pt x="567135" y="425764"/>
                  <a:pt x="527693" y="465026"/>
                  <a:pt x="486025" y="465026"/>
                </a:cubicBezTo>
                <a:cubicBezTo>
                  <a:pt x="480416" y="465026"/>
                  <a:pt x="475964" y="460496"/>
                  <a:pt x="475964" y="454989"/>
                </a:cubicBezTo>
                <a:cubicBezTo>
                  <a:pt x="475964" y="449392"/>
                  <a:pt x="480416" y="444862"/>
                  <a:pt x="486025" y="444862"/>
                </a:cubicBezTo>
                <a:cubicBezTo>
                  <a:pt x="516742" y="444862"/>
                  <a:pt x="546835" y="414839"/>
                  <a:pt x="546835" y="384193"/>
                </a:cubicBezTo>
                <a:cubicBezTo>
                  <a:pt x="546835" y="378597"/>
                  <a:pt x="551376" y="374067"/>
                  <a:pt x="556985" y="374067"/>
                </a:cubicBezTo>
                <a:close/>
                <a:moveTo>
                  <a:pt x="426216" y="101049"/>
                </a:moveTo>
                <a:cubicBezTo>
                  <a:pt x="420699" y="101049"/>
                  <a:pt x="416160" y="105581"/>
                  <a:pt x="416160" y="111180"/>
                </a:cubicBezTo>
                <a:cubicBezTo>
                  <a:pt x="416160" y="116778"/>
                  <a:pt x="420699" y="121311"/>
                  <a:pt x="426216" y="121311"/>
                </a:cubicBezTo>
                <a:cubicBezTo>
                  <a:pt x="448466" y="121311"/>
                  <a:pt x="470004" y="132774"/>
                  <a:pt x="490385" y="155346"/>
                </a:cubicBezTo>
                <a:cubicBezTo>
                  <a:pt x="492343" y="157567"/>
                  <a:pt x="495102" y="158723"/>
                  <a:pt x="497861" y="158723"/>
                </a:cubicBezTo>
                <a:cubicBezTo>
                  <a:pt x="500264" y="158723"/>
                  <a:pt x="502756" y="157834"/>
                  <a:pt x="504625" y="156145"/>
                </a:cubicBezTo>
                <a:cubicBezTo>
                  <a:pt x="508808" y="152413"/>
                  <a:pt x="509164" y="146015"/>
                  <a:pt x="505426" y="141838"/>
                </a:cubicBezTo>
                <a:cubicBezTo>
                  <a:pt x="481040" y="114823"/>
                  <a:pt x="454429" y="101049"/>
                  <a:pt x="426216" y="101049"/>
                </a:cubicBezTo>
                <a:close/>
                <a:moveTo>
                  <a:pt x="215377" y="60616"/>
                </a:moveTo>
                <a:cubicBezTo>
                  <a:pt x="258186" y="60616"/>
                  <a:pt x="296990" y="86298"/>
                  <a:pt x="320396" y="128864"/>
                </a:cubicBezTo>
                <a:cubicBezTo>
                  <a:pt x="343981" y="86298"/>
                  <a:pt x="383052" y="60616"/>
                  <a:pt x="426216" y="60616"/>
                </a:cubicBezTo>
                <a:cubicBezTo>
                  <a:pt x="465821" y="60616"/>
                  <a:pt x="503646" y="79366"/>
                  <a:pt x="535508" y="114823"/>
                </a:cubicBezTo>
                <a:cubicBezTo>
                  <a:pt x="573332" y="156767"/>
                  <a:pt x="594514" y="252297"/>
                  <a:pt x="520200" y="324100"/>
                </a:cubicBezTo>
                <a:cubicBezTo>
                  <a:pt x="486024" y="357157"/>
                  <a:pt x="329741" y="520490"/>
                  <a:pt x="328139" y="522179"/>
                </a:cubicBezTo>
                <a:cubicBezTo>
                  <a:pt x="326181" y="524134"/>
                  <a:pt x="323600" y="525289"/>
                  <a:pt x="320841" y="525289"/>
                </a:cubicBezTo>
                <a:cubicBezTo>
                  <a:pt x="317993" y="525289"/>
                  <a:pt x="315412" y="524134"/>
                  <a:pt x="313454" y="522179"/>
                </a:cubicBezTo>
                <a:cubicBezTo>
                  <a:pt x="311941" y="520490"/>
                  <a:pt x="156015" y="356713"/>
                  <a:pt x="121483" y="324188"/>
                </a:cubicBezTo>
                <a:cubicBezTo>
                  <a:pt x="45656" y="252652"/>
                  <a:pt x="67550" y="156945"/>
                  <a:pt x="106175" y="114735"/>
                </a:cubicBezTo>
                <a:cubicBezTo>
                  <a:pt x="139016" y="78833"/>
                  <a:pt x="175773" y="60616"/>
                  <a:pt x="215377" y="60616"/>
                </a:cubicBezTo>
                <a:close/>
                <a:moveTo>
                  <a:pt x="118581" y="40434"/>
                </a:moveTo>
                <a:cubicBezTo>
                  <a:pt x="124190" y="40434"/>
                  <a:pt x="128641" y="44968"/>
                  <a:pt x="128641" y="50568"/>
                </a:cubicBezTo>
                <a:cubicBezTo>
                  <a:pt x="128641" y="56079"/>
                  <a:pt x="124190" y="60613"/>
                  <a:pt x="118581" y="60613"/>
                </a:cubicBezTo>
                <a:cubicBezTo>
                  <a:pt x="88846" y="60613"/>
                  <a:pt x="60803" y="90303"/>
                  <a:pt x="60803" y="121682"/>
                </a:cubicBezTo>
                <a:cubicBezTo>
                  <a:pt x="60803" y="127282"/>
                  <a:pt x="56263" y="131816"/>
                  <a:pt x="50654" y="131816"/>
                </a:cubicBezTo>
                <a:cubicBezTo>
                  <a:pt x="45045" y="131816"/>
                  <a:pt x="40505" y="127282"/>
                  <a:pt x="40505" y="121682"/>
                </a:cubicBezTo>
                <a:cubicBezTo>
                  <a:pt x="40505" y="79191"/>
                  <a:pt x="77718" y="40434"/>
                  <a:pt x="118581" y="40434"/>
                </a:cubicBezTo>
                <a:close/>
                <a:moveTo>
                  <a:pt x="121461" y="0"/>
                </a:moveTo>
                <a:cubicBezTo>
                  <a:pt x="127067" y="0"/>
                  <a:pt x="131605" y="4533"/>
                  <a:pt x="131605" y="10044"/>
                </a:cubicBezTo>
                <a:cubicBezTo>
                  <a:pt x="131605" y="15644"/>
                  <a:pt x="127067" y="20177"/>
                  <a:pt x="121461" y="20177"/>
                </a:cubicBezTo>
                <a:cubicBezTo>
                  <a:pt x="67538" y="20177"/>
                  <a:pt x="20288" y="67641"/>
                  <a:pt x="20288" y="121683"/>
                </a:cubicBezTo>
                <a:cubicBezTo>
                  <a:pt x="20288" y="127283"/>
                  <a:pt x="15750" y="131816"/>
                  <a:pt x="10144" y="131816"/>
                </a:cubicBezTo>
                <a:cubicBezTo>
                  <a:pt x="4538" y="131816"/>
                  <a:pt x="0" y="127283"/>
                  <a:pt x="0" y="121683"/>
                </a:cubicBezTo>
                <a:cubicBezTo>
                  <a:pt x="0" y="55731"/>
                  <a:pt x="55614" y="0"/>
                  <a:pt x="121461" y="0"/>
                </a:cubicBezTo>
                <a:close/>
              </a:path>
            </a:pathLst>
          </a:custGeom>
          <a:solidFill>
            <a:srgbClr val="F7567C"/>
          </a:solidFill>
          <a:ln>
            <a:noFill/>
          </a:ln>
        </p:spPr>
      </p:sp>
    </p:spTree>
  </p:cSld>
  <p:clrMapOvr>
    <a:masterClrMapping/>
  </p:clrMapOvr>
  <mc:AlternateContent xmlns:mc="http://schemas.openxmlformats.org/markup-compatibility/2006">
    <mc:Choice xmlns:p14="http://schemas.microsoft.com/office/powerpoint/2010/main" Requires="p14">
      <p:transition spd="med" p14:dur="700" advTm="6000">
        <p:fade/>
      </p:transition>
    </mc:Choice>
    <mc:Fallback>
      <p:transition spd="med" advTm="6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3000"/>
                                  </p:stCondLst>
                                  <p:childTnLst>
                                    <p:set>
                                      <p:cBhvr>
                                        <p:cTn id="6" dur="1" fill="hold">
                                          <p:stCondLst>
                                            <p:cond delay="0"/>
                                          </p:stCondLst>
                                        </p:cTn>
                                        <p:tgtEl>
                                          <p:spTgt spid="24"/>
                                        </p:tgtEl>
                                        <p:attrNameLst>
                                          <p:attrName>style.visibility</p:attrName>
                                        </p:attrNameLst>
                                      </p:cBhvr>
                                      <p:to>
                                        <p:strVal val="visible"/>
                                      </p:to>
                                    </p:set>
                                    <p:animEffect transition="in" filter="fade">
                                      <p:cBhvr>
                                        <p:cTn id="7" dur="2250"/>
                                        <p:tgtEl>
                                          <p:spTgt spid="24"/>
                                        </p:tgtEl>
                                      </p:cBhvr>
                                    </p:animEffect>
                                  </p:childTnLst>
                                </p:cTn>
                              </p:par>
                              <p:par>
                                <p:cTn id="8" presetID="10" presetClass="entr" presetSubtype="0" fill="hold" nodeType="withEffect">
                                  <p:stCondLst>
                                    <p:cond delay="0"/>
                                  </p:stCondLst>
                                  <p:childTnLst>
                                    <p:set>
                                      <p:cBhvr>
                                        <p:cTn id="9" dur="1" fill="hold">
                                          <p:stCondLst>
                                            <p:cond delay="0"/>
                                          </p:stCondLst>
                                        </p:cTn>
                                        <p:tgtEl>
                                          <p:spTgt spid="13"/>
                                        </p:tgtEl>
                                        <p:attrNameLst>
                                          <p:attrName>style.visibility</p:attrName>
                                        </p:attrNameLst>
                                      </p:cBhvr>
                                      <p:to>
                                        <p:strVal val="visible"/>
                                      </p:to>
                                    </p:set>
                                    <p:animEffect transition="in" filter="fade">
                                      <p:cBhvr>
                                        <p:cTn id="10" dur="250"/>
                                        <p:tgtEl>
                                          <p:spTgt spid="13"/>
                                        </p:tgtEl>
                                      </p:cBhvr>
                                    </p:animEffect>
                                  </p:childTnLst>
                                </p:cTn>
                              </p:par>
                              <p:par>
                                <p:cTn id="11" presetID="23" presetClass="entr" presetSubtype="32" fill="hold" nodeType="withEffect">
                                  <p:stCondLst>
                                    <p:cond delay="0"/>
                                  </p:stCondLst>
                                  <p:childTnLst>
                                    <p:set>
                                      <p:cBhvr>
                                        <p:cTn id="12" dur="1" fill="hold">
                                          <p:stCondLst>
                                            <p:cond delay="0"/>
                                          </p:stCondLst>
                                        </p:cTn>
                                        <p:tgtEl>
                                          <p:spTgt spid="13"/>
                                        </p:tgtEl>
                                        <p:attrNameLst>
                                          <p:attrName>style.visibility</p:attrName>
                                        </p:attrNameLst>
                                      </p:cBhvr>
                                      <p:to>
                                        <p:strVal val="visible"/>
                                      </p:to>
                                    </p:set>
                                    <p:anim calcmode="lin" valueType="num">
                                      <p:cBhvr>
                                        <p:cTn id="13" dur="250" fill="hold"/>
                                        <p:tgtEl>
                                          <p:spTgt spid="13"/>
                                        </p:tgtEl>
                                        <p:attrNameLst>
                                          <p:attrName>ppt_w</p:attrName>
                                        </p:attrNameLst>
                                      </p:cBhvr>
                                      <p:tavLst>
                                        <p:tav tm="0">
                                          <p:val>
                                            <p:strVal val="4*#ppt_w"/>
                                          </p:val>
                                        </p:tav>
                                        <p:tav tm="100000">
                                          <p:val>
                                            <p:strVal val="#ppt_w"/>
                                          </p:val>
                                        </p:tav>
                                      </p:tavLst>
                                    </p:anim>
                                    <p:anim calcmode="lin" valueType="num">
                                      <p:cBhvr>
                                        <p:cTn id="14" dur="250" fill="hold"/>
                                        <p:tgtEl>
                                          <p:spTgt spid="13"/>
                                        </p:tgtEl>
                                        <p:attrNameLst>
                                          <p:attrName>ppt_h</p:attrName>
                                        </p:attrNameLst>
                                      </p:cBhvr>
                                      <p:tavLst>
                                        <p:tav tm="0">
                                          <p:val>
                                            <p:strVal val="4*#ppt_h"/>
                                          </p:val>
                                        </p:tav>
                                        <p:tav tm="100000">
                                          <p:val>
                                            <p:strVal val="#ppt_h"/>
                                          </p:val>
                                        </p:tav>
                                      </p:tavLst>
                                    </p:anim>
                                  </p:childTnLst>
                                </p:cTn>
                              </p:par>
                              <p:par>
                                <p:cTn id="15" presetID="42" presetClass="path" presetSubtype="0" fill="hold" nodeType="withEffect">
                                  <p:stCondLst>
                                    <p:cond delay="0"/>
                                  </p:stCondLst>
                                  <p:childTnLst>
                                    <p:animMotion origin="layout" path="M -4.16667E-7 -4.07407E-6 L 0.26406 -0.16875 " pathEditMode="relative" rAng="0" ptsTypes="AA">
                                      <p:cBhvr>
                                        <p:cTn id="16" dur="750" spd="-100000" fill="hold"/>
                                        <p:tgtEl>
                                          <p:spTgt spid="13"/>
                                        </p:tgtEl>
                                        <p:attrNameLst>
                                          <p:attrName>ppt_x</p:attrName>
                                          <p:attrName>ppt_y</p:attrName>
                                        </p:attrNameLst>
                                      </p:cBhvr>
                                      <p:rCtr x="13203" y="-8449"/>
                                    </p:animMotion>
                                  </p:childTnLst>
                                </p:cTn>
                              </p:par>
                              <p:par>
                                <p:cTn id="17" presetID="6" presetClass="emph" presetSubtype="0" fill="hold" nodeType="withEffect">
                                  <p:stCondLst>
                                    <p:cond delay="250"/>
                                  </p:stCondLst>
                                  <p:childTnLst>
                                    <p:animScale>
                                      <p:cBhvr>
                                        <p:cTn id="18" dur="500" fill="hold"/>
                                        <p:tgtEl>
                                          <p:spTgt spid="13"/>
                                        </p:tgtEl>
                                      </p:cBhvr>
                                      <p:by x="50000" y="50000"/>
                                    </p:animScale>
                                  </p:childTnLst>
                                </p:cTn>
                              </p:par>
                              <p:par>
                                <p:cTn id="19" presetID="6" presetClass="entr" presetSubtype="32" fill="hold" nodeType="withEffect">
                                  <p:stCondLst>
                                    <p:cond delay="1200"/>
                                  </p:stCondLst>
                                  <p:childTnLst>
                                    <p:set>
                                      <p:cBhvr>
                                        <p:cTn id="20" dur="1" fill="hold">
                                          <p:stCondLst>
                                            <p:cond delay="0"/>
                                          </p:stCondLst>
                                        </p:cTn>
                                        <p:tgtEl>
                                          <p:spTgt spid="3"/>
                                        </p:tgtEl>
                                        <p:attrNameLst>
                                          <p:attrName>style.visibility</p:attrName>
                                        </p:attrNameLst>
                                      </p:cBhvr>
                                      <p:to>
                                        <p:strVal val="visible"/>
                                      </p:to>
                                    </p:set>
                                    <p:animEffect transition="in" filter="circle(out)">
                                      <p:cBhvr>
                                        <p:cTn id="21" dur="3000"/>
                                        <p:tgtEl>
                                          <p:spTgt spid="3"/>
                                        </p:tgtEl>
                                      </p:cBhvr>
                                    </p:animEffect>
                                  </p:childTnLst>
                                </p:cTn>
                              </p:par>
                              <p:par>
                                <p:cTn id="22" presetID="6" presetClass="entr" presetSubtype="32" fill="hold" nodeType="withEffect">
                                  <p:stCondLst>
                                    <p:cond delay="1400"/>
                                  </p:stCondLst>
                                  <p:childTnLst>
                                    <p:set>
                                      <p:cBhvr>
                                        <p:cTn id="23" dur="1" fill="hold">
                                          <p:stCondLst>
                                            <p:cond delay="0"/>
                                          </p:stCondLst>
                                        </p:cTn>
                                        <p:tgtEl>
                                          <p:spTgt spid="4"/>
                                        </p:tgtEl>
                                        <p:attrNameLst>
                                          <p:attrName>style.visibility</p:attrName>
                                        </p:attrNameLst>
                                      </p:cBhvr>
                                      <p:to>
                                        <p:strVal val="visible"/>
                                      </p:to>
                                    </p:set>
                                    <p:animEffect transition="in" filter="circle(out)">
                                      <p:cBhvr>
                                        <p:cTn id="24" dur="3000"/>
                                        <p:tgtEl>
                                          <p:spTgt spid="4"/>
                                        </p:tgtEl>
                                      </p:cBhvr>
                                    </p:animEffect>
                                  </p:childTnLst>
                                </p:cTn>
                              </p:par>
                              <p:par>
                                <p:cTn id="25" presetID="6" presetClass="entr" presetSubtype="32" fill="hold" nodeType="withEffect">
                                  <p:stCondLst>
                                    <p:cond delay="1500"/>
                                  </p:stCondLst>
                                  <p:childTnLst>
                                    <p:set>
                                      <p:cBhvr>
                                        <p:cTn id="26" dur="1" fill="hold">
                                          <p:stCondLst>
                                            <p:cond delay="0"/>
                                          </p:stCondLst>
                                        </p:cTn>
                                        <p:tgtEl>
                                          <p:spTgt spid="5"/>
                                        </p:tgtEl>
                                        <p:attrNameLst>
                                          <p:attrName>style.visibility</p:attrName>
                                        </p:attrNameLst>
                                      </p:cBhvr>
                                      <p:to>
                                        <p:strVal val="visible"/>
                                      </p:to>
                                    </p:set>
                                    <p:animEffect transition="in" filter="circle(out)">
                                      <p:cBhvr>
                                        <p:cTn id="27" dur="3000"/>
                                        <p:tgtEl>
                                          <p:spTgt spid="5"/>
                                        </p:tgtEl>
                                      </p:cBhvr>
                                    </p:animEffect>
                                  </p:childTnLst>
                                </p:cTn>
                              </p:par>
                              <p:par>
                                <p:cTn id="28" presetID="6" presetClass="entr" presetSubtype="32" fill="hold" nodeType="withEffect">
                                  <p:stCondLst>
                                    <p:cond delay="1700"/>
                                  </p:stCondLst>
                                  <p:childTnLst>
                                    <p:set>
                                      <p:cBhvr>
                                        <p:cTn id="29" dur="1" fill="hold">
                                          <p:stCondLst>
                                            <p:cond delay="0"/>
                                          </p:stCondLst>
                                        </p:cTn>
                                        <p:tgtEl>
                                          <p:spTgt spid="6"/>
                                        </p:tgtEl>
                                        <p:attrNameLst>
                                          <p:attrName>style.visibility</p:attrName>
                                        </p:attrNameLst>
                                      </p:cBhvr>
                                      <p:to>
                                        <p:strVal val="visible"/>
                                      </p:to>
                                    </p:set>
                                    <p:animEffect transition="in" filter="circle(out)">
                                      <p:cBhvr>
                                        <p:cTn id="30" dur="3000"/>
                                        <p:tgtEl>
                                          <p:spTgt spid="6"/>
                                        </p:tgtEl>
                                      </p:cBhvr>
                                    </p:animEffect>
                                  </p:childTnLst>
                                </p:cTn>
                              </p:par>
                              <p:par>
                                <p:cTn id="31" presetID="6" presetClass="entr" presetSubtype="32" fill="hold" nodeType="withEffect">
                                  <p:stCondLst>
                                    <p:cond delay="1800"/>
                                  </p:stCondLst>
                                  <p:childTnLst>
                                    <p:set>
                                      <p:cBhvr>
                                        <p:cTn id="32" dur="1" fill="hold">
                                          <p:stCondLst>
                                            <p:cond delay="0"/>
                                          </p:stCondLst>
                                        </p:cTn>
                                        <p:tgtEl>
                                          <p:spTgt spid="7"/>
                                        </p:tgtEl>
                                        <p:attrNameLst>
                                          <p:attrName>style.visibility</p:attrName>
                                        </p:attrNameLst>
                                      </p:cBhvr>
                                      <p:to>
                                        <p:strVal val="visible"/>
                                      </p:to>
                                    </p:set>
                                    <p:animEffect transition="in" filter="circle(out)">
                                      <p:cBhvr>
                                        <p:cTn id="33" dur="3000"/>
                                        <p:tgtEl>
                                          <p:spTgt spid="7"/>
                                        </p:tgtEl>
                                      </p:cBhvr>
                                    </p:animEffect>
                                  </p:childTnLst>
                                </p:cTn>
                              </p:par>
                              <p:par>
                                <p:cTn id="34" presetID="6" presetClass="entr" presetSubtype="32" fill="hold" nodeType="withEffect">
                                  <p:stCondLst>
                                    <p:cond delay="2000"/>
                                  </p:stCondLst>
                                  <p:childTnLst>
                                    <p:set>
                                      <p:cBhvr>
                                        <p:cTn id="35" dur="1" fill="hold">
                                          <p:stCondLst>
                                            <p:cond delay="0"/>
                                          </p:stCondLst>
                                        </p:cTn>
                                        <p:tgtEl>
                                          <p:spTgt spid="8"/>
                                        </p:tgtEl>
                                        <p:attrNameLst>
                                          <p:attrName>style.visibility</p:attrName>
                                        </p:attrNameLst>
                                      </p:cBhvr>
                                      <p:to>
                                        <p:strVal val="visible"/>
                                      </p:to>
                                    </p:set>
                                    <p:animEffect transition="in" filter="circle(out)">
                                      <p:cBhvr>
                                        <p:cTn id="36" dur="3000"/>
                                        <p:tgtEl>
                                          <p:spTgt spid="8"/>
                                        </p:tgtEl>
                                      </p:cBhvr>
                                    </p:animEffect>
                                  </p:childTnLst>
                                </p:cTn>
                              </p:par>
                              <p:par>
                                <p:cTn id="37" presetID="6" presetClass="entr" presetSubtype="32" fill="hold" nodeType="withEffect">
                                  <p:stCondLst>
                                    <p:cond delay="2200"/>
                                  </p:stCondLst>
                                  <p:childTnLst>
                                    <p:set>
                                      <p:cBhvr>
                                        <p:cTn id="38" dur="1" fill="hold">
                                          <p:stCondLst>
                                            <p:cond delay="0"/>
                                          </p:stCondLst>
                                        </p:cTn>
                                        <p:tgtEl>
                                          <p:spTgt spid="9"/>
                                        </p:tgtEl>
                                        <p:attrNameLst>
                                          <p:attrName>style.visibility</p:attrName>
                                        </p:attrNameLst>
                                      </p:cBhvr>
                                      <p:to>
                                        <p:strVal val="visible"/>
                                      </p:to>
                                    </p:set>
                                    <p:animEffect transition="in" filter="circle(out)">
                                      <p:cBhvr>
                                        <p:cTn id="39" dur="3000"/>
                                        <p:tgtEl>
                                          <p:spTgt spid="9"/>
                                        </p:tgtEl>
                                      </p:cBhvr>
                                    </p:animEffect>
                                  </p:childTnLst>
                                </p:cTn>
                              </p:par>
                              <p:par>
                                <p:cTn id="40" presetID="6" presetClass="entr" presetSubtype="32" fill="hold" nodeType="withEffect">
                                  <p:stCondLst>
                                    <p:cond delay="2400"/>
                                  </p:stCondLst>
                                  <p:childTnLst>
                                    <p:set>
                                      <p:cBhvr>
                                        <p:cTn id="41" dur="1" fill="hold">
                                          <p:stCondLst>
                                            <p:cond delay="0"/>
                                          </p:stCondLst>
                                        </p:cTn>
                                        <p:tgtEl>
                                          <p:spTgt spid="10"/>
                                        </p:tgtEl>
                                        <p:attrNameLst>
                                          <p:attrName>style.visibility</p:attrName>
                                        </p:attrNameLst>
                                      </p:cBhvr>
                                      <p:to>
                                        <p:strVal val="visible"/>
                                      </p:to>
                                    </p:set>
                                    <p:animEffect transition="in" filter="circle(out)">
                                      <p:cBhvr>
                                        <p:cTn id="42" dur="3000"/>
                                        <p:tgtEl>
                                          <p:spTgt spid="10"/>
                                        </p:tgtEl>
                                      </p:cBhvr>
                                    </p:animEffect>
                                  </p:childTnLst>
                                </p:cTn>
                              </p:par>
                              <p:par>
                                <p:cTn id="43" presetID="6" presetClass="entr" presetSubtype="32" fill="hold" nodeType="withEffect">
                                  <p:stCondLst>
                                    <p:cond delay="2550"/>
                                  </p:stCondLst>
                                  <p:childTnLst>
                                    <p:set>
                                      <p:cBhvr>
                                        <p:cTn id="44" dur="1" fill="hold">
                                          <p:stCondLst>
                                            <p:cond delay="0"/>
                                          </p:stCondLst>
                                        </p:cTn>
                                        <p:tgtEl>
                                          <p:spTgt spid="11"/>
                                        </p:tgtEl>
                                        <p:attrNameLst>
                                          <p:attrName>style.visibility</p:attrName>
                                        </p:attrNameLst>
                                      </p:cBhvr>
                                      <p:to>
                                        <p:strVal val="visible"/>
                                      </p:to>
                                    </p:set>
                                    <p:animEffect transition="in" filter="circle(out)">
                                      <p:cBhvr>
                                        <p:cTn id="45" dur="3000"/>
                                        <p:tgtEl>
                                          <p:spTgt spid="11"/>
                                        </p:tgtEl>
                                      </p:cBhvr>
                                    </p:animEffect>
                                  </p:childTnLst>
                                </p:cTn>
                              </p:par>
                              <p:par>
                                <p:cTn id="46" presetID="6" presetClass="entr" presetSubtype="32" fill="hold" nodeType="withEffect">
                                  <p:stCondLst>
                                    <p:cond delay="2900"/>
                                  </p:stCondLst>
                                  <p:childTnLst>
                                    <p:set>
                                      <p:cBhvr>
                                        <p:cTn id="47" dur="1" fill="hold">
                                          <p:stCondLst>
                                            <p:cond delay="0"/>
                                          </p:stCondLst>
                                        </p:cTn>
                                        <p:tgtEl>
                                          <p:spTgt spid="12"/>
                                        </p:tgtEl>
                                        <p:attrNameLst>
                                          <p:attrName>style.visibility</p:attrName>
                                        </p:attrNameLst>
                                      </p:cBhvr>
                                      <p:to>
                                        <p:strVal val="visible"/>
                                      </p:to>
                                    </p:set>
                                    <p:animEffect transition="in" filter="circle(out)">
                                      <p:cBhvr>
                                        <p:cTn id="48" dur="3000"/>
                                        <p:tgtEl>
                                          <p:spTgt spid="12"/>
                                        </p:tgtEl>
                                      </p:cBhvr>
                                    </p:animEffect>
                                  </p:childTnLst>
                                </p:cTn>
                              </p:par>
                              <p:par>
                                <p:cTn id="49" presetID="10" presetClass="entr" presetSubtype="0" fill="hold" nodeType="withEffect">
                                  <p:stCondLst>
                                    <p:cond delay="750"/>
                                  </p:stCondLst>
                                  <p:childTnLst>
                                    <p:set>
                                      <p:cBhvr>
                                        <p:cTn id="50" dur="1" fill="hold">
                                          <p:stCondLst>
                                            <p:cond delay="0"/>
                                          </p:stCondLst>
                                        </p:cTn>
                                        <p:tgtEl>
                                          <p:spTgt spid="19"/>
                                        </p:tgtEl>
                                        <p:attrNameLst>
                                          <p:attrName>style.visibility</p:attrName>
                                        </p:attrNameLst>
                                      </p:cBhvr>
                                      <p:to>
                                        <p:strVal val="visible"/>
                                      </p:to>
                                    </p:set>
                                    <p:animEffect transition="in" filter="fade">
                                      <p:cBhvr>
                                        <p:cTn id="51" dur="1000"/>
                                        <p:tgtEl>
                                          <p:spTgt spid="19"/>
                                        </p:tgtEl>
                                      </p:cBhvr>
                                    </p:animEffect>
                                  </p:childTnLst>
                                </p:cTn>
                              </p:par>
                              <p:par>
                                <p:cTn id="52" presetID="6" presetClass="emph" presetSubtype="0" fill="hold" nodeType="withEffect">
                                  <p:stCondLst>
                                    <p:cond delay="750"/>
                                  </p:stCondLst>
                                  <p:childTnLst>
                                    <p:animScale>
                                      <p:cBhvr>
                                        <p:cTn id="53" dur="3500" fill="hold"/>
                                        <p:tgtEl>
                                          <p:spTgt spid="19"/>
                                        </p:tgtEl>
                                      </p:cBhvr>
                                      <p:by x="120000" y="120000"/>
                                    </p:animScale>
                                  </p:childTnLst>
                                </p:cTn>
                              </p:par>
                              <p:par>
                                <p:cTn id="54" presetID="10" presetClass="entr" presetSubtype="0" fill="hold" nodeType="withEffect">
                                  <p:stCondLst>
                                    <p:cond delay="750"/>
                                  </p:stCondLst>
                                  <p:childTnLst>
                                    <p:set>
                                      <p:cBhvr>
                                        <p:cTn id="55" dur="1" fill="hold">
                                          <p:stCondLst>
                                            <p:cond delay="0"/>
                                          </p:stCondLst>
                                        </p:cTn>
                                        <p:tgtEl>
                                          <p:spTgt spid="14"/>
                                        </p:tgtEl>
                                        <p:attrNameLst>
                                          <p:attrName>style.visibility</p:attrName>
                                        </p:attrNameLst>
                                      </p:cBhvr>
                                      <p:to>
                                        <p:strVal val="visible"/>
                                      </p:to>
                                    </p:set>
                                    <p:animEffect transition="in" filter="fade">
                                      <p:cBhvr>
                                        <p:cTn id="56" dur="1000"/>
                                        <p:tgtEl>
                                          <p:spTgt spid="14"/>
                                        </p:tgtEl>
                                      </p:cBhvr>
                                    </p:animEffect>
                                  </p:childTnLst>
                                </p:cTn>
                              </p:par>
                              <p:par>
                                <p:cTn id="57" presetID="6" presetClass="emph" presetSubtype="0" fill="hold" nodeType="withEffect">
                                  <p:stCondLst>
                                    <p:cond delay="750"/>
                                  </p:stCondLst>
                                  <p:childTnLst>
                                    <p:animScale>
                                      <p:cBhvr>
                                        <p:cTn id="58" dur="3500" fill="hold"/>
                                        <p:tgtEl>
                                          <p:spTgt spid="14"/>
                                        </p:tgtEl>
                                      </p:cBhvr>
                                      <p:by x="120000" y="120000"/>
                                    </p:animScale>
                                  </p:childTnLst>
                                </p:cTn>
                              </p:par>
                              <p:par>
                                <p:cTn id="59" presetID="10" presetClass="entr" presetSubtype="0" fill="hold" nodeType="withEffect">
                                  <p:stCondLst>
                                    <p:cond delay="750"/>
                                  </p:stCondLst>
                                  <p:childTnLst>
                                    <p:set>
                                      <p:cBhvr>
                                        <p:cTn id="60" dur="1" fill="hold">
                                          <p:stCondLst>
                                            <p:cond delay="0"/>
                                          </p:stCondLst>
                                        </p:cTn>
                                        <p:tgtEl>
                                          <p:spTgt spid="27"/>
                                        </p:tgtEl>
                                        <p:attrNameLst>
                                          <p:attrName>style.visibility</p:attrName>
                                        </p:attrNameLst>
                                      </p:cBhvr>
                                      <p:to>
                                        <p:strVal val="visible"/>
                                      </p:to>
                                    </p:set>
                                    <p:animEffect transition="in" filter="fade">
                                      <p:cBhvr>
                                        <p:cTn id="61" dur="1000"/>
                                        <p:tgtEl>
                                          <p:spTgt spid="27"/>
                                        </p:tgtEl>
                                      </p:cBhvr>
                                    </p:animEffect>
                                  </p:childTnLst>
                                </p:cTn>
                              </p:par>
                              <p:par>
                                <p:cTn id="62" presetID="6" presetClass="emph" presetSubtype="0" fill="hold" nodeType="withEffect">
                                  <p:stCondLst>
                                    <p:cond delay="750"/>
                                  </p:stCondLst>
                                  <p:childTnLst>
                                    <p:animScale>
                                      <p:cBhvr>
                                        <p:cTn id="63" dur="3500" fill="hold"/>
                                        <p:tgtEl>
                                          <p:spTgt spid="27"/>
                                        </p:tgtEl>
                                      </p:cBhvr>
                                      <p:by x="120000" y="120000"/>
                                    </p:animScale>
                                  </p:childTnLst>
                                </p:cTn>
                              </p:par>
                              <p:par>
                                <p:cTn id="64" presetID="10" presetClass="entr" presetSubtype="0" fill="hold" nodeType="withEffect">
                                  <p:stCondLst>
                                    <p:cond delay="750"/>
                                  </p:stCondLst>
                                  <p:childTnLst>
                                    <p:set>
                                      <p:cBhvr>
                                        <p:cTn id="65" dur="1" fill="hold">
                                          <p:stCondLst>
                                            <p:cond delay="0"/>
                                          </p:stCondLst>
                                        </p:cTn>
                                        <p:tgtEl>
                                          <p:spTgt spid="25"/>
                                        </p:tgtEl>
                                        <p:attrNameLst>
                                          <p:attrName>style.visibility</p:attrName>
                                        </p:attrNameLst>
                                      </p:cBhvr>
                                      <p:to>
                                        <p:strVal val="visible"/>
                                      </p:to>
                                    </p:set>
                                    <p:animEffect transition="in" filter="fade">
                                      <p:cBhvr>
                                        <p:cTn id="66" dur="1000"/>
                                        <p:tgtEl>
                                          <p:spTgt spid="25"/>
                                        </p:tgtEl>
                                      </p:cBhvr>
                                    </p:animEffect>
                                  </p:childTnLst>
                                </p:cTn>
                              </p:par>
                              <p:par>
                                <p:cTn id="67" presetID="6" presetClass="emph" presetSubtype="0" fill="hold" nodeType="withEffect">
                                  <p:stCondLst>
                                    <p:cond delay="750"/>
                                  </p:stCondLst>
                                  <p:childTnLst>
                                    <p:animScale>
                                      <p:cBhvr>
                                        <p:cTn id="68" dur="3500" fill="hold"/>
                                        <p:tgtEl>
                                          <p:spTgt spid="25"/>
                                        </p:tgtEl>
                                      </p:cBhvr>
                                      <p:by x="120000" y="12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t="-13000" b="-13000"/>
          </a:stretch>
        </a:blipFill>
        <a:effectLst/>
      </p:bgPr>
    </p:bg>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2" cstate="print">
            <a:extLst>
              <a:ext uri="{28A0092B-C50C-407E-A947-70E740481C1C}">
                <a14:useLocalDpi xmlns:a14="http://schemas.microsoft.com/office/drawing/2010/main" val="0"/>
              </a:ext>
            </a:extLst>
          </a:blip>
          <a:srcRect l="8859" t="25000" r="19169" b="41666"/>
          <a:stretch>
            <a:fillRect/>
          </a:stretch>
        </p:blipFill>
        <p:spPr>
          <a:xfrm>
            <a:off x="2354943" y="1482501"/>
            <a:ext cx="8499395" cy="2782885"/>
          </a:xfrm>
          <a:prstGeom prst="rect">
            <a:avLst/>
          </a:prstGeom>
        </p:spPr>
      </p:pic>
      <p:pic>
        <p:nvPicPr>
          <p:cNvPr id="5" name="图片 4"/>
          <p:cNvPicPr>
            <a:picLocks noChangeAspect="1"/>
          </p:cNvPicPr>
          <p:nvPr/>
        </p:nvPicPr>
        <p:blipFill rotWithShape="1">
          <a:blip r:embed="rId3" cstate="print">
            <a:extLst>
              <a:ext uri="{28A0092B-C50C-407E-A947-70E740481C1C}">
                <a14:useLocalDpi xmlns:a14="http://schemas.microsoft.com/office/drawing/2010/main" val="0"/>
              </a:ext>
            </a:extLst>
          </a:blip>
          <a:srcRect t="74127" r="78384"/>
          <a:stretch>
            <a:fillRect/>
          </a:stretch>
        </p:blipFill>
        <p:spPr>
          <a:xfrm>
            <a:off x="103399" y="4733927"/>
            <a:ext cx="2510140" cy="2124074"/>
          </a:xfrm>
          <a:prstGeom prst="rect">
            <a:avLst/>
          </a:prstGeom>
        </p:spPr>
      </p:pic>
      <p:pic>
        <p:nvPicPr>
          <p:cNvPr id="6" name="图片 5"/>
          <p:cNvPicPr>
            <a:picLocks noChangeAspect="1"/>
          </p:cNvPicPr>
          <p:nvPr/>
        </p:nvPicPr>
        <p:blipFill rotWithShape="1">
          <a:blip r:embed="rId4" cstate="print">
            <a:extLst>
              <a:ext uri="{28A0092B-C50C-407E-A947-70E740481C1C}">
                <a14:useLocalDpi xmlns:a14="http://schemas.microsoft.com/office/drawing/2010/main" val="0"/>
              </a:ext>
            </a:extLst>
          </a:blip>
          <a:srcRect l="5987" t="3245" r="64089" b="83316"/>
          <a:stretch>
            <a:fillRect/>
          </a:stretch>
        </p:blipFill>
        <p:spPr>
          <a:xfrm>
            <a:off x="935718" y="180522"/>
            <a:ext cx="3811423" cy="1210128"/>
          </a:xfrm>
          <a:prstGeom prst="rect">
            <a:avLst/>
          </a:prstGeom>
        </p:spPr>
      </p:pic>
      <p:pic>
        <p:nvPicPr>
          <p:cNvPr id="7" name="图片 6"/>
          <p:cNvPicPr>
            <a:picLocks noChangeAspect="1"/>
          </p:cNvPicPr>
          <p:nvPr/>
        </p:nvPicPr>
        <p:blipFill rotWithShape="1">
          <a:blip r:embed="rId5" cstate="print">
            <a:extLst>
              <a:ext uri="{28A0092B-C50C-407E-A947-70E740481C1C}">
                <a14:useLocalDpi xmlns:a14="http://schemas.microsoft.com/office/drawing/2010/main" val="0"/>
              </a:ext>
            </a:extLst>
          </a:blip>
          <a:srcRect l="62151" t="49563" r="18622" b="24828"/>
          <a:stretch>
            <a:fillRect/>
          </a:stretch>
        </p:blipFill>
        <p:spPr>
          <a:xfrm>
            <a:off x="7096429" y="3741058"/>
            <a:ext cx="1865087" cy="1756230"/>
          </a:xfrm>
          <a:prstGeom prst="rect">
            <a:avLst/>
          </a:prstGeom>
        </p:spPr>
      </p:pic>
      <p:pic>
        <p:nvPicPr>
          <p:cNvPr id="8" name="图片 7"/>
          <p:cNvPicPr>
            <a:picLocks noChangeAspect="1"/>
          </p:cNvPicPr>
          <p:nvPr/>
        </p:nvPicPr>
        <p:blipFill rotWithShape="1">
          <a:blip r:embed="rId5" cstate="print">
            <a:extLst>
              <a:ext uri="{28A0092B-C50C-407E-A947-70E740481C1C}">
                <a14:useLocalDpi xmlns:a14="http://schemas.microsoft.com/office/drawing/2010/main" val="0"/>
              </a:ext>
            </a:extLst>
          </a:blip>
          <a:srcRect l="39108" t="57077" r="50568" b="24828"/>
          <a:stretch>
            <a:fillRect/>
          </a:stretch>
        </p:blipFill>
        <p:spPr>
          <a:xfrm>
            <a:off x="5083176" y="4552951"/>
            <a:ext cx="1001486" cy="1240973"/>
          </a:xfrm>
          <a:prstGeom prst="rect">
            <a:avLst/>
          </a:prstGeom>
        </p:spPr>
      </p:pic>
      <p:pic>
        <p:nvPicPr>
          <p:cNvPr id="9" name="图片 8"/>
          <p:cNvPicPr>
            <a:picLocks noChangeAspect="1"/>
          </p:cNvPicPr>
          <p:nvPr/>
        </p:nvPicPr>
        <p:blipFill rotWithShape="1">
          <a:blip r:embed="rId6" cstate="print">
            <a:extLst>
              <a:ext uri="{28A0092B-C50C-407E-A947-70E740481C1C}">
                <a14:useLocalDpi xmlns:a14="http://schemas.microsoft.com/office/drawing/2010/main" val="0"/>
              </a:ext>
            </a:extLst>
          </a:blip>
          <a:srcRect l="62675" t="68612" r="-282" b="415"/>
          <a:stretch>
            <a:fillRect/>
          </a:stretch>
        </p:blipFill>
        <p:spPr>
          <a:xfrm>
            <a:off x="8543925" y="4733926"/>
            <a:ext cx="3648075" cy="2124074"/>
          </a:xfrm>
          <a:prstGeom prst="rect">
            <a:avLst/>
          </a:prstGeom>
        </p:spPr>
      </p:pic>
      <p:pic>
        <p:nvPicPr>
          <p:cNvPr id="10" name="图片 9"/>
          <p:cNvPicPr>
            <a:picLocks noChangeAspect="1"/>
          </p:cNvPicPr>
          <p:nvPr/>
        </p:nvPicPr>
        <p:blipFill rotWithShape="1">
          <a:blip r:embed="rId7" cstate="print">
            <a:extLst>
              <a:ext uri="{28A0092B-C50C-407E-A947-70E740481C1C}">
                <a14:useLocalDpi xmlns:a14="http://schemas.microsoft.com/office/drawing/2010/main" val="0"/>
              </a:ext>
            </a:extLst>
          </a:blip>
          <a:srcRect l="46857" t="62916" r="29774" b="26806"/>
          <a:stretch>
            <a:fillRect/>
          </a:stretch>
        </p:blipFill>
        <p:spPr>
          <a:xfrm>
            <a:off x="5762023" y="4773386"/>
            <a:ext cx="2266950" cy="704851"/>
          </a:xfrm>
          <a:prstGeom prst="rect">
            <a:avLst/>
          </a:prstGeom>
        </p:spPr>
      </p:pic>
      <p:sp>
        <p:nvSpPr>
          <p:cNvPr id="11" name="love_320913"/>
          <p:cNvSpPr>
            <a:spLocks noChangeAspect="1"/>
          </p:cNvSpPr>
          <p:nvPr/>
        </p:nvSpPr>
        <p:spPr bwMode="auto">
          <a:xfrm>
            <a:off x="9151242" y="1791633"/>
            <a:ext cx="589289" cy="609685"/>
          </a:xfrm>
          <a:custGeom>
            <a:avLst/>
            <a:gdLst>
              <a:gd name="connsiteX0" fmla="*/ 389076 w 586565"/>
              <a:gd name="connsiteY0" fmla="*/ 461519 h 606866"/>
              <a:gd name="connsiteX1" fmla="*/ 407637 w 586565"/>
              <a:gd name="connsiteY1" fmla="*/ 467453 h 606866"/>
              <a:gd name="connsiteX2" fmla="*/ 410272 w 586565"/>
              <a:gd name="connsiteY2" fmla="*/ 503577 h 606866"/>
              <a:gd name="connsiteX3" fmla="*/ 394733 w 586565"/>
              <a:gd name="connsiteY3" fmla="*/ 521639 h 606866"/>
              <a:gd name="connsiteX4" fmla="*/ 308130 w 586565"/>
              <a:gd name="connsiteY4" fmla="*/ 604325 h 606866"/>
              <a:gd name="connsiteX5" fmla="*/ 295226 w 586565"/>
              <a:gd name="connsiteY5" fmla="*/ 606866 h 606866"/>
              <a:gd name="connsiteX6" fmla="*/ 293954 w 586565"/>
              <a:gd name="connsiteY6" fmla="*/ 606866 h 606866"/>
              <a:gd name="connsiteX7" fmla="*/ 292591 w 586565"/>
              <a:gd name="connsiteY7" fmla="*/ 606866 h 606866"/>
              <a:gd name="connsiteX8" fmla="*/ 280959 w 586565"/>
              <a:gd name="connsiteY8" fmla="*/ 604325 h 606866"/>
              <a:gd name="connsiteX9" fmla="*/ 194447 w 586565"/>
              <a:gd name="connsiteY9" fmla="*/ 521639 h 606866"/>
              <a:gd name="connsiteX10" fmla="*/ 178907 w 586565"/>
              <a:gd name="connsiteY10" fmla="*/ 503577 h 606866"/>
              <a:gd name="connsiteX11" fmla="*/ 181452 w 586565"/>
              <a:gd name="connsiteY11" fmla="*/ 467453 h 606866"/>
              <a:gd name="connsiteX12" fmla="*/ 199581 w 586565"/>
              <a:gd name="connsiteY12" fmla="*/ 461519 h 606866"/>
              <a:gd name="connsiteX13" fmla="*/ 217711 w 586565"/>
              <a:gd name="connsiteY13" fmla="*/ 470085 h 606866"/>
              <a:gd name="connsiteX14" fmla="*/ 234431 w 586565"/>
              <a:gd name="connsiteY14" fmla="*/ 489418 h 606866"/>
              <a:gd name="connsiteX15" fmla="*/ 295226 w 586565"/>
              <a:gd name="connsiteY15" fmla="*/ 552680 h 606866"/>
              <a:gd name="connsiteX16" fmla="*/ 354658 w 586565"/>
              <a:gd name="connsiteY16" fmla="*/ 489418 h 606866"/>
              <a:gd name="connsiteX17" fmla="*/ 371469 w 586565"/>
              <a:gd name="connsiteY17" fmla="*/ 470085 h 606866"/>
              <a:gd name="connsiteX18" fmla="*/ 389076 w 586565"/>
              <a:gd name="connsiteY18" fmla="*/ 461519 h 606866"/>
              <a:gd name="connsiteX19" fmla="*/ 204668 w 586565"/>
              <a:gd name="connsiteY19" fmla="*/ 236395 h 606866"/>
              <a:gd name="connsiteX20" fmla="*/ 162036 w 586565"/>
              <a:gd name="connsiteY20" fmla="*/ 254458 h 606866"/>
              <a:gd name="connsiteX21" fmla="*/ 146492 w 586565"/>
              <a:gd name="connsiteY21" fmla="*/ 298389 h 606866"/>
              <a:gd name="connsiteX22" fmla="*/ 162036 w 586565"/>
              <a:gd name="connsiteY22" fmla="*/ 342320 h 606866"/>
              <a:gd name="connsiteX23" fmla="*/ 204668 w 586565"/>
              <a:gd name="connsiteY23" fmla="*/ 360383 h 606866"/>
              <a:gd name="connsiteX24" fmla="*/ 247392 w 586565"/>
              <a:gd name="connsiteY24" fmla="*/ 342320 h 606866"/>
              <a:gd name="connsiteX25" fmla="*/ 262845 w 586565"/>
              <a:gd name="connsiteY25" fmla="*/ 298389 h 606866"/>
              <a:gd name="connsiteX26" fmla="*/ 247392 w 586565"/>
              <a:gd name="connsiteY26" fmla="*/ 254458 h 606866"/>
              <a:gd name="connsiteX27" fmla="*/ 204668 w 586565"/>
              <a:gd name="connsiteY27" fmla="*/ 236395 h 606866"/>
              <a:gd name="connsiteX28" fmla="*/ 480083 w 586565"/>
              <a:gd name="connsiteY28" fmla="*/ 221014 h 606866"/>
              <a:gd name="connsiteX29" fmla="*/ 569235 w 586565"/>
              <a:gd name="connsiteY29" fmla="*/ 221014 h 606866"/>
              <a:gd name="connsiteX30" fmla="*/ 575688 w 586565"/>
              <a:gd name="connsiteY30" fmla="*/ 223555 h 606866"/>
              <a:gd name="connsiteX31" fmla="*/ 578323 w 586565"/>
              <a:gd name="connsiteY31" fmla="*/ 229997 h 606866"/>
              <a:gd name="connsiteX32" fmla="*/ 575688 w 586565"/>
              <a:gd name="connsiteY32" fmla="*/ 236440 h 606866"/>
              <a:gd name="connsiteX33" fmla="*/ 569235 w 586565"/>
              <a:gd name="connsiteY33" fmla="*/ 239071 h 606866"/>
              <a:gd name="connsiteX34" fmla="*/ 490353 w 586565"/>
              <a:gd name="connsiteY34" fmla="*/ 239071 h 606866"/>
              <a:gd name="connsiteX35" fmla="*/ 490353 w 586565"/>
              <a:gd name="connsiteY35" fmla="*/ 291972 h 606866"/>
              <a:gd name="connsiteX36" fmla="*/ 561511 w 586565"/>
              <a:gd name="connsiteY36" fmla="*/ 291972 h 606866"/>
              <a:gd name="connsiteX37" fmla="*/ 567963 w 586565"/>
              <a:gd name="connsiteY37" fmla="*/ 294512 h 606866"/>
              <a:gd name="connsiteX38" fmla="*/ 570508 w 586565"/>
              <a:gd name="connsiteY38" fmla="*/ 300955 h 606866"/>
              <a:gd name="connsiteX39" fmla="*/ 567963 w 586565"/>
              <a:gd name="connsiteY39" fmla="*/ 307488 h 606866"/>
              <a:gd name="connsiteX40" fmla="*/ 561511 w 586565"/>
              <a:gd name="connsiteY40" fmla="*/ 310029 h 606866"/>
              <a:gd name="connsiteX41" fmla="*/ 490353 w 586565"/>
              <a:gd name="connsiteY41" fmla="*/ 310029 h 606866"/>
              <a:gd name="connsiteX42" fmla="*/ 490353 w 586565"/>
              <a:gd name="connsiteY42" fmla="*/ 359027 h 606866"/>
              <a:gd name="connsiteX43" fmla="*/ 569235 w 586565"/>
              <a:gd name="connsiteY43" fmla="*/ 359027 h 606866"/>
              <a:gd name="connsiteX44" fmla="*/ 575688 w 586565"/>
              <a:gd name="connsiteY44" fmla="*/ 361659 h 606866"/>
              <a:gd name="connsiteX45" fmla="*/ 578323 w 586565"/>
              <a:gd name="connsiteY45" fmla="*/ 368101 h 606866"/>
              <a:gd name="connsiteX46" fmla="*/ 575688 w 586565"/>
              <a:gd name="connsiteY46" fmla="*/ 374544 h 606866"/>
              <a:gd name="connsiteX47" fmla="*/ 569235 w 586565"/>
              <a:gd name="connsiteY47" fmla="*/ 377175 h 606866"/>
              <a:gd name="connsiteX48" fmla="*/ 480083 w 586565"/>
              <a:gd name="connsiteY48" fmla="*/ 377175 h 606866"/>
              <a:gd name="connsiteX49" fmla="*/ 472268 w 586565"/>
              <a:gd name="connsiteY49" fmla="*/ 374544 h 606866"/>
              <a:gd name="connsiteX50" fmla="*/ 469723 w 586565"/>
              <a:gd name="connsiteY50" fmla="*/ 366831 h 606866"/>
              <a:gd name="connsiteX51" fmla="*/ 469723 w 586565"/>
              <a:gd name="connsiteY51" fmla="*/ 231358 h 606866"/>
              <a:gd name="connsiteX52" fmla="*/ 472268 w 586565"/>
              <a:gd name="connsiteY52" fmla="*/ 223555 h 606866"/>
              <a:gd name="connsiteX53" fmla="*/ 480083 w 586565"/>
              <a:gd name="connsiteY53" fmla="*/ 221014 h 606866"/>
              <a:gd name="connsiteX54" fmla="*/ 306843 w 586565"/>
              <a:gd name="connsiteY54" fmla="*/ 218333 h 606866"/>
              <a:gd name="connsiteX55" fmla="*/ 317204 w 586565"/>
              <a:gd name="connsiteY55" fmla="*/ 224778 h 606866"/>
              <a:gd name="connsiteX56" fmla="*/ 370188 w 586565"/>
              <a:gd name="connsiteY56" fmla="*/ 355210 h 606866"/>
              <a:gd name="connsiteX57" fmla="*/ 423172 w 586565"/>
              <a:gd name="connsiteY57" fmla="*/ 224778 h 606866"/>
              <a:gd name="connsiteX58" fmla="*/ 432170 w 586565"/>
              <a:gd name="connsiteY58" fmla="*/ 218333 h 606866"/>
              <a:gd name="connsiteX59" fmla="*/ 442530 w 586565"/>
              <a:gd name="connsiteY59" fmla="*/ 220965 h 606866"/>
              <a:gd name="connsiteX60" fmla="*/ 445166 w 586565"/>
              <a:gd name="connsiteY60" fmla="*/ 227410 h 606866"/>
              <a:gd name="connsiteX61" fmla="*/ 443803 w 586565"/>
              <a:gd name="connsiteY61" fmla="*/ 232584 h 606866"/>
              <a:gd name="connsiteX62" fmla="*/ 388274 w 586565"/>
              <a:gd name="connsiteY62" fmla="*/ 366829 h 606866"/>
              <a:gd name="connsiteX63" fmla="*/ 374005 w 586565"/>
              <a:gd name="connsiteY63" fmla="*/ 377176 h 606866"/>
              <a:gd name="connsiteX64" fmla="*/ 368916 w 586565"/>
              <a:gd name="connsiteY64" fmla="*/ 377176 h 606866"/>
              <a:gd name="connsiteX65" fmla="*/ 354647 w 586565"/>
              <a:gd name="connsiteY65" fmla="*/ 366829 h 606866"/>
              <a:gd name="connsiteX66" fmla="*/ 299118 w 586565"/>
              <a:gd name="connsiteY66" fmla="*/ 232584 h 606866"/>
              <a:gd name="connsiteX67" fmla="*/ 297755 w 586565"/>
              <a:gd name="connsiteY67" fmla="*/ 227410 h 606866"/>
              <a:gd name="connsiteX68" fmla="*/ 300391 w 586565"/>
              <a:gd name="connsiteY68" fmla="*/ 220965 h 606866"/>
              <a:gd name="connsiteX69" fmla="*/ 306843 w 586565"/>
              <a:gd name="connsiteY69" fmla="*/ 218333 h 606866"/>
              <a:gd name="connsiteX70" fmla="*/ 16040 w 586565"/>
              <a:gd name="connsiteY70" fmla="*/ 218333 h 606866"/>
              <a:gd name="connsiteX71" fmla="*/ 23761 w 586565"/>
              <a:gd name="connsiteY71" fmla="*/ 220966 h 606866"/>
              <a:gd name="connsiteX72" fmla="*/ 26396 w 586565"/>
              <a:gd name="connsiteY72" fmla="*/ 228682 h 606866"/>
              <a:gd name="connsiteX73" fmla="*/ 26396 w 586565"/>
              <a:gd name="connsiteY73" fmla="*/ 355228 h 606866"/>
              <a:gd name="connsiteX74" fmla="*/ 99978 w 586565"/>
              <a:gd name="connsiteY74" fmla="*/ 355228 h 606866"/>
              <a:gd name="connsiteX75" fmla="*/ 106428 w 586565"/>
              <a:gd name="connsiteY75" fmla="*/ 357770 h 606866"/>
              <a:gd name="connsiteX76" fmla="*/ 109062 w 586565"/>
              <a:gd name="connsiteY76" fmla="*/ 365577 h 606866"/>
              <a:gd name="connsiteX77" fmla="*/ 106428 w 586565"/>
              <a:gd name="connsiteY77" fmla="*/ 373293 h 606866"/>
              <a:gd name="connsiteX78" fmla="*/ 98706 w 586565"/>
              <a:gd name="connsiteY78" fmla="*/ 375835 h 606866"/>
              <a:gd name="connsiteX79" fmla="*/ 19946 w 586565"/>
              <a:gd name="connsiteY79" fmla="*/ 375835 h 606866"/>
              <a:gd name="connsiteX80" fmla="*/ 9590 w 586565"/>
              <a:gd name="connsiteY80" fmla="*/ 372022 h 606866"/>
              <a:gd name="connsiteX81" fmla="*/ 5684 w 586565"/>
              <a:gd name="connsiteY81" fmla="*/ 361674 h 606866"/>
              <a:gd name="connsiteX82" fmla="*/ 5684 w 586565"/>
              <a:gd name="connsiteY82" fmla="*/ 228682 h 606866"/>
              <a:gd name="connsiteX83" fmla="*/ 8318 w 586565"/>
              <a:gd name="connsiteY83" fmla="*/ 220966 h 606866"/>
              <a:gd name="connsiteX84" fmla="*/ 16040 w 586565"/>
              <a:gd name="connsiteY84" fmla="*/ 218333 h 606866"/>
              <a:gd name="connsiteX85" fmla="*/ 204668 w 586565"/>
              <a:gd name="connsiteY85" fmla="*/ 217062 h 606866"/>
              <a:gd name="connsiteX86" fmla="*/ 261573 w 586565"/>
              <a:gd name="connsiteY86" fmla="*/ 239028 h 606866"/>
              <a:gd name="connsiteX87" fmla="*/ 283571 w 586565"/>
              <a:gd name="connsiteY87" fmla="*/ 297118 h 606866"/>
              <a:gd name="connsiteX88" fmla="*/ 261573 w 586565"/>
              <a:gd name="connsiteY88" fmla="*/ 355209 h 606866"/>
              <a:gd name="connsiteX89" fmla="*/ 204668 w 586565"/>
              <a:gd name="connsiteY89" fmla="*/ 377174 h 606866"/>
              <a:gd name="connsiteX90" fmla="*/ 147855 w 586565"/>
              <a:gd name="connsiteY90" fmla="*/ 355209 h 606866"/>
              <a:gd name="connsiteX91" fmla="*/ 125857 w 586565"/>
              <a:gd name="connsiteY91" fmla="*/ 297118 h 606866"/>
              <a:gd name="connsiteX92" fmla="*/ 147855 w 586565"/>
              <a:gd name="connsiteY92" fmla="*/ 239028 h 606866"/>
              <a:gd name="connsiteX93" fmla="*/ 204668 w 586565"/>
              <a:gd name="connsiteY93" fmla="*/ 217062 h 606866"/>
              <a:gd name="connsiteX94" fmla="*/ 433825 w 586565"/>
              <a:gd name="connsiteY94" fmla="*/ 709 h 606866"/>
              <a:gd name="connsiteX95" fmla="*/ 478720 w 586565"/>
              <a:gd name="connsiteY95" fmla="*/ 13163 h 606866"/>
              <a:gd name="connsiteX96" fmla="*/ 584786 w 586565"/>
              <a:gd name="connsiteY96" fmla="*/ 125412 h 606866"/>
              <a:gd name="connsiteX97" fmla="*/ 570516 w 586565"/>
              <a:gd name="connsiteY97" fmla="*/ 157717 h 606866"/>
              <a:gd name="connsiteX98" fmla="*/ 562791 w 586565"/>
              <a:gd name="connsiteY98" fmla="*/ 158987 h 606866"/>
              <a:gd name="connsiteX99" fmla="*/ 539523 w 586565"/>
              <a:gd name="connsiteY99" fmla="*/ 142199 h 606866"/>
              <a:gd name="connsiteX100" fmla="*/ 460633 w 586565"/>
              <a:gd name="connsiteY100" fmla="*/ 58353 h 606866"/>
              <a:gd name="connsiteX101" fmla="*/ 312032 w 586565"/>
              <a:gd name="connsiteY101" fmla="*/ 104813 h 606866"/>
              <a:gd name="connsiteX102" fmla="*/ 299126 w 586565"/>
              <a:gd name="connsiteY102" fmla="*/ 111256 h 606866"/>
              <a:gd name="connsiteX103" fmla="*/ 274495 w 586565"/>
              <a:gd name="connsiteY103" fmla="*/ 104813 h 606866"/>
              <a:gd name="connsiteX104" fmla="*/ 128439 w 586565"/>
              <a:gd name="connsiteY104" fmla="*/ 59623 h 606866"/>
              <a:gd name="connsiteX105" fmla="*/ 49639 w 586565"/>
              <a:gd name="connsiteY105" fmla="*/ 143470 h 606866"/>
              <a:gd name="connsiteX106" fmla="*/ 25009 w 586565"/>
              <a:gd name="connsiteY106" fmla="*/ 158987 h 606866"/>
              <a:gd name="connsiteX107" fmla="*/ 16011 w 586565"/>
              <a:gd name="connsiteY107" fmla="*/ 157717 h 606866"/>
              <a:gd name="connsiteX108" fmla="*/ 1742 w 586565"/>
              <a:gd name="connsiteY108" fmla="*/ 125412 h 606866"/>
              <a:gd name="connsiteX109" fmla="*/ 107807 w 586565"/>
              <a:gd name="connsiteY109" fmla="*/ 13163 h 606866"/>
              <a:gd name="connsiteX110" fmla="*/ 292582 w 586565"/>
              <a:gd name="connsiteY110" fmla="*/ 53181 h 606866"/>
              <a:gd name="connsiteX111" fmla="*/ 433825 w 586565"/>
              <a:gd name="connsiteY111" fmla="*/ 709 h 6068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Lst>
            <a:rect l="l" t="t" r="r" b="b"/>
            <a:pathLst>
              <a:path w="586565" h="606866">
                <a:moveTo>
                  <a:pt x="389076" y="461519"/>
                </a:moveTo>
                <a:cubicBezTo>
                  <a:pt x="395687" y="461031"/>
                  <a:pt x="402457" y="462960"/>
                  <a:pt x="407637" y="467453"/>
                </a:cubicBezTo>
                <a:cubicBezTo>
                  <a:pt x="417997" y="476529"/>
                  <a:pt x="419269" y="493320"/>
                  <a:pt x="410272" y="503577"/>
                </a:cubicBezTo>
                <a:cubicBezTo>
                  <a:pt x="405093" y="508750"/>
                  <a:pt x="399913" y="515195"/>
                  <a:pt x="394733" y="521639"/>
                </a:cubicBezTo>
                <a:cubicBezTo>
                  <a:pt x="370197" y="551409"/>
                  <a:pt x="337846" y="588804"/>
                  <a:pt x="308130" y="604325"/>
                </a:cubicBezTo>
                <a:cubicBezTo>
                  <a:pt x="302950" y="605595"/>
                  <a:pt x="299134" y="606866"/>
                  <a:pt x="295226" y="606866"/>
                </a:cubicBezTo>
                <a:lnTo>
                  <a:pt x="293954" y="606866"/>
                </a:lnTo>
                <a:lnTo>
                  <a:pt x="292591" y="606866"/>
                </a:lnTo>
                <a:cubicBezTo>
                  <a:pt x="288774" y="606866"/>
                  <a:pt x="284866" y="605595"/>
                  <a:pt x="280959" y="604325"/>
                </a:cubicBezTo>
                <a:cubicBezTo>
                  <a:pt x="251243" y="588804"/>
                  <a:pt x="220255" y="551409"/>
                  <a:pt x="194447" y="521639"/>
                </a:cubicBezTo>
                <a:cubicBezTo>
                  <a:pt x="189267" y="515195"/>
                  <a:pt x="182815" y="508750"/>
                  <a:pt x="178907" y="503577"/>
                </a:cubicBezTo>
                <a:cubicBezTo>
                  <a:pt x="169820" y="493320"/>
                  <a:pt x="171183" y="477800"/>
                  <a:pt x="181452" y="467453"/>
                </a:cubicBezTo>
                <a:cubicBezTo>
                  <a:pt x="186632" y="462960"/>
                  <a:pt x="193106" y="461031"/>
                  <a:pt x="199581" y="461519"/>
                </a:cubicBezTo>
                <a:cubicBezTo>
                  <a:pt x="206056" y="462007"/>
                  <a:pt x="212531" y="464911"/>
                  <a:pt x="217711" y="470085"/>
                </a:cubicBezTo>
                <a:cubicBezTo>
                  <a:pt x="222799" y="475168"/>
                  <a:pt x="227979" y="481703"/>
                  <a:pt x="234431" y="489418"/>
                </a:cubicBezTo>
                <a:cubicBezTo>
                  <a:pt x="252606" y="510021"/>
                  <a:pt x="275870" y="537159"/>
                  <a:pt x="295226" y="552680"/>
                </a:cubicBezTo>
                <a:cubicBezTo>
                  <a:pt x="314582" y="538430"/>
                  <a:pt x="337846" y="511382"/>
                  <a:pt x="354658" y="489418"/>
                </a:cubicBezTo>
                <a:cubicBezTo>
                  <a:pt x="361110" y="481703"/>
                  <a:pt x="366289" y="475168"/>
                  <a:pt x="371469" y="470085"/>
                </a:cubicBezTo>
                <a:cubicBezTo>
                  <a:pt x="376013" y="464911"/>
                  <a:pt x="382465" y="462007"/>
                  <a:pt x="389076" y="461519"/>
                </a:cubicBezTo>
                <a:close/>
                <a:moveTo>
                  <a:pt x="204668" y="236395"/>
                </a:moveTo>
                <a:cubicBezTo>
                  <a:pt x="186579" y="236395"/>
                  <a:pt x="172398" y="242840"/>
                  <a:pt x="162036" y="254458"/>
                </a:cubicBezTo>
                <a:cubicBezTo>
                  <a:pt x="151673" y="266076"/>
                  <a:pt x="146492" y="280326"/>
                  <a:pt x="146492" y="298389"/>
                </a:cubicBezTo>
                <a:cubicBezTo>
                  <a:pt x="146492" y="315181"/>
                  <a:pt x="151673" y="330702"/>
                  <a:pt x="162036" y="342320"/>
                </a:cubicBezTo>
                <a:cubicBezTo>
                  <a:pt x="172398" y="353938"/>
                  <a:pt x="186579" y="360383"/>
                  <a:pt x="204668" y="360383"/>
                </a:cubicBezTo>
                <a:cubicBezTo>
                  <a:pt x="222758" y="360383"/>
                  <a:pt x="237029" y="353938"/>
                  <a:pt x="247392" y="342320"/>
                </a:cubicBezTo>
                <a:cubicBezTo>
                  <a:pt x="257664" y="330702"/>
                  <a:pt x="262845" y="316451"/>
                  <a:pt x="262845" y="298389"/>
                </a:cubicBezTo>
                <a:cubicBezTo>
                  <a:pt x="262845" y="280326"/>
                  <a:pt x="257664" y="266076"/>
                  <a:pt x="247392" y="254458"/>
                </a:cubicBezTo>
                <a:cubicBezTo>
                  <a:pt x="237029" y="242840"/>
                  <a:pt x="222758" y="236395"/>
                  <a:pt x="204668" y="236395"/>
                </a:cubicBezTo>
                <a:close/>
                <a:moveTo>
                  <a:pt x="480083" y="221014"/>
                </a:moveTo>
                <a:lnTo>
                  <a:pt x="569235" y="221014"/>
                </a:lnTo>
                <a:cubicBezTo>
                  <a:pt x="571780" y="221014"/>
                  <a:pt x="574415" y="222284"/>
                  <a:pt x="575688" y="223555"/>
                </a:cubicBezTo>
                <a:cubicBezTo>
                  <a:pt x="576960" y="224825"/>
                  <a:pt x="578323" y="227456"/>
                  <a:pt x="578323" y="229997"/>
                </a:cubicBezTo>
                <a:cubicBezTo>
                  <a:pt x="578323" y="232629"/>
                  <a:pt x="576960" y="235169"/>
                  <a:pt x="575688" y="236440"/>
                </a:cubicBezTo>
                <a:cubicBezTo>
                  <a:pt x="574415" y="237801"/>
                  <a:pt x="571780" y="239071"/>
                  <a:pt x="569235" y="239071"/>
                </a:cubicBezTo>
                <a:lnTo>
                  <a:pt x="490353" y="239071"/>
                </a:lnTo>
                <a:lnTo>
                  <a:pt x="490353" y="291972"/>
                </a:lnTo>
                <a:lnTo>
                  <a:pt x="561511" y="291972"/>
                </a:lnTo>
                <a:cubicBezTo>
                  <a:pt x="564055" y="291972"/>
                  <a:pt x="566691" y="293242"/>
                  <a:pt x="567963" y="294512"/>
                </a:cubicBezTo>
                <a:cubicBezTo>
                  <a:pt x="569235" y="295873"/>
                  <a:pt x="570508" y="298414"/>
                  <a:pt x="570508" y="300955"/>
                </a:cubicBezTo>
                <a:cubicBezTo>
                  <a:pt x="570508" y="303586"/>
                  <a:pt x="569235" y="306127"/>
                  <a:pt x="567963" y="307488"/>
                </a:cubicBezTo>
                <a:cubicBezTo>
                  <a:pt x="566691" y="308758"/>
                  <a:pt x="564055" y="310029"/>
                  <a:pt x="561511" y="310029"/>
                </a:cubicBezTo>
                <a:lnTo>
                  <a:pt x="490353" y="310029"/>
                </a:lnTo>
                <a:lnTo>
                  <a:pt x="490353" y="359027"/>
                </a:lnTo>
                <a:lnTo>
                  <a:pt x="569235" y="359027"/>
                </a:lnTo>
                <a:cubicBezTo>
                  <a:pt x="571780" y="359027"/>
                  <a:pt x="574415" y="360388"/>
                  <a:pt x="575688" y="361659"/>
                </a:cubicBezTo>
                <a:cubicBezTo>
                  <a:pt x="576960" y="362929"/>
                  <a:pt x="578323" y="365561"/>
                  <a:pt x="578323" y="368101"/>
                </a:cubicBezTo>
                <a:cubicBezTo>
                  <a:pt x="578323" y="370733"/>
                  <a:pt x="576960" y="373273"/>
                  <a:pt x="575688" y="374544"/>
                </a:cubicBezTo>
                <a:cubicBezTo>
                  <a:pt x="574415" y="375814"/>
                  <a:pt x="571780" y="377175"/>
                  <a:pt x="569235" y="377175"/>
                </a:cubicBezTo>
                <a:lnTo>
                  <a:pt x="480083" y="377175"/>
                </a:lnTo>
                <a:cubicBezTo>
                  <a:pt x="476175" y="377175"/>
                  <a:pt x="473631" y="377175"/>
                  <a:pt x="472268" y="374544"/>
                </a:cubicBezTo>
                <a:cubicBezTo>
                  <a:pt x="470995" y="372003"/>
                  <a:pt x="469723" y="369372"/>
                  <a:pt x="469723" y="366831"/>
                </a:cubicBezTo>
                <a:lnTo>
                  <a:pt x="469723" y="231358"/>
                </a:lnTo>
                <a:cubicBezTo>
                  <a:pt x="469723" y="227456"/>
                  <a:pt x="469723" y="226186"/>
                  <a:pt x="472268" y="223555"/>
                </a:cubicBezTo>
                <a:cubicBezTo>
                  <a:pt x="474903" y="222284"/>
                  <a:pt x="477448" y="221014"/>
                  <a:pt x="480083" y="221014"/>
                </a:cubicBezTo>
                <a:close/>
                <a:moveTo>
                  <a:pt x="306843" y="218333"/>
                </a:moveTo>
                <a:cubicBezTo>
                  <a:pt x="312023" y="218333"/>
                  <a:pt x="314568" y="219604"/>
                  <a:pt x="317204" y="224778"/>
                </a:cubicBezTo>
                <a:lnTo>
                  <a:pt x="370188" y="355210"/>
                </a:lnTo>
                <a:lnTo>
                  <a:pt x="423172" y="224778"/>
                </a:lnTo>
                <a:cubicBezTo>
                  <a:pt x="425717" y="220965"/>
                  <a:pt x="428353" y="218333"/>
                  <a:pt x="432170" y="218333"/>
                </a:cubicBezTo>
                <a:cubicBezTo>
                  <a:pt x="436078" y="218333"/>
                  <a:pt x="441258" y="218333"/>
                  <a:pt x="442530" y="220965"/>
                </a:cubicBezTo>
                <a:cubicBezTo>
                  <a:pt x="443803" y="223507"/>
                  <a:pt x="445166" y="224778"/>
                  <a:pt x="445166" y="227410"/>
                </a:cubicBezTo>
                <a:cubicBezTo>
                  <a:pt x="445166" y="229951"/>
                  <a:pt x="443803" y="231222"/>
                  <a:pt x="443803" y="232584"/>
                </a:cubicBezTo>
                <a:lnTo>
                  <a:pt x="388274" y="366829"/>
                </a:lnTo>
                <a:cubicBezTo>
                  <a:pt x="384366" y="373273"/>
                  <a:pt x="380549" y="377176"/>
                  <a:pt x="374005" y="377176"/>
                </a:cubicBezTo>
                <a:lnTo>
                  <a:pt x="368916" y="377176"/>
                </a:lnTo>
                <a:cubicBezTo>
                  <a:pt x="362372" y="377176"/>
                  <a:pt x="357283" y="373273"/>
                  <a:pt x="354647" y="366829"/>
                </a:cubicBezTo>
                <a:lnTo>
                  <a:pt x="299118" y="232584"/>
                </a:lnTo>
                <a:cubicBezTo>
                  <a:pt x="297755" y="231222"/>
                  <a:pt x="297755" y="229951"/>
                  <a:pt x="297755" y="227410"/>
                </a:cubicBezTo>
                <a:cubicBezTo>
                  <a:pt x="297755" y="224778"/>
                  <a:pt x="299118" y="222236"/>
                  <a:pt x="300391" y="220965"/>
                </a:cubicBezTo>
                <a:cubicBezTo>
                  <a:pt x="301663" y="219604"/>
                  <a:pt x="304208" y="218333"/>
                  <a:pt x="306843" y="218333"/>
                </a:cubicBezTo>
                <a:close/>
                <a:moveTo>
                  <a:pt x="16040" y="218333"/>
                </a:moveTo>
                <a:cubicBezTo>
                  <a:pt x="19946" y="218333"/>
                  <a:pt x="21218" y="218333"/>
                  <a:pt x="23761" y="220966"/>
                </a:cubicBezTo>
                <a:cubicBezTo>
                  <a:pt x="25033" y="223507"/>
                  <a:pt x="26396" y="226140"/>
                  <a:pt x="26396" y="228682"/>
                </a:cubicBezTo>
                <a:lnTo>
                  <a:pt x="26396" y="355228"/>
                </a:lnTo>
                <a:lnTo>
                  <a:pt x="99978" y="355228"/>
                </a:lnTo>
                <a:cubicBezTo>
                  <a:pt x="103884" y="355228"/>
                  <a:pt x="106428" y="356499"/>
                  <a:pt x="106428" y="357770"/>
                </a:cubicBezTo>
                <a:cubicBezTo>
                  <a:pt x="107790" y="360403"/>
                  <a:pt x="109062" y="362944"/>
                  <a:pt x="109062" y="365577"/>
                </a:cubicBezTo>
                <a:cubicBezTo>
                  <a:pt x="109062" y="369390"/>
                  <a:pt x="109062" y="372022"/>
                  <a:pt x="106428" y="373293"/>
                </a:cubicBezTo>
                <a:cubicBezTo>
                  <a:pt x="103884" y="374564"/>
                  <a:pt x="101340" y="375835"/>
                  <a:pt x="98706" y="375835"/>
                </a:cubicBezTo>
                <a:lnTo>
                  <a:pt x="19946" y="375835"/>
                </a:lnTo>
                <a:cubicBezTo>
                  <a:pt x="16040" y="375835"/>
                  <a:pt x="12134" y="374564"/>
                  <a:pt x="9590" y="372022"/>
                </a:cubicBezTo>
                <a:cubicBezTo>
                  <a:pt x="6956" y="369390"/>
                  <a:pt x="5684" y="365577"/>
                  <a:pt x="5684" y="361674"/>
                </a:cubicBezTo>
                <a:lnTo>
                  <a:pt x="5684" y="228682"/>
                </a:lnTo>
                <a:cubicBezTo>
                  <a:pt x="5684" y="224778"/>
                  <a:pt x="6956" y="223507"/>
                  <a:pt x="8318" y="220966"/>
                </a:cubicBezTo>
                <a:cubicBezTo>
                  <a:pt x="10862" y="219604"/>
                  <a:pt x="12134" y="218333"/>
                  <a:pt x="16040" y="218333"/>
                </a:cubicBezTo>
                <a:close/>
                <a:moveTo>
                  <a:pt x="204668" y="217062"/>
                </a:moveTo>
                <a:cubicBezTo>
                  <a:pt x="227939" y="217062"/>
                  <a:pt x="247392" y="223506"/>
                  <a:pt x="261573" y="239028"/>
                </a:cubicBezTo>
                <a:cubicBezTo>
                  <a:pt x="275844" y="254458"/>
                  <a:pt x="283571" y="273882"/>
                  <a:pt x="283571" y="297118"/>
                </a:cubicBezTo>
                <a:cubicBezTo>
                  <a:pt x="282298" y="321625"/>
                  <a:pt x="275844" y="340958"/>
                  <a:pt x="261573" y="355209"/>
                </a:cubicBezTo>
                <a:cubicBezTo>
                  <a:pt x="247392" y="370639"/>
                  <a:pt x="229303" y="378445"/>
                  <a:pt x="204668" y="377174"/>
                </a:cubicBezTo>
                <a:cubicBezTo>
                  <a:pt x="181398" y="377174"/>
                  <a:pt x="162036" y="370639"/>
                  <a:pt x="147855" y="355209"/>
                </a:cubicBezTo>
                <a:cubicBezTo>
                  <a:pt x="133584" y="339688"/>
                  <a:pt x="125857" y="320354"/>
                  <a:pt x="125857" y="297118"/>
                </a:cubicBezTo>
                <a:cubicBezTo>
                  <a:pt x="125857" y="272611"/>
                  <a:pt x="133584" y="254458"/>
                  <a:pt x="147855" y="239028"/>
                </a:cubicBezTo>
                <a:cubicBezTo>
                  <a:pt x="162036" y="224777"/>
                  <a:pt x="181398" y="217062"/>
                  <a:pt x="204668" y="217062"/>
                </a:cubicBezTo>
                <a:close/>
                <a:moveTo>
                  <a:pt x="433825" y="709"/>
                </a:moveTo>
                <a:cubicBezTo>
                  <a:pt x="449153" y="2263"/>
                  <a:pt x="464178" y="6380"/>
                  <a:pt x="478720" y="13163"/>
                </a:cubicBezTo>
                <a:cubicBezTo>
                  <a:pt x="526617" y="35123"/>
                  <a:pt x="566699" y="76411"/>
                  <a:pt x="584786" y="125412"/>
                </a:cubicBezTo>
                <a:cubicBezTo>
                  <a:pt x="589966" y="138298"/>
                  <a:pt x="583422" y="152544"/>
                  <a:pt x="570516" y="157717"/>
                </a:cubicBezTo>
                <a:cubicBezTo>
                  <a:pt x="567971" y="158987"/>
                  <a:pt x="565336" y="158987"/>
                  <a:pt x="562791" y="158987"/>
                </a:cubicBezTo>
                <a:cubicBezTo>
                  <a:pt x="552430" y="158987"/>
                  <a:pt x="543432" y="152544"/>
                  <a:pt x="539523" y="142199"/>
                </a:cubicBezTo>
                <a:cubicBezTo>
                  <a:pt x="525254" y="106084"/>
                  <a:pt x="496897" y="73779"/>
                  <a:pt x="460633" y="58353"/>
                </a:cubicBezTo>
                <a:cubicBezTo>
                  <a:pt x="399920" y="32491"/>
                  <a:pt x="341752" y="76411"/>
                  <a:pt x="312032" y="104813"/>
                </a:cubicBezTo>
                <a:cubicBezTo>
                  <a:pt x="308124" y="108625"/>
                  <a:pt x="304215" y="109986"/>
                  <a:pt x="299126" y="111256"/>
                </a:cubicBezTo>
                <a:cubicBezTo>
                  <a:pt x="290037" y="113797"/>
                  <a:pt x="280948" y="111256"/>
                  <a:pt x="274495" y="104813"/>
                </a:cubicBezTo>
                <a:cubicBezTo>
                  <a:pt x="246047" y="76411"/>
                  <a:pt x="187879" y="32491"/>
                  <a:pt x="128439" y="59623"/>
                </a:cubicBezTo>
                <a:cubicBezTo>
                  <a:pt x="92266" y="76411"/>
                  <a:pt x="62545" y="107354"/>
                  <a:pt x="49639" y="143470"/>
                </a:cubicBezTo>
                <a:cubicBezTo>
                  <a:pt x="45731" y="153815"/>
                  <a:pt x="35370" y="158987"/>
                  <a:pt x="25009" y="158987"/>
                </a:cubicBezTo>
                <a:cubicBezTo>
                  <a:pt x="22464" y="158987"/>
                  <a:pt x="18556" y="158987"/>
                  <a:pt x="16011" y="157717"/>
                </a:cubicBezTo>
                <a:cubicBezTo>
                  <a:pt x="3105" y="152544"/>
                  <a:pt x="-3348" y="138298"/>
                  <a:pt x="1742" y="125412"/>
                </a:cubicBezTo>
                <a:cubicBezTo>
                  <a:pt x="19919" y="76411"/>
                  <a:pt x="59910" y="35123"/>
                  <a:pt x="107807" y="13163"/>
                </a:cubicBezTo>
                <a:cubicBezTo>
                  <a:pt x="164612" y="-12699"/>
                  <a:pt x="231869" y="2818"/>
                  <a:pt x="292582" y="53181"/>
                </a:cubicBezTo>
                <a:cubicBezTo>
                  <a:pt x="339139" y="14456"/>
                  <a:pt x="387843" y="-3953"/>
                  <a:pt x="433825" y="709"/>
                </a:cubicBezTo>
                <a:close/>
              </a:path>
            </a:pathLst>
          </a:custGeom>
          <a:solidFill>
            <a:srgbClr val="F7567C"/>
          </a:solidFill>
          <a:ln>
            <a:noFill/>
          </a:ln>
        </p:spPr>
      </p:sp>
      <p:sp>
        <p:nvSpPr>
          <p:cNvPr id="12" name="heart_225420"/>
          <p:cNvSpPr>
            <a:spLocks noChangeAspect="1"/>
          </p:cNvSpPr>
          <p:nvPr/>
        </p:nvSpPr>
        <p:spPr bwMode="auto">
          <a:xfrm>
            <a:off x="3015621" y="3953219"/>
            <a:ext cx="609685" cy="527057"/>
          </a:xfrm>
          <a:custGeom>
            <a:avLst/>
            <a:gdLst>
              <a:gd name="connsiteX0" fmla="*/ 597490 w 607639"/>
              <a:gd name="connsiteY0" fmla="*/ 374067 h 525289"/>
              <a:gd name="connsiteX1" fmla="*/ 607639 w 607639"/>
              <a:gd name="connsiteY1" fmla="*/ 384199 h 525289"/>
              <a:gd name="connsiteX2" fmla="*/ 486024 w 607639"/>
              <a:gd name="connsiteY2" fmla="*/ 505601 h 525289"/>
              <a:gd name="connsiteX3" fmla="*/ 475964 w 607639"/>
              <a:gd name="connsiteY3" fmla="*/ 495469 h 525289"/>
              <a:gd name="connsiteX4" fmla="*/ 486024 w 607639"/>
              <a:gd name="connsiteY4" fmla="*/ 485338 h 525289"/>
              <a:gd name="connsiteX5" fmla="*/ 587340 w 607639"/>
              <a:gd name="connsiteY5" fmla="*/ 384199 h 525289"/>
              <a:gd name="connsiteX6" fmla="*/ 597490 w 607639"/>
              <a:gd name="connsiteY6" fmla="*/ 374067 h 525289"/>
              <a:gd name="connsiteX7" fmla="*/ 556985 w 607639"/>
              <a:gd name="connsiteY7" fmla="*/ 374067 h 525289"/>
              <a:gd name="connsiteX8" fmla="*/ 567135 w 607639"/>
              <a:gd name="connsiteY8" fmla="*/ 384193 h 525289"/>
              <a:gd name="connsiteX9" fmla="*/ 486025 w 607639"/>
              <a:gd name="connsiteY9" fmla="*/ 465026 h 525289"/>
              <a:gd name="connsiteX10" fmla="*/ 475964 w 607639"/>
              <a:gd name="connsiteY10" fmla="*/ 454989 h 525289"/>
              <a:gd name="connsiteX11" fmla="*/ 486025 w 607639"/>
              <a:gd name="connsiteY11" fmla="*/ 444862 h 525289"/>
              <a:gd name="connsiteX12" fmla="*/ 546835 w 607639"/>
              <a:gd name="connsiteY12" fmla="*/ 384193 h 525289"/>
              <a:gd name="connsiteX13" fmla="*/ 556985 w 607639"/>
              <a:gd name="connsiteY13" fmla="*/ 374067 h 525289"/>
              <a:gd name="connsiteX14" fmla="*/ 426216 w 607639"/>
              <a:gd name="connsiteY14" fmla="*/ 101049 h 525289"/>
              <a:gd name="connsiteX15" fmla="*/ 416160 w 607639"/>
              <a:gd name="connsiteY15" fmla="*/ 111180 h 525289"/>
              <a:gd name="connsiteX16" fmla="*/ 426216 w 607639"/>
              <a:gd name="connsiteY16" fmla="*/ 121311 h 525289"/>
              <a:gd name="connsiteX17" fmla="*/ 490385 w 607639"/>
              <a:gd name="connsiteY17" fmla="*/ 155346 h 525289"/>
              <a:gd name="connsiteX18" fmla="*/ 497861 w 607639"/>
              <a:gd name="connsiteY18" fmla="*/ 158723 h 525289"/>
              <a:gd name="connsiteX19" fmla="*/ 504625 w 607639"/>
              <a:gd name="connsiteY19" fmla="*/ 156145 h 525289"/>
              <a:gd name="connsiteX20" fmla="*/ 505426 w 607639"/>
              <a:gd name="connsiteY20" fmla="*/ 141838 h 525289"/>
              <a:gd name="connsiteX21" fmla="*/ 426216 w 607639"/>
              <a:gd name="connsiteY21" fmla="*/ 101049 h 525289"/>
              <a:gd name="connsiteX22" fmla="*/ 215377 w 607639"/>
              <a:gd name="connsiteY22" fmla="*/ 60616 h 525289"/>
              <a:gd name="connsiteX23" fmla="*/ 320396 w 607639"/>
              <a:gd name="connsiteY23" fmla="*/ 128864 h 525289"/>
              <a:gd name="connsiteX24" fmla="*/ 426216 w 607639"/>
              <a:gd name="connsiteY24" fmla="*/ 60616 h 525289"/>
              <a:gd name="connsiteX25" fmla="*/ 535508 w 607639"/>
              <a:gd name="connsiteY25" fmla="*/ 114823 h 525289"/>
              <a:gd name="connsiteX26" fmla="*/ 520200 w 607639"/>
              <a:gd name="connsiteY26" fmla="*/ 324100 h 525289"/>
              <a:gd name="connsiteX27" fmla="*/ 328139 w 607639"/>
              <a:gd name="connsiteY27" fmla="*/ 522179 h 525289"/>
              <a:gd name="connsiteX28" fmla="*/ 320841 w 607639"/>
              <a:gd name="connsiteY28" fmla="*/ 525289 h 525289"/>
              <a:gd name="connsiteX29" fmla="*/ 313454 w 607639"/>
              <a:gd name="connsiteY29" fmla="*/ 522179 h 525289"/>
              <a:gd name="connsiteX30" fmla="*/ 121483 w 607639"/>
              <a:gd name="connsiteY30" fmla="*/ 324188 h 525289"/>
              <a:gd name="connsiteX31" fmla="*/ 106175 w 607639"/>
              <a:gd name="connsiteY31" fmla="*/ 114735 h 525289"/>
              <a:gd name="connsiteX32" fmla="*/ 215377 w 607639"/>
              <a:gd name="connsiteY32" fmla="*/ 60616 h 525289"/>
              <a:gd name="connsiteX33" fmla="*/ 118581 w 607639"/>
              <a:gd name="connsiteY33" fmla="*/ 40434 h 525289"/>
              <a:gd name="connsiteX34" fmla="*/ 128641 w 607639"/>
              <a:gd name="connsiteY34" fmla="*/ 50568 h 525289"/>
              <a:gd name="connsiteX35" fmla="*/ 118581 w 607639"/>
              <a:gd name="connsiteY35" fmla="*/ 60613 h 525289"/>
              <a:gd name="connsiteX36" fmla="*/ 60803 w 607639"/>
              <a:gd name="connsiteY36" fmla="*/ 121682 h 525289"/>
              <a:gd name="connsiteX37" fmla="*/ 50654 w 607639"/>
              <a:gd name="connsiteY37" fmla="*/ 131816 h 525289"/>
              <a:gd name="connsiteX38" fmla="*/ 40505 w 607639"/>
              <a:gd name="connsiteY38" fmla="*/ 121682 h 525289"/>
              <a:gd name="connsiteX39" fmla="*/ 118581 w 607639"/>
              <a:gd name="connsiteY39" fmla="*/ 40434 h 525289"/>
              <a:gd name="connsiteX40" fmla="*/ 121461 w 607639"/>
              <a:gd name="connsiteY40" fmla="*/ 0 h 525289"/>
              <a:gd name="connsiteX41" fmla="*/ 131605 w 607639"/>
              <a:gd name="connsiteY41" fmla="*/ 10044 h 525289"/>
              <a:gd name="connsiteX42" fmla="*/ 121461 w 607639"/>
              <a:gd name="connsiteY42" fmla="*/ 20177 h 525289"/>
              <a:gd name="connsiteX43" fmla="*/ 20288 w 607639"/>
              <a:gd name="connsiteY43" fmla="*/ 121683 h 525289"/>
              <a:gd name="connsiteX44" fmla="*/ 10144 w 607639"/>
              <a:gd name="connsiteY44" fmla="*/ 131816 h 525289"/>
              <a:gd name="connsiteX45" fmla="*/ 0 w 607639"/>
              <a:gd name="connsiteY45" fmla="*/ 121683 h 525289"/>
              <a:gd name="connsiteX46" fmla="*/ 121461 w 607639"/>
              <a:gd name="connsiteY46" fmla="*/ 0 h 525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607639" h="525289">
                <a:moveTo>
                  <a:pt x="597490" y="374067"/>
                </a:moveTo>
                <a:cubicBezTo>
                  <a:pt x="603099" y="374067"/>
                  <a:pt x="607639" y="378600"/>
                  <a:pt x="607639" y="384199"/>
                </a:cubicBezTo>
                <a:cubicBezTo>
                  <a:pt x="607639" y="449966"/>
                  <a:pt x="551906" y="505601"/>
                  <a:pt x="486024" y="505601"/>
                </a:cubicBezTo>
                <a:cubicBezTo>
                  <a:pt x="480416" y="505601"/>
                  <a:pt x="475964" y="501068"/>
                  <a:pt x="475964" y="495469"/>
                </a:cubicBezTo>
                <a:cubicBezTo>
                  <a:pt x="475964" y="489870"/>
                  <a:pt x="480416" y="485338"/>
                  <a:pt x="486024" y="485338"/>
                </a:cubicBezTo>
                <a:cubicBezTo>
                  <a:pt x="539976" y="485338"/>
                  <a:pt x="587340" y="438057"/>
                  <a:pt x="587340" y="384199"/>
                </a:cubicBezTo>
                <a:cubicBezTo>
                  <a:pt x="587340" y="378600"/>
                  <a:pt x="591881" y="374067"/>
                  <a:pt x="597490" y="374067"/>
                </a:cubicBezTo>
                <a:close/>
                <a:moveTo>
                  <a:pt x="556985" y="374067"/>
                </a:moveTo>
                <a:cubicBezTo>
                  <a:pt x="562594" y="374067"/>
                  <a:pt x="567135" y="378597"/>
                  <a:pt x="567135" y="384193"/>
                </a:cubicBezTo>
                <a:cubicBezTo>
                  <a:pt x="567135" y="425764"/>
                  <a:pt x="527693" y="465026"/>
                  <a:pt x="486025" y="465026"/>
                </a:cubicBezTo>
                <a:cubicBezTo>
                  <a:pt x="480416" y="465026"/>
                  <a:pt x="475964" y="460496"/>
                  <a:pt x="475964" y="454989"/>
                </a:cubicBezTo>
                <a:cubicBezTo>
                  <a:pt x="475964" y="449392"/>
                  <a:pt x="480416" y="444862"/>
                  <a:pt x="486025" y="444862"/>
                </a:cubicBezTo>
                <a:cubicBezTo>
                  <a:pt x="516742" y="444862"/>
                  <a:pt x="546835" y="414839"/>
                  <a:pt x="546835" y="384193"/>
                </a:cubicBezTo>
                <a:cubicBezTo>
                  <a:pt x="546835" y="378597"/>
                  <a:pt x="551376" y="374067"/>
                  <a:pt x="556985" y="374067"/>
                </a:cubicBezTo>
                <a:close/>
                <a:moveTo>
                  <a:pt x="426216" y="101049"/>
                </a:moveTo>
                <a:cubicBezTo>
                  <a:pt x="420699" y="101049"/>
                  <a:pt x="416160" y="105581"/>
                  <a:pt x="416160" y="111180"/>
                </a:cubicBezTo>
                <a:cubicBezTo>
                  <a:pt x="416160" y="116778"/>
                  <a:pt x="420699" y="121311"/>
                  <a:pt x="426216" y="121311"/>
                </a:cubicBezTo>
                <a:cubicBezTo>
                  <a:pt x="448466" y="121311"/>
                  <a:pt x="470004" y="132774"/>
                  <a:pt x="490385" y="155346"/>
                </a:cubicBezTo>
                <a:cubicBezTo>
                  <a:pt x="492343" y="157567"/>
                  <a:pt x="495102" y="158723"/>
                  <a:pt x="497861" y="158723"/>
                </a:cubicBezTo>
                <a:cubicBezTo>
                  <a:pt x="500264" y="158723"/>
                  <a:pt x="502756" y="157834"/>
                  <a:pt x="504625" y="156145"/>
                </a:cubicBezTo>
                <a:cubicBezTo>
                  <a:pt x="508808" y="152413"/>
                  <a:pt x="509164" y="146015"/>
                  <a:pt x="505426" y="141838"/>
                </a:cubicBezTo>
                <a:cubicBezTo>
                  <a:pt x="481040" y="114823"/>
                  <a:pt x="454429" y="101049"/>
                  <a:pt x="426216" y="101049"/>
                </a:cubicBezTo>
                <a:close/>
                <a:moveTo>
                  <a:pt x="215377" y="60616"/>
                </a:moveTo>
                <a:cubicBezTo>
                  <a:pt x="258186" y="60616"/>
                  <a:pt x="296990" y="86298"/>
                  <a:pt x="320396" y="128864"/>
                </a:cubicBezTo>
                <a:cubicBezTo>
                  <a:pt x="343981" y="86298"/>
                  <a:pt x="383052" y="60616"/>
                  <a:pt x="426216" y="60616"/>
                </a:cubicBezTo>
                <a:cubicBezTo>
                  <a:pt x="465821" y="60616"/>
                  <a:pt x="503646" y="79366"/>
                  <a:pt x="535508" y="114823"/>
                </a:cubicBezTo>
                <a:cubicBezTo>
                  <a:pt x="573332" y="156767"/>
                  <a:pt x="594514" y="252297"/>
                  <a:pt x="520200" y="324100"/>
                </a:cubicBezTo>
                <a:cubicBezTo>
                  <a:pt x="486024" y="357157"/>
                  <a:pt x="329741" y="520490"/>
                  <a:pt x="328139" y="522179"/>
                </a:cubicBezTo>
                <a:cubicBezTo>
                  <a:pt x="326181" y="524134"/>
                  <a:pt x="323600" y="525289"/>
                  <a:pt x="320841" y="525289"/>
                </a:cubicBezTo>
                <a:cubicBezTo>
                  <a:pt x="317993" y="525289"/>
                  <a:pt x="315412" y="524134"/>
                  <a:pt x="313454" y="522179"/>
                </a:cubicBezTo>
                <a:cubicBezTo>
                  <a:pt x="311941" y="520490"/>
                  <a:pt x="156015" y="356713"/>
                  <a:pt x="121483" y="324188"/>
                </a:cubicBezTo>
                <a:cubicBezTo>
                  <a:pt x="45656" y="252652"/>
                  <a:pt x="67550" y="156945"/>
                  <a:pt x="106175" y="114735"/>
                </a:cubicBezTo>
                <a:cubicBezTo>
                  <a:pt x="139016" y="78833"/>
                  <a:pt x="175773" y="60616"/>
                  <a:pt x="215377" y="60616"/>
                </a:cubicBezTo>
                <a:close/>
                <a:moveTo>
                  <a:pt x="118581" y="40434"/>
                </a:moveTo>
                <a:cubicBezTo>
                  <a:pt x="124190" y="40434"/>
                  <a:pt x="128641" y="44968"/>
                  <a:pt x="128641" y="50568"/>
                </a:cubicBezTo>
                <a:cubicBezTo>
                  <a:pt x="128641" y="56079"/>
                  <a:pt x="124190" y="60613"/>
                  <a:pt x="118581" y="60613"/>
                </a:cubicBezTo>
                <a:cubicBezTo>
                  <a:pt x="88846" y="60613"/>
                  <a:pt x="60803" y="90303"/>
                  <a:pt x="60803" y="121682"/>
                </a:cubicBezTo>
                <a:cubicBezTo>
                  <a:pt x="60803" y="127282"/>
                  <a:pt x="56263" y="131816"/>
                  <a:pt x="50654" y="131816"/>
                </a:cubicBezTo>
                <a:cubicBezTo>
                  <a:pt x="45045" y="131816"/>
                  <a:pt x="40505" y="127282"/>
                  <a:pt x="40505" y="121682"/>
                </a:cubicBezTo>
                <a:cubicBezTo>
                  <a:pt x="40505" y="79191"/>
                  <a:pt x="77718" y="40434"/>
                  <a:pt x="118581" y="40434"/>
                </a:cubicBezTo>
                <a:close/>
                <a:moveTo>
                  <a:pt x="121461" y="0"/>
                </a:moveTo>
                <a:cubicBezTo>
                  <a:pt x="127067" y="0"/>
                  <a:pt x="131605" y="4533"/>
                  <a:pt x="131605" y="10044"/>
                </a:cubicBezTo>
                <a:cubicBezTo>
                  <a:pt x="131605" y="15644"/>
                  <a:pt x="127067" y="20177"/>
                  <a:pt x="121461" y="20177"/>
                </a:cubicBezTo>
                <a:cubicBezTo>
                  <a:pt x="67538" y="20177"/>
                  <a:pt x="20288" y="67641"/>
                  <a:pt x="20288" y="121683"/>
                </a:cubicBezTo>
                <a:cubicBezTo>
                  <a:pt x="20288" y="127283"/>
                  <a:pt x="15750" y="131816"/>
                  <a:pt x="10144" y="131816"/>
                </a:cubicBezTo>
                <a:cubicBezTo>
                  <a:pt x="4538" y="131816"/>
                  <a:pt x="0" y="127283"/>
                  <a:pt x="0" y="121683"/>
                </a:cubicBezTo>
                <a:cubicBezTo>
                  <a:pt x="0" y="55731"/>
                  <a:pt x="55614" y="0"/>
                  <a:pt x="121461" y="0"/>
                </a:cubicBezTo>
                <a:close/>
              </a:path>
            </a:pathLst>
          </a:custGeom>
          <a:solidFill>
            <a:srgbClr val="F7567C"/>
          </a:solidFill>
          <a:ln>
            <a:noFill/>
          </a:ln>
        </p:spPr>
      </p:sp>
    </p:spTree>
  </p:cSld>
  <p:clrMapOvr>
    <a:masterClrMapping/>
  </p:clrMapOvr>
  <mc:AlternateContent xmlns:mc="http://schemas.openxmlformats.org/markup-compatibility/2006">
    <mc:Choice xmlns:p14="http://schemas.microsoft.com/office/powerpoint/2010/main" Requires="p14">
      <p:transition spd="med" p14:dur="700" advTm="8000">
        <p:fade/>
      </p:transition>
    </mc:Choice>
    <mc:Fallback>
      <p:transition spd="med" advTm="8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25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750"/>
                                        <p:tgtEl>
                                          <p:spTgt spid="6"/>
                                        </p:tgtEl>
                                      </p:cBhvr>
                                    </p:animEffect>
                                  </p:childTnLst>
                                </p:cTn>
                              </p:par>
                            </p:childTnLst>
                          </p:cTn>
                        </p:par>
                        <p:par>
                          <p:cTn id="8" fill="hold">
                            <p:stCondLst>
                              <p:cond delay="1250"/>
                            </p:stCondLst>
                            <p:childTnLst>
                              <p:par>
                                <p:cTn id="9" presetID="10" presetClass="entr" presetSubtype="0" fill="hold" nodeType="afterEffect">
                                  <p:stCondLst>
                                    <p:cond delay="25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750"/>
                                        <p:tgtEl>
                                          <p:spTgt spid="4"/>
                                        </p:tgtEl>
                                      </p:cBhvr>
                                    </p:animEffect>
                                  </p:childTnLst>
                                </p:cTn>
                              </p:par>
                            </p:childTnLst>
                          </p:cTn>
                        </p:par>
                        <p:par>
                          <p:cTn id="12" fill="hold">
                            <p:stCondLst>
                              <p:cond delay="2500"/>
                            </p:stCondLst>
                            <p:childTnLst>
                              <p:par>
                                <p:cTn id="13" presetID="10" presetClass="entr" presetSubtype="0" fill="hold" nodeType="afterEffect">
                                  <p:stCondLst>
                                    <p:cond delay="25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750"/>
                                        <p:tgtEl>
                                          <p:spTgt spid="8"/>
                                        </p:tgtEl>
                                      </p:cBhvr>
                                    </p:animEffect>
                                  </p:childTnLst>
                                </p:cTn>
                              </p:par>
                            </p:childTnLst>
                          </p:cTn>
                        </p:par>
                        <p:par>
                          <p:cTn id="16" fill="hold">
                            <p:stCondLst>
                              <p:cond delay="3750"/>
                            </p:stCondLst>
                            <p:childTnLst>
                              <p:par>
                                <p:cTn id="17" presetID="10" presetClass="entr" presetSubtype="0" fill="hold" nodeType="afterEffect">
                                  <p:stCondLst>
                                    <p:cond delay="250"/>
                                  </p:stCondLst>
                                  <p:childTnLst>
                                    <p:set>
                                      <p:cBhvr>
                                        <p:cTn id="18" dur="1" fill="hold">
                                          <p:stCondLst>
                                            <p:cond delay="0"/>
                                          </p:stCondLst>
                                        </p:cTn>
                                        <p:tgtEl>
                                          <p:spTgt spid="10"/>
                                        </p:tgtEl>
                                        <p:attrNameLst>
                                          <p:attrName>style.visibility</p:attrName>
                                        </p:attrNameLst>
                                      </p:cBhvr>
                                      <p:to>
                                        <p:strVal val="visible"/>
                                      </p:to>
                                    </p:set>
                                    <p:animEffect transition="in" filter="fade">
                                      <p:cBhvr>
                                        <p:cTn id="19" dur="750"/>
                                        <p:tgtEl>
                                          <p:spTgt spid="10"/>
                                        </p:tgtEl>
                                      </p:cBhvr>
                                    </p:animEffect>
                                  </p:childTnLst>
                                </p:cTn>
                              </p:par>
                            </p:childTnLst>
                          </p:cTn>
                        </p:par>
                        <p:par>
                          <p:cTn id="20" fill="hold">
                            <p:stCondLst>
                              <p:cond delay="5000"/>
                            </p:stCondLst>
                            <p:childTnLst>
                              <p:par>
                                <p:cTn id="21" presetID="10" presetClass="entr" presetSubtype="0" fill="hold" nodeType="afterEffect">
                                  <p:stCondLst>
                                    <p:cond delay="250"/>
                                  </p:stCondLst>
                                  <p:childTnLst>
                                    <p:set>
                                      <p:cBhvr>
                                        <p:cTn id="22" dur="1" fill="hold">
                                          <p:stCondLst>
                                            <p:cond delay="0"/>
                                          </p:stCondLst>
                                        </p:cTn>
                                        <p:tgtEl>
                                          <p:spTgt spid="7"/>
                                        </p:tgtEl>
                                        <p:attrNameLst>
                                          <p:attrName>style.visibility</p:attrName>
                                        </p:attrNameLst>
                                      </p:cBhvr>
                                      <p:to>
                                        <p:strVal val="visible"/>
                                      </p:to>
                                    </p:set>
                                    <p:animEffect transition="in" filter="fade">
                                      <p:cBhvr>
                                        <p:cTn id="23" dur="750"/>
                                        <p:tgtEl>
                                          <p:spTgt spid="7"/>
                                        </p:tgtEl>
                                      </p:cBhvr>
                                    </p:animEffect>
                                  </p:childTnLst>
                                </p:cTn>
                              </p:par>
                            </p:childTnLst>
                          </p:cTn>
                        </p:par>
                        <p:par>
                          <p:cTn id="24" fill="hold">
                            <p:stCondLst>
                              <p:cond delay="6250"/>
                            </p:stCondLst>
                            <p:childTnLst>
                              <p:par>
                                <p:cTn id="25" presetID="10" presetClass="entr" presetSubtype="0" fill="hold" nodeType="afterEffect">
                                  <p:stCondLst>
                                    <p:cond delay="250"/>
                                  </p:stCondLst>
                                  <p:childTnLst>
                                    <p:set>
                                      <p:cBhvr>
                                        <p:cTn id="26" dur="1" fill="hold">
                                          <p:stCondLst>
                                            <p:cond delay="0"/>
                                          </p:stCondLst>
                                        </p:cTn>
                                        <p:tgtEl>
                                          <p:spTgt spid="9"/>
                                        </p:tgtEl>
                                        <p:attrNameLst>
                                          <p:attrName>style.visibility</p:attrName>
                                        </p:attrNameLst>
                                      </p:cBhvr>
                                      <p:to>
                                        <p:strVal val="visible"/>
                                      </p:to>
                                    </p:set>
                                    <p:animEffect transition="in" filter="fade">
                                      <p:cBhvr>
                                        <p:cTn id="27" dur="750"/>
                                        <p:tgtEl>
                                          <p:spTgt spid="9"/>
                                        </p:tgtEl>
                                      </p:cBhvr>
                                    </p:animEffect>
                                  </p:childTnLst>
                                </p:cTn>
                              </p:par>
                            </p:childTnLst>
                          </p:cTn>
                        </p:par>
                        <p:par>
                          <p:cTn id="28" fill="hold">
                            <p:stCondLst>
                              <p:cond delay="7500"/>
                            </p:stCondLst>
                            <p:childTnLst>
                              <p:par>
                                <p:cTn id="29" presetID="10" presetClass="entr" presetSubtype="0" fill="hold" nodeType="afterEffect">
                                  <p:stCondLst>
                                    <p:cond delay="250"/>
                                  </p:stCondLst>
                                  <p:childTnLst>
                                    <p:set>
                                      <p:cBhvr>
                                        <p:cTn id="30" dur="1" fill="hold">
                                          <p:stCondLst>
                                            <p:cond delay="0"/>
                                          </p:stCondLst>
                                        </p:cTn>
                                        <p:tgtEl>
                                          <p:spTgt spid="5"/>
                                        </p:tgtEl>
                                        <p:attrNameLst>
                                          <p:attrName>style.visibility</p:attrName>
                                        </p:attrNameLst>
                                      </p:cBhvr>
                                      <p:to>
                                        <p:strVal val="visible"/>
                                      </p:to>
                                    </p:set>
                                    <p:animEffect transition="in" filter="fade">
                                      <p:cBhvr>
                                        <p:cTn id="31" dur="750"/>
                                        <p:tgtEl>
                                          <p:spTgt spid="5"/>
                                        </p:tgtEl>
                                      </p:cBhvr>
                                    </p:animEffect>
                                  </p:childTnLst>
                                </p:cTn>
                              </p:par>
                              <p:par>
                                <p:cTn id="32" presetID="10" presetClass="entr" presetSubtype="0" fill="hold" nodeType="withEffect">
                                  <p:stCondLst>
                                    <p:cond delay="750"/>
                                  </p:stCondLst>
                                  <p:childTnLst>
                                    <p:set>
                                      <p:cBhvr>
                                        <p:cTn id="33" dur="1" fill="hold">
                                          <p:stCondLst>
                                            <p:cond delay="0"/>
                                          </p:stCondLst>
                                        </p:cTn>
                                        <p:tgtEl>
                                          <p:spTgt spid="12"/>
                                        </p:tgtEl>
                                        <p:attrNameLst>
                                          <p:attrName>style.visibility</p:attrName>
                                        </p:attrNameLst>
                                      </p:cBhvr>
                                      <p:to>
                                        <p:strVal val="visible"/>
                                      </p:to>
                                    </p:set>
                                    <p:animEffect transition="in" filter="fade">
                                      <p:cBhvr>
                                        <p:cTn id="34" dur="1000"/>
                                        <p:tgtEl>
                                          <p:spTgt spid="12"/>
                                        </p:tgtEl>
                                      </p:cBhvr>
                                    </p:animEffect>
                                  </p:childTnLst>
                                </p:cTn>
                              </p:par>
                              <p:par>
                                <p:cTn id="35" presetID="6" presetClass="emph" presetSubtype="0" fill="hold" nodeType="withEffect">
                                  <p:stCondLst>
                                    <p:cond delay="750"/>
                                  </p:stCondLst>
                                  <p:childTnLst>
                                    <p:animScale>
                                      <p:cBhvr>
                                        <p:cTn id="36" dur="3500" fill="hold"/>
                                        <p:tgtEl>
                                          <p:spTgt spid="12"/>
                                        </p:tgtEl>
                                      </p:cBhvr>
                                      <p:by x="120000" y="120000"/>
                                    </p:animScale>
                                  </p:childTnLst>
                                </p:cTn>
                              </p:par>
                              <p:par>
                                <p:cTn id="37" presetID="10" presetClass="entr" presetSubtype="0" fill="hold" nodeType="withEffect">
                                  <p:stCondLst>
                                    <p:cond delay="750"/>
                                  </p:stCondLst>
                                  <p:childTnLst>
                                    <p:set>
                                      <p:cBhvr>
                                        <p:cTn id="38" dur="1" fill="hold">
                                          <p:stCondLst>
                                            <p:cond delay="0"/>
                                          </p:stCondLst>
                                        </p:cTn>
                                        <p:tgtEl>
                                          <p:spTgt spid="11"/>
                                        </p:tgtEl>
                                        <p:attrNameLst>
                                          <p:attrName>style.visibility</p:attrName>
                                        </p:attrNameLst>
                                      </p:cBhvr>
                                      <p:to>
                                        <p:strVal val="visible"/>
                                      </p:to>
                                    </p:set>
                                    <p:animEffect transition="in" filter="fade">
                                      <p:cBhvr>
                                        <p:cTn id="39" dur="1000"/>
                                        <p:tgtEl>
                                          <p:spTgt spid="11"/>
                                        </p:tgtEl>
                                      </p:cBhvr>
                                    </p:animEffect>
                                  </p:childTnLst>
                                </p:cTn>
                              </p:par>
                              <p:par>
                                <p:cTn id="40" presetID="6" presetClass="emph" presetSubtype="0" fill="hold" nodeType="withEffect">
                                  <p:stCondLst>
                                    <p:cond delay="750"/>
                                  </p:stCondLst>
                                  <p:childTnLst>
                                    <p:animScale>
                                      <p:cBhvr>
                                        <p:cTn id="41" dur="3500" fill="hold"/>
                                        <p:tgtEl>
                                          <p:spTgt spid="11"/>
                                        </p:tgtEl>
                                      </p:cBhvr>
                                      <p:by x="120000" y="12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a:blip r:embed="rId1"/>
          <a:stretch>
            <a:fillRect/>
          </a:stretch>
        </p:blipFill>
        <p:spPr>
          <a:xfrm>
            <a:off x="0" y="0"/>
            <a:ext cx="12192000" cy="6858000"/>
          </a:xfrm>
          <a:prstGeom prst="rect">
            <a:avLst/>
          </a:prstGeom>
        </p:spPr>
      </p:pic>
      <p:pic>
        <p:nvPicPr>
          <p:cNvPr id="2" name="图片 1"/>
          <p:cNvPicPr>
            <a:picLocks noChangeAspect="1"/>
          </p:cNvPicPr>
          <p:nvPr/>
        </p:nvPicPr>
        <p:blipFill>
          <a:blip r:embed="rId2">
            <a:grayscl/>
          </a:blip>
          <a:stretch>
            <a:fillRect/>
          </a:stretch>
        </p:blipFill>
        <p:spPr>
          <a:xfrm>
            <a:off x="2162175" y="868452"/>
            <a:ext cx="8428982" cy="4674694"/>
          </a:xfrm>
          <a:prstGeom prst="rect">
            <a:avLst/>
          </a:prstGeom>
        </p:spPr>
      </p:pic>
      <p:sp>
        <p:nvSpPr>
          <p:cNvPr id="3" name="文本框 2"/>
          <p:cNvSpPr txBox="1"/>
          <p:nvPr/>
        </p:nvSpPr>
        <p:spPr>
          <a:xfrm>
            <a:off x="4416824" y="3131403"/>
            <a:ext cx="2026517" cy="830997"/>
          </a:xfrm>
          <a:prstGeom prst="rect">
            <a:avLst/>
          </a:prstGeom>
          <a:noFill/>
        </p:spPr>
        <p:txBody>
          <a:bodyPr wrap="none" rtlCol="0">
            <a:spAutoFit/>
          </a:bodyPr>
          <a:lstStyle/>
          <a:p>
            <a:r>
              <a:rPr lang="zh-CN" altLang="en-US" sz="4800">
                <a:gradFill>
                  <a:gsLst>
                    <a:gs pos="0">
                      <a:srgbClr val="5C5D3C"/>
                    </a:gs>
                    <a:gs pos="31644">
                      <a:srgbClr val="A19863"/>
                    </a:gs>
                    <a:gs pos="36000">
                      <a:srgbClr val="AAA068"/>
                    </a:gs>
                    <a:gs pos="64000">
                      <a:srgbClr val="F271A1"/>
                    </a:gs>
                    <a:gs pos="100000">
                      <a:srgbClr val="3E3548"/>
                    </a:gs>
                  </a:gsLst>
                  <a:lin ang="0" scaled="1"/>
                </a:gradFill>
                <a:latin typeface="叶根友刀锋黑草" panose="02010601030101010101" pitchFamily="2" charset="-122"/>
                <a:ea typeface="叶根友刀锋黑草" panose="02010601030101010101" pitchFamily="2" charset="-122"/>
              </a:rPr>
              <a:t>教师节</a:t>
            </a:r>
            <a:endParaRPr lang="zh-CN" altLang="en-US" sz="4800">
              <a:gradFill>
                <a:gsLst>
                  <a:gs pos="0">
                    <a:srgbClr val="5C5D3C"/>
                  </a:gs>
                  <a:gs pos="31644">
                    <a:srgbClr val="A19863"/>
                  </a:gs>
                  <a:gs pos="36000">
                    <a:srgbClr val="AAA068"/>
                  </a:gs>
                  <a:gs pos="64000">
                    <a:srgbClr val="F271A1"/>
                  </a:gs>
                  <a:gs pos="100000">
                    <a:srgbClr val="3E3548"/>
                  </a:gs>
                </a:gsLst>
                <a:lin ang="0" scaled="1"/>
              </a:gradFill>
              <a:latin typeface="叶根友刀锋黑草" panose="02010601030101010101" pitchFamily="2" charset="-122"/>
              <a:ea typeface="叶根友刀锋黑草" panose="02010601030101010101" pitchFamily="2" charset="-122"/>
            </a:endParaRPr>
          </a:p>
        </p:txBody>
      </p:sp>
      <p:sp>
        <p:nvSpPr>
          <p:cNvPr id="5" name="矩形 4"/>
          <p:cNvSpPr/>
          <p:nvPr/>
        </p:nvSpPr>
        <p:spPr>
          <a:xfrm>
            <a:off x="2940465" y="4067175"/>
            <a:ext cx="6096000" cy="1299266"/>
          </a:xfrm>
          <a:prstGeom prst="rect">
            <a:avLst/>
          </a:prstGeom>
        </p:spPr>
        <p:txBody>
          <a:bodyPr>
            <a:spAutoFit/>
          </a:bodyPr>
          <a:lstStyle/>
          <a:p>
            <a:pPr>
              <a:lnSpc>
                <a:spcPct val="150000"/>
              </a:lnSpc>
            </a:pPr>
            <a:r>
              <a:rPr lang="zh-CN" altLang="en-US">
                <a:solidFill>
                  <a:prstClr val="black"/>
                </a:solidFill>
                <a:latin typeface="华文楷体" panose="02010600040101010101" pitchFamily="2" charset="-122"/>
                <a:ea typeface="华文楷体" panose="02010600040101010101" pitchFamily="2" charset="-122"/>
              </a:rPr>
              <a:t>尊师重教是中国的传统，早在公元前</a:t>
            </a:r>
            <a:r>
              <a:rPr lang="en-US" altLang="zh-CN">
                <a:solidFill>
                  <a:prstClr val="black"/>
                </a:solidFill>
                <a:latin typeface="华文楷体" panose="02010600040101010101" pitchFamily="2" charset="-122"/>
                <a:ea typeface="华文楷体" panose="02010600040101010101" pitchFamily="2" charset="-122"/>
              </a:rPr>
              <a:t>11</a:t>
            </a:r>
            <a:r>
              <a:rPr lang="zh-CN" altLang="en-US">
                <a:solidFill>
                  <a:prstClr val="black"/>
                </a:solidFill>
                <a:latin typeface="华文楷体" panose="02010600040101010101" pitchFamily="2" charset="-122"/>
                <a:ea typeface="华文楷体" panose="02010600040101010101" pitchFamily="2" charset="-122"/>
              </a:rPr>
              <a:t>世纪的西周时期，就提出“弟子事师，敬同于父”。教师节，旨在肯定教师为教育事业所做的贡献。</a:t>
            </a:r>
            <a:endParaRPr lang="zh-CN" altLang="en-US">
              <a:solidFill>
                <a:prstClr val="black"/>
              </a:solidFill>
              <a:latin typeface="华文楷体" panose="02010600040101010101" pitchFamily="2" charset="-122"/>
              <a:ea typeface="华文楷体" panose="02010600040101010101" pitchFamily="2" charset="-122"/>
            </a:endParaRPr>
          </a:p>
        </p:txBody>
      </p:sp>
    </p:spTree>
  </p:cSld>
  <p:clrMapOvr>
    <a:masterClrMapping/>
  </p:clrMapOvr>
  <p:transition spd="slow" advTm="500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750"/>
                                        <p:tgtEl>
                                          <p:spTgt spid="6"/>
                                        </p:tgtEl>
                                      </p:cBhvr>
                                    </p:animEffect>
                                  </p:childTnLst>
                                </p:cTn>
                              </p:par>
                            </p:childTnLst>
                          </p:cTn>
                        </p:par>
                        <p:par>
                          <p:cTn id="8" fill="hold">
                            <p:stCondLst>
                              <p:cond delay="1000"/>
                            </p:stCondLst>
                            <p:childTnLst>
                              <p:par>
                                <p:cTn id="9" presetID="22" presetClass="entr" presetSubtype="8"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wipe(left)">
                                      <p:cBhvr>
                                        <p:cTn id="11" dur="1250"/>
                                        <p:tgtEl>
                                          <p:spTgt spid="2"/>
                                        </p:tgtEl>
                                      </p:cBhvr>
                                    </p:animEffect>
                                  </p:childTnLst>
                                </p:cTn>
                              </p:par>
                            </p:childTnLst>
                          </p:cTn>
                        </p:par>
                        <p:par>
                          <p:cTn id="12" fill="hold">
                            <p:stCondLst>
                              <p:cond delay="2500"/>
                            </p:stCondLst>
                            <p:childTnLst>
                              <p:par>
                                <p:cTn id="13" presetID="10" presetClass="entr" presetSubtype="0" fill="hold" grpId="0" nodeType="after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fade">
                                      <p:cBhvr>
                                        <p:cTn id="15" dur="750"/>
                                        <p:tgtEl>
                                          <p:spTgt spid="3"/>
                                        </p:tgtEl>
                                      </p:cBhvr>
                                    </p:animEffect>
                                  </p:childTnLst>
                                </p:cTn>
                              </p:par>
                            </p:childTnLst>
                          </p:cTn>
                        </p:par>
                        <p:par>
                          <p:cTn id="16" fill="hold">
                            <p:stCondLst>
                              <p:cond delay="3500"/>
                            </p:stCondLst>
                            <p:childTnLst>
                              <p:par>
                                <p:cTn id="17" presetID="10" presetClass="entr" presetSubtype="0" fill="hold" grpId="0" nodeType="after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fade">
                                      <p:cBhvr>
                                        <p:cTn id="19" dur="75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图片 19"/>
          <p:cNvPicPr>
            <a:picLocks noChangeAspect="1"/>
          </p:cNvPicPr>
          <p:nvPr/>
        </p:nvPicPr>
        <p:blipFill>
          <a:blip r:embed="rId1"/>
          <a:stretch>
            <a:fillRect/>
          </a:stretch>
        </p:blipFill>
        <p:spPr>
          <a:xfrm>
            <a:off x="0" y="1"/>
            <a:ext cx="12191999" cy="6843228"/>
          </a:xfrm>
          <a:prstGeom prst="rect">
            <a:avLst/>
          </a:prstGeom>
        </p:spPr>
      </p:pic>
      <p:pic>
        <p:nvPicPr>
          <p:cNvPr id="2" name="图片 1"/>
          <p:cNvPicPr>
            <a:picLocks noChangeAspect="1"/>
          </p:cNvPicPr>
          <p:nvPr/>
        </p:nvPicPr>
        <p:blipFill>
          <a:blip r:embed="rId2" cstate="email"/>
          <a:stretch>
            <a:fillRect/>
          </a:stretch>
        </p:blipFill>
        <p:spPr>
          <a:xfrm>
            <a:off x="4711412" y="144236"/>
            <a:ext cx="3016826" cy="6858000"/>
          </a:xfrm>
          <a:prstGeom prst="rect">
            <a:avLst/>
          </a:prstGeom>
        </p:spPr>
      </p:pic>
      <p:grpSp>
        <p:nvGrpSpPr>
          <p:cNvPr id="7" name="组合 6"/>
          <p:cNvGrpSpPr/>
          <p:nvPr/>
        </p:nvGrpSpPr>
        <p:grpSpPr>
          <a:xfrm>
            <a:off x="3795896" y="1128256"/>
            <a:ext cx="1135503" cy="735922"/>
            <a:chOff x="3236642" y="1702478"/>
            <a:chExt cx="1135503" cy="735922"/>
          </a:xfrm>
        </p:grpSpPr>
        <p:sp>
          <p:nvSpPr>
            <p:cNvPr id="3" name="任意多边形 2"/>
            <p:cNvSpPr/>
            <p:nvPr/>
          </p:nvSpPr>
          <p:spPr>
            <a:xfrm rot="5400000">
              <a:off x="3451747" y="1518001"/>
              <a:ext cx="735922" cy="1104875"/>
            </a:xfrm>
            <a:custGeom>
              <a:avLst/>
              <a:gdLst>
                <a:gd name="connsiteX0" fmla="*/ 538237 w 1538094"/>
                <a:gd name="connsiteY0" fmla="*/ 227 h 1111942"/>
                <a:gd name="connsiteX1" fmla="*/ 465665 w 1538094"/>
                <a:gd name="connsiteY1" fmla="*/ 14741 h 1111942"/>
                <a:gd name="connsiteX2" fmla="*/ 422123 w 1538094"/>
                <a:gd name="connsiteY2" fmla="*/ 29255 h 1111942"/>
                <a:gd name="connsiteX3" fmla="*/ 320523 w 1538094"/>
                <a:gd name="connsiteY3" fmla="*/ 43769 h 1111942"/>
                <a:gd name="connsiteX4" fmla="*/ 276980 w 1538094"/>
                <a:gd name="connsiteY4" fmla="*/ 58284 h 1111942"/>
                <a:gd name="connsiteX5" fmla="*/ 233437 w 1538094"/>
                <a:gd name="connsiteY5" fmla="*/ 101827 h 1111942"/>
                <a:gd name="connsiteX6" fmla="*/ 175380 w 1538094"/>
                <a:gd name="connsiteY6" fmla="*/ 188912 h 1111942"/>
                <a:gd name="connsiteX7" fmla="*/ 131837 w 1538094"/>
                <a:gd name="connsiteY7" fmla="*/ 217941 h 1111942"/>
                <a:gd name="connsiteX8" fmla="*/ 102808 w 1538094"/>
                <a:gd name="connsiteY8" fmla="*/ 261484 h 1111942"/>
                <a:gd name="connsiteX9" fmla="*/ 30237 w 1538094"/>
                <a:gd name="connsiteY9" fmla="*/ 348569 h 1111942"/>
                <a:gd name="connsiteX10" fmla="*/ 15723 w 1538094"/>
                <a:gd name="connsiteY10" fmla="*/ 551769 h 1111942"/>
                <a:gd name="connsiteX11" fmla="*/ 30237 w 1538094"/>
                <a:gd name="connsiteY11" fmla="*/ 609827 h 1111942"/>
                <a:gd name="connsiteX12" fmla="*/ 88294 w 1538094"/>
                <a:gd name="connsiteY12" fmla="*/ 696912 h 1111942"/>
                <a:gd name="connsiteX13" fmla="*/ 102808 w 1538094"/>
                <a:gd name="connsiteY13" fmla="*/ 740455 h 1111942"/>
                <a:gd name="connsiteX14" fmla="*/ 160865 w 1538094"/>
                <a:gd name="connsiteY14" fmla="*/ 827541 h 1111942"/>
                <a:gd name="connsiteX15" fmla="*/ 204408 w 1538094"/>
                <a:gd name="connsiteY15" fmla="*/ 914627 h 1111942"/>
                <a:gd name="connsiteX16" fmla="*/ 247951 w 1538094"/>
                <a:gd name="connsiteY16" fmla="*/ 943655 h 1111942"/>
                <a:gd name="connsiteX17" fmla="*/ 291494 w 1538094"/>
                <a:gd name="connsiteY17" fmla="*/ 958169 h 1111942"/>
                <a:gd name="connsiteX18" fmla="*/ 378580 w 1538094"/>
                <a:gd name="connsiteY18" fmla="*/ 1030741 h 1111942"/>
                <a:gd name="connsiteX19" fmla="*/ 465665 w 1538094"/>
                <a:gd name="connsiteY19" fmla="*/ 1059769 h 1111942"/>
                <a:gd name="connsiteX20" fmla="*/ 509208 w 1538094"/>
                <a:gd name="connsiteY20" fmla="*/ 1088798 h 1111942"/>
                <a:gd name="connsiteX21" fmla="*/ 886580 w 1538094"/>
                <a:gd name="connsiteY21" fmla="*/ 1088798 h 1111942"/>
                <a:gd name="connsiteX22" fmla="*/ 988180 w 1538094"/>
                <a:gd name="connsiteY22" fmla="*/ 1059769 h 1111942"/>
                <a:gd name="connsiteX23" fmla="*/ 1162351 w 1538094"/>
                <a:gd name="connsiteY23" fmla="*/ 1030741 h 1111942"/>
                <a:gd name="connsiteX24" fmla="*/ 1205894 w 1538094"/>
                <a:gd name="connsiteY24" fmla="*/ 1001712 h 1111942"/>
                <a:gd name="connsiteX25" fmla="*/ 1249437 w 1538094"/>
                <a:gd name="connsiteY25" fmla="*/ 987198 h 1111942"/>
                <a:gd name="connsiteX26" fmla="*/ 1292980 w 1538094"/>
                <a:gd name="connsiteY26" fmla="*/ 943655 h 1111942"/>
                <a:gd name="connsiteX27" fmla="*/ 1336523 w 1538094"/>
                <a:gd name="connsiteY27" fmla="*/ 914627 h 1111942"/>
                <a:gd name="connsiteX28" fmla="*/ 1365551 w 1538094"/>
                <a:gd name="connsiteY28" fmla="*/ 871084 h 1111942"/>
                <a:gd name="connsiteX29" fmla="*/ 1409094 w 1538094"/>
                <a:gd name="connsiteY29" fmla="*/ 842055 h 1111942"/>
                <a:gd name="connsiteX30" fmla="*/ 1510694 w 1538094"/>
                <a:gd name="connsiteY30" fmla="*/ 725941 h 1111942"/>
                <a:gd name="connsiteX31" fmla="*/ 1510694 w 1538094"/>
                <a:gd name="connsiteY31" fmla="*/ 363084 h 1111942"/>
                <a:gd name="connsiteX32" fmla="*/ 1496180 w 1538094"/>
                <a:gd name="connsiteY32" fmla="*/ 319541 h 1111942"/>
                <a:gd name="connsiteX33" fmla="*/ 1467151 w 1538094"/>
                <a:gd name="connsiteY33" fmla="*/ 188912 h 1111942"/>
                <a:gd name="connsiteX34" fmla="*/ 1336523 w 1538094"/>
                <a:gd name="connsiteY34" fmla="*/ 130855 h 1111942"/>
                <a:gd name="connsiteX35" fmla="*/ 1278465 w 1538094"/>
                <a:gd name="connsiteY35" fmla="*/ 116341 h 1111942"/>
                <a:gd name="connsiteX36" fmla="*/ 1234923 w 1538094"/>
                <a:gd name="connsiteY36" fmla="*/ 101827 h 1111942"/>
                <a:gd name="connsiteX37" fmla="*/ 944637 w 1538094"/>
                <a:gd name="connsiteY37" fmla="*/ 87312 h 1111942"/>
                <a:gd name="connsiteX38" fmla="*/ 814008 w 1538094"/>
                <a:gd name="connsiteY38" fmla="*/ 43769 h 1111942"/>
                <a:gd name="connsiteX39" fmla="*/ 770465 w 1538094"/>
                <a:gd name="connsiteY39" fmla="*/ 29255 h 1111942"/>
                <a:gd name="connsiteX40" fmla="*/ 668865 w 1538094"/>
                <a:gd name="connsiteY40" fmla="*/ 227 h 1111942"/>
                <a:gd name="connsiteX41" fmla="*/ 538237 w 1538094"/>
                <a:gd name="connsiteY41" fmla="*/ 227 h 1111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1538094" h="1111942">
                  <a:moveTo>
                    <a:pt x="538237" y="227"/>
                  </a:moveTo>
                  <a:cubicBezTo>
                    <a:pt x="504370" y="2646"/>
                    <a:pt x="489598" y="8758"/>
                    <a:pt x="465665" y="14741"/>
                  </a:cubicBezTo>
                  <a:cubicBezTo>
                    <a:pt x="450823" y="18452"/>
                    <a:pt x="437125" y="26255"/>
                    <a:pt x="422123" y="29255"/>
                  </a:cubicBezTo>
                  <a:cubicBezTo>
                    <a:pt x="388577" y="35964"/>
                    <a:pt x="354390" y="38931"/>
                    <a:pt x="320523" y="43769"/>
                  </a:cubicBezTo>
                  <a:cubicBezTo>
                    <a:pt x="306009" y="48607"/>
                    <a:pt x="289710" y="49797"/>
                    <a:pt x="276980" y="58284"/>
                  </a:cubicBezTo>
                  <a:cubicBezTo>
                    <a:pt x="259901" y="69670"/>
                    <a:pt x="246039" y="85624"/>
                    <a:pt x="233437" y="101827"/>
                  </a:cubicBezTo>
                  <a:cubicBezTo>
                    <a:pt x="212018" y="129366"/>
                    <a:pt x="204408" y="169560"/>
                    <a:pt x="175380" y="188912"/>
                  </a:cubicBezTo>
                  <a:lnTo>
                    <a:pt x="131837" y="217941"/>
                  </a:lnTo>
                  <a:cubicBezTo>
                    <a:pt x="122161" y="232455"/>
                    <a:pt x="113975" y="248083"/>
                    <a:pt x="102808" y="261484"/>
                  </a:cubicBezTo>
                  <a:cubicBezTo>
                    <a:pt x="9680" y="373236"/>
                    <a:pt x="102307" y="240465"/>
                    <a:pt x="30237" y="348569"/>
                  </a:cubicBezTo>
                  <a:cubicBezTo>
                    <a:pt x="-7935" y="463085"/>
                    <a:pt x="-6656" y="417497"/>
                    <a:pt x="15723" y="551769"/>
                  </a:cubicBezTo>
                  <a:cubicBezTo>
                    <a:pt x="19003" y="571446"/>
                    <a:pt x="21316" y="591985"/>
                    <a:pt x="30237" y="609827"/>
                  </a:cubicBezTo>
                  <a:cubicBezTo>
                    <a:pt x="45839" y="641032"/>
                    <a:pt x="88294" y="696912"/>
                    <a:pt x="88294" y="696912"/>
                  </a:cubicBezTo>
                  <a:cubicBezTo>
                    <a:pt x="93132" y="711426"/>
                    <a:pt x="95378" y="727081"/>
                    <a:pt x="102808" y="740455"/>
                  </a:cubicBezTo>
                  <a:cubicBezTo>
                    <a:pt x="119751" y="770953"/>
                    <a:pt x="149832" y="794443"/>
                    <a:pt x="160865" y="827541"/>
                  </a:cubicBezTo>
                  <a:cubicBezTo>
                    <a:pt x="172670" y="862953"/>
                    <a:pt x="176273" y="886492"/>
                    <a:pt x="204408" y="914627"/>
                  </a:cubicBezTo>
                  <a:cubicBezTo>
                    <a:pt x="216743" y="926962"/>
                    <a:pt x="232349" y="935854"/>
                    <a:pt x="247951" y="943655"/>
                  </a:cubicBezTo>
                  <a:cubicBezTo>
                    <a:pt x="261635" y="950497"/>
                    <a:pt x="276980" y="953331"/>
                    <a:pt x="291494" y="958169"/>
                  </a:cubicBezTo>
                  <a:cubicBezTo>
                    <a:pt x="318838" y="985513"/>
                    <a:pt x="342208" y="1014575"/>
                    <a:pt x="378580" y="1030741"/>
                  </a:cubicBezTo>
                  <a:cubicBezTo>
                    <a:pt x="406541" y="1043168"/>
                    <a:pt x="465665" y="1059769"/>
                    <a:pt x="465665" y="1059769"/>
                  </a:cubicBezTo>
                  <a:cubicBezTo>
                    <a:pt x="480179" y="1069445"/>
                    <a:pt x="493606" y="1080997"/>
                    <a:pt x="509208" y="1088798"/>
                  </a:cubicBezTo>
                  <a:cubicBezTo>
                    <a:pt x="612657" y="1140523"/>
                    <a:pt x="870601" y="1089493"/>
                    <a:pt x="886580" y="1088798"/>
                  </a:cubicBezTo>
                  <a:cubicBezTo>
                    <a:pt x="921087" y="1077296"/>
                    <a:pt x="951737" y="1065843"/>
                    <a:pt x="988180" y="1059769"/>
                  </a:cubicBezTo>
                  <a:cubicBezTo>
                    <a:pt x="1192056" y="1025789"/>
                    <a:pt x="1031693" y="1063405"/>
                    <a:pt x="1162351" y="1030741"/>
                  </a:cubicBezTo>
                  <a:cubicBezTo>
                    <a:pt x="1176865" y="1021065"/>
                    <a:pt x="1190292" y="1009513"/>
                    <a:pt x="1205894" y="1001712"/>
                  </a:cubicBezTo>
                  <a:cubicBezTo>
                    <a:pt x="1219578" y="994870"/>
                    <a:pt x="1236707" y="995685"/>
                    <a:pt x="1249437" y="987198"/>
                  </a:cubicBezTo>
                  <a:cubicBezTo>
                    <a:pt x="1266516" y="975812"/>
                    <a:pt x="1277211" y="956796"/>
                    <a:pt x="1292980" y="943655"/>
                  </a:cubicBezTo>
                  <a:cubicBezTo>
                    <a:pt x="1306381" y="932488"/>
                    <a:pt x="1322009" y="924303"/>
                    <a:pt x="1336523" y="914627"/>
                  </a:cubicBezTo>
                  <a:cubicBezTo>
                    <a:pt x="1346199" y="900113"/>
                    <a:pt x="1353216" y="883419"/>
                    <a:pt x="1365551" y="871084"/>
                  </a:cubicBezTo>
                  <a:cubicBezTo>
                    <a:pt x="1377886" y="858749"/>
                    <a:pt x="1397607" y="855183"/>
                    <a:pt x="1409094" y="842055"/>
                  </a:cubicBezTo>
                  <a:cubicBezTo>
                    <a:pt x="1527625" y="706590"/>
                    <a:pt x="1412723" y="791253"/>
                    <a:pt x="1510694" y="725941"/>
                  </a:cubicBezTo>
                  <a:cubicBezTo>
                    <a:pt x="1557562" y="585333"/>
                    <a:pt x="1535224" y="669717"/>
                    <a:pt x="1510694" y="363084"/>
                  </a:cubicBezTo>
                  <a:cubicBezTo>
                    <a:pt x="1509474" y="347833"/>
                    <a:pt x="1499499" y="334476"/>
                    <a:pt x="1496180" y="319541"/>
                  </a:cubicBezTo>
                  <a:cubicBezTo>
                    <a:pt x="1495964" y="318568"/>
                    <a:pt x="1482230" y="207761"/>
                    <a:pt x="1467151" y="188912"/>
                  </a:cubicBezTo>
                  <a:cubicBezTo>
                    <a:pt x="1443325" y="159129"/>
                    <a:pt x="1360912" y="136952"/>
                    <a:pt x="1336523" y="130855"/>
                  </a:cubicBezTo>
                  <a:cubicBezTo>
                    <a:pt x="1317170" y="126017"/>
                    <a:pt x="1297646" y="121821"/>
                    <a:pt x="1278465" y="116341"/>
                  </a:cubicBezTo>
                  <a:cubicBezTo>
                    <a:pt x="1263755" y="112138"/>
                    <a:pt x="1250165" y="103152"/>
                    <a:pt x="1234923" y="101827"/>
                  </a:cubicBezTo>
                  <a:cubicBezTo>
                    <a:pt x="1138404" y="93434"/>
                    <a:pt x="1041399" y="92150"/>
                    <a:pt x="944637" y="87312"/>
                  </a:cubicBezTo>
                  <a:lnTo>
                    <a:pt x="814008" y="43769"/>
                  </a:lnTo>
                  <a:cubicBezTo>
                    <a:pt x="799494" y="38931"/>
                    <a:pt x="785308" y="32966"/>
                    <a:pt x="770465" y="29255"/>
                  </a:cubicBezTo>
                  <a:cubicBezTo>
                    <a:pt x="697565" y="11030"/>
                    <a:pt x="731332" y="21049"/>
                    <a:pt x="668865" y="227"/>
                  </a:cubicBezTo>
                  <a:cubicBezTo>
                    <a:pt x="528620" y="15810"/>
                    <a:pt x="572104" y="-2192"/>
                    <a:pt x="538237" y="227"/>
                  </a:cubicBezTo>
                  <a:close/>
                </a:path>
              </a:pathLst>
            </a:custGeom>
            <a:solidFill>
              <a:schemeClr val="tx1"/>
            </a:soli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5" name="矩形 4"/>
            <p:cNvSpPr/>
            <p:nvPr/>
          </p:nvSpPr>
          <p:spPr>
            <a:xfrm>
              <a:off x="3236642" y="1804648"/>
              <a:ext cx="1095870" cy="426463"/>
            </a:xfrm>
            <a:prstGeom prst="rect">
              <a:avLst/>
            </a:prstGeom>
          </p:spPr>
          <p:txBody>
            <a:bodyPr wrap="square">
              <a:spAutoFit/>
            </a:bodyPr>
            <a:lstStyle/>
            <a:p>
              <a:pPr algn="ctr">
                <a:lnSpc>
                  <a:spcPct val="150000"/>
                </a:lnSpc>
              </a:pPr>
              <a:r>
                <a:rPr lang="zh-CN" altLang="en-US" sz="1600" b="1">
                  <a:solidFill>
                    <a:prstClr val="white"/>
                  </a:solidFill>
                  <a:latin typeface="华文楷体" panose="02010600040101010101" pitchFamily="2" charset="-122"/>
                  <a:ea typeface="华文楷体" panose="02010600040101010101" pitchFamily="2" charset="-122"/>
                </a:rPr>
                <a:t>教师节</a:t>
              </a:r>
              <a:endParaRPr lang="en-US" altLang="zh-CN" sz="1600" b="1">
                <a:solidFill>
                  <a:prstClr val="white"/>
                </a:solidFill>
                <a:latin typeface="华文楷体" panose="02010600040101010101" pitchFamily="2" charset="-122"/>
                <a:ea typeface="华文楷体" panose="02010600040101010101" pitchFamily="2" charset="-122"/>
              </a:endParaRPr>
            </a:p>
          </p:txBody>
        </p:sp>
      </p:grpSp>
      <p:sp>
        <p:nvSpPr>
          <p:cNvPr id="6" name="矩形 5"/>
          <p:cNvSpPr/>
          <p:nvPr/>
        </p:nvSpPr>
        <p:spPr>
          <a:xfrm>
            <a:off x="3632620" y="1864178"/>
            <a:ext cx="1611114" cy="1061829"/>
          </a:xfrm>
          <a:prstGeom prst="rect">
            <a:avLst/>
          </a:prstGeom>
        </p:spPr>
        <p:txBody>
          <a:bodyPr wrap="square">
            <a:spAutoFit/>
          </a:bodyPr>
          <a:lstStyle/>
          <a:p>
            <a:pPr algn="ctr">
              <a:lnSpc>
                <a:spcPct val="150000"/>
              </a:lnSpc>
            </a:pPr>
            <a:r>
              <a:rPr lang="zh-CN" altLang="en-US" sz="1400">
                <a:solidFill>
                  <a:prstClr val="black"/>
                </a:solidFill>
                <a:latin typeface="华文楷体" panose="02010600040101010101" pitchFamily="2" charset="-122"/>
                <a:ea typeface="华文楷体" panose="02010600040101010101" pitchFamily="2" charset="-122"/>
              </a:rPr>
              <a:t>蕴含大量中国元素</a:t>
            </a:r>
            <a:endParaRPr lang="en-US" altLang="zh-CN" sz="1400">
              <a:solidFill>
                <a:prstClr val="black"/>
              </a:solidFill>
              <a:latin typeface="华文楷体" panose="02010600040101010101" pitchFamily="2" charset="-122"/>
              <a:ea typeface="华文楷体" panose="02010600040101010101" pitchFamily="2" charset="-122"/>
            </a:endParaRPr>
          </a:p>
          <a:p>
            <a:pPr algn="ctr">
              <a:lnSpc>
                <a:spcPct val="150000"/>
              </a:lnSpc>
            </a:pPr>
            <a:r>
              <a:rPr lang="zh-CN" altLang="en-US" sz="1400">
                <a:solidFill>
                  <a:prstClr val="black"/>
                </a:solidFill>
                <a:latin typeface="华文楷体" panose="02010600040101010101" pitchFamily="2" charset="-122"/>
                <a:ea typeface="华文楷体" panose="02010600040101010101" pitchFamily="2" charset="-122"/>
              </a:rPr>
              <a:t>全球流行趋势的</a:t>
            </a:r>
            <a:endParaRPr lang="en-US" altLang="zh-CN" sz="1400">
              <a:solidFill>
                <a:prstClr val="black"/>
              </a:solidFill>
              <a:latin typeface="华文楷体" panose="02010600040101010101" pitchFamily="2" charset="-122"/>
              <a:ea typeface="华文楷体" panose="02010600040101010101" pitchFamily="2" charset="-122"/>
            </a:endParaRPr>
          </a:p>
          <a:p>
            <a:pPr algn="ctr">
              <a:lnSpc>
                <a:spcPct val="150000"/>
              </a:lnSpc>
            </a:pPr>
            <a:r>
              <a:rPr lang="zh-CN" altLang="en-US" sz="1400">
                <a:solidFill>
                  <a:prstClr val="black"/>
                </a:solidFill>
                <a:latin typeface="华文楷体" panose="02010600040101010101" pitchFamily="2" charset="-122"/>
                <a:ea typeface="华文楷体" panose="02010600040101010101" pitchFamily="2" charset="-122"/>
              </a:rPr>
              <a:t>艺术形式</a:t>
            </a:r>
            <a:endParaRPr lang="zh-CN" altLang="en-US" sz="1400">
              <a:solidFill>
                <a:prstClr val="black"/>
              </a:solidFill>
              <a:latin typeface="华文楷体" panose="02010600040101010101" pitchFamily="2" charset="-122"/>
              <a:ea typeface="华文楷体" panose="02010600040101010101" pitchFamily="2" charset="-122"/>
            </a:endParaRPr>
          </a:p>
        </p:txBody>
      </p:sp>
      <p:grpSp>
        <p:nvGrpSpPr>
          <p:cNvPr id="8" name="组合 7"/>
          <p:cNvGrpSpPr/>
          <p:nvPr/>
        </p:nvGrpSpPr>
        <p:grpSpPr>
          <a:xfrm>
            <a:off x="7891514" y="1810428"/>
            <a:ext cx="1135503" cy="735922"/>
            <a:chOff x="3236642" y="1702478"/>
            <a:chExt cx="1135503" cy="735922"/>
          </a:xfrm>
        </p:grpSpPr>
        <p:sp>
          <p:nvSpPr>
            <p:cNvPr id="9" name="任意多边形 8"/>
            <p:cNvSpPr/>
            <p:nvPr/>
          </p:nvSpPr>
          <p:spPr>
            <a:xfrm rot="5400000">
              <a:off x="3451747" y="1518001"/>
              <a:ext cx="735922" cy="1104875"/>
            </a:xfrm>
            <a:custGeom>
              <a:avLst/>
              <a:gdLst>
                <a:gd name="connsiteX0" fmla="*/ 538237 w 1538094"/>
                <a:gd name="connsiteY0" fmla="*/ 227 h 1111942"/>
                <a:gd name="connsiteX1" fmla="*/ 465665 w 1538094"/>
                <a:gd name="connsiteY1" fmla="*/ 14741 h 1111942"/>
                <a:gd name="connsiteX2" fmla="*/ 422123 w 1538094"/>
                <a:gd name="connsiteY2" fmla="*/ 29255 h 1111942"/>
                <a:gd name="connsiteX3" fmla="*/ 320523 w 1538094"/>
                <a:gd name="connsiteY3" fmla="*/ 43769 h 1111942"/>
                <a:gd name="connsiteX4" fmla="*/ 276980 w 1538094"/>
                <a:gd name="connsiteY4" fmla="*/ 58284 h 1111942"/>
                <a:gd name="connsiteX5" fmla="*/ 233437 w 1538094"/>
                <a:gd name="connsiteY5" fmla="*/ 101827 h 1111942"/>
                <a:gd name="connsiteX6" fmla="*/ 175380 w 1538094"/>
                <a:gd name="connsiteY6" fmla="*/ 188912 h 1111942"/>
                <a:gd name="connsiteX7" fmla="*/ 131837 w 1538094"/>
                <a:gd name="connsiteY7" fmla="*/ 217941 h 1111942"/>
                <a:gd name="connsiteX8" fmla="*/ 102808 w 1538094"/>
                <a:gd name="connsiteY8" fmla="*/ 261484 h 1111942"/>
                <a:gd name="connsiteX9" fmla="*/ 30237 w 1538094"/>
                <a:gd name="connsiteY9" fmla="*/ 348569 h 1111942"/>
                <a:gd name="connsiteX10" fmla="*/ 15723 w 1538094"/>
                <a:gd name="connsiteY10" fmla="*/ 551769 h 1111942"/>
                <a:gd name="connsiteX11" fmla="*/ 30237 w 1538094"/>
                <a:gd name="connsiteY11" fmla="*/ 609827 h 1111942"/>
                <a:gd name="connsiteX12" fmla="*/ 88294 w 1538094"/>
                <a:gd name="connsiteY12" fmla="*/ 696912 h 1111942"/>
                <a:gd name="connsiteX13" fmla="*/ 102808 w 1538094"/>
                <a:gd name="connsiteY13" fmla="*/ 740455 h 1111942"/>
                <a:gd name="connsiteX14" fmla="*/ 160865 w 1538094"/>
                <a:gd name="connsiteY14" fmla="*/ 827541 h 1111942"/>
                <a:gd name="connsiteX15" fmla="*/ 204408 w 1538094"/>
                <a:gd name="connsiteY15" fmla="*/ 914627 h 1111942"/>
                <a:gd name="connsiteX16" fmla="*/ 247951 w 1538094"/>
                <a:gd name="connsiteY16" fmla="*/ 943655 h 1111942"/>
                <a:gd name="connsiteX17" fmla="*/ 291494 w 1538094"/>
                <a:gd name="connsiteY17" fmla="*/ 958169 h 1111942"/>
                <a:gd name="connsiteX18" fmla="*/ 378580 w 1538094"/>
                <a:gd name="connsiteY18" fmla="*/ 1030741 h 1111942"/>
                <a:gd name="connsiteX19" fmla="*/ 465665 w 1538094"/>
                <a:gd name="connsiteY19" fmla="*/ 1059769 h 1111942"/>
                <a:gd name="connsiteX20" fmla="*/ 509208 w 1538094"/>
                <a:gd name="connsiteY20" fmla="*/ 1088798 h 1111942"/>
                <a:gd name="connsiteX21" fmla="*/ 886580 w 1538094"/>
                <a:gd name="connsiteY21" fmla="*/ 1088798 h 1111942"/>
                <a:gd name="connsiteX22" fmla="*/ 988180 w 1538094"/>
                <a:gd name="connsiteY22" fmla="*/ 1059769 h 1111942"/>
                <a:gd name="connsiteX23" fmla="*/ 1162351 w 1538094"/>
                <a:gd name="connsiteY23" fmla="*/ 1030741 h 1111942"/>
                <a:gd name="connsiteX24" fmla="*/ 1205894 w 1538094"/>
                <a:gd name="connsiteY24" fmla="*/ 1001712 h 1111942"/>
                <a:gd name="connsiteX25" fmla="*/ 1249437 w 1538094"/>
                <a:gd name="connsiteY25" fmla="*/ 987198 h 1111942"/>
                <a:gd name="connsiteX26" fmla="*/ 1292980 w 1538094"/>
                <a:gd name="connsiteY26" fmla="*/ 943655 h 1111942"/>
                <a:gd name="connsiteX27" fmla="*/ 1336523 w 1538094"/>
                <a:gd name="connsiteY27" fmla="*/ 914627 h 1111942"/>
                <a:gd name="connsiteX28" fmla="*/ 1365551 w 1538094"/>
                <a:gd name="connsiteY28" fmla="*/ 871084 h 1111942"/>
                <a:gd name="connsiteX29" fmla="*/ 1409094 w 1538094"/>
                <a:gd name="connsiteY29" fmla="*/ 842055 h 1111942"/>
                <a:gd name="connsiteX30" fmla="*/ 1510694 w 1538094"/>
                <a:gd name="connsiteY30" fmla="*/ 725941 h 1111942"/>
                <a:gd name="connsiteX31" fmla="*/ 1510694 w 1538094"/>
                <a:gd name="connsiteY31" fmla="*/ 363084 h 1111942"/>
                <a:gd name="connsiteX32" fmla="*/ 1496180 w 1538094"/>
                <a:gd name="connsiteY32" fmla="*/ 319541 h 1111942"/>
                <a:gd name="connsiteX33" fmla="*/ 1467151 w 1538094"/>
                <a:gd name="connsiteY33" fmla="*/ 188912 h 1111942"/>
                <a:gd name="connsiteX34" fmla="*/ 1336523 w 1538094"/>
                <a:gd name="connsiteY34" fmla="*/ 130855 h 1111942"/>
                <a:gd name="connsiteX35" fmla="*/ 1278465 w 1538094"/>
                <a:gd name="connsiteY35" fmla="*/ 116341 h 1111942"/>
                <a:gd name="connsiteX36" fmla="*/ 1234923 w 1538094"/>
                <a:gd name="connsiteY36" fmla="*/ 101827 h 1111942"/>
                <a:gd name="connsiteX37" fmla="*/ 944637 w 1538094"/>
                <a:gd name="connsiteY37" fmla="*/ 87312 h 1111942"/>
                <a:gd name="connsiteX38" fmla="*/ 814008 w 1538094"/>
                <a:gd name="connsiteY38" fmla="*/ 43769 h 1111942"/>
                <a:gd name="connsiteX39" fmla="*/ 770465 w 1538094"/>
                <a:gd name="connsiteY39" fmla="*/ 29255 h 1111942"/>
                <a:gd name="connsiteX40" fmla="*/ 668865 w 1538094"/>
                <a:gd name="connsiteY40" fmla="*/ 227 h 1111942"/>
                <a:gd name="connsiteX41" fmla="*/ 538237 w 1538094"/>
                <a:gd name="connsiteY41" fmla="*/ 227 h 1111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1538094" h="1111942">
                  <a:moveTo>
                    <a:pt x="538237" y="227"/>
                  </a:moveTo>
                  <a:cubicBezTo>
                    <a:pt x="504370" y="2646"/>
                    <a:pt x="489598" y="8758"/>
                    <a:pt x="465665" y="14741"/>
                  </a:cubicBezTo>
                  <a:cubicBezTo>
                    <a:pt x="450823" y="18452"/>
                    <a:pt x="437125" y="26255"/>
                    <a:pt x="422123" y="29255"/>
                  </a:cubicBezTo>
                  <a:cubicBezTo>
                    <a:pt x="388577" y="35964"/>
                    <a:pt x="354390" y="38931"/>
                    <a:pt x="320523" y="43769"/>
                  </a:cubicBezTo>
                  <a:cubicBezTo>
                    <a:pt x="306009" y="48607"/>
                    <a:pt x="289710" y="49797"/>
                    <a:pt x="276980" y="58284"/>
                  </a:cubicBezTo>
                  <a:cubicBezTo>
                    <a:pt x="259901" y="69670"/>
                    <a:pt x="246039" y="85624"/>
                    <a:pt x="233437" y="101827"/>
                  </a:cubicBezTo>
                  <a:cubicBezTo>
                    <a:pt x="212018" y="129366"/>
                    <a:pt x="204408" y="169560"/>
                    <a:pt x="175380" y="188912"/>
                  </a:cubicBezTo>
                  <a:lnTo>
                    <a:pt x="131837" y="217941"/>
                  </a:lnTo>
                  <a:cubicBezTo>
                    <a:pt x="122161" y="232455"/>
                    <a:pt x="113975" y="248083"/>
                    <a:pt x="102808" y="261484"/>
                  </a:cubicBezTo>
                  <a:cubicBezTo>
                    <a:pt x="9680" y="373236"/>
                    <a:pt x="102307" y="240465"/>
                    <a:pt x="30237" y="348569"/>
                  </a:cubicBezTo>
                  <a:cubicBezTo>
                    <a:pt x="-7935" y="463085"/>
                    <a:pt x="-6656" y="417497"/>
                    <a:pt x="15723" y="551769"/>
                  </a:cubicBezTo>
                  <a:cubicBezTo>
                    <a:pt x="19003" y="571446"/>
                    <a:pt x="21316" y="591985"/>
                    <a:pt x="30237" y="609827"/>
                  </a:cubicBezTo>
                  <a:cubicBezTo>
                    <a:pt x="45839" y="641032"/>
                    <a:pt x="88294" y="696912"/>
                    <a:pt x="88294" y="696912"/>
                  </a:cubicBezTo>
                  <a:cubicBezTo>
                    <a:pt x="93132" y="711426"/>
                    <a:pt x="95378" y="727081"/>
                    <a:pt x="102808" y="740455"/>
                  </a:cubicBezTo>
                  <a:cubicBezTo>
                    <a:pt x="119751" y="770953"/>
                    <a:pt x="149832" y="794443"/>
                    <a:pt x="160865" y="827541"/>
                  </a:cubicBezTo>
                  <a:cubicBezTo>
                    <a:pt x="172670" y="862953"/>
                    <a:pt x="176273" y="886492"/>
                    <a:pt x="204408" y="914627"/>
                  </a:cubicBezTo>
                  <a:cubicBezTo>
                    <a:pt x="216743" y="926962"/>
                    <a:pt x="232349" y="935854"/>
                    <a:pt x="247951" y="943655"/>
                  </a:cubicBezTo>
                  <a:cubicBezTo>
                    <a:pt x="261635" y="950497"/>
                    <a:pt x="276980" y="953331"/>
                    <a:pt x="291494" y="958169"/>
                  </a:cubicBezTo>
                  <a:cubicBezTo>
                    <a:pt x="318838" y="985513"/>
                    <a:pt x="342208" y="1014575"/>
                    <a:pt x="378580" y="1030741"/>
                  </a:cubicBezTo>
                  <a:cubicBezTo>
                    <a:pt x="406541" y="1043168"/>
                    <a:pt x="465665" y="1059769"/>
                    <a:pt x="465665" y="1059769"/>
                  </a:cubicBezTo>
                  <a:cubicBezTo>
                    <a:pt x="480179" y="1069445"/>
                    <a:pt x="493606" y="1080997"/>
                    <a:pt x="509208" y="1088798"/>
                  </a:cubicBezTo>
                  <a:cubicBezTo>
                    <a:pt x="612657" y="1140523"/>
                    <a:pt x="870601" y="1089493"/>
                    <a:pt x="886580" y="1088798"/>
                  </a:cubicBezTo>
                  <a:cubicBezTo>
                    <a:pt x="921087" y="1077296"/>
                    <a:pt x="951737" y="1065843"/>
                    <a:pt x="988180" y="1059769"/>
                  </a:cubicBezTo>
                  <a:cubicBezTo>
                    <a:pt x="1192056" y="1025789"/>
                    <a:pt x="1031693" y="1063405"/>
                    <a:pt x="1162351" y="1030741"/>
                  </a:cubicBezTo>
                  <a:cubicBezTo>
                    <a:pt x="1176865" y="1021065"/>
                    <a:pt x="1190292" y="1009513"/>
                    <a:pt x="1205894" y="1001712"/>
                  </a:cubicBezTo>
                  <a:cubicBezTo>
                    <a:pt x="1219578" y="994870"/>
                    <a:pt x="1236707" y="995685"/>
                    <a:pt x="1249437" y="987198"/>
                  </a:cubicBezTo>
                  <a:cubicBezTo>
                    <a:pt x="1266516" y="975812"/>
                    <a:pt x="1277211" y="956796"/>
                    <a:pt x="1292980" y="943655"/>
                  </a:cubicBezTo>
                  <a:cubicBezTo>
                    <a:pt x="1306381" y="932488"/>
                    <a:pt x="1322009" y="924303"/>
                    <a:pt x="1336523" y="914627"/>
                  </a:cubicBezTo>
                  <a:cubicBezTo>
                    <a:pt x="1346199" y="900113"/>
                    <a:pt x="1353216" y="883419"/>
                    <a:pt x="1365551" y="871084"/>
                  </a:cubicBezTo>
                  <a:cubicBezTo>
                    <a:pt x="1377886" y="858749"/>
                    <a:pt x="1397607" y="855183"/>
                    <a:pt x="1409094" y="842055"/>
                  </a:cubicBezTo>
                  <a:cubicBezTo>
                    <a:pt x="1527625" y="706590"/>
                    <a:pt x="1412723" y="791253"/>
                    <a:pt x="1510694" y="725941"/>
                  </a:cubicBezTo>
                  <a:cubicBezTo>
                    <a:pt x="1557562" y="585333"/>
                    <a:pt x="1535224" y="669717"/>
                    <a:pt x="1510694" y="363084"/>
                  </a:cubicBezTo>
                  <a:cubicBezTo>
                    <a:pt x="1509474" y="347833"/>
                    <a:pt x="1499499" y="334476"/>
                    <a:pt x="1496180" y="319541"/>
                  </a:cubicBezTo>
                  <a:cubicBezTo>
                    <a:pt x="1495964" y="318568"/>
                    <a:pt x="1482230" y="207761"/>
                    <a:pt x="1467151" y="188912"/>
                  </a:cubicBezTo>
                  <a:cubicBezTo>
                    <a:pt x="1443325" y="159129"/>
                    <a:pt x="1360912" y="136952"/>
                    <a:pt x="1336523" y="130855"/>
                  </a:cubicBezTo>
                  <a:cubicBezTo>
                    <a:pt x="1317170" y="126017"/>
                    <a:pt x="1297646" y="121821"/>
                    <a:pt x="1278465" y="116341"/>
                  </a:cubicBezTo>
                  <a:cubicBezTo>
                    <a:pt x="1263755" y="112138"/>
                    <a:pt x="1250165" y="103152"/>
                    <a:pt x="1234923" y="101827"/>
                  </a:cubicBezTo>
                  <a:cubicBezTo>
                    <a:pt x="1138404" y="93434"/>
                    <a:pt x="1041399" y="92150"/>
                    <a:pt x="944637" y="87312"/>
                  </a:cubicBezTo>
                  <a:lnTo>
                    <a:pt x="814008" y="43769"/>
                  </a:lnTo>
                  <a:cubicBezTo>
                    <a:pt x="799494" y="38931"/>
                    <a:pt x="785308" y="32966"/>
                    <a:pt x="770465" y="29255"/>
                  </a:cubicBezTo>
                  <a:cubicBezTo>
                    <a:pt x="697565" y="11030"/>
                    <a:pt x="731332" y="21049"/>
                    <a:pt x="668865" y="227"/>
                  </a:cubicBezTo>
                  <a:cubicBezTo>
                    <a:pt x="528620" y="15810"/>
                    <a:pt x="572104" y="-2192"/>
                    <a:pt x="538237" y="227"/>
                  </a:cubicBezTo>
                  <a:close/>
                </a:path>
              </a:pathLst>
            </a:custGeom>
            <a:solidFill>
              <a:schemeClr val="tx1"/>
            </a:soli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0" name="矩形 9"/>
            <p:cNvSpPr/>
            <p:nvPr/>
          </p:nvSpPr>
          <p:spPr>
            <a:xfrm>
              <a:off x="3236642" y="1804648"/>
              <a:ext cx="1095870" cy="426463"/>
            </a:xfrm>
            <a:prstGeom prst="rect">
              <a:avLst/>
            </a:prstGeom>
          </p:spPr>
          <p:txBody>
            <a:bodyPr wrap="square">
              <a:spAutoFit/>
            </a:bodyPr>
            <a:lstStyle/>
            <a:p>
              <a:pPr algn="ctr">
                <a:lnSpc>
                  <a:spcPct val="150000"/>
                </a:lnSpc>
              </a:pPr>
              <a:r>
                <a:rPr lang="zh-CN" altLang="en-US" sz="1600" b="1">
                  <a:solidFill>
                    <a:prstClr val="white"/>
                  </a:solidFill>
                  <a:latin typeface="华文楷体" panose="02010600040101010101" pitchFamily="2" charset="-122"/>
                  <a:ea typeface="华文楷体" panose="02010600040101010101" pitchFamily="2" charset="-122"/>
                </a:rPr>
                <a:t>教师节</a:t>
              </a:r>
              <a:endParaRPr lang="en-US" altLang="zh-CN" sz="1600" b="1">
                <a:solidFill>
                  <a:prstClr val="white"/>
                </a:solidFill>
                <a:latin typeface="华文楷体" panose="02010600040101010101" pitchFamily="2" charset="-122"/>
                <a:ea typeface="华文楷体" panose="02010600040101010101" pitchFamily="2" charset="-122"/>
              </a:endParaRPr>
            </a:p>
          </p:txBody>
        </p:sp>
      </p:grpSp>
      <p:sp>
        <p:nvSpPr>
          <p:cNvPr id="11" name="矩形 10"/>
          <p:cNvSpPr/>
          <p:nvPr/>
        </p:nvSpPr>
        <p:spPr>
          <a:xfrm>
            <a:off x="7728238" y="2546350"/>
            <a:ext cx="1611114" cy="1061829"/>
          </a:xfrm>
          <a:prstGeom prst="rect">
            <a:avLst/>
          </a:prstGeom>
        </p:spPr>
        <p:txBody>
          <a:bodyPr wrap="square">
            <a:spAutoFit/>
          </a:bodyPr>
          <a:lstStyle/>
          <a:p>
            <a:pPr algn="ctr">
              <a:lnSpc>
                <a:spcPct val="150000"/>
              </a:lnSpc>
            </a:pPr>
            <a:r>
              <a:rPr lang="zh-CN" altLang="en-US" sz="1400">
                <a:solidFill>
                  <a:prstClr val="black"/>
                </a:solidFill>
                <a:latin typeface="华文楷体" panose="02010600040101010101" pitchFamily="2" charset="-122"/>
                <a:ea typeface="华文楷体" panose="02010600040101010101" pitchFamily="2" charset="-122"/>
              </a:rPr>
              <a:t>蕴含大量中国元素</a:t>
            </a:r>
            <a:endParaRPr lang="en-US" altLang="zh-CN" sz="1400">
              <a:solidFill>
                <a:prstClr val="black"/>
              </a:solidFill>
              <a:latin typeface="华文楷体" panose="02010600040101010101" pitchFamily="2" charset="-122"/>
              <a:ea typeface="华文楷体" panose="02010600040101010101" pitchFamily="2" charset="-122"/>
            </a:endParaRPr>
          </a:p>
          <a:p>
            <a:pPr algn="ctr">
              <a:lnSpc>
                <a:spcPct val="150000"/>
              </a:lnSpc>
            </a:pPr>
            <a:r>
              <a:rPr lang="zh-CN" altLang="en-US" sz="1400">
                <a:solidFill>
                  <a:prstClr val="black"/>
                </a:solidFill>
                <a:latin typeface="华文楷体" panose="02010600040101010101" pitchFamily="2" charset="-122"/>
                <a:ea typeface="华文楷体" panose="02010600040101010101" pitchFamily="2" charset="-122"/>
              </a:rPr>
              <a:t>全球流行趋势的</a:t>
            </a:r>
            <a:endParaRPr lang="en-US" altLang="zh-CN" sz="1400">
              <a:solidFill>
                <a:prstClr val="black"/>
              </a:solidFill>
              <a:latin typeface="华文楷体" panose="02010600040101010101" pitchFamily="2" charset="-122"/>
              <a:ea typeface="华文楷体" panose="02010600040101010101" pitchFamily="2" charset="-122"/>
            </a:endParaRPr>
          </a:p>
          <a:p>
            <a:pPr algn="ctr">
              <a:lnSpc>
                <a:spcPct val="150000"/>
              </a:lnSpc>
            </a:pPr>
            <a:r>
              <a:rPr lang="zh-CN" altLang="en-US" sz="1400">
                <a:solidFill>
                  <a:prstClr val="black"/>
                </a:solidFill>
                <a:latin typeface="华文楷体" panose="02010600040101010101" pitchFamily="2" charset="-122"/>
                <a:ea typeface="华文楷体" panose="02010600040101010101" pitchFamily="2" charset="-122"/>
              </a:rPr>
              <a:t>艺术形式</a:t>
            </a:r>
            <a:endParaRPr lang="zh-CN" altLang="en-US" sz="1400">
              <a:solidFill>
                <a:prstClr val="black"/>
              </a:solidFill>
              <a:latin typeface="华文楷体" panose="02010600040101010101" pitchFamily="2" charset="-122"/>
              <a:ea typeface="华文楷体" panose="02010600040101010101" pitchFamily="2" charset="-122"/>
            </a:endParaRPr>
          </a:p>
        </p:txBody>
      </p:sp>
      <p:grpSp>
        <p:nvGrpSpPr>
          <p:cNvPr id="12" name="组合 11"/>
          <p:cNvGrpSpPr/>
          <p:nvPr/>
        </p:nvGrpSpPr>
        <p:grpSpPr>
          <a:xfrm>
            <a:off x="3639645" y="3608179"/>
            <a:ext cx="1135503" cy="735922"/>
            <a:chOff x="3236642" y="1702478"/>
            <a:chExt cx="1135503" cy="735922"/>
          </a:xfrm>
        </p:grpSpPr>
        <p:sp>
          <p:nvSpPr>
            <p:cNvPr id="13" name="任意多边形 12"/>
            <p:cNvSpPr/>
            <p:nvPr/>
          </p:nvSpPr>
          <p:spPr>
            <a:xfrm rot="5400000">
              <a:off x="3451747" y="1518001"/>
              <a:ext cx="735922" cy="1104875"/>
            </a:xfrm>
            <a:custGeom>
              <a:avLst/>
              <a:gdLst>
                <a:gd name="connsiteX0" fmla="*/ 538237 w 1538094"/>
                <a:gd name="connsiteY0" fmla="*/ 227 h 1111942"/>
                <a:gd name="connsiteX1" fmla="*/ 465665 w 1538094"/>
                <a:gd name="connsiteY1" fmla="*/ 14741 h 1111942"/>
                <a:gd name="connsiteX2" fmla="*/ 422123 w 1538094"/>
                <a:gd name="connsiteY2" fmla="*/ 29255 h 1111942"/>
                <a:gd name="connsiteX3" fmla="*/ 320523 w 1538094"/>
                <a:gd name="connsiteY3" fmla="*/ 43769 h 1111942"/>
                <a:gd name="connsiteX4" fmla="*/ 276980 w 1538094"/>
                <a:gd name="connsiteY4" fmla="*/ 58284 h 1111942"/>
                <a:gd name="connsiteX5" fmla="*/ 233437 w 1538094"/>
                <a:gd name="connsiteY5" fmla="*/ 101827 h 1111942"/>
                <a:gd name="connsiteX6" fmla="*/ 175380 w 1538094"/>
                <a:gd name="connsiteY6" fmla="*/ 188912 h 1111942"/>
                <a:gd name="connsiteX7" fmla="*/ 131837 w 1538094"/>
                <a:gd name="connsiteY7" fmla="*/ 217941 h 1111942"/>
                <a:gd name="connsiteX8" fmla="*/ 102808 w 1538094"/>
                <a:gd name="connsiteY8" fmla="*/ 261484 h 1111942"/>
                <a:gd name="connsiteX9" fmla="*/ 30237 w 1538094"/>
                <a:gd name="connsiteY9" fmla="*/ 348569 h 1111942"/>
                <a:gd name="connsiteX10" fmla="*/ 15723 w 1538094"/>
                <a:gd name="connsiteY10" fmla="*/ 551769 h 1111942"/>
                <a:gd name="connsiteX11" fmla="*/ 30237 w 1538094"/>
                <a:gd name="connsiteY11" fmla="*/ 609827 h 1111942"/>
                <a:gd name="connsiteX12" fmla="*/ 88294 w 1538094"/>
                <a:gd name="connsiteY12" fmla="*/ 696912 h 1111942"/>
                <a:gd name="connsiteX13" fmla="*/ 102808 w 1538094"/>
                <a:gd name="connsiteY13" fmla="*/ 740455 h 1111942"/>
                <a:gd name="connsiteX14" fmla="*/ 160865 w 1538094"/>
                <a:gd name="connsiteY14" fmla="*/ 827541 h 1111942"/>
                <a:gd name="connsiteX15" fmla="*/ 204408 w 1538094"/>
                <a:gd name="connsiteY15" fmla="*/ 914627 h 1111942"/>
                <a:gd name="connsiteX16" fmla="*/ 247951 w 1538094"/>
                <a:gd name="connsiteY16" fmla="*/ 943655 h 1111942"/>
                <a:gd name="connsiteX17" fmla="*/ 291494 w 1538094"/>
                <a:gd name="connsiteY17" fmla="*/ 958169 h 1111942"/>
                <a:gd name="connsiteX18" fmla="*/ 378580 w 1538094"/>
                <a:gd name="connsiteY18" fmla="*/ 1030741 h 1111942"/>
                <a:gd name="connsiteX19" fmla="*/ 465665 w 1538094"/>
                <a:gd name="connsiteY19" fmla="*/ 1059769 h 1111942"/>
                <a:gd name="connsiteX20" fmla="*/ 509208 w 1538094"/>
                <a:gd name="connsiteY20" fmla="*/ 1088798 h 1111942"/>
                <a:gd name="connsiteX21" fmla="*/ 886580 w 1538094"/>
                <a:gd name="connsiteY21" fmla="*/ 1088798 h 1111942"/>
                <a:gd name="connsiteX22" fmla="*/ 988180 w 1538094"/>
                <a:gd name="connsiteY22" fmla="*/ 1059769 h 1111942"/>
                <a:gd name="connsiteX23" fmla="*/ 1162351 w 1538094"/>
                <a:gd name="connsiteY23" fmla="*/ 1030741 h 1111942"/>
                <a:gd name="connsiteX24" fmla="*/ 1205894 w 1538094"/>
                <a:gd name="connsiteY24" fmla="*/ 1001712 h 1111942"/>
                <a:gd name="connsiteX25" fmla="*/ 1249437 w 1538094"/>
                <a:gd name="connsiteY25" fmla="*/ 987198 h 1111942"/>
                <a:gd name="connsiteX26" fmla="*/ 1292980 w 1538094"/>
                <a:gd name="connsiteY26" fmla="*/ 943655 h 1111942"/>
                <a:gd name="connsiteX27" fmla="*/ 1336523 w 1538094"/>
                <a:gd name="connsiteY27" fmla="*/ 914627 h 1111942"/>
                <a:gd name="connsiteX28" fmla="*/ 1365551 w 1538094"/>
                <a:gd name="connsiteY28" fmla="*/ 871084 h 1111942"/>
                <a:gd name="connsiteX29" fmla="*/ 1409094 w 1538094"/>
                <a:gd name="connsiteY29" fmla="*/ 842055 h 1111942"/>
                <a:gd name="connsiteX30" fmla="*/ 1510694 w 1538094"/>
                <a:gd name="connsiteY30" fmla="*/ 725941 h 1111942"/>
                <a:gd name="connsiteX31" fmla="*/ 1510694 w 1538094"/>
                <a:gd name="connsiteY31" fmla="*/ 363084 h 1111942"/>
                <a:gd name="connsiteX32" fmla="*/ 1496180 w 1538094"/>
                <a:gd name="connsiteY32" fmla="*/ 319541 h 1111942"/>
                <a:gd name="connsiteX33" fmla="*/ 1467151 w 1538094"/>
                <a:gd name="connsiteY33" fmla="*/ 188912 h 1111942"/>
                <a:gd name="connsiteX34" fmla="*/ 1336523 w 1538094"/>
                <a:gd name="connsiteY34" fmla="*/ 130855 h 1111942"/>
                <a:gd name="connsiteX35" fmla="*/ 1278465 w 1538094"/>
                <a:gd name="connsiteY35" fmla="*/ 116341 h 1111942"/>
                <a:gd name="connsiteX36" fmla="*/ 1234923 w 1538094"/>
                <a:gd name="connsiteY36" fmla="*/ 101827 h 1111942"/>
                <a:gd name="connsiteX37" fmla="*/ 944637 w 1538094"/>
                <a:gd name="connsiteY37" fmla="*/ 87312 h 1111942"/>
                <a:gd name="connsiteX38" fmla="*/ 814008 w 1538094"/>
                <a:gd name="connsiteY38" fmla="*/ 43769 h 1111942"/>
                <a:gd name="connsiteX39" fmla="*/ 770465 w 1538094"/>
                <a:gd name="connsiteY39" fmla="*/ 29255 h 1111942"/>
                <a:gd name="connsiteX40" fmla="*/ 668865 w 1538094"/>
                <a:gd name="connsiteY40" fmla="*/ 227 h 1111942"/>
                <a:gd name="connsiteX41" fmla="*/ 538237 w 1538094"/>
                <a:gd name="connsiteY41" fmla="*/ 227 h 1111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1538094" h="1111942">
                  <a:moveTo>
                    <a:pt x="538237" y="227"/>
                  </a:moveTo>
                  <a:cubicBezTo>
                    <a:pt x="504370" y="2646"/>
                    <a:pt x="489598" y="8758"/>
                    <a:pt x="465665" y="14741"/>
                  </a:cubicBezTo>
                  <a:cubicBezTo>
                    <a:pt x="450823" y="18452"/>
                    <a:pt x="437125" y="26255"/>
                    <a:pt x="422123" y="29255"/>
                  </a:cubicBezTo>
                  <a:cubicBezTo>
                    <a:pt x="388577" y="35964"/>
                    <a:pt x="354390" y="38931"/>
                    <a:pt x="320523" y="43769"/>
                  </a:cubicBezTo>
                  <a:cubicBezTo>
                    <a:pt x="306009" y="48607"/>
                    <a:pt x="289710" y="49797"/>
                    <a:pt x="276980" y="58284"/>
                  </a:cubicBezTo>
                  <a:cubicBezTo>
                    <a:pt x="259901" y="69670"/>
                    <a:pt x="246039" y="85624"/>
                    <a:pt x="233437" y="101827"/>
                  </a:cubicBezTo>
                  <a:cubicBezTo>
                    <a:pt x="212018" y="129366"/>
                    <a:pt x="204408" y="169560"/>
                    <a:pt x="175380" y="188912"/>
                  </a:cubicBezTo>
                  <a:lnTo>
                    <a:pt x="131837" y="217941"/>
                  </a:lnTo>
                  <a:cubicBezTo>
                    <a:pt x="122161" y="232455"/>
                    <a:pt x="113975" y="248083"/>
                    <a:pt x="102808" y="261484"/>
                  </a:cubicBezTo>
                  <a:cubicBezTo>
                    <a:pt x="9680" y="373236"/>
                    <a:pt x="102307" y="240465"/>
                    <a:pt x="30237" y="348569"/>
                  </a:cubicBezTo>
                  <a:cubicBezTo>
                    <a:pt x="-7935" y="463085"/>
                    <a:pt x="-6656" y="417497"/>
                    <a:pt x="15723" y="551769"/>
                  </a:cubicBezTo>
                  <a:cubicBezTo>
                    <a:pt x="19003" y="571446"/>
                    <a:pt x="21316" y="591985"/>
                    <a:pt x="30237" y="609827"/>
                  </a:cubicBezTo>
                  <a:cubicBezTo>
                    <a:pt x="45839" y="641032"/>
                    <a:pt x="88294" y="696912"/>
                    <a:pt x="88294" y="696912"/>
                  </a:cubicBezTo>
                  <a:cubicBezTo>
                    <a:pt x="93132" y="711426"/>
                    <a:pt x="95378" y="727081"/>
                    <a:pt x="102808" y="740455"/>
                  </a:cubicBezTo>
                  <a:cubicBezTo>
                    <a:pt x="119751" y="770953"/>
                    <a:pt x="149832" y="794443"/>
                    <a:pt x="160865" y="827541"/>
                  </a:cubicBezTo>
                  <a:cubicBezTo>
                    <a:pt x="172670" y="862953"/>
                    <a:pt x="176273" y="886492"/>
                    <a:pt x="204408" y="914627"/>
                  </a:cubicBezTo>
                  <a:cubicBezTo>
                    <a:pt x="216743" y="926962"/>
                    <a:pt x="232349" y="935854"/>
                    <a:pt x="247951" y="943655"/>
                  </a:cubicBezTo>
                  <a:cubicBezTo>
                    <a:pt x="261635" y="950497"/>
                    <a:pt x="276980" y="953331"/>
                    <a:pt x="291494" y="958169"/>
                  </a:cubicBezTo>
                  <a:cubicBezTo>
                    <a:pt x="318838" y="985513"/>
                    <a:pt x="342208" y="1014575"/>
                    <a:pt x="378580" y="1030741"/>
                  </a:cubicBezTo>
                  <a:cubicBezTo>
                    <a:pt x="406541" y="1043168"/>
                    <a:pt x="465665" y="1059769"/>
                    <a:pt x="465665" y="1059769"/>
                  </a:cubicBezTo>
                  <a:cubicBezTo>
                    <a:pt x="480179" y="1069445"/>
                    <a:pt x="493606" y="1080997"/>
                    <a:pt x="509208" y="1088798"/>
                  </a:cubicBezTo>
                  <a:cubicBezTo>
                    <a:pt x="612657" y="1140523"/>
                    <a:pt x="870601" y="1089493"/>
                    <a:pt x="886580" y="1088798"/>
                  </a:cubicBezTo>
                  <a:cubicBezTo>
                    <a:pt x="921087" y="1077296"/>
                    <a:pt x="951737" y="1065843"/>
                    <a:pt x="988180" y="1059769"/>
                  </a:cubicBezTo>
                  <a:cubicBezTo>
                    <a:pt x="1192056" y="1025789"/>
                    <a:pt x="1031693" y="1063405"/>
                    <a:pt x="1162351" y="1030741"/>
                  </a:cubicBezTo>
                  <a:cubicBezTo>
                    <a:pt x="1176865" y="1021065"/>
                    <a:pt x="1190292" y="1009513"/>
                    <a:pt x="1205894" y="1001712"/>
                  </a:cubicBezTo>
                  <a:cubicBezTo>
                    <a:pt x="1219578" y="994870"/>
                    <a:pt x="1236707" y="995685"/>
                    <a:pt x="1249437" y="987198"/>
                  </a:cubicBezTo>
                  <a:cubicBezTo>
                    <a:pt x="1266516" y="975812"/>
                    <a:pt x="1277211" y="956796"/>
                    <a:pt x="1292980" y="943655"/>
                  </a:cubicBezTo>
                  <a:cubicBezTo>
                    <a:pt x="1306381" y="932488"/>
                    <a:pt x="1322009" y="924303"/>
                    <a:pt x="1336523" y="914627"/>
                  </a:cubicBezTo>
                  <a:cubicBezTo>
                    <a:pt x="1346199" y="900113"/>
                    <a:pt x="1353216" y="883419"/>
                    <a:pt x="1365551" y="871084"/>
                  </a:cubicBezTo>
                  <a:cubicBezTo>
                    <a:pt x="1377886" y="858749"/>
                    <a:pt x="1397607" y="855183"/>
                    <a:pt x="1409094" y="842055"/>
                  </a:cubicBezTo>
                  <a:cubicBezTo>
                    <a:pt x="1527625" y="706590"/>
                    <a:pt x="1412723" y="791253"/>
                    <a:pt x="1510694" y="725941"/>
                  </a:cubicBezTo>
                  <a:cubicBezTo>
                    <a:pt x="1557562" y="585333"/>
                    <a:pt x="1535224" y="669717"/>
                    <a:pt x="1510694" y="363084"/>
                  </a:cubicBezTo>
                  <a:cubicBezTo>
                    <a:pt x="1509474" y="347833"/>
                    <a:pt x="1499499" y="334476"/>
                    <a:pt x="1496180" y="319541"/>
                  </a:cubicBezTo>
                  <a:cubicBezTo>
                    <a:pt x="1495964" y="318568"/>
                    <a:pt x="1482230" y="207761"/>
                    <a:pt x="1467151" y="188912"/>
                  </a:cubicBezTo>
                  <a:cubicBezTo>
                    <a:pt x="1443325" y="159129"/>
                    <a:pt x="1360912" y="136952"/>
                    <a:pt x="1336523" y="130855"/>
                  </a:cubicBezTo>
                  <a:cubicBezTo>
                    <a:pt x="1317170" y="126017"/>
                    <a:pt x="1297646" y="121821"/>
                    <a:pt x="1278465" y="116341"/>
                  </a:cubicBezTo>
                  <a:cubicBezTo>
                    <a:pt x="1263755" y="112138"/>
                    <a:pt x="1250165" y="103152"/>
                    <a:pt x="1234923" y="101827"/>
                  </a:cubicBezTo>
                  <a:cubicBezTo>
                    <a:pt x="1138404" y="93434"/>
                    <a:pt x="1041399" y="92150"/>
                    <a:pt x="944637" y="87312"/>
                  </a:cubicBezTo>
                  <a:lnTo>
                    <a:pt x="814008" y="43769"/>
                  </a:lnTo>
                  <a:cubicBezTo>
                    <a:pt x="799494" y="38931"/>
                    <a:pt x="785308" y="32966"/>
                    <a:pt x="770465" y="29255"/>
                  </a:cubicBezTo>
                  <a:cubicBezTo>
                    <a:pt x="697565" y="11030"/>
                    <a:pt x="731332" y="21049"/>
                    <a:pt x="668865" y="227"/>
                  </a:cubicBezTo>
                  <a:cubicBezTo>
                    <a:pt x="528620" y="15810"/>
                    <a:pt x="572104" y="-2192"/>
                    <a:pt x="538237" y="227"/>
                  </a:cubicBezTo>
                  <a:close/>
                </a:path>
              </a:pathLst>
            </a:custGeom>
            <a:solidFill>
              <a:schemeClr val="tx1"/>
            </a:soli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4" name="矩形 13"/>
            <p:cNvSpPr/>
            <p:nvPr/>
          </p:nvSpPr>
          <p:spPr>
            <a:xfrm>
              <a:off x="3236642" y="1804648"/>
              <a:ext cx="1095870" cy="426463"/>
            </a:xfrm>
            <a:prstGeom prst="rect">
              <a:avLst/>
            </a:prstGeom>
          </p:spPr>
          <p:txBody>
            <a:bodyPr wrap="square">
              <a:spAutoFit/>
            </a:bodyPr>
            <a:lstStyle/>
            <a:p>
              <a:pPr algn="ctr">
                <a:lnSpc>
                  <a:spcPct val="150000"/>
                </a:lnSpc>
              </a:pPr>
              <a:r>
                <a:rPr lang="zh-CN" altLang="en-US" sz="1600" b="1">
                  <a:solidFill>
                    <a:prstClr val="white"/>
                  </a:solidFill>
                  <a:latin typeface="华文楷体" panose="02010600040101010101" pitchFamily="2" charset="-122"/>
                  <a:ea typeface="华文楷体" panose="02010600040101010101" pitchFamily="2" charset="-122"/>
                </a:rPr>
                <a:t>教师节</a:t>
              </a:r>
              <a:endParaRPr lang="en-US" altLang="zh-CN" sz="1600" b="1">
                <a:solidFill>
                  <a:prstClr val="white"/>
                </a:solidFill>
                <a:latin typeface="华文楷体" panose="02010600040101010101" pitchFamily="2" charset="-122"/>
                <a:ea typeface="华文楷体" panose="02010600040101010101" pitchFamily="2" charset="-122"/>
              </a:endParaRPr>
            </a:p>
          </p:txBody>
        </p:sp>
      </p:grpSp>
      <p:sp>
        <p:nvSpPr>
          <p:cNvPr id="15" name="矩形 14"/>
          <p:cNvSpPr/>
          <p:nvPr/>
        </p:nvSpPr>
        <p:spPr>
          <a:xfrm>
            <a:off x="3476369" y="4344101"/>
            <a:ext cx="1611114" cy="1061829"/>
          </a:xfrm>
          <a:prstGeom prst="rect">
            <a:avLst/>
          </a:prstGeom>
        </p:spPr>
        <p:txBody>
          <a:bodyPr wrap="square">
            <a:spAutoFit/>
          </a:bodyPr>
          <a:lstStyle/>
          <a:p>
            <a:pPr algn="ctr">
              <a:lnSpc>
                <a:spcPct val="150000"/>
              </a:lnSpc>
            </a:pPr>
            <a:r>
              <a:rPr lang="zh-CN" altLang="en-US" sz="1400">
                <a:solidFill>
                  <a:prstClr val="black"/>
                </a:solidFill>
                <a:latin typeface="华文楷体" panose="02010600040101010101" pitchFamily="2" charset="-122"/>
                <a:ea typeface="华文楷体" panose="02010600040101010101" pitchFamily="2" charset="-122"/>
              </a:rPr>
              <a:t>蕴含大量中国元素</a:t>
            </a:r>
            <a:endParaRPr lang="en-US" altLang="zh-CN" sz="1400">
              <a:solidFill>
                <a:prstClr val="black"/>
              </a:solidFill>
              <a:latin typeface="华文楷体" panose="02010600040101010101" pitchFamily="2" charset="-122"/>
              <a:ea typeface="华文楷体" panose="02010600040101010101" pitchFamily="2" charset="-122"/>
            </a:endParaRPr>
          </a:p>
          <a:p>
            <a:pPr algn="ctr">
              <a:lnSpc>
                <a:spcPct val="150000"/>
              </a:lnSpc>
            </a:pPr>
            <a:r>
              <a:rPr lang="zh-CN" altLang="en-US" sz="1400">
                <a:solidFill>
                  <a:prstClr val="black"/>
                </a:solidFill>
                <a:latin typeface="华文楷体" panose="02010600040101010101" pitchFamily="2" charset="-122"/>
                <a:ea typeface="华文楷体" panose="02010600040101010101" pitchFamily="2" charset="-122"/>
              </a:rPr>
              <a:t>全球流行趋势的</a:t>
            </a:r>
            <a:endParaRPr lang="en-US" altLang="zh-CN" sz="1400">
              <a:solidFill>
                <a:prstClr val="black"/>
              </a:solidFill>
              <a:latin typeface="华文楷体" panose="02010600040101010101" pitchFamily="2" charset="-122"/>
              <a:ea typeface="华文楷体" panose="02010600040101010101" pitchFamily="2" charset="-122"/>
            </a:endParaRPr>
          </a:p>
          <a:p>
            <a:pPr algn="ctr">
              <a:lnSpc>
                <a:spcPct val="150000"/>
              </a:lnSpc>
            </a:pPr>
            <a:r>
              <a:rPr lang="zh-CN" altLang="en-US" sz="1400">
                <a:solidFill>
                  <a:prstClr val="black"/>
                </a:solidFill>
                <a:latin typeface="华文楷体" panose="02010600040101010101" pitchFamily="2" charset="-122"/>
                <a:ea typeface="华文楷体" panose="02010600040101010101" pitchFamily="2" charset="-122"/>
              </a:rPr>
              <a:t>艺术形式</a:t>
            </a:r>
            <a:endParaRPr lang="zh-CN" altLang="en-US" sz="1400">
              <a:solidFill>
                <a:prstClr val="black"/>
              </a:solidFill>
              <a:latin typeface="华文楷体" panose="02010600040101010101" pitchFamily="2" charset="-122"/>
              <a:ea typeface="华文楷体" panose="02010600040101010101" pitchFamily="2" charset="-122"/>
            </a:endParaRPr>
          </a:p>
        </p:txBody>
      </p:sp>
      <p:grpSp>
        <p:nvGrpSpPr>
          <p:cNvPr id="16" name="组合 15"/>
          <p:cNvGrpSpPr/>
          <p:nvPr/>
        </p:nvGrpSpPr>
        <p:grpSpPr>
          <a:xfrm>
            <a:off x="7268216" y="4580503"/>
            <a:ext cx="1135503" cy="735922"/>
            <a:chOff x="3236642" y="1702478"/>
            <a:chExt cx="1135503" cy="735922"/>
          </a:xfrm>
        </p:grpSpPr>
        <p:sp>
          <p:nvSpPr>
            <p:cNvPr id="17" name="任意多边形 16"/>
            <p:cNvSpPr/>
            <p:nvPr/>
          </p:nvSpPr>
          <p:spPr>
            <a:xfrm rot="5400000">
              <a:off x="3451747" y="1518001"/>
              <a:ext cx="735922" cy="1104875"/>
            </a:xfrm>
            <a:custGeom>
              <a:avLst/>
              <a:gdLst>
                <a:gd name="connsiteX0" fmla="*/ 538237 w 1538094"/>
                <a:gd name="connsiteY0" fmla="*/ 227 h 1111942"/>
                <a:gd name="connsiteX1" fmla="*/ 465665 w 1538094"/>
                <a:gd name="connsiteY1" fmla="*/ 14741 h 1111942"/>
                <a:gd name="connsiteX2" fmla="*/ 422123 w 1538094"/>
                <a:gd name="connsiteY2" fmla="*/ 29255 h 1111942"/>
                <a:gd name="connsiteX3" fmla="*/ 320523 w 1538094"/>
                <a:gd name="connsiteY3" fmla="*/ 43769 h 1111942"/>
                <a:gd name="connsiteX4" fmla="*/ 276980 w 1538094"/>
                <a:gd name="connsiteY4" fmla="*/ 58284 h 1111942"/>
                <a:gd name="connsiteX5" fmla="*/ 233437 w 1538094"/>
                <a:gd name="connsiteY5" fmla="*/ 101827 h 1111942"/>
                <a:gd name="connsiteX6" fmla="*/ 175380 w 1538094"/>
                <a:gd name="connsiteY6" fmla="*/ 188912 h 1111942"/>
                <a:gd name="connsiteX7" fmla="*/ 131837 w 1538094"/>
                <a:gd name="connsiteY7" fmla="*/ 217941 h 1111942"/>
                <a:gd name="connsiteX8" fmla="*/ 102808 w 1538094"/>
                <a:gd name="connsiteY8" fmla="*/ 261484 h 1111942"/>
                <a:gd name="connsiteX9" fmla="*/ 30237 w 1538094"/>
                <a:gd name="connsiteY9" fmla="*/ 348569 h 1111942"/>
                <a:gd name="connsiteX10" fmla="*/ 15723 w 1538094"/>
                <a:gd name="connsiteY10" fmla="*/ 551769 h 1111942"/>
                <a:gd name="connsiteX11" fmla="*/ 30237 w 1538094"/>
                <a:gd name="connsiteY11" fmla="*/ 609827 h 1111942"/>
                <a:gd name="connsiteX12" fmla="*/ 88294 w 1538094"/>
                <a:gd name="connsiteY12" fmla="*/ 696912 h 1111942"/>
                <a:gd name="connsiteX13" fmla="*/ 102808 w 1538094"/>
                <a:gd name="connsiteY13" fmla="*/ 740455 h 1111942"/>
                <a:gd name="connsiteX14" fmla="*/ 160865 w 1538094"/>
                <a:gd name="connsiteY14" fmla="*/ 827541 h 1111942"/>
                <a:gd name="connsiteX15" fmla="*/ 204408 w 1538094"/>
                <a:gd name="connsiteY15" fmla="*/ 914627 h 1111942"/>
                <a:gd name="connsiteX16" fmla="*/ 247951 w 1538094"/>
                <a:gd name="connsiteY16" fmla="*/ 943655 h 1111942"/>
                <a:gd name="connsiteX17" fmla="*/ 291494 w 1538094"/>
                <a:gd name="connsiteY17" fmla="*/ 958169 h 1111942"/>
                <a:gd name="connsiteX18" fmla="*/ 378580 w 1538094"/>
                <a:gd name="connsiteY18" fmla="*/ 1030741 h 1111942"/>
                <a:gd name="connsiteX19" fmla="*/ 465665 w 1538094"/>
                <a:gd name="connsiteY19" fmla="*/ 1059769 h 1111942"/>
                <a:gd name="connsiteX20" fmla="*/ 509208 w 1538094"/>
                <a:gd name="connsiteY20" fmla="*/ 1088798 h 1111942"/>
                <a:gd name="connsiteX21" fmla="*/ 886580 w 1538094"/>
                <a:gd name="connsiteY21" fmla="*/ 1088798 h 1111942"/>
                <a:gd name="connsiteX22" fmla="*/ 988180 w 1538094"/>
                <a:gd name="connsiteY22" fmla="*/ 1059769 h 1111942"/>
                <a:gd name="connsiteX23" fmla="*/ 1162351 w 1538094"/>
                <a:gd name="connsiteY23" fmla="*/ 1030741 h 1111942"/>
                <a:gd name="connsiteX24" fmla="*/ 1205894 w 1538094"/>
                <a:gd name="connsiteY24" fmla="*/ 1001712 h 1111942"/>
                <a:gd name="connsiteX25" fmla="*/ 1249437 w 1538094"/>
                <a:gd name="connsiteY25" fmla="*/ 987198 h 1111942"/>
                <a:gd name="connsiteX26" fmla="*/ 1292980 w 1538094"/>
                <a:gd name="connsiteY26" fmla="*/ 943655 h 1111942"/>
                <a:gd name="connsiteX27" fmla="*/ 1336523 w 1538094"/>
                <a:gd name="connsiteY27" fmla="*/ 914627 h 1111942"/>
                <a:gd name="connsiteX28" fmla="*/ 1365551 w 1538094"/>
                <a:gd name="connsiteY28" fmla="*/ 871084 h 1111942"/>
                <a:gd name="connsiteX29" fmla="*/ 1409094 w 1538094"/>
                <a:gd name="connsiteY29" fmla="*/ 842055 h 1111942"/>
                <a:gd name="connsiteX30" fmla="*/ 1510694 w 1538094"/>
                <a:gd name="connsiteY30" fmla="*/ 725941 h 1111942"/>
                <a:gd name="connsiteX31" fmla="*/ 1510694 w 1538094"/>
                <a:gd name="connsiteY31" fmla="*/ 363084 h 1111942"/>
                <a:gd name="connsiteX32" fmla="*/ 1496180 w 1538094"/>
                <a:gd name="connsiteY32" fmla="*/ 319541 h 1111942"/>
                <a:gd name="connsiteX33" fmla="*/ 1467151 w 1538094"/>
                <a:gd name="connsiteY33" fmla="*/ 188912 h 1111942"/>
                <a:gd name="connsiteX34" fmla="*/ 1336523 w 1538094"/>
                <a:gd name="connsiteY34" fmla="*/ 130855 h 1111942"/>
                <a:gd name="connsiteX35" fmla="*/ 1278465 w 1538094"/>
                <a:gd name="connsiteY35" fmla="*/ 116341 h 1111942"/>
                <a:gd name="connsiteX36" fmla="*/ 1234923 w 1538094"/>
                <a:gd name="connsiteY36" fmla="*/ 101827 h 1111942"/>
                <a:gd name="connsiteX37" fmla="*/ 944637 w 1538094"/>
                <a:gd name="connsiteY37" fmla="*/ 87312 h 1111942"/>
                <a:gd name="connsiteX38" fmla="*/ 814008 w 1538094"/>
                <a:gd name="connsiteY38" fmla="*/ 43769 h 1111942"/>
                <a:gd name="connsiteX39" fmla="*/ 770465 w 1538094"/>
                <a:gd name="connsiteY39" fmla="*/ 29255 h 1111942"/>
                <a:gd name="connsiteX40" fmla="*/ 668865 w 1538094"/>
                <a:gd name="connsiteY40" fmla="*/ 227 h 1111942"/>
                <a:gd name="connsiteX41" fmla="*/ 538237 w 1538094"/>
                <a:gd name="connsiteY41" fmla="*/ 227 h 1111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1538094" h="1111942">
                  <a:moveTo>
                    <a:pt x="538237" y="227"/>
                  </a:moveTo>
                  <a:cubicBezTo>
                    <a:pt x="504370" y="2646"/>
                    <a:pt x="489598" y="8758"/>
                    <a:pt x="465665" y="14741"/>
                  </a:cubicBezTo>
                  <a:cubicBezTo>
                    <a:pt x="450823" y="18452"/>
                    <a:pt x="437125" y="26255"/>
                    <a:pt x="422123" y="29255"/>
                  </a:cubicBezTo>
                  <a:cubicBezTo>
                    <a:pt x="388577" y="35964"/>
                    <a:pt x="354390" y="38931"/>
                    <a:pt x="320523" y="43769"/>
                  </a:cubicBezTo>
                  <a:cubicBezTo>
                    <a:pt x="306009" y="48607"/>
                    <a:pt x="289710" y="49797"/>
                    <a:pt x="276980" y="58284"/>
                  </a:cubicBezTo>
                  <a:cubicBezTo>
                    <a:pt x="259901" y="69670"/>
                    <a:pt x="246039" y="85624"/>
                    <a:pt x="233437" y="101827"/>
                  </a:cubicBezTo>
                  <a:cubicBezTo>
                    <a:pt x="212018" y="129366"/>
                    <a:pt x="204408" y="169560"/>
                    <a:pt x="175380" y="188912"/>
                  </a:cubicBezTo>
                  <a:lnTo>
                    <a:pt x="131837" y="217941"/>
                  </a:lnTo>
                  <a:cubicBezTo>
                    <a:pt x="122161" y="232455"/>
                    <a:pt x="113975" y="248083"/>
                    <a:pt x="102808" y="261484"/>
                  </a:cubicBezTo>
                  <a:cubicBezTo>
                    <a:pt x="9680" y="373236"/>
                    <a:pt x="102307" y="240465"/>
                    <a:pt x="30237" y="348569"/>
                  </a:cubicBezTo>
                  <a:cubicBezTo>
                    <a:pt x="-7935" y="463085"/>
                    <a:pt x="-6656" y="417497"/>
                    <a:pt x="15723" y="551769"/>
                  </a:cubicBezTo>
                  <a:cubicBezTo>
                    <a:pt x="19003" y="571446"/>
                    <a:pt x="21316" y="591985"/>
                    <a:pt x="30237" y="609827"/>
                  </a:cubicBezTo>
                  <a:cubicBezTo>
                    <a:pt x="45839" y="641032"/>
                    <a:pt x="88294" y="696912"/>
                    <a:pt x="88294" y="696912"/>
                  </a:cubicBezTo>
                  <a:cubicBezTo>
                    <a:pt x="93132" y="711426"/>
                    <a:pt x="95378" y="727081"/>
                    <a:pt x="102808" y="740455"/>
                  </a:cubicBezTo>
                  <a:cubicBezTo>
                    <a:pt x="119751" y="770953"/>
                    <a:pt x="149832" y="794443"/>
                    <a:pt x="160865" y="827541"/>
                  </a:cubicBezTo>
                  <a:cubicBezTo>
                    <a:pt x="172670" y="862953"/>
                    <a:pt x="176273" y="886492"/>
                    <a:pt x="204408" y="914627"/>
                  </a:cubicBezTo>
                  <a:cubicBezTo>
                    <a:pt x="216743" y="926962"/>
                    <a:pt x="232349" y="935854"/>
                    <a:pt x="247951" y="943655"/>
                  </a:cubicBezTo>
                  <a:cubicBezTo>
                    <a:pt x="261635" y="950497"/>
                    <a:pt x="276980" y="953331"/>
                    <a:pt x="291494" y="958169"/>
                  </a:cubicBezTo>
                  <a:cubicBezTo>
                    <a:pt x="318838" y="985513"/>
                    <a:pt x="342208" y="1014575"/>
                    <a:pt x="378580" y="1030741"/>
                  </a:cubicBezTo>
                  <a:cubicBezTo>
                    <a:pt x="406541" y="1043168"/>
                    <a:pt x="465665" y="1059769"/>
                    <a:pt x="465665" y="1059769"/>
                  </a:cubicBezTo>
                  <a:cubicBezTo>
                    <a:pt x="480179" y="1069445"/>
                    <a:pt x="493606" y="1080997"/>
                    <a:pt x="509208" y="1088798"/>
                  </a:cubicBezTo>
                  <a:cubicBezTo>
                    <a:pt x="612657" y="1140523"/>
                    <a:pt x="870601" y="1089493"/>
                    <a:pt x="886580" y="1088798"/>
                  </a:cubicBezTo>
                  <a:cubicBezTo>
                    <a:pt x="921087" y="1077296"/>
                    <a:pt x="951737" y="1065843"/>
                    <a:pt x="988180" y="1059769"/>
                  </a:cubicBezTo>
                  <a:cubicBezTo>
                    <a:pt x="1192056" y="1025789"/>
                    <a:pt x="1031693" y="1063405"/>
                    <a:pt x="1162351" y="1030741"/>
                  </a:cubicBezTo>
                  <a:cubicBezTo>
                    <a:pt x="1176865" y="1021065"/>
                    <a:pt x="1190292" y="1009513"/>
                    <a:pt x="1205894" y="1001712"/>
                  </a:cubicBezTo>
                  <a:cubicBezTo>
                    <a:pt x="1219578" y="994870"/>
                    <a:pt x="1236707" y="995685"/>
                    <a:pt x="1249437" y="987198"/>
                  </a:cubicBezTo>
                  <a:cubicBezTo>
                    <a:pt x="1266516" y="975812"/>
                    <a:pt x="1277211" y="956796"/>
                    <a:pt x="1292980" y="943655"/>
                  </a:cubicBezTo>
                  <a:cubicBezTo>
                    <a:pt x="1306381" y="932488"/>
                    <a:pt x="1322009" y="924303"/>
                    <a:pt x="1336523" y="914627"/>
                  </a:cubicBezTo>
                  <a:cubicBezTo>
                    <a:pt x="1346199" y="900113"/>
                    <a:pt x="1353216" y="883419"/>
                    <a:pt x="1365551" y="871084"/>
                  </a:cubicBezTo>
                  <a:cubicBezTo>
                    <a:pt x="1377886" y="858749"/>
                    <a:pt x="1397607" y="855183"/>
                    <a:pt x="1409094" y="842055"/>
                  </a:cubicBezTo>
                  <a:cubicBezTo>
                    <a:pt x="1527625" y="706590"/>
                    <a:pt x="1412723" y="791253"/>
                    <a:pt x="1510694" y="725941"/>
                  </a:cubicBezTo>
                  <a:cubicBezTo>
                    <a:pt x="1557562" y="585333"/>
                    <a:pt x="1535224" y="669717"/>
                    <a:pt x="1510694" y="363084"/>
                  </a:cubicBezTo>
                  <a:cubicBezTo>
                    <a:pt x="1509474" y="347833"/>
                    <a:pt x="1499499" y="334476"/>
                    <a:pt x="1496180" y="319541"/>
                  </a:cubicBezTo>
                  <a:cubicBezTo>
                    <a:pt x="1495964" y="318568"/>
                    <a:pt x="1482230" y="207761"/>
                    <a:pt x="1467151" y="188912"/>
                  </a:cubicBezTo>
                  <a:cubicBezTo>
                    <a:pt x="1443325" y="159129"/>
                    <a:pt x="1360912" y="136952"/>
                    <a:pt x="1336523" y="130855"/>
                  </a:cubicBezTo>
                  <a:cubicBezTo>
                    <a:pt x="1317170" y="126017"/>
                    <a:pt x="1297646" y="121821"/>
                    <a:pt x="1278465" y="116341"/>
                  </a:cubicBezTo>
                  <a:cubicBezTo>
                    <a:pt x="1263755" y="112138"/>
                    <a:pt x="1250165" y="103152"/>
                    <a:pt x="1234923" y="101827"/>
                  </a:cubicBezTo>
                  <a:cubicBezTo>
                    <a:pt x="1138404" y="93434"/>
                    <a:pt x="1041399" y="92150"/>
                    <a:pt x="944637" y="87312"/>
                  </a:cubicBezTo>
                  <a:lnTo>
                    <a:pt x="814008" y="43769"/>
                  </a:lnTo>
                  <a:cubicBezTo>
                    <a:pt x="799494" y="38931"/>
                    <a:pt x="785308" y="32966"/>
                    <a:pt x="770465" y="29255"/>
                  </a:cubicBezTo>
                  <a:cubicBezTo>
                    <a:pt x="697565" y="11030"/>
                    <a:pt x="731332" y="21049"/>
                    <a:pt x="668865" y="227"/>
                  </a:cubicBezTo>
                  <a:cubicBezTo>
                    <a:pt x="528620" y="15810"/>
                    <a:pt x="572104" y="-2192"/>
                    <a:pt x="538237" y="227"/>
                  </a:cubicBezTo>
                  <a:close/>
                </a:path>
              </a:pathLst>
            </a:custGeom>
            <a:solidFill>
              <a:schemeClr val="tx1"/>
            </a:soli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8" name="矩形 17"/>
            <p:cNvSpPr/>
            <p:nvPr/>
          </p:nvSpPr>
          <p:spPr>
            <a:xfrm>
              <a:off x="3236642" y="1804648"/>
              <a:ext cx="1095870" cy="426463"/>
            </a:xfrm>
            <a:prstGeom prst="rect">
              <a:avLst/>
            </a:prstGeom>
          </p:spPr>
          <p:txBody>
            <a:bodyPr wrap="square">
              <a:spAutoFit/>
            </a:bodyPr>
            <a:lstStyle/>
            <a:p>
              <a:pPr algn="ctr">
                <a:lnSpc>
                  <a:spcPct val="150000"/>
                </a:lnSpc>
              </a:pPr>
              <a:r>
                <a:rPr lang="zh-CN" altLang="en-US" sz="1600" b="1">
                  <a:solidFill>
                    <a:prstClr val="white"/>
                  </a:solidFill>
                  <a:latin typeface="华文楷体" panose="02010600040101010101" pitchFamily="2" charset="-122"/>
                  <a:ea typeface="华文楷体" panose="02010600040101010101" pitchFamily="2" charset="-122"/>
                </a:rPr>
                <a:t>教师节</a:t>
              </a:r>
              <a:endParaRPr lang="en-US" altLang="zh-CN" sz="1600" b="1">
                <a:solidFill>
                  <a:prstClr val="white"/>
                </a:solidFill>
                <a:latin typeface="华文楷体" panose="02010600040101010101" pitchFamily="2" charset="-122"/>
                <a:ea typeface="华文楷体" panose="02010600040101010101" pitchFamily="2" charset="-122"/>
              </a:endParaRPr>
            </a:p>
          </p:txBody>
        </p:sp>
      </p:grpSp>
      <p:sp>
        <p:nvSpPr>
          <p:cNvPr id="19" name="矩形 18"/>
          <p:cNvSpPr/>
          <p:nvPr/>
        </p:nvSpPr>
        <p:spPr>
          <a:xfrm>
            <a:off x="7104940" y="5316425"/>
            <a:ext cx="1611114" cy="1061829"/>
          </a:xfrm>
          <a:prstGeom prst="rect">
            <a:avLst/>
          </a:prstGeom>
        </p:spPr>
        <p:txBody>
          <a:bodyPr wrap="square">
            <a:spAutoFit/>
          </a:bodyPr>
          <a:lstStyle/>
          <a:p>
            <a:pPr algn="ctr">
              <a:lnSpc>
                <a:spcPct val="150000"/>
              </a:lnSpc>
            </a:pPr>
            <a:r>
              <a:rPr lang="zh-CN" altLang="en-US" sz="1400">
                <a:solidFill>
                  <a:prstClr val="black"/>
                </a:solidFill>
                <a:latin typeface="华文楷体" panose="02010600040101010101" pitchFamily="2" charset="-122"/>
                <a:ea typeface="华文楷体" panose="02010600040101010101" pitchFamily="2" charset="-122"/>
              </a:rPr>
              <a:t>蕴含大量中国元素</a:t>
            </a:r>
            <a:endParaRPr lang="en-US" altLang="zh-CN" sz="1400">
              <a:solidFill>
                <a:prstClr val="black"/>
              </a:solidFill>
              <a:latin typeface="华文楷体" panose="02010600040101010101" pitchFamily="2" charset="-122"/>
              <a:ea typeface="华文楷体" panose="02010600040101010101" pitchFamily="2" charset="-122"/>
            </a:endParaRPr>
          </a:p>
          <a:p>
            <a:pPr algn="ctr">
              <a:lnSpc>
                <a:spcPct val="150000"/>
              </a:lnSpc>
            </a:pPr>
            <a:r>
              <a:rPr lang="zh-CN" altLang="en-US" sz="1400">
                <a:solidFill>
                  <a:prstClr val="black"/>
                </a:solidFill>
                <a:latin typeface="华文楷体" panose="02010600040101010101" pitchFamily="2" charset="-122"/>
                <a:ea typeface="华文楷体" panose="02010600040101010101" pitchFamily="2" charset="-122"/>
              </a:rPr>
              <a:t>全球流行趋势的</a:t>
            </a:r>
            <a:endParaRPr lang="en-US" altLang="zh-CN" sz="1400">
              <a:solidFill>
                <a:prstClr val="black"/>
              </a:solidFill>
              <a:latin typeface="华文楷体" panose="02010600040101010101" pitchFamily="2" charset="-122"/>
              <a:ea typeface="华文楷体" panose="02010600040101010101" pitchFamily="2" charset="-122"/>
            </a:endParaRPr>
          </a:p>
          <a:p>
            <a:pPr algn="ctr">
              <a:lnSpc>
                <a:spcPct val="150000"/>
              </a:lnSpc>
            </a:pPr>
            <a:r>
              <a:rPr lang="zh-CN" altLang="en-US" sz="1400">
                <a:solidFill>
                  <a:prstClr val="black"/>
                </a:solidFill>
                <a:latin typeface="华文楷体" panose="02010600040101010101" pitchFamily="2" charset="-122"/>
                <a:ea typeface="华文楷体" panose="02010600040101010101" pitchFamily="2" charset="-122"/>
              </a:rPr>
              <a:t>艺术形式</a:t>
            </a:r>
            <a:endParaRPr lang="zh-CN" altLang="en-US" sz="1400">
              <a:solidFill>
                <a:prstClr val="black"/>
              </a:solidFill>
              <a:latin typeface="华文楷体" panose="02010600040101010101" pitchFamily="2" charset="-122"/>
              <a:ea typeface="华文楷体" panose="02010600040101010101" pitchFamily="2" charset="-122"/>
            </a:endParaRPr>
          </a:p>
        </p:txBody>
      </p:sp>
    </p:spTree>
  </p:cSld>
  <p:clrMapOvr>
    <a:masterClrMapping/>
  </p:clrMapOvr>
  <p:transition spd="slow" advTm="500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250"/>
                                        <p:tgtEl>
                                          <p:spTgt spid="2"/>
                                        </p:tgtEl>
                                      </p:cBhvr>
                                    </p:animEffect>
                                  </p:childTnLst>
                                </p:cTn>
                              </p:par>
                            </p:childTnLst>
                          </p:cTn>
                        </p:par>
                        <p:par>
                          <p:cTn id="8" fill="hold">
                            <p:stCondLst>
                              <p:cond delay="1500"/>
                            </p:stCondLst>
                            <p:childTnLst>
                              <p:par>
                                <p:cTn id="9" presetID="10" presetClass="entr" presetSubtype="0" fill="hold"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500"/>
                                        <p:tgtEl>
                                          <p:spTgt spid="7"/>
                                        </p:tgtEl>
                                      </p:cBhvr>
                                    </p:animEffect>
                                  </p:childTnLst>
                                </p:cTn>
                              </p:par>
                              <p:par>
                                <p:cTn id="12" presetID="10" presetClass="entr" presetSubtype="0" fill="hold" grpId="0" nodeType="withEffect">
                                  <p:stCondLst>
                                    <p:cond delay="500"/>
                                  </p:stCondLst>
                                  <p:childTnLst>
                                    <p:set>
                                      <p:cBhvr>
                                        <p:cTn id="13" dur="1" fill="hold">
                                          <p:stCondLst>
                                            <p:cond delay="0"/>
                                          </p:stCondLst>
                                        </p:cTn>
                                        <p:tgtEl>
                                          <p:spTgt spid="6"/>
                                        </p:tgtEl>
                                        <p:attrNameLst>
                                          <p:attrName>style.visibility</p:attrName>
                                        </p:attrNameLst>
                                      </p:cBhvr>
                                      <p:to>
                                        <p:strVal val="visible"/>
                                      </p:to>
                                    </p:set>
                                    <p:animEffect transition="in" filter="fade">
                                      <p:cBhvr>
                                        <p:cTn id="14" dur="500"/>
                                        <p:tgtEl>
                                          <p:spTgt spid="6"/>
                                        </p:tgtEl>
                                      </p:cBhvr>
                                    </p:animEffect>
                                  </p:childTnLst>
                                </p:cTn>
                              </p:par>
                              <p:par>
                                <p:cTn id="15" presetID="10" presetClass="entr" presetSubtype="0" fill="hold" nodeType="with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500"/>
                                        <p:tgtEl>
                                          <p:spTgt spid="8"/>
                                        </p:tgtEl>
                                      </p:cBhvr>
                                    </p:animEffect>
                                  </p:childTnLst>
                                </p:cTn>
                              </p:par>
                              <p:par>
                                <p:cTn id="18" presetID="10" presetClass="entr" presetSubtype="0" fill="hold" grpId="0" nodeType="withEffect">
                                  <p:stCondLst>
                                    <p:cond delay="500"/>
                                  </p:stCondLst>
                                  <p:childTnLst>
                                    <p:set>
                                      <p:cBhvr>
                                        <p:cTn id="19" dur="1" fill="hold">
                                          <p:stCondLst>
                                            <p:cond delay="0"/>
                                          </p:stCondLst>
                                        </p:cTn>
                                        <p:tgtEl>
                                          <p:spTgt spid="11"/>
                                        </p:tgtEl>
                                        <p:attrNameLst>
                                          <p:attrName>style.visibility</p:attrName>
                                        </p:attrNameLst>
                                      </p:cBhvr>
                                      <p:to>
                                        <p:strVal val="visible"/>
                                      </p:to>
                                    </p:set>
                                    <p:animEffect transition="in" filter="fade">
                                      <p:cBhvr>
                                        <p:cTn id="20" dur="500"/>
                                        <p:tgtEl>
                                          <p:spTgt spid="11"/>
                                        </p:tgtEl>
                                      </p:cBhvr>
                                    </p:animEffect>
                                  </p:childTnLst>
                                </p:cTn>
                              </p:par>
                              <p:par>
                                <p:cTn id="21" presetID="10" presetClass="entr" presetSubtype="0" fill="hold" nodeType="withEffect">
                                  <p:stCondLst>
                                    <p:cond delay="0"/>
                                  </p:stCondLst>
                                  <p:childTnLst>
                                    <p:set>
                                      <p:cBhvr>
                                        <p:cTn id="22" dur="1" fill="hold">
                                          <p:stCondLst>
                                            <p:cond delay="0"/>
                                          </p:stCondLst>
                                        </p:cTn>
                                        <p:tgtEl>
                                          <p:spTgt spid="12"/>
                                        </p:tgtEl>
                                        <p:attrNameLst>
                                          <p:attrName>style.visibility</p:attrName>
                                        </p:attrNameLst>
                                      </p:cBhvr>
                                      <p:to>
                                        <p:strVal val="visible"/>
                                      </p:to>
                                    </p:set>
                                    <p:animEffect transition="in" filter="fade">
                                      <p:cBhvr>
                                        <p:cTn id="23" dur="500"/>
                                        <p:tgtEl>
                                          <p:spTgt spid="12"/>
                                        </p:tgtEl>
                                      </p:cBhvr>
                                    </p:animEffect>
                                  </p:childTnLst>
                                </p:cTn>
                              </p:par>
                              <p:par>
                                <p:cTn id="24" presetID="10" presetClass="entr" presetSubtype="0" fill="hold" grpId="0" nodeType="withEffect">
                                  <p:stCondLst>
                                    <p:cond delay="500"/>
                                  </p:stCondLst>
                                  <p:childTnLst>
                                    <p:set>
                                      <p:cBhvr>
                                        <p:cTn id="25" dur="1" fill="hold">
                                          <p:stCondLst>
                                            <p:cond delay="0"/>
                                          </p:stCondLst>
                                        </p:cTn>
                                        <p:tgtEl>
                                          <p:spTgt spid="15"/>
                                        </p:tgtEl>
                                        <p:attrNameLst>
                                          <p:attrName>style.visibility</p:attrName>
                                        </p:attrNameLst>
                                      </p:cBhvr>
                                      <p:to>
                                        <p:strVal val="visible"/>
                                      </p:to>
                                    </p:set>
                                    <p:animEffect transition="in" filter="fade">
                                      <p:cBhvr>
                                        <p:cTn id="26" dur="500"/>
                                        <p:tgtEl>
                                          <p:spTgt spid="15"/>
                                        </p:tgtEl>
                                      </p:cBhvr>
                                    </p:animEffect>
                                  </p:childTnLst>
                                </p:cTn>
                              </p:par>
                              <p:par>
                                <p:cTn id="27" presetID="10" presetClass="entr" presetSubtype="0" fill="hold" nodeType="withEffect">
                                  <p:stCondLst>
                                    <p:cond delay="0"/>
                                  </p:stCondLst>
                                  <p:childTnLst>
                                    <p:set>
                                      <p:cBhvr>
                                        <p:cTn id="28" dur="1" fill="hold">
                                          <p:stCondLst>
                                            <p:cond delay="0"/>
                                          </p:stCondLst>
                                        </p:cTn>
                                        <p:tgtEl>
                                          <p:spTgt spid="16"/>
                                        </p:tgtEl>
                                        <p:attrNameLst>
                                          <p:attrName>style.visibility</p:attrName>
                                        </p:attrNameLst>
                                      </p:cBhvr>
                                      <p:to>
                                        <p:strVal val="visible"/>
                                      </p:to>
                                    </p:set>
                                    <p:animEffect transition="in" filter="fade">
                                      <p:cBhvr>
                                        <p:cTn id="29" dur="500"/>
                                        <p:tgtEl>
                                          <p:spTgt spid="16"/>
                                        </p:tgtEl>
                                      </p:cBhvr>
                                    </p:animEffect>
                                  </p:childTnLst>
                                </p:cTn>
                              </p:par>
                              <p:par>
                                <p:cTn id="30" presetID="10" presetClass="entr" presetSubtype="0" fill="hold" grpId="0" nodeType="withEffect">
                                  <p:stCondLst>
                                    <p:cond delay="500"/>
                                  </p:stCondLst>
                                  <p:childTnLst>
                                    <p:set>
                                      <p:cBhvr>
                                        <p:cTn id="31" dur="1" fill="hold">
                                          <p:stCondLst>
                                            <p:cond delay="0"/>
                                          </p:stCondLst>
                                        </p:cTn>
                                        <p:tgtEl>
                                          <p:spTgt spid="19"/>
                                        </p:tgtEl>
                                        <p:attrNameLst>
                                          <p:attrName>style.visibility</p:attrName>
                                        </p:attrNameLst>
                                      </p:cBhvr>
                                      <p:to>
                                        <p:strVal val="visible"/>
                                      </p:to>
                                    </p:set>
                                    <p:animEffect transition="in" filter="fade">
                                      <p:cBhvr>
                                        <p:cTn id="32"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1" grpId="0"/>
      <p:bldP spid="15" grpId="0"/>
      <p:bldP spid="19"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1"/>
          <a:stretch>
            <a:fillRect/>
          </a:stretch>
        </p:blipFill>
        <p:spPr>
          <a:xfrm>
            <a:off x="0" y="1"/>
            <a:ext cx="12191999" cy="6843228"/>
          </a:xfrm>
          <a:prstGeom prst="rect">
            <a:avLst/>
          </a:prstGeom>
        </p:spPr>
      </p:pic>
      <p:pic>
        <p:nvPicPr>
          <p:cNvPr id="2" name="图片 1"/>
          <p:cNvPicPr>
            <a:picLocks noChangeAspect="1"/>
          </p:cNvPicPr>
          <p:nvPr/>
        </p:nvPicPr>
        <p:blipFill>
          <a:blip r:embed="rId2"/>
          <a:stretch>
            <a:fillRect/>
          </a:stretch>
        </p:blipFill>
        <p:spPr>
          <a:xfrm>
            <a:off x="1589194" y="1214912"/>
            <a:ext cx="9013610" cy="2478062"/>
          </a:xfrm>
          <a:prstGeom prst="rect">
            <a:avLst/>
          </a:prstGeom>
        </p:spPr>
      </p:pic>
      <p:sp>
        <p:nvSpPr>
          <p:cNvPr id="5" name="文本框 4"/>
          <p:cNvSpPr txBox="1"/>
          <p:nvPr/>
        </p:nvSpPr>
        <p:spPr>
          <a:xfrm>
            <a:off x="8629650" y="3562349"/>
            <a:ext cx="1266826" cy="1446550"/>
          </a:xfrm>
          <a:prstGeom prst="rect">
            <a:avLst/>
          </a:prstGeom>
          <a:noFill/>
        </p:spPr>
        <p:txBody>
          <a:bodyPr wrap="square" rtlCol="0">
            <a:spAutoFit/>
          </a:bodyPr>
          <a:lstStyle/>
          <a:p>
            <a:r>
              <a:rPr lang="zh-CN" altLang="en-US" sz="4400">
                <a:solidFill>
                  <a:prstClr val="black"/>
                </a:solidFill>
                <a:latin typeface="叶根友刀锋黑草" panose="02010601030101010101" pitchFamily="2" charset="-122"/>
                <a:ea typeface="叶根友刀锋黑草" panose="02010601030101010101" pitchFamily="2" charset="-122"/>
              </a:rPr>
              <a:t>老师</a:t>
            </a:r>
            <a:endParaRPr lang="zh-CN" altLang="en-US" sz="4400">
              <a:solidFill>
                <a:prstClr val="black"/>
              </a:solidFill>
              <a:latin typeface="叶根友刀锋黑草" panose="02010601030101010101" pitchFamily="2" charset="-122"/>
              <a:ea typeface="叶根友刀锋黑草" panose="02010601030101010101" pitchFamily="2" charset="-122"/>
            </a:endParaRPr>
          </a:p>
        </p:txBody>
      </p:sp>
      <p:sp>
        <p:nvSpPr>
          <p:cNvPr id="7" name="矩形 6"/>
          <p:cNvSpPr/>
          <p:nvPr/>
        </p:nvSpPr>
        <p:spPr>
          <a:xfrm>
            <a:off x="7988052" y="3676352"/>
            <a:ext cx="325398" cy="2356671"/>
          </a:xfrm>
          <a:prstGeom prst="rect">
            <a:avLst/>
          </a:prstGeom>
        </p:spPr>
        <p:txBody>
          <a:bodyPr wrap="square">
            <a:spAutoFit/>
          </a:bodyPr>
          <a:lstStyle/>
          <a:p>
            <a:pPr algn="just">
              <a:lnSpc>
                <a:spcPct val="150000"/>
              </a:lnSpc>
            </a:pPr>
            <a:r>
              <a:rPr lang="zh-CN" altLang="en-US" sz="2000" b="1">
                <a:gradFill>
                  <a:gsLst>
                    <a:gs pos="0">
                      <a:srgbClr val="5C5D3C"/>
                    </a:gs>
                    <a:gs pos="33000">
                      <a:srgbClr val="AAA068"/>
                    </a:gs>
                    <a:gs pos="65000">
                      <a:srgbClr val="F271A1"/>
                    </a:gs>
                    <a:gs pos="100000">
                      <a:srgbClr val="3E3548"/>
                    </a:gs>
                  </a:gsLst>
                  <a:lin ang="0" scaled="1"/>
                </a:gradFill>
                <a:latin typeface="华文楷体" panose="02010600040101010101" pitchFamily="2" charset="-122"/>
                <a:ea typeface="华文楷体" panose="02010600040101010101" pitchFamily="2" charset="-122"/>
              </a:rPr>
              <a:t>教师节快乐 </a:t>
            </a:r>
            <a:endParaRPr lang="en-US" altLang="zh-CN" sz="2000" b="1">
              <a:gradFill>
                <a:gsLst>
                  <a:gs pos="0">
                    <a:srgbClr val="5C5D3C"/>
                  </a:gs>
                  <a:gs pos="33000">
                    <a:srgbClr val="AAA068"/>
                  </a:gs>
                  <a:gs pos="65000">
                    <a:srgbClr val="F271A1"/>
                  </a:gs>
                  <a:gs pos="100000">
                    <a:srgbClr val="3E3548"/>
                  </a:gs>
                </a:gsLst>
                <a:lin ang="0" scaled="1"/>
              </a:gradFill>
              <a:latin typeface="华文楷体" panose="02010600040101010101" pitchFamily="2" charset="-122"/>
              <a:ea typeface="华文楷体" panose="02010600040101010101" pitchFamily="2" charset="-122"/>
            </a:endParaRPr>
          </a:p>
        </p:txBody>
      </p:sp>
      <p:sp>
        <p:nvSpPr>
          <p:cNvPr id="9" name="矩形 8"/>
          <p:cNvSpPr/>
          <p:nvPr/>
        </p:nvSpPr>
        <p:spPr>
          <a:xfrm flipH="1">
            <a:off x="1903274" y="3774758"/>
            <a:ext cx="6093976" cy="2332213"/>
          </a:xfrm>
          <a:prstGeom prst="rect">
            <a:avLst/>
          </a:prstGeom>
        </p:spPr>
        <p:txBody>
          <a:bodyPr vert="eaVert" wrap="square">
            <a:spAutoFit/>
          </a:bodyPr>
          <a:lstStyle/>
          <a:p>
            <a:pPr>
              <a:lnSpc>
                <a:spcPct val="150000"/>
              </a:lnSpc>
            </a:pPr>
            <a:r>
              <a:rPr lang="zh-CN" altLang="en-US" sz="1600" b="1">
                <a:solidFill>
                  <a:prstClr val="black"/>
                </a:solidFill>
                <a:latin typeface="华文楷体" panose="02010600040101010101" pitchFamily="2" charset="-122"/>
                <a:ea typeface="华文楷体" panose="02010600040101010101" pitchFamily="2" charset="-122"/>
              </a:rPr>
              <a:t>尊师重教是中国的传统，早在公元前</a:t>
            </a:r>
            <a:r>
              <a:rPr lang="en-US" altLang="zh-CN" sz="1600" b="1">
                <a:solidFill>
                  <a:prstClr val="black"/>
                </a:solidFill>
                <a:latin typeface="华文楷体" panose="02010600040101010101" pitchFamily="2" charset="-122"/>
                <a:ea typeface="华文楷体" panose="02010600040101010101" pitchFamily="2" charset="-122"/>
              </a:rPr>
              <a:t>11</a:t>
            </a:r>
            <a:r>
              <a:rPr lang="zh-CN" altLang="en-US" sz="1600" b="1">
                <a:solidFill>
                  <a:prstClr val="black"/>
                </a:solidFill>
                <a:latin typeface="华文楷体" panose="02010600040101010101" pitchFamily="2" charset="-122"/>
                <a:ea typeface="华文楷体" panose="02010600040101010101" pitchFamily="2" charset="-122"/>
              </a:rPr>
              <a:t>世纪的西周时期，就提出“弟子事师，敬同于父”。教师节，旨在肯定教师为教育事业所做的贡献。</a:t>
            </a:r>
            <a:r>
              <a:rPr lang="en-US" altLang="zh-CN" sz="1600" b="1">
                <a:solidFill>
                  <a:prstClr val="black"/>
                </a:solidFill>
                <a:latin typeface="华文楷体" panose="02010600040101010101" pitchFamily="2" charset="-122"/>
                <a:ea typeface="华文楷体" panose="02010600040101010101" pitchFamily="2" charset="-122"/>
              </a:rPr>
              <a:t>1985</a:t>
            </a:r>
            <a:r>
              <a:rPr lang="zh-CN" altLang="en-US" sz="1600" b="1">
                <a:solidFill>
                  <a:prstClr val="black"/>
                </a:solidFill>
                <a:latin typeface="华文楷体" panose="02010600040101010101" pitchFamily="2" charset="-122"/>
                <a:ea typeface="华文楷体" panose="02010600040101010101" pitchFamily="2" charset="-122"/>
              </a:rPr>
              <a:t>年，第六届全国人大常委会第九次会议通过了国务院关于建立教师节的议案，会议决定将每年的</a:t>
            </a:r>
            <a:r>
              <a:rPr lang="en-US" altLang="zh-CN" sz="1600" b="1">
                <a:solidFill>
                  <a:prstClr val="black"/>
                </a:solidFill>
                <a:latin typeface="华文楷体" panose="02010600040101010101" pitchFamily="2" charset="-122"/>
                <a:ea typeface="华文楷体" panose="02010600040101010101" pitchFamily="2" charset="-122"/>
              </a:rPr>
              <a:t>9</a:t>
            </a:r>
            <a:r>
              <a:rPr lang="zh-CN" altLang="en-US" sz="1600" b="1">
                <a:solidFill>
                  <a:prstClr val="black"/>
                </a:solidFill>
                <a:latin typeface="华文楷体" panose="02010600040101010101" pitchFamily="2" charset="-122"/>
                <a:ea typeface="华文楷体" panose="02010600040101010101" pitchFamily="2" charset="-122"/>
              </a:rPr>
              <a:t>月</a:t>
            </a:r>
            <a:r>
              <a:rPr lang="en-US" altLang="zh-CN" sz="1600" b="1">
                <a:solidFill>
                  <a:prstClr val="black"/>
                </a:solidFill>
                <a:latin typeface="华文楷体" panose="02010600040101010101" pitchFamily="2" charset="-122"/>
                <a:ea typeface="华文楷体" panose="02010600040101010101" pitchFamily="2" charset="-122"/>
              </a:rPr>
              <a:t>10</a:t>
            </a:r>
            <a:r>
              <a:rPr lang="zh-CN" altLang="en-US" sz="1600" b="1">
                <a:solidFill>
                  <a:prstClr val="black"/>
                </a:solidFill>
                <a:latin typeface="华文楷体" panose="02010600040101010101" pitchFamily="2" charset="-122"/>
                <a:ea typeface="华文楷体" panose="02010600040101010101" pitchFamily="2" charset="-122"/>
              </a:rPr>
              <a:t>日定为教师节。</a:t>
            </a:r>
            <a:r>
              <a:rPr lang="en-US" altLang="zh-CN" sz="1600" b="1">
                <a:solidFill>
                  <a:prstClr val="black"/>
                </a:solidFill>
                <a:latin typeface="华文楷体" panose="02010600040101010101" pitchFamily="2" charset="-122"/>
                <a:ea typeface="华文楷体" panose="02010600040101010101" pitchFamily="2" charset="-122"/>
              </a:rPr>
              <a:t>1985</a:t>
            </a:r>
            <a:r>
              <a:rPr lang="zh-CN" altLang="en-US" sz="1600" b="1">
                <a:solidFill>
                  <a:prstClr val="black"/>
                </a:solidFill>
                <a:latin typeface="华文楷体" panose="02010600040101010101" pitchFamily="2" charset="-122"/>
                <a:ea typeface="华文楷体" panose="02010600040101010101" pitchFamily="2" charset="-122"/>
              </a:rPr>
              <a:t>年</a:t>
            </a:r>
            <a:r>
              <a:rPr lang="en-US" altLang="zh-CN" sz="1600" b="1">
                <a:solidFill>
                  <a:prstClr val="black"/>
                </a:solidFill>
                <a:latin typeface="华文楷体" panose="02010600040101010101" pitchFamily="2" charset="-122"/>
                <a:ea typeface="华文楷体" panose="02010600040101010101" pitchFamily="2" charset="-122"/>
              </a:rPr>
              <a:t>9</a:t>
            </a:r>
            <a:r>
              <a:rPr lang="zh-CN" altLang="en-US" sz="1600" b="1">
                <a:solidFill>
                  <a:prstClr val="black"/>
                </a:solidFill>
                <a:latin typeface="华文楷体" panose="02010600040101010101" pitchFamily="2" charset="-122"/>
                <a:ea typeface="华文楷体" panose="02010600040101010101" pitchFamily="2" charset="-122"/>
              </a:rPr>
              <a:t>月</a:t>
            </a:r>
            <a:r>
              <a:rPr lang="en-US" altLang="zh-CN" sz="1600" b="1">
                <a:solidFill>
                  <a:prstClr val="black"/>
                </a:solidFill>
                <a:latin typeface="华文楷体" panose="02010600040101010101" pitchFamily="2" charset="-122"/>
                <a:ea typeface="华文楷体" panose="02010600040101010101" pitchFamily="2" charset="-122"/>
              </a:rPr>
              <a:t>10</a:t>
            </a:r>
            <a:r>
              <a:rPr lang="zh-CN" altLang="en-US" sz="1600" b="1">
                <a:solidFill>
                  <a:prstClr val="black"/>
                </a:solidFill>
                <a:latin typeface="华文楷体" panose="02010600040101010101" pitchFamily="2" charset="-122"/>
                <a:ea typeface="华文楷体" panose="02010600040101010101" pitchFamily="2" charset="-122"/>
              </a:rPr>
              <a:t>日，是中国第一个教师节。</a:t>
            </a:r>
            <a:endParaRPr lang="en-US" altLang="zh-CN" sz="1600" b="1">
              <a:solidFill>
                <a:prstClr val="black"/>
              </a:solidFill>
              <a:latin typeface="华文楷体" panose="02010600040101010101" pitchFamily="2" charset="-122"/>
              <a:ea typeface="华文楷体" panose="02010600040101010101" pitchFamily="2" charset="-122"/>
            </a:endParaRPr>
          </a:p>
        </p:txBody>
      </p:sp>
      <p:pic>
        <p:nvPicPr>
          <p:cNvPr id="4" name="图片 3"/>
          <p:cNvPicPr>
            <a:picLocks noChangeAspect="1"/>
          </p:cNvPicPr>
          <p:nvPr/>
        </p:nvPicPr>
        <p:blipFill>
          <a:blip r:embed="rId3">
            <a:grayscl/>
          </a:blip>
          <a:stretch>
            <a:fillRect/>
          </a:stretch>
        </p:blipFill>
        <p:spPr>
          <a:xfrm>
            <a:off x="837830" y="2011082"/>
            <a:ext cx="831327" cy="4181825"/>
          </a:xfrm>
          <a:prstGeom prst="rect">
            <a:avLst/>
          </a:prstGeom>
        </p:spPr>
      </p:pic>
    </p:spTree>
  </p:cSld>
  <p:clrMapOvr>
    <a:masterClrMapping/>
  </p:clrMapOvr>
  <p:transition spd="slow" advTm="500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0" presetClass="path" presetSubtype="0" accel="50000" decel="50000" fill="hold" nodeType="withEffect">
                                  <p:stCondLst>
                                    <p:cond delay="0"/>
                                  </p:stCondLst>
                                  <p:childTnLst>
                                    <p:animMotion origin="layout" path="M 0.03867 -0.01065 L 0.13867 -0.10509 L 0.28086 0.04907 L 0.38086 -0.15787 L 0.51914 0.00046 L 0.64883 -0.19398 L 0.73555 -0.01898 L 0.73555 -0.02315 L 0.73476 -0.02593 " pathEditMode="relative" ptsTypes="AAAAAAAAA">
                                      <p:cBhvr>
                                        <p:cTn id="8" dur="1750" fill="hold"/>
                                        <p:tgtEl>
                                          <p:spTgt spid="4"/>
                                        </p:tgtEl>
                                        <p:attrNameLst>
                                          <p:attrName>ppt_x</p:attrName>
                                          <p:attrName>ppt_y</p:attrName>
                                        </p:attrNameLst>
                                      </p:cBhvr>
                                    </p:animMotion>
                                  </p:childTnLst>
                                </p:cTn>
                              </p:par>
                              <p:par>
                                <p:cTn id="9" presetID="22" presetClass="entr" presetSubtype="8" fill="hold" nodeType="withEffect">
                                  <p:stCondLst>
                                    <p:cond delay="250"/>
                                  </p:stCondLst>
                                  <p:childTnLst>
                                    <p:set>
                                      <p:cBhvr>
                                        <p:cTn id="10" dur="1" fill="hold">
                                          <p:stCondLst>
                                            <p:cond delay="0"/>
                                          </p:stCondLst>
                                        </p:cTn>
                                        <p:tgtEl>
                                          <p:spTgt spid="2"/>
                                        </p:tgtEl>
                                        <p:attrNameLst>
                                          <p:attrName>style.visibility</p:attrName>
                                        </p:attrNameLst>
                                      </p:cBhvr>
                                      <p:to>
                                        <p:strVal val="visible"/>
                                      </p:to>
                                    </p:set>
                                    <p:animEffect transition="in" filter="wipe(left)">
                                      <p:cBhvr>
                                        <p:cTn id="11" dur="1750"/>
                                        <p:tgtEl>
                                          <p:spTgt spid="2"/>
                                        </p:tgtEl>
                                      </p:cBhvr>
                                    </p:animEffect>
                                  </p:childTnLst>
                                </p:cTn>
                              </p:par>
                            </p:childTnLst>
                          </p:cTn>
                        </p:par>
                        <p:par>
                          <p:cTn id="12" fill="hold">
                            <p:stCondLst>
                              <p:cond delay="0"/>
                            </p:stCondLst>
                            <p:childTnLst>
                              <p:par>
                                <p:cTn id="13" presetID="10" presetClass="entr" presetSubtype="0" fill="hold" grpId="0" nodeType="after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750"/>
                                        <p:tgtEl>
                                          <p:spTgt spid="5"/>
                                        </p:tgtEl>
                                      </p:cBhvr>
                                    </p:animEffect>
                                  </p:childTnLst>
                                </p:cTn>
                              </p:par>
                            </p:childTnLst>
                          </p:cTn>
                        </p:par>
                        <p:par>
                          <p:cTn id="16" fill="hold">
                            <p:stCondLst>
                              <p:cond delay="1000"/>
                            </p:stCondLst>
                            <p:childTnLst>
                              <p:par>
                                <p:cTn id="17" presetID="10" presetClass="entr" presetSubtype="0" fill="hold" grpId="0" nodeType="after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fade">
                                      <p:cBhvr>
                                        <p:cTn id="19" dur="750"/>
                                        <p:tgtEl>
                                          <p:spTgt spid="7"/>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fade">
                                      <p:cBhvr>
                                        <p:cTn id="23" dur="75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p:bldP spid="9"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图片 16"/>
          <p:cNvPicPr>
            <a:picLocks noChangeAspect="1"/>
          </p:cNvPicPr>
          <p:nvPr/>
        </p:nvPicPr>
        <p:blipFill>
          <a:blip r:embed="rId1"/>
          <a:stretch>
            <a:fillRect/>
          </a:stretch>
        </p:blipFill>
        <p:spPr>
          <a:xfrm>
            <a:off x="0" y="0"/>
            <a:ext cx="12192000" cy="6858000"/>
          </a:xfrm>
          <a:prstGeom prst="rect">
            <a:avLst/>
          </a:prstGeom>
        </p:spPr>
      </p:pic>
      <p:pic>
        <p:nvPicPr>
          <p:cNvPr id="2" name="图片 1"/>
          <p:cNvPicPr>
            <a:picLocks noChangeAspect="1"/>
          </p:cNvPicPr>
          <p:nvPr/>
        </p:nvPicPr>
        <p:blipFill>
          <a:blip r:embed="rId2" cstate="email"/>
          <a:stretch>
            <a:fillRect/>
          </a:stretch>
        </p:blipFill>
        <p:spPr>
          <a:xfrm flipV="1">
            <a:off x="3844407" y="0"/>
            <a:ext cx="4067757" cy="6858000"/>
          </a:xfrm>
          <a:prstGeom prst="rect">
            <a:avLst/>
          </a:prstGeom>
        </p:spPr>
      </p:pic>
      <p:sp>
        <p:nvSpPr>
          <p:cNvPr id="3" name="矩形 2"/>
          <p:cNvSpPr/>
          <p:nvPr/>
        </p:nvSpPr>
        <p:spPr>
          <a:xfrm>
            <a:off x="4742510" y="5702973"/>
            <a:ext cx="1611114" cy="1061829"/>
          </a:xfrm>
          <a:prstGeom prst="rect">
            <a:avLst/>
          </a:prstGeom>
        </p:spPr>
        <p:txBody>
          <a:bodyPr wrap="square">
            <a:spAutoFit/>
          </a:bodyPr>
          <a:lstStyle/>
          <a:p>
            <a:pPr algn="ctr">
              <a:lnSpc>
                <a:spcPct val="150000"/>
              </a:lnSpc>
            </a:pPr>
            <a:r>
              <a:rPr lang="zh-CN" altLang="en-US" sz="1400">
                <a:solidFill>
                  <a:prstClr val="black"/>
                </a:solidFill>
                <a:latin typeface="华文楷体" panose="02010600040101010101" pitchFamily="2" charset="-122"/>
                <a:ea typeface="华文楷体" panose="02010600040101010101" pitchFamily="2" charset="-122"/>
              </a:rPr>
              <a:t>蕴含大量中国元素</a:t>
            </a:r>
            <a:endParaRPr lang="en-US" altLang="zh-CN" sz="1400">
              <a:solidFill>
                <a:prstClr val="black"/>
              </a:solidFill>
              <a:latin typeface="华文楷体" panose="02010600040101010101" pitchFamily="2" charset="-122"/>
              <a:ea typeface="华文楷体" panose="02010600040101010101" pitchFamily="2" charset="-122"/>
            </a:endParaRPr>
          </a:p>
          <a:p>
            <a:pPr algn="ctr">
              <a:lnSpc>
                <a:spcPct val="150000"/>
              </a:lnSpc>
            </a:pPr>
            <a:r>
              <a:rPr lang="zh-CN" altLang="en-US" sz="1400">
                <a:solidFill>
                  <a:prstClr val="black"/>
                </a:solidFill>
                <a:latin typeface="华文楷体" panose="02010600040101010101" pitchFamily="2" charset="-122"/>
                <a:ea typeface="华文楷体" panose="02010600040101010101" pitchFamily="2" charset="-122"/>
              </a:rPr>
              <a:t>全球流行趋势的</a:t>
            </a:r>
            <a:endParaRPr lang="en-US" altLang="zh-CN" sz="1400">
              <a:solidFill>
                <a:prstClr val="black"/>
              </a:solidFill>
              <a:latin typeface="华文楷体" panose="02010600040101010101" pitchFamily="2" charset="-122"/>
              <a:ea typeface="华文楷体" panose="02010600040101010101" pitchFamily="2" charset="-122"/>
            </a:endParaRPr>
          </a:p>
          <a:p>
            <a:pPr algn="ctr">
              <a:lnSpc>
                <a:spcPct val="150000"/>
              </a:lnSpc>
            </a:pPr>
            <a:r>
              <a:rPr lang="zh-CN" altLang="en-US" sz="1400">
                <a:solidFill>
                  <a:prstClr val="black"/>
                </a:solidFill>
                <a:latin typeface="华文楷体" panose="02010600040101010101" pitchFamily="2" charset="-122"/>
                <a:ea typeface="华文楷体" panose="02010600040101010101" pitchFamily="2" charset="-122"/>
              </a:rPr>
              <a:t>艺术形式</a:t>
            </a:r>
            <a:endParaRPr lang="zh-CN" altLang="en-US" sz="1400">
              <a:solidFill>
                <a:prstClr val="black"/>
              </a:solidFill>
              <a:latin typeface="华文楷体" panose="02010600040101010101" pitchFamily="2" charset="-122"/>
              <a:ea typeface="华文楷体" panose="02010600040101010101" pitchFamily="2" charset="-122"/>
            </a:endParaRPr>
          </a:p>
        </p:txBody>
      </p:sp>
      <p:sp>
        <p:nvSpPr>
          <p:cNvPr id="5" name="矩形 4"/>
          <p:cNvSpPr/>
          <p:nvPr/>
        </p:nvSpPr>
        <p:spPr>
          <a:xfrm>
            <a:off x="4759725" y="5354769"/>
            <a:ext cx="1596627" cy="461665"/>
          </a:xfrm>
          <a:prstGeom prst="rect">
            <a:avLst/>
          </a:prstGeom>
        </p:spPr>
        <p:txBody>
          <a:bodyPr wrap="square">
            <a:spAutoFit/>
          </a:bodyPr>
          <a:lstStyle/>
          <a:p>
            <a:pPr>
              <a:lnSpc>
                <a:spcPct val="150000"/>
              </a:lnSpc>
            </a:pPr>
            <a:r>
              <a:rPr lang="zh-CN" altLang="en-US" sz="1600" b="1">
                <a:solidFill>
                  <a:srgbClr val="C00000"/>
                </a:solidFill>
                <a:latin typeface="华文楷体" panose="02010600040101010101" pitchFamily="2" charset="-122"/>
                <a:ea typeface="华文楷体" panose="02010600040101010101" pitchFamily="2" charset="-122"/>
              </a:rPr>
              <a:t>教师节快乐 </a:t>
            </a:r>
            <a:endParaRPr lang="en-US" altLang="zh-CN" sz="1600" b="1">
              <a:solidFill>
                <a:srgbClr val="C00000"/>
              </a:solidFill>
              <a:latin typeface="华文楷体" panose="02010600040101010101" pitchFamily="2" charset="-122"/>
              <a:ea typeface="华文楷体" panose="02010600040101010101" pitchFamily="2" charset="-122"/>
            </a:endParaRPr>
          </a:p>
        </p:txBody>
      </p:sp>
      <p:sp>
        <p:nvSpPr>
          <p:cNvPr id="6" name="矩形 5"/>
          <p:cNvSpPr/>
          <p:nvPr/>
        </p:nvSpPr>
        <p:spPr>
          <a:xfrm>
            <a:off x="6711896" y="6233887"/>
            <a:ext cx="342048" cy="426463"/>
          </a:xfrm>
          <a:prstGeom prst="rect">
            <a:avLst/>
          </a:prstGeom>
        </p:spPr>
        <p:txBody>
          <a:bodyPr wrap="square">
            <a:spAutoFit/>
          </a:bodyPr>
          <a:lstStyle/>
          <a:p>
            <a:pPr>
              <a:lnSpc>
                <a:spcPct val="150000"/>
              </a:lnSpc>
            </a:pPr>
            <a:r>
              <a:rPr lang="en-US" altLang="zh-CN" sz="1600" b="1">
                <a:solidFill>
                  <a:prstClr val="white"/>
                </a:solidFill>
                <a:latin typeface="华文楷体" panose="02010600040101010101" pitchFamily="2" charset="-122"/>
                <a:ea typeface="华文楷体" panose="02010600040101010101" pitchFamily="2" charset="-122"/>
              </a:rPr>
              <a:t>1</a:t>
            </a:r>
            <a:endParaRPr lang="en-US" altLang="zh-CN" sz="1600" b="1">
              <a:solidFill>
                <a:prstClr val="white"/>
              </a:solidFill>
              <a:latin typeface="华文楷体" panose="02010600040101010101" pitchFamily="2" charset="-122"/>
              <a:ea typeface="华文楷体" panose="02010600040101010101" pitchFamily="2" charset="-122"/>
            </a:endParaRPr>
          </a:p>
        </p:txBody>
      </p:sp>
      <p:sp>
        <p:nvSpPr>
          <p:cNvPr id="7" name="矩形 6"/>
          <p:cNvSpPr/>
          <p:nvPr/>
        </p:nvSpPr>
        <p:spPr>
          <a:xfrm>
            <a:off x="6369848" y="4604370"/>
            <a:ext cx="342048" cy="426463"/>
          </a:xfrm>
          <a:prstGeom prst="rect">
            <a:avLst/>
          </a:prstGeom>
        </p:spPr>
        <p:txBody>
          <a:bodyPr wrap="square">
            <a:spAutoFit/>
          </a:bodyPr>
          <a:lstStyle/>
          <a:p>
            <a:pPr>
              <a:lnSpc>
                <a:spcPct val="150000"/>
              </a:lnSpc>
            </a:pPr>
            <a:r>
              <a:rPr lang="en-US" altLang="zh-CN" sz="1600" b="1">
                <a:solidFill>
                  <a:prstClr val="white"/>
                </a:solidFill>
                <a:latin typeface="华文楷体" panose="02010600040101010101" pitchFamily="2" charset="-122"/>
                <a:ea typeface="华文楷体" panose="02010600040101010101" pitchFamily="2" charset="-122"/>
              </a:rPr>
              <a:t>2</a:t>
            </a:r>
            <a:endParaRPr lang="en-US" altLang="zh-CN" sz="1600" b="1">
              <a:solidFill>
                <a:prstClr val="white"/>
              </a:solidFill>
              <a:latin typeface="华文楷体" panose="02010600040101010101" pitchFamily="2" charset="-122"/>
              <a:ea typeface="华文楷体" panose="02010600040101010101" pitchFamily="2" charset="-122"/>
            </a:endParaRPr>
          </a:p>
        </p:txBody>
      </p:sp>
      <p:sp>
        <p:nvSpPr>
          <p:cNvPr id="9" name="矩形 8"/>
          <p:cNvSpPr/>
          <p:nvPr/>
        </p:nvSpPr>
        <p:spPr>
          <a:xfrm>
            <a:off x="5577095" y="2927969"/>
            <a:ext cx="342048" cy="426463"/>
          </a:xfrm>
          <a:prstGeom prst="rect">
            <a:avLst/>
          </a:prstGeom>
        </p:spPr>
        <p:txBody>
          <a:bodyPr wrap="square">
            <a:spAutoFit/>
          </a:bodyPr>
          <a:lstStyle/>
          <a:p>
            <a:pPr>
              <a:lnSpc>
                <a:spcPct val="150000"/>
              </a:lnSpc>
            </a:pPr>
            <a:r>
              <a:rPr lang="en-US" altLang="zh-CN" sz="1600" b="1">
                <a:solidFill>
                  <a:prstClr val="white"/>
                </a:solidFill>
                <a:latin typeface="华文楷体" panose="02010600040101010101" pitchFamily="2" charset="-122"/>
                <a:ea typeface="华文楷体" panose="02010600040101010101" pitchFamily="2" charset="-122"/>
              </a:rPr>
              <a:t>3</a:t>
            </a:r>
            <a:endParaRPr lang="en-US" altLang="zh-CN" sz="1600" b="1">
              <a:solidFill>
                <a:prstClr val="white"/>
              </a:solidFill>
              <a:latin typeface="华文楷体" panose="02010600040101010101" pitchFamily="2" charset="-122"/>
              <a:ea typeface="华文楷体" panose="02010600040101010101" pitchFamily="2" charset="-122"/>
            </a:endParaRPr>
          </a:p>
        </p:txBody>
      </p:sp>
      <p:sp>
        <p:nvSpPr>
          <p:cNvPr id="10" name="矩形 9"/>
          <p:cNvSpPr/>
          <p:nvPr/>
        </p:nvSpPr>
        <p:spPr>
          <a:xfrm>
            <a:off x="4771538" y="932255"/>
            <a:ext cx="342048" cy="426463"/>
          </a:xfrm>
          <a:prstGeom prst="rect">
            <a:avLst/>
          </a:prstGeom>
        </p:spPr>
        <p:txBody>
          <a:bodyPr wrap="square">
            <a:spAutoFit/>
          </a:bodyPr>
          <a:lstStyle/>
          <a:p>
            <a:pPr>
              <a:lnSpc>
                <a:spcPct val="150000"/>
              </a:lnSpc>
            </a:pPr>
            <a:r>
              <a:rPr lang="en-US" altLang="zh-CN" sz="1600" b="1">
                <a:solidFill>
                  <a:prstClr val="white"/>
                </a:solidFill>
                <a:latin typeface="华文楷体" panose="02010600040101010101" pitchFamily="2" charset="-122"/>
                <a:ea typeface="华文楷体" panose="02010600040101010101" pitchFamily="2" charset="-122"/>
              </a:rPr>
              <a:t>4</a:t>
            </a:r>
            <a:endParaRPr lang="en-US" altLang="zh-CN" sz="1600" b="1">
              <a:solidFill>
                <a:prstClr val="white"/>
              </a:solidFill>
              <a:latin typeface="华文楷体" panose="02010600040101010101" pitchFamily="2" charset="-122"/>
              <a:ea typeface="华文楷体" panose="02010600040101010101" pitchFamily="2" charset="-122"/>
            </a:endParaRPr>
          </a:p>
        </p:txBody>
      </p:sp>
      <p:sp>
        <p:nvSpPr>
          <p:cNvPr id="11" name="矩形 10"/>
          <p:cNvSpPr/>
          <p:nvPr/>
        </p:nvSpPr>
        <p:spPr>
          <a:xfrm>
            <a:off x="7096635" y="4200744"/>
            <a:ext cx="1611114" cy="1061829"/>
          </a:xfrm>
          <a:prstGeom prst="rect">
            <a:avLst/>
          </a:prstGeom>
        </p:spPr>
        <p:txBody>
          <a:bodyPr wrap="square">
            <a:spAutoFit/>
          </a:bodyPr>
          <a:lstStyle/>
          <a:p>
            <a:pPr algn="ctr">
              <a:lnSpc>
                <a:spcPct val="150000"/>
              </a:lnSpc>
            </a:pPr>
            <a:r>
              <a:rPr lang="zh-CN" altLang="en-US" sz="1400">
                <a:solidFill>
                  <a:prstClr val="black"/>
                </a:solidFill>
                <a:latin typeface="华文楷体" panose="02010600040101010101" pitchFamily="2" charset="-122"/>
                <a:ea typeface="华文楷体" panose="02010600040101010101" pitchFamily="2" charset="-122"/>
              </a:rPr>
              <a:t>蕴含大量中国元素</a:t>
            </a:r>
            <a:endParaRPr lang="en-US" altLang="zh-CN" sz="1400">
              <a:solidFill>
                <a:prstClr val="black"/>
              </a:solidFill>
              <a:latin typeface="华文楷体" panose="02010600040101010101" pitchFamily="2" charset="-122"/>
              <a:ea typeface="华文楷体" panose="02010600040101010101" pitchFamily="2" charset="-122"/>
            </a:endParaRPr>
          </a:p>
          <a:p>
            <a:pPr algn="ctr">
              <a:lnSpc>
                <a:spcPct val="150000"/>
              </a:lnSpc>
            </a:pPr>
            <a:r>
              <a:rPr lang="zh-CN" altLang="en-US" sz="1400">
                <a:solidFill>
                  <a:prstClr val="black"/>
                </a:solidFill>
                <a:latin typeface="华文楷体" panose="02010600040101010101" pitchFamily="2" charset="-122"/>
                <a:ea typeface="华文楷体" panose="02010600040101010101" pitchFamily="2" charset="-122"/>
              </a:rPr>
              <a:t>全球流行趋势的</a:t>
            </a:r>
            <a:endParaRPr lang="en-US" altLang="zh-CN" sz="1400">
              <a:solidFill>
                <a:prstClr val="black"/>
              </a:solidFill>
              <a:latin typeface="华文楷体" panose="02010600040101010101" pitchFamily="2" charset="-122"/>
              <a:ea typeface="华文楷体" panose="02010600040101010101" pitchFamily="2" charset="-122"/>
            </a:endParaRPr>
          </a:p>
          <a:p>
            <a:pPr algn="ctr">
              <a:lnSpc>
                <a:spcPct val="150000"/>
              </a:lnSpc>
            </a:pPr>
            <a:r>
              <a:rPr lang="zh-CN" altLang="en-US" sz="1400">
                <a:solidFill>
                  <a:prstClr val="black"/>
                </a:solidFill>
                <a:latin typeface="华文楷体" panose="02010600040101010101" pitchFamily="2" charset="-122"/>
                <a:ea typeface="华文楷体" panose="02010600040101010101" pitchFamily="2" charset="-122"/>
              </a:rPr>
              <a:t>艺术形式</a:t>
            </a:r>
            <a:endParaRPr lang="zh-CN" altLang="en-US" sz="1400">
              <a:solidFill>
                <a:prstClr val="black"/>
              </a:solidFill>
              <a:latin typeface="华文楷体" panose="02010600040101010101" pitchFamily="2" charset="-122"/>
              <a:ea typeface="华文楷体" panose="02010600040101010101" pitchFamily="2" charset="-122"/>
            </a:endParaRPr>
          </a:p>
        </p:txBody>
      </p:sp>
      <p:sp>
        <p:nvSpPr>
          <p:cNvPr id="12" name="矩形 11"/>
          <p:cNvSpPr/>
          <p:nvPr/>
        </p:nvSpPr>
        <p:spPr>
          <a:xfrm>
            <a:off x="7113850" y="3852540"/>
            <a:ext cx="1596627" cy="426463"/>
          </a:xfrm>
          <a:prstGeom prst="rect">
            <a:avLst/>
          </a:prstGeom>
        </p:spPr>
        <p:txBody>
          <a:bodyPr wrap="square">
            <a:spAutoFit/>
          </a:bodyPr>
          <a:lstStyle/>
          <a:p>
            <a:pPr>
              <a:lnSpc>
                <a:spcPct val="150000"/>
              </a:lnSpc>
            </a:pPr>
            <a:r>
              <a:rPr lang="zh-CN" altLang="en-US" sz="1600" b="1">
                <a:solidFill>
                  <a:srgbClr val="C00000"/>
                </a:solidFill>
                <a:latin typeface="华文楷体" panose="02010600040101010101" pitchFamily="2" charset="-122"/>
                <a:ea typeface="华文楷体" panose="02010600040101010101" pitchFamily="2" charset="-122"/>
              </a:rPr>
              <a:t>教师节快乐 </a:t>
            </a:r>
            <a:endParaRPr lang="en-US" altLang="zh-CN" sz="1600" b="1">
              <a:solidFill>
                <a:srgbClr val="C00000"/>
              </a:solidFill>
              <a:latin typeface="华文楷体" panose="02010600040101010101" pitchFamily="2" charset="-122"/>
              <a:ea typeface="华文楷体" panose="02010600040101010101" pitchFamily="2" charset="-122"/>
            </a:endParaRPr>
          </a:p>
        </p:txBody>
      </p:sp>
      <p:sp>
        <p:nvSpPr>
          <p:cNvPr id="13" name="矩形 12"/>
          <p:cNvSpPr/>
          <p:nvPr/>
        </p:nvSpPr>
        <p:spPr>
          <a:xfrm>
            <a:off x="2967322" y="2849710"/>
            <a:ext cx="1611114" cy="1061829"/>
          </a:xfrm>
          <a:prstGeom prst="rect">
            <a:avLst/>
          </a:prstGeom>
        </p:spPr>
        <p:txBody>
          <a:bodyPr wrap="square">
            <a:spAutoFit/>
          </a:bodyPr>
          <a:lstStyle/>
          <a:p>
            <a:pPr algn="ctr">
              <a:lnSpc>
                <a:spcPct val="150000"/>
              </a:lnSpc>
            </a:pPr>
            <a:r>
              <a:rPr lang="zh-CN" altLang="en-US" sz="1400">
                <a:solidFill>
                  <a:prstClr val="black"/>
                </a:solidFill>
                <a:latin typeface="华文楷体" panose="02010600040101010101" pitchFamily="2" charset="-122"/>
                <a:ea typeface="华文楷体" panose="02010600040101010101" pitchFamily="2" charset="-122"/>
              </a:rPr>
              <a:t>蕴含大量中国元素</a:t>
            </a:r>
            <a:endParaRPr lang="en-US" altLang="zh-CN" sz="1400">
              <a:solidFill>
                <a:prstClr val="black"/>
              </a:solidFill>
              <a:latin typeface="华文楷体" panose="02010600040101010101" pitchFamily="2" charset="-122"/>
              <a:ea typeface="华文楷体" panose="02010600040101010101" pitchFamily="2" charset="-122"/>
            </a:endParaRPr>
          </a:p>
          <a:p>
            <a:pPr algn="ctr">
              <a:lnSpc>
                <a:spcPct val="150000"/>
              </a:lnSpc>
            </a:pPr>
            <a:r>
              <a:rPr lang="zh-CN" altLang="en-US" sz="1400">
                <a:solidFill>
                  <a:prstClr val="black"/>
                </a:solidFill>
                <a:latin typeface="华文楷体" panose="02010600040101010101" pitchFamily="2" charset="-122"/>
                <a:ea typeface="华文楷体" panose="02010600040101010101" pitchFamily="2" charset="-122"/>
              </a:rPr>
              <a:t>全球流行趋势的</a:t>
            </a:r>
            <a:endParaRPr lang="en-US" altLang="zh-CN" sz="1400">
              <a:solidFill>
                <a:prstClr val="black"/>
              </a:solidFill>
              <a:latin typeface="华文楷体" panose="02010600040101010101" pitchFamily="2" charset="-122"/>
              <a:ea typeface="华文楷体" panose="02010600040101010101" pitchFamily="2" charset="-122"/>
            </a:endParaRPr>
          </a:p>
          <a:p>
            <a:pPr algn="ctr">
              <a:lnSpc>
                <a:spcPct val="150000"/>
              </a:lnSpc>
            </a:pPr>
            <a:r>
              <a:rPr lang="zh-CN" altLang="en-US" sz="1400">
                <a:solidFill>
                  <a:prstClr val="black"/>
                </a:solidFill>
                <a:latin typeface="华文楷体" panose="02010600040101010101" pitchFamily="2" charset="-122"/>
                <a:ea typeface="华文楷体" panose="02010600040101010101" pitchFamily="2" charset="-122"/>
              </a:rPr>
              <a:t>艺术形式</a:t>
            </a:r>
            <a:endParaRPr lang="zh-CN" altLang="en-US" sz="1400">
              <a:solidFill>
                <a:prstClr val="black"/>
              </a:solidFill>
              <a:latin typeface="华文楷体" panose="02010600040101010101" pitchFamily="2" charset="-122"/>
              <a:ea typeface="华文楷体" panose="02010600040101010101" pitchFamily="2" charset="-122"/>
            </a:endParaRPr>
          </a:p>
        </p:txBody>
      </p:sp>
      <p:sp>
        <p:nvSpPr>
          <p:cNvPr id="14" name="矩形 13"/>
          <p:cNvSpPr/>
          <p:nvPr/>
        </p:nvSpPr>
        <p:spPr>
          <a:xfrm>
            <a:off x="2984537" y="2501506"/>
            <a:ext cx="1596627" cy="426463"/>
          </a:xfrm>
          <a:prstGeom prst="rect">
            <a:avLst/>
          </a:prstGeom>
        </p:spPr>
        <p:txBody>
          <a:bodyPr wrap="square">
            <a:spAutoFit/>
          </a:bodyPr>
          <a:lstStyle/>
          <a:p>
            <a:pPr>
              <a:lnSpc>
                <a:spcPct val="150000"/>
              </a:lnSpc>
            </a:pPr>
            <a:r>
              <a:rPr lang="zh-CN" altLang="en-US" sz="1600" b="1">
                <a:solidFill>
                  <a:srgbClr val="C00000"/>
                </a:solidFill>
                <a:latin typeface="华文楷体" panose="02010600040101010101" pitchFamily="2" charset="-122"/>
                <a:ea typeface="华文楷体" panose="02010600040101010101" pitchFamily="2" charset="-122"/>
              </a:rPr>
              <a:t>教师节快乐 </a:t>
            </a:r>
            <a:endParaRPr lang="en-US" altLang="zh-CN" sz="1600" b="1">
              <a:solidFill>
                <a:srgbClr val="C00000"/>
              </a:solidFill>
              <a:latin typeface="华文楷体" panose="02010600040101010101" pitchFamily="2" charset="-122"/>
              <a:ea typeface="华文楷体" panose="02010600040101010101" pitchFamily="2" charset="-122"/>
            </a:endParaRPr>
          </a:p>
        </p:txBody>
      </p:sp>
      <p:sp>
        <p:nvSpPr>
          <p:cNvPr id="15" name="矩形 14"/>
          <p:cNvSpPr/>
          <p:nvPr/>
        </p:nvSpPr>
        <p:spPr>
          <a:xfrm>
            <a:off x="7912164" y="1182124"/>
            <a:ext cx="1611114" cy="1061829"/>
          </a:xfrm>
          <a:prstGeom prst="rect">
            <a:avLst/>
          </a:prstGeom>
        </p:spPr>
        <p:txBody>
          <a:bodyPr wrap="square">
            <a:spAutoFit/>
          </a:bodyPr>
          <a:lstStyle/>
          <a:p>
            <a:pPr algn="ctr">
              <a:lnSpc>
                <a:spcPct val="150000"/>
              </a:lnSpc>
            </a:pPr>
            <a:r>
              <a:rPr lang="zh-CN" altLang="en-US" sz="1400">
                <a:solidFill>
                  <a:prstClr val="black"/>
                </a:solidFill>
                <a:latin typeface="华文楷体" panose="02010600040101010101" pitchFamily="2" charset="-122"/>
                <a:ea typeface="华文楷体" panose="02010600040101010101" pitchFamily="2" charset="-122"/>
              </a:rPr>
              <a:t>蕴含大量中国元素</a:t>
            </a:r>
            <a:endParaRPr lang="en-US" altLang="zh-CN" sz="1400">
              <a:solidFill>
                <a:prstClr val="black"/>
              </a:solidFill>
              <a:latin typeface="华文楷体" panose="02010600040101010101" pitchFamily="2" charset="-122"/>
              <a:ea typeface="华文楷体" panose="02010600040101010101" pitchFamily="2" charset="-122"/>
            </a:endParaRPr>
          </a:p>
          <a:p>
            <a:pPr algn="ctr">
              <a:lnSpc>
                <a:spcPct val="150000"/>
              </a:lnSpc>
            </a:pPr>
            <a:r>
              <a:rPr lang="zh-CN" altLang="en-US" sz="1400">
                <a:solidFill>
                  <a:prstClr val="black"/>
                </a:solidFill>
                <a:latin typeface="华文楷体" panose="02010600040101010101" pitchFamily="2" charset="-122"/>
                <a:ea typeface="华文楷体" panose="02010600040101010101" pitchFamily="2" charset="-122"/>
              </a:rPr>
              <a:t>全球流行趋势的</a:t>
            </a:r>
            <a:endParaRPr lang="en-US" altLang="zh-CN" sz="1400">
              <a:solidFill>
                <a:prstClr val="black"/>
              </a:solidFill>
              <a:latin typeface="华文楷体" panose="02010600040101010101" pitchFamily="2" charset="-122"/>
              <a:ea typeface="华文楷体" panose="02010600040101010101" pitchFamily="2" charset="-122"/>
            </a:endParaRPr>
          </a:p>
          <a:p>
            <a:pPr algn="ctr">
              <a:lnSpc>
                <a:spcPct val="150000"/>
              </a:lnSpc>
            </a:pPr>
            <a:r>
              <a:rPr lang="zh-CN" altLang="en-US" sz="1400">
                <a:solidFill>
                  <a:prstClr val="black"/>
                </a:solidFill>
                <a:latin typeface="华文楷体" panose="02010600040101010101" pitchFamily="2" charset="-122"/>
                <a:ea typeface="华文楷体" panose="02010600040101010101" pitchFamily="2" charset="-122"/>
              </a:rPr>
              <a:t>艺术形式</a:t>
            </a:r>
            <a:endParaRPr lang="zh-CN" altLang="en-US" sz="1400">
              <a:solidFill>
                <a:prstClr val="black"/>
              </a:solidFill>
              <a:latin typeface="华文楷体" panose="02010600040101010101" pitchFamily="2" charset="-122"/>
              <a:ea typeface="华文楷体" panose="02010600040101010101" pitchFamily="2" charset="-122"/>
            </a:endParaRPr>
          </a:p>
        </p:txBody>
      </p:sp>
      <p:sp>
        <p:nvSpPr>
          <p:cNvPr id="16" name="矩形 15"/>
          <p:cNvSpPr/>
          <p:nvPr/>
        </p:nvSpPr>
        <p:spPr>
          <a:xfrm>
            <a:off x="7929379" y="833920"/>
            <a:ext cx="1596627" cy="426463"/>
          </a:xfrm>
          <a:prstGeom prst="rect">
            <a:avLst/>
          </a:prstGeom>
        </p:spPr>
        <p:txBody>
          <a:bodyPr wrap="square">
            <a:spAutoFit/>
          </a:bodyPr>
          <a:lstStyle/>
          <a:p>
            <a:pPr>
              <a:lnSpc>
                <a:spcPct val="150000"/>
              </a:lnSpc>
            </a:pPr>
            <a:r>
              <a:rPr lang="zh-CN" altLang="en-US" sz="1600" b="1">
                <a:solidFill>
                  <a:srgbClr val="C00000"/>
                </a:solidFill>
                <a:latin typeface="华文楷体" panose="02010600040101010101" pitchFamily="2" charset="-122"/>
                <a:ea typeface="华文楷体" panose="02010600040101010101" pitchFamily="2" charset="-122"/>
              </a:rPr>
              <a:t>教师节快乐 </a:t>
            </a:r>
            <a:endParaRPr lang="en-US" altLang="zh-CN" sz="1600" b="1">
              <a:solidFill>
                <a:srgbClr val="C00000"/>
              </a:solidFill>
              <a:latin typeface="华文楷体" panose="02010600040101010101" pitchFamily="2" charset="-122"/>
              <a:ea typeface="华文楷体" panose="02010600040101010101" pitchFamily="2" charset="-122"/>
            </a:endParaRPr>
          </a:p>
        </p:txBody>
      </p:sp>
    </p:spTree>
  </p:cSld>
  <p:clrMapOvr>
    <a:masterClrMapping/>
  </p:clrMapOvr>
  <p:transition spd="slow" advTm="500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750"/>
                                        <p:tgtEl>
                                          <p:spTgt spid="2"/>
                                        </p:tgtEl>
                                      </p:cBhvr>
                                    </p:animEffect>
                                  </p:childTnLst>
                                </p:cTn>
                              </p:par>
                            </p:childTnLst>
                          </p:cTn>
                        </p:par>
                        <p:par>
                          <p:cTn id="8" fill="hold">
                            <p:stCondLst>
                              <p:cond delay="2000"/>
                            </p:stCondLst>
                            <p:childTnLst>
                              <p:par>
                                <p:cTn id="9" presetID="10" presetClass="entr" presetSubtype="0"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500"/>
                                        <p:tgtEl>
                                          <p:spTgt spid="6"/>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fade">
                                      <p:cBhvr>
                                        <p:cTn id="14" dur="750"/>
                                        <p:tgtEl>
                                          <p:spTgt spid="3"/>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750"/>
                                        <p:tgtEl>
                                          <p:spTgt spid="5"/>
                                        </p:tgtEl>
                                      </p:cBhvr>
                                    </p:animEffect>
                                  </p:childTnLst>
                                </p:cTn>
                              </p:par>
                            </p:childTnLst>
                          </p:cTn>
                        </p:par>
                        <p:par>
                          <p:cTn id="18" fill="hold">
                            <p:stCondLst>
                              <p:cond delay="2500"/>
                            </p:stCondLst>
                            <p:childTnLst>
                              <p:par>
                                <p:cTn id="19" presetID="10" presetClass="entr" presetSubtype="0" fill="hold" grpId="0" nodeType="after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fade">
                                      <p:cBhvr>
                                        <p:cTn id="21" dur="750"/>
                                        <p:tgtEl>
                                          <p:spTgt spid="7"/>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12"/>
                                        </p:tgtEl>
                                        <p:attrNameLst>
                                          <p:attrName>style.visibility</p:attrName>
                                        </p:attrNameLst>
                                      </p:cBhvr>
                                      <p:to>
                                        <p:strVal val="visible"/>
                                      </p:to>
                                    </p:set>
                                    <p:animEffect transition="in" filter="fade">
                                      <p:cBhvr>
                                        <p:cTn id="24" dur="750"/>
                                        <p:tgtEl>
                                          <p:spTgt spid="12"/>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fade">
                                      <p:cBhvr>
                                        <p:cTn id="27" dur="750"/>
                                        <p:tgtEl>
                                          <p:spTgt spid="11"/>
                                        </p:tgtEl>
                                      </p:cBhvr>
                                    </p:animEffect>
                                  </p:childTnLst>
                                </p:cTn>
                              </p:par>
                            </p:childTnLst>
                          </p:cTn>
                        </p:par>
                        <p:par>
                          <p:cTn id="28" fill="hold">
                            <p:stCondLst>
                              <p:cond delay="3500"/>
                            </p:stCondLst>
                            <p:childTnLst>
                              <p:par>
                                <p:cTn id="29" presetID="10" presetClass="entr" presetSubtype="0" fill="hold" grpId="0" nodeType="afterEffect">
                                  <p:stCondLst>
                                    <p:cond delay="0"/>
                                  </p:stCondLst>
                                  <p:childTnLst>
                                    <p:set>
                                      <p:cBhvr>
                                        <p:cTn id="30" dur="1" fill="hold">
                                          <p:stCondLst>
                                            <p:cond delay="0"/>
                                          </p:stCondLst>
                                        </p:cTn>
                                        <p:tgtEl>
                                          <p:spTgt spid="9"/>
                                        </p:tgtEl>
                                        <p:attrNameLst>
                                          <p:attrName>style.visibility</p:attrName>
                                        </p:attrNameLst>
                                      </p:cBhvr>
                                      <p:to>
                                        <p:strVal val="visible"/>
                                      </p:to>
                                    </p:set>
                                    <p:animEffect transition="in" filter="fade">
                                      <p:cBhvr>
                                        <p:cTn id="31" dur="750"/>
                                        <p:tgtEl>
                                          <p:spTgt spid="9"/>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13"/>
                                        </p:tgtEl>
                                        <p:attrNameLst>
                                          <p:attrName>style.visibility</p:attrName>
                                        </p:attrNameLst>
                                      </p:cBhvr>
                                      <p:to>
                                        <p:strVal val="visible"/>
                                      </p:to>
                                    </p:set>
                                    <p:animEffect transition="in" filter="fade">
                                      <p:cBhvr>
                                        <p:cTn id="34" dur="750"/>
                                        <p:tgtEl>
                                          <p:spTgt spid="13"/>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14"/>
                                        </p:tgtEl>
                                        <p:attrNameLst>
                                          <p:attrName>style.visibility</p:attrName>
                                        </p:attrNameLst>
                                      </p:cBhvr>
                                      <p:to>
                                        <p:strVal val="visible"/>
                                      </p:to>
                                    </p:set>
                                    <p:animEffect transition="in" filter="fade">
                                      <p:cBhvr>
                                        <p:cTn id="37" dur="750"/>
                                        <p:tgtEl>
                                          <p:spTgt spid="14"/>
                                        </p:tgtEl>
                                      </p:cBhvr>
                                    </p:animEffect>
                                  </p:childTnLst>
                                </p:cTn>
                              </p:par>
                            </p:childTnLst>
                          </p:cTn>
                        </p:par>
                        <p:par>
                          <p:cTn id="38" fill="hold">
                            <p:stCondLst>
                              <p:cond delay="4500"/>
                            </p:stCondLst>
                            <p:childTnLst>
                              <p:par>
                                <p:cTn id="39" presetID="10" presetClass="entr" presetSubtype="0" fill="hold" grpId="0" nodeType="afterEffect">
                                  <p:stCondLst>
                                    <p:cond delay="0"/>
                                  </p:stCondLst>
                                  <p:childTnLst>
                                    <p:set>
                                      <p:cBhvr>
                                        <p:cTn id="40" dur="1" fill="hold">
                                          <p:stCondLst>
                                            <p:cond delay="0"/>
                                          </p:stCondLst>
                                        </p:cTn>
                                        <p:tgtEl>
                                          <p:spTgt spid="10"/>
                                        </p:tgtEl>
                                        <p:attrNameLst>
                                          <p:attrName>style.visibility</p:attrName>
                                        </p:attrNameLst>
                                      </p:cBhvr>
                                      <p:to>
                                        <p:strVal val="visible"/>
                                      </p:to>
                                    </p:set>
                                    <p:animEffect transition="in" filter="fade">
                                      <p:cBhvr>
                                        <p:cTn id="41" dur="750"/>
                                        <p:tgtEl>
                                          <p:spTgt spid="10"/>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15"/>
                                        </p:tgtEl>
                                        <p:attrNameLst>
                                          <p:attrName>style.visibility</p:attrName>
                                        </p:attrNameLst>
                                      </p:cBhvr>
                                      <p:to>
                                        <p:strVal val="visible"/>
                                      </p:to>
                                    </p:set>
                                    <p:animEffect transition="in" filter="fade">
                                      <p:cBhvr>
                                        <p:cTn id="44" dur="750"/>
                                        <p:tgtEl>
                                          <p:spTgt spid="15"/>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16"/>
                                        </p:tgtEl>
                                        <p:attrNameLst>
                                          <p:attrName>style.visibility</p:attrName>
                                        </p:attrNameLst>
                                      </p:cBhvr>
                                      <p:to>
                                        <p:strVal val="visible"/>
                                      </p:to>
                                    </p:set>
                                    <p:animEffect transition="in" filter="fade">
                                      <p:cBhvr>
                                        <p:cTn id="47" dur="75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p:bldP spid="7" grpId="0"/>
      <p:bldP spid="9" grpId="0"/>
      <p:bldP spid="10" grpId="0"/>
      <p:bldP spid="11" grpId="0"/>
      <p:bldP spid="12" grpId="0"/>
      <p:bldP spid="13" grpId="0"/>
      <p:bldP spid="14" grpId="0"/>
      <p:bldP spid="15" grpId="0"/>
      <p:bldP spid="16"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图片 14"/>
          <p:cNvPicPr>
            <a:picLocks noChangeAspect="1"/>
          </p:cNvPicPr>
          <p:nvPr/>
        </p:nvPicPr>
        <p:blipFill>
          <a:blip r:embed="rId1"/>
          <a:stretch>
            <a:fillRect/>
          </a:stretch>
        </p:blipFill>
        <p:spPr>
          <a:xfrm>
            <a:off x="0" y="0"/>
            <a:ext cx="12192000" cy="6858000"/>
          </a:xfrm>
          <a:prstGeom prst="rect">
            <a:avLst/>
          </a:prstGeom>
        </p:spPr>
      </p:pic>
      <p:sp>
        <p:nvSpPr>
          <p:cNvPr id="4" name="矩形 3"/>
          <p:cNvSpPr/>
          <p:nvPr/>
        </p:nvSpPr>
        <p:spPr>
          <a:xfrm>
            <a:off x="1110315" y="4238791"/>
            <a:ext cx="2815799" cy="1200329"/>
          </a:xfrm>
          <a:prstGeom prst="rect">
            <a:avLst/>
          </a:prstGeom>
        </p:spPr>
        <p:txBody>
          <a:bodyPr wrap="square">
            <a:spAutoFit/>
          </a:bodyPr>
          <a:lstStyle/>
          <a:p>
            <a:pPr algn="ctr">
              <a:lnSpc>
                <a:spcPct val="150000"/>
              </a:lnSpc>
            </a:pPr>
            <a:r>
              <a:rPr lang="zh-CN" altLang="en-US" sz="1600">
                <a:solidFill>
                  <a:prstClr val="black"/>
                </a:solidFill>
                <a:latin typeface="华文楷体" panose="02010600040101010101" pitchFamily="2" charset="-122"/>
                <a:ea typeface="华文楷体" panose="02010600040101010101" pitchFamily="2" charset="-122"/>
              </a:rPr>
              <a:t>蕴含大量中国元素并适应全球流行趋势的</a:t>
            </a:r>
            <a:endParaRPr lang="en-US" altLang="zh-CN" sz="1600">
              <a:solidFill>
                <a:prstClr val="black"/>
              </a:solidFill>
              <a:latin typeface="华文楷体" panose="02010600040101010101" pitchFamily="2" charset="-122"/>
              <a:ea typeface="华文楷体" panose="02010600040101010101" pitchFamily="2" charset="-122"/>
            </a:endParaRPr>
          </a:p>
          <a:p>
            <a:pPr algn="ctr">
              <a:lnSpc>
                <a:spcPct val="150000"/>
              </a:lnSpc>
            </a:pPr>
            <a:r>
              <a:rPr lang="zh-CN" altLang="en-US" sz="1600">
                <a:solidFill>
                  <a:prstClr val="black"/>
                </a:solidFill>
                <a:latin typeface="华文楷体" panose="02010600040101010101" pitchFamily="2" charset="-122"/>
                <a:ea typeface="华文楷体" panose="02010600040101010101" pitchFamily="2" charset="-122"/>
              </a:rPr>
              <a:t>艺术形式或生活方式</a:t>
            </a:r>
            <a:endParaRPr lang="zh-CN" altLang="en-US" sz="1600">
              <a:solidFill>
                <a:prstClr val="black"/>
              </a:solidFill>
              <a:latin typeface="华文楷体" panose="02010600040101010101" pitchFamily="2" charset="-122"/>
              <a:ea typeface="华文楷体" panose="02010600040101010101" pitchFamily="2" charset="-122"/>
            </a:endParaRPr>
          </a:p>
        </p:txBody>
      </p:sp>
      <p:grpSp>
        <p:nvGrpSpPr>
          <p:cNvPr id="11" name="组合 10"/>
          <p:cNvGrpSpPr/>
          <p:nvPr/>
        </p:nvGrpSpPr>
        <p:grpSpPr>
          <a:xfrm>
            <a:off x="872643" y="1398263"/>
            <a:ext cx="3166865" cy="3166865"/>
            <a:chOff x="853593" y="1192674"/>
            <a:chExt cx="3166865" cy="3166865"/>
          </a:xfrm>
        </p:grpSpPr>
        <p:pic>
          <p:nvPicPr>
            <p:cNvPr id="2" name="图片 1"/>
            <p:cNvPicPr>
              <a:picLocks noChangeAspect="1"/>
            </p:cNvPicPr>
            <p:nvPr/>
          </p:nvPicPr>
          <p:blipFill>
            <a:blip r:embed="rId2" cstate="email">
              <a:clrChange>
                <a:clrFrom>
                  <a:srgbClr val="FFFFFF"/>
                </a:clrFrom>
                <a:clrTo>
                  <a:srgbClr val="FFFFFF">
                    <a:alpha val="0"/>
                  </a:srgbClr>
                </a:clrTo>
              </a:clrChange>
            </a:blip>
            <a:stretch>
              <a:fillRect/>
            </a:stretch>
          </p:blipFill>
          <p:spPr>
            <a:xfrm>
              <a:off x="853593" y="1192674"/>
              <a:ext cx="3166865" cy="3166865"/>
            </a:xfrm>
            <a:prstGeom prst="rect">
              <a:avLst/>
            </a:prstGeom>
          </p:spPr>
        </p:pic>
        <p:sp>
          <p:nvSpPr>
            <p:cNvPr id="3" name="矩形 2"/>
            <p:cNvSpPr/>
            <p:nvPr/>
          </p:nvSpPr>
          <p:spPr>
            <a:xfrm>
              <a:off x="1638711" y="2359341"/>
              <a:ext cx="1596627" cy="510011"/>
            </a:xfrm>
            <a:prstGeom prst="rect">
              <a:avLst/>
            </a:prstGeom>
          </p:spPr>
          <p:txBody>
            <a:bodyPr wrap="square">
              <a:spAutoFit/>
            </a:bodyPr>
            <a:lstStyle/>
            <a:p>
              <a:pPr>
                <a:lnSpc>
                  <a:spcPct val="150000"/>
                </a:lnSpc>
              </a:pPr>
              <a:r>
                <a:rPr lang="zh-CN" altLang="en-US" sz="2000" b="1">
                  <a:solidFill>
                    <a:prstClr val="white"/>
                  </a:solidFill>
                  <a:latin typeface="华文楷体" panose="02010600040101010101" pitchFamily="2" charset="-122"/>
                  <a:ea typeface="华文楷体" panose="02010600040101010101" pitchFamily="2" charset="-122"/>
                </a:rPr>
                <a:t>教师节快乐 </a:t>
              </a:r>
              <a:endParaRPr lang="zh-CN" altLang="en-US" sz="2000" b="1">
                <a:solidFill>
                  <a:prstClr val="white"/>
                </a:solidFill>
                <a:latin typeface="华文楷体" panose="02010600040101010101" pitchFamily="2" charset="-122"/>
                <a:ea typeface="华文楷体" panose="02010600040101010101" pitchFamily="2" charset="-122"/>
              </a:endParaRPr>
            </a:p>
          </p:txBody>
        </p:sp>
      </p:grpSp>
      <p:grpSp>
        <p:nvGrpSpPr>
          <p:cNvPr id="14" name="组合 13"/>
          <p:cNvGrpSpPr/>
          <p:nvPr/>
        </p:nvGrpSpPr>
        <p:grpSpPr>
          <a:xfrm>
            <a:off x="4730282" y="1398263"/>
            <a:ext cx="3166865" cy="3166865"/>
            <a:chOff x="4711232" y="1192674"/>
            <a:chExt cx="3166865" cy="3166865"/>
          </a:xfrm>
        </p:grpSpPr>
        <p:pic>
          <p:nvPicPr>
            <p:cNvPr id="5" name="图片 4"/>
            <p:cNvPicPr>
              <a:picLocks noChangeAspect="1"/>
            </p:cNvPicPr>
            <p:nvPr/>
          </p:nvPicPr>
          <p:blipFill>
            <a:blip r:embed="rId2" cstate="email">
              <a:clrChange>
                <a:clrFrom>
                  <a:srgbClr val="FFFFFF"/>
                </a:clrFrom>
                <a:clrTo>
                  <a:srgbClr val="FFFFFF">
                    <a:alpha val="0"/>
                  </a:srgbClr>
                </a:clrTo>
              </a:clrChange>
            </a:blip>
            <a:stretch>
              <a:fillRect/>
            </a:stretch>
          </p:blipFill>
          <p:spPr>
            <a:xfrm>
              <a:off x="4711232" y="1192674"/>
              <a:ext cx="3166865" cy="3166865"/>
            </a:xfrm>
            <a:prstGeom prst="rect">
              <a:avLst/>
            </a:prstGeom>
          </p:spPr>
        </p:pic>
        <p:sp>
          <p:nvSpPr>
            <p:cNvPr id="6" name="矩形 5"/>
            <p:cNvSpPr/>
            <p:nvPr/>
          </p:nvSpPr>
          <p:spPr>
            <a:xfrm>
              <a:off x="5496350" y="2359341"/>
              <a:ext cx="1596627" cy="510011"/>
            </a:xfrm>
            <a:prstGeom prst="rect">
              <a:avLst/>
            </a:prstGeom>
          </p:spPr>
          <p:txBody>
            <a:bodyPr wrap="square">
              <a:spAutoFit/>
            </a:bodyPr>
            <a:lstStyle/>
            <a:p>
              <a:pPr>
                <a:lnSpc>
                  <a:spcPct val="150000"/>
                </a:lnSpc>
              </a:pPr>
              <a:r>
                <a:rPr lang="zh-CN" altLang="en-US" sz="2000" b="1">
                  <a:solidFill>
                    <a:prstClr val="white"/>
                  </a:solidFill>
                  <a:latin typeface="华文楷体" panose="02010600040101010101" pitchFamily="2" charset="-122"/>
                  <a:ea typeface="华文楷体" panose="02010600040101010101" pitchFamily="2" charset="-122"/>
                </a:rPr>
                <a:t>教师节快乐 </a:t>
              </a:r>
              <a:endParaRPr lang="zh-CN" altLang="en-US" sz="2000" b="1">
                <a:solidFill>
                  <a:prstClr val="white"/>
                </a:solidFill>
                <a:latin typeface="华文楷体" panose="02010600040101010101" pitchFamily="2" charset="-122"/>
                <a:ea typeface="华文楷体" panose="02010600040101010101" pitchFamily="2" charset="-122"/>
              </a:endParaRPr>
            </a:p>
          </p:txBody>
        </p:sp>
      </p:grpSp>
      <p:sp>
        <p:nvSpPr>
          <p:cNvPr id="7" name="矩形 6"/>
          <p:cNvSpPr/>
          <p:nvPr/>
        </p:nvSpPr>
        <p:spPr>
          <a:xfrm>
            <a:off x="4967954" y="4238791"/>
            <a:ext cx="2815799" cy="1200329"/>
          </a:xfrm>
          <a:prstGeom prst="rect">
            <a:avLst/>
          </a:prstGeom>
        </p:spPr>
        <p:txBody>
          <a:bodyPr wrap="square">
            <a:spAutoFit/>
          </a:bodyPr>
          <a:lstStyle/>
          <a:p>
            <a:pPr algn="ctr">
              <a:lnSpc>
                <a:spcPct val="150000"/>
              </a:lnSpc>
            </a:pPr>
            <a:r>
              <a:rPr lang="zh-CN" altLang="en-US" sz="1600">
                <a:solidFill>
                  <a:prstClr val="black"/>
                </a:solidFill>
                <a:latin typeface="华文楷体" panose="02010600040101010101" pitchFamily="2" charset="-122"/>
                <a:ea typeface="华文楷体" panose="02010600040101010101" pitchFamily="2" charset="-122"/>
              </a:rPr>
              <a:t>蕴含大量中国元素并适应全球流行趋势的</a:t>
            </a:r>
            <a:endParaRPr lang="en-US" altLang="zh-CN" sz="1600">
              <a:solidFill>
                <a:prstClr val="black"/>
              </a:solidFill>
              <a:latin typeface="华文楷体" panose="02010600040101010101" pitchFamily="2" charset="-122"/>
              <a:ea typeface="华文楷体" panose="02010600040101010101" pitchFamily="2" charset="-122"/>
            </a:endParaRPr>
          </a:p>
          <a:p>
            <a:pPr algn="ctr">
              <a:lnSpc>
                <a:spcPct val="150000"/>
              </a:lnSpc>
            </a:pPr>
            <a:r>
              <a:rPr lang="zh-CN" altLang="en-US" sz="1600">
                <a:solidFill>
                  <a:prstClr val="black"/>
                </a:solidFill>
                <a:latin typeface="华文楷体" panose="02010600040101010101" pitchFamily="2" charset="-122"/>
                <a:ea typeface="华文楷体" panose="02010600040101010101" pitchFamily="2" charset="-122"/>
              </a:rPr>
              <a:t>艺术形式或生活方式</a:t>
            </a:r>
            <a:endParaRPr lang="zh-CN" altLang="en-US" sz="1600">
              <a:solidFill>
                <a:prstClr val="black"/>
              </a:solidFill>
              <a:latin typeface="华文楷体" panose="02010600040101010101" pitchFamily="2" charset="-122"/>
              <a:ea typeface="华文楷体" panose="02010600040101010101" pitchFamily="2" charset="-122"/>
            </a:endParaRPr>
          </a:p>
        </p:txBody>
      </p:sp>
      <p:grpSp>
        <p:nvGrpSpPr>
          <p:cNvPr id="13" name="组合 12"/>
          <p:cNvGrpSpPr/>
          <p:nvPr/>
        </p:nvGrpSpPr>
        <p:grpSpPr>
          <a:xfrm>
            <a:off x="8587921" y="1398263"/>
            <a:ext cx="3166865" cy="3166865"/>
            <a:chOff x="8568871" y="1105588"/>
            <a:chExt cx="3166865" cy="3166865"/>
          </a:xfrm>
        </p:grpSpPr>
        <p:pic>
          <p:nvPicPr>
            <p:cNvPr id="8" name="图片 7"/>
            <p:cNvPicPr>
              <a:picLocks noChangeAspect="1"/>
            </p:cNvPicPr>
            <p:nvPr/>
          </p:nvPicPr>
          <p:blipFill>
            <a:blip r:embed="rId2" cstate="email">
              <a:clrChange>
                <a:clrFrom>
                  <a:srgbClr val="FFFFFF"/>
                </a:clrFrom>
                <a:clrTo>
                  <a:srgbClr val="FFFFFF">
                    <a:alpha val="0"/>
                  </a:srgbClr>
                </a:clrTo>
              </a:clrChange>
            </a:blip>
            <a:stretch>
              <a:fillRect/>
            </a:stretch>
          </p:blipFill>
          <p:spPr>
            <a:xfrm>
              <a:off x="8568871" y="1105588"/>
              <a:ext cx="3166865" cy="3166865"/>
            </a:xfrm>
            <a:prstGeom prst="rect">
              <a:avLst/>
            </a:prstGeom>
          </p:spPr>
        </p:pic>
        <p:sp>
          <p:nvSpPr>
            <p:cNvPr id="9" name="矩形 8"/>
            <p:cNvSpPr/>
            <p:nvPr/>
          </p:nvSpPr>
          <p:spPr>
            <a:xfrm>
              <a:off x="9353989" y="2272255"/>
              <a:ext cx="1596627" cy="510011"/>
            </a:xfrm>
            <a:prstGeom prst="rect">
              <a:avLst/>
            </a:prstGeom>
          </p:spPr>
          <p:txBody>
            <a:bodyPr wrap="square">
              <a:spAutoFit/>
            </a:bodyPr>
            <a:lstStyle/>
            <a:p>
              <a:pPr>
                <a:lnSpc>
                  <a:spcPct val="150000"/>
                </a:lnSpc>
              </a:pPr>
              <a:r>
                <a:rPr lang="zh-CN" altLang="en-US" sz="2000" b="1">
                  <a:solidFill>
                    <a:prstClr val="white"/>
                  </a:solidFill>
                  <a:latin typeface="华文楷体" panose="02010600040101010101" pitchFamily="2" charset="-122"/>
                  <a:ea typeface="华文楷体" panose="02010600040101010101" pitchFamily="2" charset="-122"/>
                </a:rPr>
                <a:t>教师节快乐 </a:t>
              </a:r>
              <a:endParaRPr lang="zh-CN" altLang="en-US" sz="2000" b="1">
                <a:solidFill>
                  <a:prstClr val="white"/>
                </a:solidFill>
                <a:latin typeface="华文楷体" panose="02010600040101010101" pitchFamily="2" charset="-122"/>
                <a:ea typeface="华文楷体" panose="02010600040101010101" pitchFamily="2" charset="-122"/>
              </a:endParaRPr>
            </a:p>
          </p:txBody>
        </p:sp>
      </p:grpSp>
      <p:sp>
        <p:nvSpPr>
          <p:cNvPr id="10" name="矩形 9"/>
          <p:cNvSpPr/>
          <p:nvPr/>
        </p:nvSpPr>
        <p:spPr>
          <a:xfrm>
            <a:off x="8825593" y="4238791"/>
            <a:ext cx="2815799" cy="1200329"/>
          </a:xfrm>
          <a:prstGeom prst="rect">
            <a:avLst/>
          </a:prstGeom>
        </p:spPr>
        <p:txBody>
          <a:bodyPr wrap="square">
            <a:spAutoFit/>
          </a:bodyPr>
          <a:lstStyle/>
          <a:p>
            <a:pPr algn="ctr">
              <a:lnSpc>
                <a:spcPct val="150000"/>
              </a:lnSpc>
            </a:pPr>
            <a:r>
              <a:rPr lang="zh-CN" altLang="en-US" sz="1600">
                <a:solidFill>
                  <a:prstClr val="black"/>
                </a:solidFill>
                <a:latin typeface="华文楷体" panose="02010600040101010101" pitchFamily="2" charset="-122"/>
                <a:ea typeface="华文楷体" panose="02010600040101010101" pitchFamily="2" charset="-122"/>
              </a:rPr>
              <a:t>蕴含大量中国元素并适应全球流行趋势的</a:t>
            </a:r>
            <a:endParaRPr lang="en-US" altLang="zh-CN" sz="1600">
              <a:solidFill>
                <a:prstClr val="black"/>
              </a:solidFill>
              <a:latin typeface="华文楷体" panose="02010600040101010101" pitchFamily="2" charset="-122"/>
              <a:ea typeface="华文楷体" panose="02010600040101010101" pitchFamily="2" charset="-122"/>
            </a:endParaRPr>
          </a:p>
          <a:p>
            <a:pPr algn="ctr">
              <a:lnSpc>
                <a:spcPct val="150000"/>
              </a:lnSpc>
            </a:pPr>
            <a:r>
              <a:rPr lang="zh-CN" altLang="en-US" sz="1600">
                <a:solidFill>
                  <a:prstClr val="black"/>
                </a:solidFill>
                <a:latin typeface="华文楷体" panose="02010600040101010101" pitchFamily="2" charset="-122"/>
                <a:ea typeface="华文楷体" panose="02010600040101010101" pitchFamily="2" charset="-122"/>
              </a:rPr>
              <a:t>艺术形式或生活方式</a:t>
            </a:r>
            <a:endParaRPr lang="zh-CN" altLang="en-US" sz="1600">
              <a:solidFill>
                <a:prstClr val="black"/>
              </a:solidFill>
              <a:latin typeface="华文楷体" panose="02010600040101010101" pitchFamily="2" charset="-122"/>
              <a:ea typeface="华文楷体" panose="02010600040101010101" pitchFamily="2" charset="-122"/>
            </a:endParaRPr>
          </a:p>
        </p:txBody>
      </p:sp>
    </p:spTree>
  </p:cSld>
  <p:clrMapOvr>
    <a:masterClrMapping/>
  </p:clrMapOvr>
  <p:transition spd="slow" advTm="500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750"/>
                                        <p:tgtEl>
                                          <p:spTgt spid="11"/>
                                        </p:tgtEl>
                                      </p:cBhvr>
                                    </p:animEffect>
                                  </p:childTnLst>
                                </p:cTn>
                              </p:par>
                            </p:childTnLst>
                          </p:cTn>
                        </p:par>
                        <p:par>
                          <p:cTn id="8" fill="hold">
                            <p:stCondLst>
                              <p:cond delay="1000"/>
                            </p:stCondLst>
                            <p:childTnLst>
                              <p:par>
                                <p:cTn id="9" presetID="10" presetClass="entr" presetSubtype="0"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750"/>
                                        <p:tgtEl>
                                          <p:spTgt spid="4"/>
                                        </p:tgtEl>
                                      </p:cBhvr>
                                    </p:animEffect>
                                  </p:childTnLst>
                                </p:cTn>
                              </p:par>
                            </p:childTnLst>
                          </p:cTn>
                        </p:par>
                        <p:par>
                          <p:cTn id="12" fill="hold">
                            <p:stCondLst>
                              <p:cond delay="2000"/>
                            </p:stCondLst>
                            <p:childTnLst>
                              <p:par>
                                <p:cTn id="13" presetID="10" presetClass="entr" presetSubtype="0" fill="hold" nodeType="afterEffect">
                                  <p:stCondLst>
                                    <p:cond delay="0"/>
                                  </p:stCondLst>
                                  <p:childTnLst>
                                    <p:set>
                                      <p:cBhvr>
                                        <p:cTn id="14" dur="1" fill="hold">
                                          <p:stCondLst>
                                            <p:cond delay="0"/>
                                          </p:stCondLst>
                                        </p:cTn>
                                        <p:tgtEl>
                                          <p:spTgt spid="14"/>
                                        </p:tgtEl>
                                        <p:attrNameLst>
                                          <p:attrName>style.visibility</p:attrName>
                                        </p:attrNameLst>
                                      </p:cBhvr>
                                      <p:to>
                                        <p:strVal val="visible"/>
                                      </p:to>
                                    </p:set>
                                    <p:animEffect transition="in" filter="fade">
                                      <p:cBhvr>
                                        <p:cTn id="15" dur="750"/>
                                        <p:tgtEl>
                                          <p:spTgt spid="14"/>
                                        </p:tgtEl>
                                      </p:cBhvr>
                                    </p:animEffect>
                                  </p:childTnLst>
                                </p:cTn>
                              </p:par>
                            </p:childTnLst>
                          </p:cTn>
                        </p:par>
                        <p:par>
                          <p:cTn id="16" fill="hold">
                            <p:stCondLst>
                              <p:cond delay="3000"/>
                            </p:stCondLst>
                            <p:childTnLst>
                              <p:par>
                                <p:cTn id="17" presetID="10" presetClass="entr" presetSubtype="0" fill="hold" grpId="0" nodeType="after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fade">
                                      <p:cBhvr>
                                        <p:cTn id="19" dur="750"/>
                                        <p:tgtEl>
                                          <p:spTgt spid="7"/>
                                        </p:tgtEl>
                                      </p:cBhvr>
                                    </p:animEffect>
                                  </p:childTnLst>
                                </p:cTn>
                              </p:par>
                            </p:childTnLst>
                          </p:cTn>
                        </p:par>
                        <p:par>
                          <p:cTn id="20" fill="hold">
                            <p:stCondLst>
                              <p:cond delay="4000"/>
                            </p:stCondLst>
                            <p:childTnLst>
                              <p:par>
                                <p:cTn id="21" presetID="10" presetClass="entr" presetSubtype="0" fill="hold" nodeType="afterEffect">
                                  <p:stCondLst>
                                    <p:cond delay="0"/>
                                  </p:stCondLst>
                                  <p:childTnLst>
                                    <p:set>
                                      <p:cBhvr>
                                        <p:cTn id="22" dur="1" fill="hold">
                                          <p:stCondLst>
                                            <p:cond delay="0"/>
                                          </p:stCondLst>
                                        </p:cTn>
                                        <p:tgtEl>
                                          <p:spTgt spid="13"/>
                                        </p:tgtEl>
                                        <p:attrNameLst>
                                          <p:attrName>style.visibility</p:attrName>
                                        </p:attrNameLst>
                                      </p:cBhvr>
                                      <p:to>
                                        <p:strVal val="visible"/>
                                      </p:to>
                                    </p:set>
                                    <p:animEffect transition="in" filter="fade">
                                      <p:cBhvr>
                                        <p:cTn id="23" dur="750"/>
                                        <p:tgtEl>
                                          <p:spTgt spid="13"/>
                                        </p:tgtEl>
                                      </p:cBhvr>
                                    </p:animEffect>
                                  </p:childTnLst>
                                </p:cTn>
                              </p:par>
                            </p:childTnLst>
                          </p:cTn>
                        </p:par>
                        <p:par>
                          <p:cTn id="24" fill="hold">
                            <p:stCondLst>
                              <p:cond delay="5000"/>
                            </p:stCondLst>
                            <p:childTnLst>
                              <p:par>
                                <p:cTn id="25" presetID="10" presetClass="entr" presetSubtype="0" fill="hold" grpId="0" nodeType="after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fade">
                                      <p:cBhvr>
                                        <p:cTn id="27" dur="75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7" grpId="0"/>
      <p:bldP spid="10"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1"/>
          <a:stretch>
            <a:fillRect/>
          </a:stretch>
        </p:blipFill>
        <p:spPr>
          <a:xfrm>
            <a:off x="1619368" y="413239"/>
            <a:ext cx="6206101" cy="5861318"/>
          </a:xfrm>
          <a:prstGeom prst="rect">
            <a:avLst/>
          </a:prstGeom>
        </p:spPr>
      </p:pic>
      <p:pic>
        <p:nvPicPr>
          <p:cNvPr id="3" name="图片 2"/>
          <p:cNvPicPr>
            <a:picLocks noChangeAspect="1"/>
          </p:cNvPicPr>
          <p:nvPr/>
        </p:nvPicPr>
        <p:blipFill>
          <a:blip r:embed="rId2"/>
          <a:stretch>
            <a:fillRect/>
          </a:stretch>
        </p:blipFill>
        <p:spPr>
          <a:xfrm>
            <a:off x="8281475" y="1259678"/>
            <a:ext cx="2421676" cy="2118967"/>
          </a:xfrm>
          <a:prstGeom prst="rect">
            <a:avLst/>
          </a:prstGeom>
        </p:spPr>
      </p:pic>
      <p:pic>
        <p:nvPicPr>
          <p:cNvPr id="4" name="图片 3"/>
          <p:cNvPicPr>
            <a:picLocks noChangeAspect="1"/>
          </p:cNvPicPr>
          <p:nvPr/>
        </p:nvPicPr>
        <p:blipFill>
          <a:blip r:embed="rId3"/>
          <a:stretch>
            <a:fillRect/>
          </a:stretch>
        </p:blipFill>
        <p:spPr>
          <a:xfrm>
            <a:off x="7961086" y="3776085"/>
            <a:ext cx="3407139" cy="2563787"/>
          </a:xfrm>
          <a:prstGeom prst="rect">
            <a:avLst/>
          </a:prstGeom>
        </p:spPr>
      </p:pic>
      <p:sp>
        <p:nvSpPr>
          <p:cNvPr id="5" name="文本框 4"/>
          <p:cNvSpPr txBox="1"/>
          <p:nvPr/>
        </p:nvSpPr>
        <p:spPr>
          <a:xfrm>
            <a:off x="3087008" y="2045090"/>
            <a:ext cx="4185761" cy="1015663"/>
          </a:xfrm>
          <a:prstGeom prst="rect">
            <a:avLst/>
          </a:prstGeom>
          <a:noFill/>
        </p:spPr>
        <p:txBody>
          <a:bodyPr wrap="none" rtlCol="0">
            <a:spAutoFit/>
          </a:bodyPr>
          <a:lstStyle/>
          <a:p>
            <a:r>
              <a:rPr lang="zh-CN" altLang="en-US" sz="6000">
                <a:solidFill>
                  <a:prstClr val="white"/>
                </a:solidFill>
                <a:latin typeface="叶根友刀锋黑草" panose="02010601030101010101" pitchFamily="2" charset="-122"/>
                <a:ea typeface="叶根友刀锋黑草" panose="02010601030101010101" pitchFamily="2" charset="-122"/>
              </a:rPr>
              <a:t>教师节快乐 </a:t>
            </a:r>
            <a:endParaRPr lang="zh-CN" altLang="en-US" sz="6000">
              <a:solidFill>
                <a:prstClr val="white"/>
              </a:solidFill>
              <a:latin typeface="叶根友刀锋黑草" panose="02010601030101010101" pitchFamily="2" charset="-122"/>
              <a:ea typeface="叶根友刀锋黑草" panose="02010601030101010101" pitchFamily="2" charset="-122"/>
            </a:endParaRPr>
          </a:p>
        </p:txBody>
      </p:sp>
      <p:sp>
        <p:nvSpPr>
          <p:cNvPr id="6" name="矩形 5"/>
          <p:cNvSpPr/>
          <p:nvPr/>
        </p:nvSpPr>
        <p:spPr>
          <a:xfrm>
            <a:off x="3188609" y="3051734"/>
            <a:ext cx="3646260" cy="1569660"/>
          </a:xfrm>
          <a:prstGeom prst="rect">
            <a:avLst/>
          </a:prstGeom>
        </p:spPr>
        <p:txBody>
          <a:bodyPr wrap="square">
            <a:spAutoFit/>
          </a:bodyPr>
          <a:lstStyle/>
          <a:p>
            <a:pPr algn="just">
              <a:lnSpc>
                <a:spcPct val="150000"/>
              </a:lnSpc>
            </a:pPr>
            <a:r>
              <a:rPr lang="zh-CN" altLang="en-US" sz="1600" b="1">
                <a:solidFill>
                  <a:prstClr val="white"/>
                </a:solidFill>
                <a:latin typeface="华文楷体" panose="02010600040101010101" pitchFamily="2" charset="-122"/>
                <a:ea typeface="华文楷体" panose="02010600040101010101" pitchFamily="2" charset="-122"/>
              </a:rPr>
              <a:t>尊师重教是中国的传统，早在公元前</a:t>
            </a:r>
            <a:r>
              <a:rPr lang="en-US" altLang="zh-CN" sz="1600" b="1">
                <a:solidFill>
                  <a:prstClr val="white"/>
                </a:solidFill>
                <a:latin typeface="华文楷体" panose="02010600040101010101" pitchFamily="2" charset="-122"/>
                <a:ea typeface="华文楷体" panose="02010600040101010101" pitchFamily="2" charset="-122"/>
              </a:rPr>
              <a:t>11</a:t>
            </a:r>
            <a:r>
              <a:rPr lang="zh-CN" altLang="en-US" sz="1600" b="1">
                <a:solidFill>
                  <a:prstClr val="white"/>
                </a:solidFill>
                <a:latin typeface="华文楷体" panose="02010600040101010101" pitchFamily="2" charset="-122"/>
                <a:ea typeface="华文楷体" panose="02010600040101010101" pitchFamily="2" charset="-122"/>
              </a:rPr>
              <a:t>世纪的西周时期，就提出“弟子事师，敬同于父”。教师节，旨在肯定教师为教育事业所做的贡献。</a:t>
            </a:r>
            <a:endParaRPr lang="en-US" altLang="zh-CN" sz="1600" b="1">
              <a:solidFill>
                <a:prstClr val="white"/>
              </a:solidFill>
              <a:latin typeface="华文楷体" panose="02010600040101010101" pitchFamily="2" charset="-122"/>
              <a:ea typeface="华文楷体" panose="02010600040101010101" pitchFamily="2" charset="-122"/>
            </a:endParaRPr>
          </a:p>
        </p:txBody>
      </p:sp>
    </p:spTree>
  </p:cSld>
  <p:clrMapOvr>
    <a:masterClrMapping/>
  </p:clrMapOvr>
  <p:transition spd="slow" advTm="500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25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250"/>
                                        <p:tgtEl>
                                          <p:spTgt spid="2"/>
                                        </p:tgtEl>
                                      </p:cBhvr>
                                    </p:animEffect>
                                  </p:childTnLst>
                                </p:cTn>
                              </p:par>
                            </p:childTnLst>
                          </p:cTn>
                        </p:par>
                        <p:par>
                          <p:cTn id="8" fill="hold">
                            <p:stCondLst>
                              <p:cond delay="1750"/>
                            </p:stCondLst>
                            <p:childTnLst>
                              <p:par>
                                <p:cTn id="9" presetID="10" presetClass="entr" presetSubtype="0" fill="hold" grpId="0" nodeType="afterEffect">
                                  <p:stCondLst>
                                    <p:cond delay="25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1250"/>
                                        <p:tgtEl>
                                          <p:spTgt spid="5"/>
                                        </p:tgtEl>
                                      </p:cBhvr>
                                    </p:animEffect>
                                  </p:childTnLst>
                                </p:cTn>
                              </p:par>
                            </p:childTnLst>
                          </p:cTn>
                        </p:par>
                        <p:par>
                          <p:cTn id="12" fill="hold">
                            <p:stCondLst>
                              <p:cond delay="3500"/>
                            </p:stCondLst>
                            <p:childTnLst>
                              <p:par>
                                <p:cTn id="13" presetID="10" presetClass="entr" presetSubtype="0" fill="hold" grpId="0" nodeType="afterEffect">
                                  <p:stCondLst>
                                    <p:cond delay="25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1250"/>
                                        <p:tgtEl>
                                          <p:spTgt spid="6"/>
                                        </p:tgtEl>
                                      </p:cBhvr>
                                    </p:animEffect>
                                  </p:childTnLst>
                                </p:cTn>
                              </p:par>
                            </p:childTnLst>
                          </p:cTn>
                        </p:par>
                        <p:par>
                          <p:cTn id="16" fill="hold">
                            <p:stCondLst>
                              <p:cond delay="5250"/>
                            </p:stCondLst>
                            <p:childTnLst>
                              <p:par>
                                <p:cTn id="17" presetID="10" presetClass="entr" presetSubtype="0" fill="hold" nodeType="afterEffect">
                                  <p:stCondLst>
                                    <p:cond delay="250"/>
                                  </p:stCondLst>
                                  <p:childTnLst>
                                    <p:set>
                                      <p:cBhvr>
                                        <p:cTn id="18" dur="1" fill="hold">
                                          <p:stCondLst>
                                            <p:cond delay="0"/>
                                          </p:stCondLst>
                                        </p:cTn>
                                        <p:tgtEl>
                                          <p:spTgt spid="3"/>
                                        </p:tgtEl>
                                        <p:attrNameLst>
                                          <p:attrName>style.visibility</p:attrName>
                                        </p:attrNameLst>
                                      </p:cBhvr>
                                      <p:to>
                                        <p:strVal val="visible"/>
                                      </p:to>
                                    </p:set>
                                    <p:animEffect transition="in" filter="fade">
                                      <p:cBhvr>
                                        <p:cTn id="19" dur="1250"/>
                                        <p:tgtEl>
                                          <p:spTgt spid="3"/>
                                        </p:tgtEl>
                                      </p:cBhvr>
                                    </p:animEffect>
                                  </p:childTnLst>
                                </p:cTn>
                              </p:par>
                            </p:childTnLst>
                          </p:cTn>
                        </p:par>
                        <p:par>
                          <p:cTn id="20" fill="hold">
                            <p:stCondLst>
                              <p:cond delay="7000"/>
                            </p:stCondLst>
                            <p:childTnLst>
                              <p:par>
                                <p:cTn id="21" presetID="10" presetClass="entr" presetSubtype="0" fill="hold" nodeType="afterEffect">
                                  <p:stCondLst>
                                    <p:cond delay="250"/>
                                  </p:stCondLst>
                                  <p:childTnLst>
                                    <p:set>
                                      <p:cBhvr>
                                        <p:cTn id="22" dur="1" fill="hold">
                                          <p:stCondLst>
                                            <p:cond delay="0"/>
                                          </p:stCondLst>
                                        </p:cTn>
                                        <p:tgtEl>
                                          <p:spTgt spid="4"/>
                                        </p:tgtEl>
                                        <p:attrNameLst>
                                          <p:attrName>style.visibility</p:attrName>
                                        </p:attrNameLst>
                                      </p:cBhvr>
                                      <p:to>
                                        <p:strVal val="visible"/>
                                      </p:to>
                                    </p:set>
                                    <p:animEffect transition="in" filter="fade">
                                      <p:cBhvr>
                                        <p:cTn id="23" dur="125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 name="图片 31"/>
          <p:cNvPicPr>
            <a:picLocks noChangeAspect="1"/>
          </p:cNvPicPr>
          <p:nvPr/>
        </p:nvPicPr>
        <p:blipFill>
          <a:blip r:embed="rId1"/>
          <a:stretch>
            <a:fillRect/>
          </a:stretch>
        </p:blipFill>
        <p:spPr>
          <a:xfrm>
            <a:off x="0" y="0"/>
            <a:ext cx="12192000" cy="6858000"/>
          </a:xfrm>
          <a:prstGeom prst="rect">
            <a:avLst/>
          </a:prstGeom>
        </p:spPr>
      </p:pic>
      <p:pic>
        <p:nvPicPr>
          <p:cNvPr id="4" name="图片 3"/>
          <p:cNvPicPr>
            <a:picLocks noChangeAspect="1"/>
          </p:cNvPicPr>
          <p:nvPr/>
        </p:nvPicPr>
        <p:blipFill rotWithShape="1">
          <a:blip r:embed="rId2" cstate="email"/>
          <a:srcRect/>
          <a:stretch>
            <a:fillRect/>
          </a:stretch>
        </p:blipFill>
        <p:spPr>
          <a:xfrm>
            <a:off x="1035050" y="1821543"/>
            <a:ext cx="9639300" cy="3486150"/>
          </a:xfrm>
          <a:prstGeom prst="rect">
            <a:avLst/>
          </a:prstGeom>
        </p:spPr>
      </p:pic>
      <p:grpSp>
        <p:nvGrpSpPr>
          <p:cNvPr id="8" name="组合 7"/>
          <p:cNvGrpSpPr/>
          <p:nvPr/>
        </p:nvGrpSpPr>
        <p:grpSpPr>
          <a:xfrm>
            <a:off x="1868680" y="1196287"/>
            <a:ext cx="1611114" cy="1369335"/>
            <a:chOff x="1614680" y="1145485"/>
            <a:chExt cx="1611114" cy="1369335"/>
          </a:xfrm>
        </p:grpSpPr>
        <p:sp>
          <p:nvSpPr>
            <p:cNvPr id="3" name="矩形 2"/>
            <p:cNvSpPr/>
            <p:nvPr/>
          </p:nvSpPr>
          <p:spPr>
            <a:xfrm>
              <a:off x="1872302" y="2053155"/>
              <a:ext cx="1095870" cy="461665"/>
            </a:xfrm>
            <a:prstGeom prst="rect">
              <a:avLst/>
            </a:prstGeom>
          </p:spPr>
          <p:txBody>
            <a:bodyPr wrap="square">
              <a:spAutoFit/>
            </a:bodyPr>
            <a:lstStyle/>
            <a:p>
              <a:pPr algn="ctr">
                <a:lnSpc>
                  <a:spcPct val="150000"/>
                </a:lnSpc>
              </a:pPr>
              <a:r>
                <a:rPr lang="zh-CN" altLang="en-US" sz="1600" b="1">
                  <a:solidFill>
                    <a:prstClr val="black"/>
                  </a:solidFill>
                  <a:latin typeface="华文楷体" panose="02010600040101010101" pitchFamily="2" charset="-122"/>
                  <a:ea typeface="华文楷体" panose="02010600040101010101" pitchFamily="2" charset="-122"/>
                </a:rPr>
                <a:t>中国风格</a:t>
              </a:r>
              <a:endParaRPr lang="en-US" altLang="zh-CN" sz="1600" b="1">
                <a:solidFill>
                  <a:prstClr val="black"/>
                </a:solidFill>
                <a:latin typeface="华文楷体" panose="02010600040101010101" pitchFamily="2" charset="-122"/>
                <a:ea typeface="华文楷体" panose="02010600040101010101" pitchFamily="2" charset="-122"/>
              </a:endParaRPr>
            </a:p>
          </p:txBody>
        </p:sp>
        <p:sp>
          <p:nvSpPr>
            <p:cNvPr id="5" name="矩形 4"/>
            <p:cNvSpPr/>
            <p:nvPr/>
          </p:nvSpPr>
          <p:spPr>
            <a:xfrm>
              <a:off x="1614680" y="1145485"/>
              <a:ext cx="1611114" cy="1061829"/>
            </a:xfrm>
            <a:prstGeom prst="rect">
              <a:avLst/>
            </a:prstGeom>
          </p:spPr>
          <p:txBody>
            <a:bodyPr wrap="square">
              <a:spAutoFit/>
            </a:bodyPr>
            <a:lstStyle/>
            <a:p>
              <a:pPr algn="ctr">
                <a:lnSpc>
                  <a:spcPct val="150000"/>
                </a:lnSpc>
              </a:pPr>
              <a:r>
                <a:rPr lang="zh-CN" altLang="en-US" sz="1400">
                  <a:solidFill>
                    <a:prstClr val="black"/>
                  </a:solidFill>
                  <a:latin typeface="华文楷体" panose="02010600040101010101" pitchFamily="2" charset="-122"/>
                  <a:ea typeface="华文楷体" panose="02010600040101010101" pitchFamily="2" charset="-122"/>
                </a:rPr>
                <a:t>蕴含大量中国元素</a:t>
              </a:r>
              <a:endParaRPr lang="en-US" altLang="zh-CN" sz="1400">
                <a:solidFill>
                  <a:prstClr val="black"/>
                </a:solidFill>
                <a:latin typeface="华文楷体" panose="02010600040101010101" pitchFamily="2" charset="-122"/>
                <a:ea typeface="华文楷体" panose="02010600040101010101" pitchFamily="2" charset="-122"/>
              </a:endParaRPr>
            </a:p>
            <a:p>
              <a:pPr algn="ctr">
                <a:lnSpc>
                  <a:spcPct val="150000"/>
                </a:lnSpc>
              </a:pPr>
              <a:r>
                <a:rPr lang="zh-CN" altLang="en-US" sz="1400">
                  <a:solidFill>
                    <a:prstClr val="black"/>
                  </a:solidFill>
                  <a:latin typeface="华文楷体" panose="02010600040101010101" pitchFamily="2" charset="-122"/>
                  <a:ea typeface="华文楷体" panose="02010600040101010101" pitchFamily="2" charset="-122"/>
                </a:rPr>
                <a:t>全球流行趋势的</a:t>
              </a:r>
              <a:endParaRPr lang="en-US" altLang="zh-CN" sz="1400">
                <a:solidFill>
                  <a:prstClr val="black"/>
                </a:solidFill>
                <a:latin typeface="华文楷体" panose="02010600040101010101" pitchFamily="2" charset="-122"/>
                <a:ea typeface="华文楷体" panose="02010600040101010101" pitchFamily="2" charset="-122"/>
              </a:endParaRPr>
            </a:p>
            <a:p>
              <a:pPr algn="ctr">
                <a:lnSpc>
                  <a:spcPct val="150000"/>
                </a:lnSpc>
              </a:pPr>
              <a:r>
                <a:rPr lang="zh-CN" altLang="en-US" sz="1400">
                  <a:solidFill>
                    <a:prstClr val="black"/>
                  </a:solidFill>
                  <a:latin typeface="华文楷体" panose="02010600040101010101" pitchFamily="2" charset="-122"/>
                  <a:ea typeface="华文楷体" panose="02010600040101010101" pitchFamily="2" charset="-122"/>
                </a:rPr>
                <a:t>艺术形式</a:t>
              </a:r>
              <a:endParaRPr lang="zh-CN" altLang="en-US" sz="1400">
                <a:solidFill>
                  <a:prstClr val="black"/>
                </a:solidFill>
                <a:latin typeface="华文楷体" panose="02010600040101010101" pitchFamily="2" charset="-122"/>
                <a:ea typeface="华文楷体" panose="02010600040101010101" pitchFamily="2" charset="-122"/>
              </a:endParaRPr>
            </a:p>
          </p:txBody>
        </p:sp>
      </p:grpSp>
      <p:grpSp>
        <p:nvGrpSpPr>
          <p:cNvPr id="9" name="组合 8"/>
          <p:cNvGrpSpPr/>
          <p:nvPr/>
        </p:nvGrpSpPr>
        <p:grpSpPr>
          <a:xfrm>
            <a:off x="3748280" y="1196287"/>
            <a:ext cx="1611114" cy="1369335"/>
            <a:chOff x="1614680" y="1145485"/>
            <a:chExt cx="1611114" cy="1369335"/>
          </a:xfrm>
        </p:grpSpPr>
        <p:sp>
          <p:nvSpPr>
            <p:cNvPr id="10" name="矩形 9"/>
            <p:cNvSpPr/>
            <p:nvPr/>
          </p:nvSpPr>
          <p:spPr>
            <a:xfrm>
              <a:off x="1872302" y="2053155"/>
              <a:ext cx="1095870" cy="461665"/>
            </a:xfrm>
            <a:prstGeom prst="rect">
              <a:avLst/>
            </a:prstGeom>
          </p:spPr>
          <p:txBody>
            <a:bodyPr wrap="square">
              <a:spAutoFit/>
            </a:bodyPr>
            <a:lstStyle/>
            <a:p>
              <a:pPr algn="ctr">
                <a:lnSpc>
                  <a:spcPct val="150000"/>
                </a:lnSpc>
              </a:pPr>
              <a:r>
                <a:rPr lang="zh-CN" altLang="en-US" sz="1600" b="1">
                  <a:solidFill>
                    <a:prstClr val="black"/>
                  </a:solidFill>
                  <a:latin typeface="华文楷体" panose="02010600040101010101" pitchFamily="2" charset="-122"/>
                  <a:ea typeface="华文楷体" panose="02010600040101010101" pitchFamily="2" charset="-122"/>
                </a:rPr>
                <a:t>中国风格</a:t>
              </a:r>
              <a:endParaRPr lang="en-US" altLang="zh-CN" sz="1600" b="1">
                <a:solidFill>
                  <a:prstClr val="black"/>
                </a:solidFill>
                <a:latin typeface="华文楷体" panose="02010600040101010101" pitchFamily="2" charset="-122"/>
                <a:ea typeface="华文楷体" panose="02010600040101010101" pitchFamily="2" charset="-122"/>
              </a:endParaRPr>
            </a:p>
          </p:txBody>
        </p:sp>
        <p:sp>
          <p:nvSpPr>
            <p:cNvPr id="11" name="矩形 10"/>
            <p:cNvSpPr/>
            <p:nvPr/>
          </p:nvSpPr>
          <p:spPr>
            <a:xfrm>
              <a:off x="1614680" y="1145485"/>
              <a:ext cx="1611114" cy="1061829"/>
            </a:xfrm>
            <a:prstGeom prst="rect">
              <a:avLst/>
            </a:prstGeom>
          </p:spPr>
          <p:txBody>
            <a:bodyPr wrap="square">
              <a:spAutoFit/>
            </a:bodyPr>
            <a:lstStyle/>
            <a:p>
              <a:pPr algn="ctr">
                <a:lnSpc>
                  <a:spcPct val="150000"/>
                </a:lnSpc>
              </a:pPr>
              <a:r>
                <a:rPr lang="zh-CN" altLang="en-US" sz="1400">
                  <a:solidFill>
                    <a:prstClr val="black"/>
                  </a:solidFill>
                  <a:latin typeface="华文楷体" panose="02010600040101010101" pitchFamily="2" charset="-122"/>
                  <a:ea typeface="华文楷体" panose="02010600040101010101" pitchFamily="2" charset="-122"/>
                </a:rPr>
                <a:t>蕴含大量中国元素</a:t>
              </a:r>
              <a:endParaRPr lang="en-US" altLang="zh-CN" sz="1400">
                <a:solidFill>
                  <a:prstClr val="black"/>
                </a:solidFill>
                <a:latin typeface="华文楷体" panose="02010600040101010101" pitchFamily="2" charset="-122"/>
                <a:ea typeface="华文楷体" panose="02010600040101010101" pitchFamily="2" charset="-122"/>
              </a:endParaRPr>
            </a:p>
            <a:p>
              <a:pPr algn="ctr">
                <a:lnSpc>
                  <a:spcPct val="150000"/>
                </a:lnSpc>
              </a:pPr>
              <a:r>
                <a:rPr lang="zh-CN" altLang="en-US" sz="1400">
                  <a:solidFill>
                    <a:prstClr val="black"/>
                  </a:solidFill>
                  <a:latin typeface="华文楷体" panose="02010600040101010101" pitchFamily="2" charset="-122"/>
                  <a:ea typeface="华文楷体" panose="02010600040101010101" pitchFamily="2" charset="-122"/>
                </a:rPr>
                <a:t>全球流行趋势的</a:t>
              </a:r>
              <a:endParaRPr lang="en-US" altLang="zh-CN" sz="1400">
                <a:solidFill>
                  <a:prstClr val="black"/>
                </a:solidFill>
                <a:latin typeface="华文楷体" panose="02010600040101010101" pitchFamily="2" charset="-122"/>
                <a:ea typeface="华文楷体" panose="02010600040101010101" pitchFamily="2" charset="-122"/>
              </a:endParaRPr>
            </a:p>
            <a:p>
              <a:pPr algn="ctr">
                <a:lnSpc>
                  <a:spcPct val="150000"/>
                </a:lnSpc>
              </a:pPr>
              <a:r>
                <a:rPr lang="zh-CN" altLang="en-US" sz="1400">
                  <a:solidFill>
                    <a:prstClr val="black"/>
                  </a:solidFill>
                  <a:latin typeface="华文楷体" panose="02010600040101010101" pitchFamily="2" charset="-122"/>
                  <a:ea typeface="华文楷体" panose="02010600040101010101" pitchFamily="2" charset="-122"/>
                </a:rPr>
                <a:t>艺术形式</a:t>
              </a:r>
              <a:endParaRPr lang="zh-CN" altLang="en-US" sz="1400">
                <a:solidFill>
                  <a:prstClr val="black"/>
                </a:solidFill>
                <a:latin typeface="华文楷体" panose="02010600040101010101" pitchFamily="2" charset="-122"/>
                <a:ea typeface="华文楷体" panose="02010600040101010101" pitchFamily="2" charset="-122"/>
              </a:endParaRPr>
            </a:p>
          </p:txBody>
        </p:sp>
      </p:grpSp>
      <p:grpSp>
        <p:nvGrpSpPr>
          <p:cNvPr id="12" name="组合 11"/>
          <p:cNvGrpSpPr/>
          <p:nvPr/>
        </p:nvGrpSpPr>
        <p:grpSpPr>
          <a:xfrm>
            <a:off x="5714966" y="1196287"/>
            <a:ext cx="1611114" cy="1369335"/>
            <a:chOff x="1614680" y="1145485"/>
            <a:chExt cx="1611114" cy="1369335"/>
          </a:xfrm>
        </p:grpSpPr>
        <p:sp>
          <p:nvSpPr>
            <p:cNvPr id="13" name="矩形 12"/>
            <p:cNvSpPr/>
            <p:nvPr/>
          </p:nvSpPr>
          <p:spPr>
            <a:xfrm>
              <a:off x="1872302" y="2053155"/>
              <a:ext cx="1095870" cy="461665"/>
            </a:xfrm>
            <a:prstGeom prst="rect">
              <a:avLst/>
            </a:prstGeom>
          </p:spPr>
          <p:txBody>
            <a:bodyPr wrap="square">
              <a:spAutoFit/>
            </a:bodyPr>
            <a:lstStyle/>
            <a:p>
              <a:pPr algn="ctr">
                <a:lnSpc>
                  <a:spcPct val="150000"/>
                </a:lnSpc>
              </a:pPr>
              <a:r>
                <a:rPr lang="zh-CN" altLang="en-US" sz="1600" b="1">
                  <a:solidFill>
                    <a:prstClr val="black"/>
                  </a:solidFill>
                  <a:latin typeface="华文楷体" panose="02010600040101010101" pitchFamily="2" charset="-122"/>
                  <a:ea typeface="华文楷体" panose="02010600040101010101" pitchFamily="2" charset="-122"/>
                </a:rPr>
                <a:t>中国风格</a:t>
              </a:r>
              <a:endParaRPr lang="en-US" altLang="zh-CN" sz="1600" b="1">
                <a:solidFill>
                  <a:prstClr val="black"/>
                </a:solidFill>
                <a:latin typeface="华文楷体" panose="02010600040101010101" pitchFamily="2" charset="-122"/>
                <a:ea typeface="华文楷体" panose="02010600040101010101" pitchFamily="2" charset="-122"/>
              </a:endParaRPr>
            </a:p>
          </p:txBody>
        </p:sp>
        <p:sp>
          <p:nvSpPr>
            <p:cNvPr id="14" name="矩形 13"/>
            <p:cNvSpPr/>
            <p:nvPr/>
          </p:nvSpPr>
          <p:spPr>
            <a:xfrm>
              <a:off x="1614680" y="1145485"/>
              <a:ext cx="1611114" cy="1061829"/>
            </a:xfrm>
            <a:prstGeom prst="rect">
              <a:avLst/>
            </a:prstGeom>
          </p:spPr>
          <p:txBody>
            <a:bodyPr wrap="square">
              <a:spAutoFit/>
            </a:bodyPr>
            <a:lstStyle/>
            <a:p>
              <a:pPr algn="ctr">
                <a:lnSpc>
                  <a:spcPct val="150000"/>
                </a:lnSpc>
              </a:pPr>
              <a:r>
                <a:rPr lang="zh-CN" altLang="en-US" sz="1400">
                  <a:solidFill>
                    <a:prstClr val="black"/>
                  </a:solidFill>
                  <a:latin typeface="华文楷体" panose="02010600040101010101" pitchFamily="2" charset="-122"/>
                  <a:ea typeface="华文楷体" panose="02010600040101010101" pitchFamily="2" charset="-122"/>
                </a:rPr>
                <a:t>蕴含大量中国元素</a:t>
              </a:r>
              <a:endParaRPr lang="en-US" altLang="zh-CN" sz="1400">
                <a:solidFill>
                  <a:prstClr val="black"/>
                </a:solidFill>
                <a:latin typeface="华文楷体" panose="02010600040101010101" pitchFamily="2" charset="-122"/>
                <a:ea typeface="华文楷体" panose="02010600040101010101" pitchFamily="2" charset="-122"/>
              </a:endParaRPr>
            </a:p>
            <a:p>
              <a:pPr algn="ctr">
                <a:lnSpc>
                  <a:spcPct val="150000"/>
                </a:lnSpc>
              </a:pPr>
              <a:r>
                <a:rPr lang="zh-CN" altLang="en-US" sz="1400">
                  <a:solidFill>
                    <a:prstClr val="black"/>
                  </a:solidFill>
                  <a:latin typeface="华文楷体" panose="02010600040101010101" pitchFamily="2" charset="-122"/>
                  <a:ea typeface="华文楷体" panose="02010600040101010101" pitchFamily="2" charset="-122"/>
                </a:rPr>
                <a:t>全球流行趋势的</a:t>
              </a:r>
              <a:endParaRPr lang="en-US" altLang="zh-CN" sz="1400">
                <a:solidFill>
                  <a:prstClr val="black"/>
                </a:solidFill>
                <a:latin typeface="华文楷体" panose="02010600040101010101" pitchFamily="2" charset="-122"/>
                <a:ea typeface="华文楷体" panose="02010600040101010101" pitchFamily="2" charset="-122"/>
              </a:endParaRPr>
            </a:p>
            <a:p>
              <a:pPr algn="ctr">
                <a:lnSpc>
                  <a:spcPct val="150000"/>
                </a:lnSpc>
              </a:pPr>
              <a:r>
                <a:rPr lang="zh-CN" altLang="en-US" sz="1400">
                  <a:solidFill>
                    <a:prstClr val="black"/>
                  </a:solidFill>
                  <a:latin typeface="华文楷体" panose="02010600040101010101" pitchFamily="2" charset="-122"/>
                  <a:ea typeface="华文楷体" panose="02010600040101010101" pitchFamily="2" charset="-122"/>
                </a:rPr>
                <a:t>艺术形式</a:t>
              </a:r>
              <a:endParaRPr lang="zh-CN" altLang="en-US" sz="1400">
                <a:solidFill>
                  <a:prstClr val="black"/>
                </a:solidFill>
                <a:latin typeface="华文楷体" panose="02010600040101010101" pitchFamily="2" charset="-122"/>
                <a:ea typeface="华文楷体" panose="02010600040101010101" pitchFamily="2" charset="-122"/>
              </a:endParaRPr>
            </a:p>
          </p:txBody>
        </p:sp>
      </p:grpSp>
      <p:grpSp>
        <p:nvGrpSpPr>
          <p:cNvPr id="15" name="组合 14"/>
          <p:cNvGrpSpPr/>
          <p:nvPr/>
        </p:nvGrpSpPr>
        <p:grpSpPr>
          <a:xfrm>
            <a:off x="7884851" y="1196287"/>
            <a:ext cx="1611114" cy="1369335"/>
            <a:chOff x="1614680" y="1145485"/>
            <a:chExt cx="1611114" cy="1369335"/>
          </a:xfrm>
        </p:grpSpPr>
        <p:sp>
          <p:nvSpPr>
            <p:cNvPr id="16" name="矩形 15"/>
            <p:cNvSpPr/>
            <p:nvPr/>
          </p:nvSpPr>
          <p:spPr>
            <a:xfrm>
              <a:off x="1872302" y="2053155"/>
              <a:ext cx="1095870" cy="461665"/>
            </a:xfrm>
            <a:prstGeom prst="rect">
              <a:avLst/>
            </a:prstGeom>
          </p:spPr>
          <p:txBody>
            <a:bodyPr wrap="square">
              <a:spAutoFit/>
            </a:bodyPr>
            <a:lstStyle/>
            <a:p>
              <a:pPr algn="ctr">
                <a:lnSpc>
                  <a:spcPct val="150000"/>
                </a:lnSpc>
              </a:pPr>
              <a:r>
                <a:rPr lang="zh-CN" altLang="en-US" sz="1600" b="1">
                  <a:solidFill>
                    <a:prstClr val="black"/>
                  </a:solidFill>
                  <a:latin typeface="华文楷体" panose="02010600040101010101" pitchFamily="2" charset="-122"/>
                  <a:ea typeface="华文楷体" panose="02010600040101010101" pitchFamily="2" charset="-122"/>
                </a:rPr>
                <a:t>中国风格</a:t>
              </a:r>
              <a:endParaRPr lang="en-US" altLang="zh-CN" sz="1600" b="1">
                <a:solidFill>
                  <a:prstClr val="black"/>
                </a:solidFill>
                <a:latin typeface="华文楷体" panose="02010600040101010101" pitchFamily="2" charset="-122"/>
                <a:ea typeface="华文楷体" panose="02010600040101010101" pitchFamily="2" charset="-122"/>
              </a:endParaRPr>
            </a:p>
          </p:txBody>
        </p:sp>
        <p:sp>
          <p:nvSpPr>
            <p:cNvPr id="17" name="矩形 16"/>
            <p:cNvSpPr/>
            <p:nvPr/>
          </p:nvSpPr>
          <p:spPr>
            <a:xfrm>
              <a:off x="1614680" y="1145485"/>
              <a:ext cx="1611114" cy="1061829"/>
            </a:xfrm>
            <a:prstGeom prst="rect">
              <a:avLst/>
            </a:prstGeom>
          </p:spPr>
          <p:txBody>
            <a:bodyPr wrap="square">
              <a:spAutoFit/>
            </a:bodyPr>
            <a:lstStyle/>
            <a:p>
              <a:pPr algn="ctr">
                <a:lnSpc>
                  <a:spcPct val="150000"/>
                </a:lnSpc>
              </a:pPr>
              <a:r>
                <a:rPr lang="zh-CN" altLang="en-US" sz="1400">
                  <a:solidFill>
                    <a:prstClr val="black"/>
                  </a:solidFill>
                  <a:latin typeface="华文楷体" panose="02010600040101010101" pitchFamily="2" charset="-122"/>
                  <a:ea typeface="华文楷体" panose="02010600040101010101" pitchFamily="2" charset="-122"/>
                </a:rPr>
                <a:t>蕴含大量中国元素</a:t>
              </a:r>
              <a:endParaRPr lang="en-US" altLang="zh-CN" sz="1400">
                <a:solidFill>
                  <a:prstClr val="black"/>
                </a:solidFill>
                <a:latin typeface="华文楷体" panose="02010600040101010101" pitchFamily="2" charset="-122"/>
                <a:ea typeface="华文楷体" panose="02010600040101010101" pitchFamily="2" charset="-122"/>
              </a:endParaRPr>
            </a:p>
            <a:p>
              <a:pPr algn="ctr">
                <a:lnSpc>
                  <a:spcPct val="150000"/>
                </a:lnSpc>
              </a:pPr>
              <a:r>
                <a:rPr lang="zh-CN" altLang="en-US" sz="1400">
                  <a:solidFill>
                    <a:prstClr val="black"/>
                  </a:solidFill>
                  <a:latin typeface="华文楷体" panose="02010600040101010101" pitchFamily="2" charset="-122"/>
                  <a:ea typeface="华文楷体" panose="02010600040101010101" pitchFamily="2" charset="-122"/>
                </a:rPr>
                <a:t>全球流行趋势的</a:t>
              </a:r>
              <a:endParaRPr lang="en-US" altLang="zh-CN" sz="1400">
                <a:solidFill>
                  <a:prstClr val="black"/>
                </a:solidFill>
                <a:latin typeface="华文楷体" panose="02010600040101010101" pitchFamily="2" charset="-122"/>
                <a:ea typeface="华文楷体" panose="02010600040101010101" pitchFamily="2" charset="-122"/>
              </a:endParaRPr>
            </a:p>
            <a:p>
              <a:pPr algn="ctr">
                <a:lnSpc>
                  <a:spcPct val="150000"/>
                </a:lnSpc>
              </a:pPr>
              <a:r>
                <a:rPr lang="zh-CN" altLang="en-US" sz="1400">
                  <a:solidFill>
                    <a:prstClr val="black"/>
                  </a:solidFill>
                  <a:latin typeface="华文楷体" panose="02010600040101010101" pitchFamily="2" charset="-122"/>
                  <a:ea typeface="华文楷体" panose="02010600040101010101" pitchFamily="2" charset="-122"/>
                </a:rPr>
                <a:t>艺术形式</a:t>
              </a:r>
              <a:endParaRPr lang="zh-CN" altLang="en-US" sz="1400">
                <a:solidFill>
                  <a:prstClr val="black"/>
                </a:solidFill>
                <a:latin typeface="华文楷体" panose="02010600040101010101" pitchFamily="2" charset="-122"/>
                <a:ea typeface="华文楷体" panose="02010600040101010101" pitchFamily="2" charset="-122"/>
              </a:endParaRPr>
            </a:p>
          </p:txBody>
        </p:sp>
      </p:grpSp>
      <p:grpSp>
        <p:nvGrpSpPr>
          <p:cNvPr id="21" name="组合 20"/>
          <p:cNvGrpSpPr/>
          <p:nvPr/>
        </p:nvGrpSpPr>
        <p:grpSpPr>
          <a:xfrm>
            <a:off x="1759823" y="4220517"/>
            <a:ext cx="1611114" cy="1368626"/>
            <a:chOff x="1491309" y="4931717"/>
            <a:chExt cx="1611114" cy="1368626"/>
          </a:xfrm>
        </p:grpSpPr>
        <p:sp>
          <p:nvSpPr>
            <p:cNvPr id="19" name="矩形 18"/>
            <p:cNvSpPr/>
            <p:nvPr/>
          </p:nvSpPr>
          <p:spPr>
            <a:xfrm>
              <a:off x="1748931" y="4931717"/>
              <a:ext cx="1095870" cy="461665"/>
            </a:xfrm>
            <a:prstGeom prst="rect">
              <a:avLst/>
            </a:prstGeom>
          </p:spPr>
          <p:txBody>
            <a:bodyPr wrap="square">
              <a:spAutoFit/>
            </a:bodyPr>
            <a:lstStyle/>
            <a:p>
              <a:pPr algn="ctr">
                <a:lnSpc>
                  <a:spcPct val="150000"/>
                </a:lnSpc>
              </a:pPr>
              <a:r>
                <a:rPr lang="zh-CN" altLang="en-US" sz="1600" b="1">
                  <a:solidFill>
                    <a:prstClr val="black"/>
                  </a:solidFill>
                  <a:latin typeface="华文楷体" panose="02010600040101010101" pitchFamily="2" charset="-122"/>
                  <a:ea typeface="华文楷体" panose="02010600040101010101" pitchFamily="2" charset="-122"/>
                </a:rPr>
                <a:t>中国风格</a:t>
              </a:r>
              <a:endParaRPr lang="en-US" altLang="zh-CN" sz="1600" b="1">
                <a:solidFill>
                  <a:prstClr val="black"/>
                </a:solidFill>
                <a:latin typeface="华文楷体" panose="02010600040101010101" pitchFamily="2" charset="-122"/>
                <a:ea typeface="华文楷体" panose="02010600040101010101" pitchFamily="2" charset="-122"/>
              </a:endParaRPr>
            </a:p>
          </p:txBody>
        </p:sp>
        <p:sp>
          <p:nvSpPr>
            <p:cNvPr id="20" name="矩形 19"/>
            <p:cNvSpPr/>
            <p:nvPr/>
          </p:nvSpPr>
          <p:spPr>
            <a:xfrm>
              <a:off x="1491309" y="5238514"/>
              <a:ext cx="1611114" cy="1061829"/>
            </a:xfrm>
            <a:prstGeom prst="rect">
              <a:avLst/>
            </a:prstGeom>
          </p:spPr>
          <p:txBody>
            <a:bodyPr wrap="square">
              <a:spAutoFit/>
            </a:bodyPr>
            <a:lstStyle/>
            <a:p>
              <a:pPr algn="ctr">
                <a:lnSpc>
                  <a:spcPct val="150000"/>
                </a:lnSpc>
              </a:pPr>
              <a:r>
                <a:rPr lang="zh-CN" altLang="en-US" sz="1400">
                  <a:solidFill>
                    <a:prstClr val="black"/>
                  </a:solidFill>
                  <a:latin typeface="华文楷体" panose="02010600040101010101" pitchFamily="2" charset="-122"/>
                  <a:ea typeface="华文楷体" panose="02010600040101010101" pitchFamily="2" charset="-122"/>
                </a:rPr>
                <a:t>蕴含大量中国元素</a:t>
              </a:r>
              <a:endParaRPr lang="en-US" altLang="zh-CN" sz="1400">
                <a:solidFill>
                  <a:prstClr val="black"/>
                </a:solidFill>
                <a:latin typeface="华文楷体" panose="02010600040101010101" pitchFamily="2" charset="-122"/>
                <a:ea typeface="华文楷体" panose="02010600040101010101" pitchFamily="2" charset="-122"/>
              </a:endParaRPr>
            </a:p>
            <a:p>
              <a:pPr algn="ctr">
                <a:lnSpc>
                  <a:spcPct val="150000"/>
                </a:lnSpc>
              </a:pPr>
              <a:r>
                <a:rPr lang="zh-CN" altLang="en-US" sz="1400">
                  <a:solidFill>
                    <a:prstClr val="black"/>
                  </a:solidFill>
                  <a:latin typeface="华文楷体" panose="02010600040101010101" pitchFamily="2" charset="-122"/>
                  <a:ea typeface="华文楷体" panose="02010600040101010101" pitchFamily="2" charset="-122"/>
                </a:rPr>
                <a:t>全球流行趋势的</a:t>
              </a:r>
              <a:endParaRPr lang="en-US" altLang="zh-CN" sz="1400">
                <a:solidFill>
                  <a:prstClr val="black"/>
                </a:solidFill>
                <a:latin typeface="华文楷体" panose="02010600040101010101" pitchFamily="2" charset="-122"/>
                <a:ea typeface="华文楷体" panose="02010600040101010101" pitchFamily="2" charset="-122"/>
              </a:endParaRPr>
            </a:p>
            <a:p>
              <a:pPr algn="ctr">
                <a:lnSpc>
                  <a:spcPct val="150000"/>
                </a:lnSpc>
              </a:pPr>
              <a:r>
                <a:rPr lang="zh-CN" altLang="en-US" sz="1400">
                  <a:solidFill>
                    <a:prstClr val="black"/>
                  </a:solidFill>
                  <a:latin typeface="华文楷体" panose="02010600040101010101" pitchFamily="2" charset="-122"/>
                  <a:ea typeface="华文楷体" panose="02010600040101010101" pitchFamily="2" charset="-122"/>
                </a:rPr>
                <a:t>艺术形式</a:t>
              </a:r>
              <a:endParaRPr lang="zh-CN" altLang="en-US" sz="1400">
                <a:solidFill>
                  <a:prstClr val="black"/>
                </a:solidFill>
                <a:latin typeface="华文楷体" panose="02010600040101010101" pitchFamily="2" charset="-122"/>
                <a:ea typeface="华文楷体" panose="02010600040101010101" pitchFamily="2" charset="-122"/>
              </a:endParaRPr>
            </a:p>
          </p:txBody>
        </p:sp>
      </p:grpSp>
      <p:grpSp>
        <p:nvGrpSpPr>
          <p:cNvPr id="22" name="组合 21"/>
          <p:cNvGrpSpPr/>
          <p:nvPr/>
        </p:nvGrpSpPr>
        <p:grpSpPr>
          <a:xfrm>
            <a:off x="3653937" y="4220517"/>
            <a:ext cx="1611114" cy="1368626"/>
            <a:chOff x="1491309" y="4931717"/>
            <a:chExt cx="1611114" cy="1368626"/>
          </a:xfrm>
        </p:grpSpPr>
        <p:sp>
          <p:nvSpPr>
            <p:cNvPr id="23" name="矩形 22"/>
            <p:cNvSpPr/>
            <p:nvPr/>
          </p:nvSpPr>
          <p:spPr>
            <a:xfrm>
              <a:off x="1748931" y="4931717"/>
              <a:ext cx="1095870" cy="461665"/>
            </a:xfrm>
            <a:prstGeom prst="rect">
              <a:avLst/>
            </a:prstGeom>
          </p:spPr>
          <p:txBody>
            <a:bodyPr wrap="square">
              <a:spAutoFit/>
            </a:bodyPr>
            <a:lstStyle/>
            <a:p>
              <a:pPr algn="ctr">
                <a:lnSpc>
                  <a:spcPct val="150000"/>
                </a:lnSpc>
              </a:pPr>
              <a:r>
                <a:rPr lang="zh-CN" altLang="en-US" sz="1600" b="1">
                  <a:solidFill>
                    <a:prstClr val="black"/>
                  </a:solidFill>
                  <a:latin typeface="华文楷体" panose="02010600040101010101" pitchFamily="2" charset="-122"/>
                  <a:ea typeface="华文楷体" panose="02010600040101010101" pitchFamily="2" charset="-122"/>
                </a:rPr>
                <a:t>中国风格</a:t>
              </a:r>
              <a:endParaRPr lang="en-US" altLang="zh-CN" sz="1600" b="1">
                <a:solidFill>
                  <a:prstClr val="black"/>
                </a:solidFill>
                <a:latin typeface="华文楷体" panose="02010600040101010101" pitchFamily="2" charset="-122"/>
                <a:ea typeface="华文楷体" panose="02010600040101010101" pitchFamily="2" charset="-122"/>
              </a:endParaRPr>
            </a:p>
          </p:txBody>
        </p:sp>
        <p:sp>
          <p:nvSpPr>
            <p:cNvPr id="24" name="矩形 23"/>
            <p:cNvSpPr/>
            <p:nvPr/>
          </p:nvSpPr>
          <p:spPr>
            <a:xfrm>
              <a:off x="1491309" y="5238514"/>
              <a:ext cx="1611114" cy="1061829"/>
            </a:xfrm>
            <a:prstGeom prst="rect">
              <a:avLst/>
            </a:prstGeom>
          </p:spPr>
          <p:txBody>
            <a:bodyPr wrap="square">
              <a:spAutoFit/>
            </a:bodyPr>
            <a:lstStyle/>
            <a:p>
              <a:pPr algn="ctr">
                <a:lnSpc>
                  <a:spcPct val="150000"/>
                </a:lnSpc>
              </a:pPr>
              <a:r>
                <a:rPr lang="zh-CN" altLang="en-US" sz="1400">
                  <a:solidFill>
                    <a:prstClr val="black"/>
                  </a:solidFill>
                  <a:latin typeface="华文楷体" panose="02010600040101010101" pitchFamily="2" charset="-122"/>
                  <a:ea typeface="华文楷体" panose="02010600040101010101" pitchFamily="2" charset="-122"/>
                </a:rPr>
                <a:t>蕴含大量中国元素</a:t>
              </a:r>
              <a:endParaRPr lang="en-US" altLang="zh-CN" sz="1400">
                <a:solidFill>
                  <a:prstClr val="black"/>
                </a:solidFill>
                <a:latin typeface="华文楷体" panose="02010600040101010101" pitchFamily="2" charset="-122"/>
                <a:ea typeface="华文楷体" panose="02010600040101010101" pitchFamily="2" charset="-122"/>
              </a:endParaRPr>
            </a:p>
            <a:p>
              <a:pPr algn="ctr">
                <a:lnSpc>
                  <a:spcPct val="150000"/>
                </a:lnSpc>
              </a:pPr>
              <a:r>
                <a:rPr lang="zh-CN" altLang="en-US" sz="1400">
                  <a:solidFill>
                    <a:prstClr val="black"/>
                  </a:solidFill>
                  <a:latin typeface="华文楷体" panose="02010600040101010101" pitchFamily="2" charset="-122"/>
                  <a:ea typeface="华文楷体" panose="02010600040101010101" pitchFamily="2" charset="-122"/>
                </a:rPr>
                <a:t>全球流行趋势的</a:t>
              </a:r>
              <a:endParaRPr lang="en-US" altLang="zh-CN" sz="1400">
                <a:solidFill>
                  <a:prstClr val="black"/>
                </a:solidFill>
                <a:latin typeface="华文楷体" panose="02010600040101010101" pitchFamily="2" charset="-122"/>
                <a:ea typeface="华文楷体" panose="02010600040101010101" pitchFamily="2" charset="-122"/>
              </a:endParaRPr>
            </a:p>
            <a:p>
              <a:pPr algn="ctr">
                <a:lnSpc>
                  <a:spcPct val="150000"/>
                </a:lnSpc>
              </a:pPr>
              <a:r>
                <a:rPr lang="zh-CN" altLang="en-US" sz="1400">
                  <a:solidFill>
                    <a:prstClr val="black"/>
                  </a:solidFill>
                  <a:latin typeface="华文楷体" panose="02010600040101010101" pitchFamily="2" charset="-122"/>
                  <a:ea typeface="华文楷体" panose="02010600040101010101" pitchFamily="2" charset="-122"/>
                </a:rPr>
                <a:t>艺术形式</a:t>
              </a:r>
              <a:endParaRPr lang="zh-CN" altLang="en-US" sz="1400">
                <a:solidFill>
                  <a:prstClr val="black"/>
                </a:solidFill>
                <a:latin typeface="华文楷体" panose="02010600040101010101" pitchFamily="2" charset="-122"/>
                <a:ea typeface="华文楷体" panose="02010600040101010101" pitchFamily="2" charset="-122"/>
              </a:endParaRPr>
            </a:p>
          </p:txBody>
        </p:sp>
      </p:grpSp>
      <p:grpSp>
        <p:nvGrpSpPr>
          <p:cNvPr id="26" name="组合 25"/>
          <p:cNvGrpSpPr/>
          <p:nvPr/>
        </p:nvGrpSpPr>
        <p:grpSpPr>
          <a:xfrm>
            <a:off x="5684088" y="4220517"/>
            <a:ext cx="1611114" cy="1368626"/>
            <a:chOff x="1491309" y="4931717"/>
            <a:chExt cx="1611114" cy="1368626"/>
          </a:xfrm>
        </p:grpSpPr>
        <p:sp>
          <p:nvSpPr>
            <p:cNvPr id="27" name="矩形 26"/>
            <p:cNvSpPr/>
            <p:nvPr/>
          </p:nvSpPr>
          <p:spPr>
            <a:xfrm>
              <a:off x="1748931" y="4931717"/>
              <a:ext cx="1095870" cy="461665"/>
            </a:xfrm>
            <a:prstGeom prst="rect">
              <a:avLst/>
            </a:prstGeom>
          </p:spPr>
          <p:txBody>
            <a:bodyPr wrap="square">
              <a:spAutoFit/>
            </a:bodyPr>
            <a:lstStyle/>
            <a:p>
              <a:pPr algn="ctr">
                <a:lnSpc>
                  <a:spcPct val="150000"/>
                </a:lnSpc>
              </a:pPr>
              <a:r>
                <a:rPr lang="zh-CN" altLang="en-US" sz="1600" b="1">
                  <a:solidFill>
                    <a:prstClr val="black"/>
                  </a:solidFill>
                  <a:latin typeface="华文楷体" panose="02010600040101010101" pitchFamily="2" charset="-122"/>
                  <a:ea typeface="华文楷体" panose="02010600040101010101" pitchFamily="2" charset="-122"/>
                </a:rPr>
                <a:t>中国风格</a:t>
              </a:r>
              <a:endParaRPr lang="en-US" altLang="zh-CN" sz="1600" b="1">
                <a:solidFill>
                  <a:prstClr val="black"/>
                </a:solidFill>
                <a:latin typeface="华文楷体" panose="02010600040101010101" pitchFamily="2" charset="-122"/>
                <a:ea typeface="华文楷体" panose="02010600040101010101" pitchFamily="2" charset="-122"/>
              </a:endParaRPr>
            </a:p>
          </p:txBody>
        </p:sp>
        <p:sp>
          <p:nvSpPr>
            <p:cNvPr id="28" name="矩形 27"/>
            <p:cNvSpPr/>
            <p:nvPr/>
          </p:nvSpPr>
          <p:spPr>
            <a:xfrm>
              <a:off x="1491309" y="5238514"/>
              <a:ext cx="1611114" cy="1061829"/>
            </a:xfrm>
            <a:prstGeom prst="rect">
              <a:avLst/>
            </a:prstGeom>
          </p:spPr>
          <p:txBody>
            <a:bodyPr wrap="square">
              <a:spAutoFit/>
            </a:bodyPr>
            <a:lstStyle/>
            <a:p>
              <a:pPr algn="ctr">
                <a:lnSpc>
                  <a:spcPct val="150000"/>
                </a:lnSpc>
              </a:pPr>
              <a:r>
                <a:rPr lang="zh-CN" altLang="en-US" sz="1400">
                  <a:solidFill>
                    <a:prstClr val="black"/>
                  </a:solidFill>
                  <a:latin typeface="华文楷体" panose="02010600040101010101" pitchFamily="2" charset="-122"/>
                  <a:ea typeface="华文楷体" panose="02010600040101010101" pitchFamily="2" charset="-122"/>
                </a:rPr>
                <a:t>蕴含大量中国元素</a:t>
              </a:r>
              <a:endParaRPr lang="en-US" altLang="zh-CN" sz="1400">
                <a:solidFill>
                  <a:prstClr val="black"/>
                </a:solidFill>
                <a:latin typeface="华文楷体" panose="02010600040101010101" pitchFamily="2" charset="-122"/>
                <a:ea typeface="华文楷体" panose="02010600040101010101" pitchFamily="2" charset="-122"/>
              </a:endParaRPr>
            </a:p>
            <a:p>
              <a:pPr algn="ctr">
                <a:lnSpc>
                  <a:spcPct val="150000"/>
                </a:lnSpc>
              </a:pPr>
              <a:r>
                <a:rPr lang="zh-CN" altLang="en-US" sz="1400">
                  <a:solidFill>
                    <a:prstClr val="black"/>
                  </a:solidFill>
                  <a:latin typeface="华文楷体" panose="02010600040101010101" pitchFamily="2" charset="-122"/>
                  <a:ea typeface="华文楷体" panose="02010600040101010101" pitchFamily="2" charset="-122"/>
                </a:rPr>
                <a:t>全球流行趋势的</a:t>
              </a:r>
              <a:endParaRPr lang="en-US" altLang="zh-CN" sz="1400">
                <a:solidFill>
                  <a:prstClr val="black"/>
                </a:solidFill>
                <a:latin typeface="华文楷体" panose="02010600040101010101" pitchFamily="2" charset="-122"/>
                <a:ea typeface="华文楷体" panose="02010600040101010101" pitchFamily="2" charset="-122"/>
              </a:endParaRPr>
            </a:p>
            <a:p>
              <a:pPr algn="ctr">
                <a:lnSpc>
                  <a:spcPct val="150000"/>
                </a:lnSpc>
              </a:pPr>
              <a:r>
                <a:rPr lang="zh-CN" altLang="en-US" sz="1400">
                  <a:solidFill>
                    <a:prstClr val="black"/>
                  </a:solidFill>
                  <a:latin typeface="华文楷体" panose="02010600040101010101" pitchFamily="2" charset="-122"/>
                  <a:ea typeface="华文楷体" panose="02010600040101010101" pitchFamily="2" charset="-122"/>
                </a:rPr>
                <a:t>艺术形式</a:t>
              </a:r>
              <a:endParaRPr lang="zh-CN" altLang="en-US" sz="1400">
                <a:solidFill>
                  <a:prstClr val="black"/>
                </a:solidFill>
                <a:latin typeface="华文楷体" panose="02010600040101010101" pitchFamily="2" charset="-122"/>
                <a:ea typeface="华文楷体" panose="02010600040101010101" pitchFamily="2" charset="-122"/>
              </a:endParaRPr>
            </a:p>
          </p:txBody>
        </p:sp>
      </p:grpSp>
      <p:grpSp>
        <p:nvGrpSpPr>
          <p:cNvPr id="29" name="组合 28"/>
          <p:cNvGrpSpPr/>
          <p:nvPr/>
        </p:nvGrpSpPr>
        <p:grpSpPr>
          <a:xfrm>
            <a:off x="7824945" y="4220517"/>
            <a:ext cx="1611114" cy="1368626"/>
            <a:chOff x="1491309" y="4931717"/>
            <a:chExt cx="1611114" cy="1368626"/>
          </a:xfrm>
        </p:grpSpPr>
        <p:sp>
          <p:nvSpPr>
            <p:cNvPr id="30" name="矩形 29"/>
            <p:cNvSpPr/>
            <p:nvPr/>
          </p:nvSpPr>
          <p:spPr>
            <a:xfrm>
              <a:off x="1748931" y="4931717"/>
              <a:ext cx="1095870" cy="461665"/>
            </a:xfrm>
            <a:prstGeom prst="rect">
              <a:avLst/>
            </a:prstGeom>
          </p:spPr>
          <p:txBody>
            <a:bodyPr wrap="square">
              <a:spAutoFit/>
            </a:bodyPr>
            <a:lstStyle/>
            <a:p>
              <a:pPr algn="ctr">
                <a:lnSpc>
                  <a:spcPct val="150000"/>
                </a:lnSpc>
              </a:pPr>
              <a:r>
                <a:rPr lang="zh-CN" altLang="en-US" sz="1600" b="1">
                  <a:solidFill>
                    <a:prstClr val="black"/>
                  </a:solidFill>
                  <a:latin typeface="华文楷体" panose="02010600040101010101" pitchFamily="2" charset="-122"/>
                  <a:ea typeface="华文楷体" panose="02010600040101010101" pitchFamily="2" charset="-122"/>
                </a:rPr>
                <a:t>中国风格</a:t>
              </a:r>
              <a:endParaRPr lang="en-US" altLang="zh-CN" sz="1600" b="1">
                <a:solidFill>
                  <a:prstClr val="black"/>
                </a:solidFill>
                <a:latin typeface="华文楷体" panose="02010600040101010101" pitchFamily="2" charset="-122"/>
                <a:ea typeface="华文楷体" panose="02010600040101010101" pitchFamily="2" charset="-122"/>
              </a:endParaRPr>
            </a:p>
          </p:txBody>
        </p:sp>
        <p:sp>
          <p:nvSpPr>
            <p:cNvPr id="31" name="矩形 30"/>
            <p:cNvSpPr/>
            <p:nvPr/>
          </p:nvSpPr>
          <p:spPr>
            <a:xfrm>
              <a:off x="1491309" y="5238514"/>
              <a:ext cx="1611114" cy="1061829"/>
            </a:xfrm>
            <a:prstGeom prst="rect">
              <a:avLst/>
            </a:prstGeom>
          </p:spPr>
          <p:txBody>
            <a:bodyPr wrap="square">
              <a:spAutoFit/>
            </a:bodyPr>
            <a:lstStyle/>
            <a:p>
              <a:pPr algn="ctr">
                <a:lnSpc>
                  <a:spcPct val="150000"/>
                </a:lnSpc>
              </a:pPr>
              <a:r>
                <a:rPr lang="zh-CN" altLang="en-US" sz="1400">
                  <a:solidFill>
                    <a:prstClr val="black"/>
                  </a:solidFill>
                  <a:latin typeface="华文楷体" panose="02010600040101010101" pitchFamily="2" charset="-122"/>
                  <a:ea typeface="华文楷体" panose="02010600040101010101" pitchFamily="2" charset="-122"/>
                </a:rPr>
                <a:t>蕴含大量中国元素</a:t>
              </a:r>
              <a:endParaRPr lang="en-US" altLang="zh-CN" sz="1400">
                <a:solidFill>
                  <a:prstClr val="black"/>
                </a:solidFill>
                <a:latin typeface="华文楷体" panose="02010600040101010101" pitchFamily="2" charset="-122"/>
                <a:ea typeface="华文楷体" panose="02010600040101010101" pitchFamily="2" charset="-122"/>
              </a:endParaRPr>
            </a:p>
            <a:p>
              <a:pPr algn="ctr">
                <a:lnSpc>
                  <a:spcPct val="150000"/>
                </a:lnSpc>
              </a:pPr>
              <a:r>
                <a:rPr lang="zh-CN" altLang="en-US" sz="1400">
                  <a:solidFill>
                    <a:prstClr val="black"/>
                  </a:solidFill>
                  <a:latin typeface="华文楷体" panose="02010600040101010101" pitchFamily="2" charset="-122"/>
                  <a:ea typeface="华文楷体" panose="02010600040101010101" pitchFamily="2" charset="-122"/>
                </a:rPr>
                <a:t>全球流行趋势的</a:t>
              </a:r>
              <a:endParaRPr lang="en-US" altLang="zh-CN" sz="1400">
                <a:solidFill>
                  <a:prstClr val="black"/>
                </a:solidFill>
                <a:latin typeface="华文楷体" panose="02010600040101010101" pitchFamily="2" charset="-122"/>
                <a:ea typeface="华文楷体" panose="02010600040101010101" pitchFamily="2" charset="-122"/>
              </a:endParaRPr>
            </a:p>
            <a:p>
              <a:pPr algn="ctr">
                <a:lnSpc>
                  <a:spcPct val="150000"/>
                </a:lnSpc>
              </a:pPr>
              <a:r>
                <a:rPr lang="zh-CN" altLang="en-US" sz="1400">
                  <a:solidFill>
                    <a:prstClr val="black"/>
                  </a:solidFill>
                  <a:latin typeface="华文楷体" panose="02010600040101010101" pitchFamily="2" charset="-122"/>
                  <a:ea typeface="华文楷体" panose="02010600040101010101" pitchFamily="2" charset="-122"/>
                </a:rPr>
                <a:t>艺术形式</a:t>
              </a:r>
              <a:endParaRPr lang="zh-CN" altLang="en-US" sz="1400">
                <a:solidFill>
                  <a:prstClr val="black"/>
                </a:solidFill>
                <a:latin typeface="华文楷体" panose="02010600040101010101" pitchFamily="2" charset="-122"/>
                <a:ea typeface="华文楷体" panose="02010600040101010101" pitchFamily="2" charset="-122"/>
              </a:endParaRPr>
            </a:p>
          </p:txBody>
        </p:sp>
      </p:grpSp>
      <p:sp>
        <p:nvSpPr>
          <p:cNvPr id="33" name="矩形 32"/>
          <p:cNvSpPr/>
          <p:nvPr/>
        </p:nvSpPr>
        <p:spPr>
          <a:xfrm>
            <a:off x="2190934" y="3038636"/>
            <a:ext cx="748891" cy="1015663"/>
          </a:xfrm>
          <a:prstGeom prst="rect">
            <a:avLst/>
          </a:prstGeom>
        </p:spPr>
        <p:txBody>
          <a:bodyPr wrap="square">
            <a:spAutoFit/>
          </a:bodyPr>
          <a:lstStyle/>
          <a:p>
            <a:pPr algn="ctr">
              <a:lnSpc>
                <a:spcPct val="150000"/>
              </a:lnSpc>
            </a:pPr>
            <a:r>
              <a:rPr lang="en-US" altLang="zh-CN" sz="4000" b="1">
                <a:solidFill>
                  <a:prstClr val="white"/>
                </a:solidFill>
                <a:latin typeface="叶根友刀锋黑草" panose="02010601030101010101" pitchFamily="2" charset="-122"/>
                <a:ea typeface="叶根友刀锋黑草" panose="02010601030101010101" pitchFamily="2" charset="-122"/>
              </a:rPr>
              <a:t>1</a:t>
            </a:r>
            <a:endParaRPr lang="en-US" altLang="zh-CN" sz="4000" b="1">
              <a:solidFill>
                <a:prstClr val="white"/>
              </a:solidFill>
              <a:latin typeface="叶根友刀锋黑草" panose="02010601030101010101" pitchFamily="2" charset="-122"/>
              <a:ea typeface="叶根友刀锋黑草" panose="02010601030101010101" pitchFamily="2" charset="-122"/>
            </a:endParaRPr>
          </a:p>
        </p:txBody>
      </p:sp>
      <p:sp>
        <p:nvSpPr>
          <p:cNvPr id="36" name="矩形 35"/>
          <p:cNvSpPr/>
          <p:nvPr/>
        </p:nvSpPr>
        <p:spPr>
          <a:xfrm>
            <a:off x="4077791" y="2995666"/>
            <a:ext cx="748891" cy="919995"/>
          </a:xfrm>
          <a:prstGeom prst="rect">
            <a:avLst/>
          </a:prstGeom>
        </p:spPr>
        <p:txBody>
          <a:bodyPr wrap="square">
            <a:spAutoFit/>
          </a:bodyPr>
          <a:lstStyle/>
          <a:p>
            <a:pPr algn="ctr">
              <a:lnSpc>
                <a:spcPct val="150000"/>
              </a:lnSpc>
            </a:pPr>
            <a:r>
              <a:rPr lang="en-US" altLang="zh-CN" sz="4000" b="1">
                <a:solidFill>
                  <a:prstClr val="white"/>
                </a:solidFill>
                <a:latin typeface="叶根友刀锋黑草" panose="02010601030101010101" pitchFamily="2" charset="-122"/>
                <a:ea typeface="叶根友刀锋黑草" panose="02010601030101010101" pitchFamily="2" charset="-122"/>
              </a:rPr>
              <a:t>2</a:t>
            </a:r>
            <a:endParaRPr lang="en-US" altLang="zh-CN" sz="4000" b="1">
              <a:solidFill>
                <a:prstClr val="white"/>
              </a:solidFill>
              <a:latin typeface="叶根友刀锋黑草" panose="02010601030101010101" pitchFamily="2" charset="-122"/>
              <a:ea typeface="叶根友刀锋黑草" panose="02010601030101010101" pitchFamily="2" charset="-122"/>
            </a:endParaRPr>
          </a:p>
        </p:txBody>
      </p:sp>
      <p:sp>
        <p:nvSpPr>
          <p:cNvPr id="37" name="矩形 36"/>
          <p:cNvSpPr/>
          <p:nvPr/>
        </p:nvSpPr>
        <p:spPr>
          <a:xfrm>
            <a:off x="6115199" y="2997040"/>
            <a:ext cx="748891" cy="919995"/>
          </a:xfrm>
          <a:prstGeom prst="rect">
            <a:avLst/>
          </a:prstGeom>
        </p:spPr>
        <p:txBody>
          <a:bodyPr wrap="square">
            <a:spAutoFit/>
          </a:bodyPr>
          <a:lstStyle/>
          <a:p>
            <a:pPr algn="ctr">
              <a:lnSpc>
                <a:spcPct val="150000"/>
              </a:lnSpc>
            </a:pPr>
            <a:r>
              <a:rPr lang="en-US" altLang="zh-CN" sz="4000" b="1">
                <a:solidFill>
                  <a:prstClr val="white"/>
                </a:solidFill>
                <a:latin typeface="叶根友刀锋黑草" panose="02010601030101010101" pitchFamily="2" charset="-122"/>
                <a:ea typeface="叶根友刀锋黑草" panose="02010601030101010101" pitchFamily="2" charset="-122"/>
              </a:rPr>
              <a:t>3</a:t>
            </a:r>
            <a:endParaRPr lang="en-US" altLang="zh-CN" sz="4000" b="1">
              <a:solidFill>
                <a:prstClr val="white"/>
              </a:solidFill>
              <a:latin typeface="叶根友刀锋黑草" panose="02010601030101010101" pitchFamily="2" charset="-122"/>
              <a:ea typeface="叶根友刀锋黑草" panose="02010601030101010101" pitchFamily="2" charset="-122"/>
            </a:endParaRPr>
          </a:p>
        </p:txBody>
      </p:sp>
      <p:sp>
        <p:nvSpPr>
          <p:cNvPr id="38" name="矩形 37"/>
          <p:cNvSpPr/>
          <p:nvPr/>
        </p:nvSpPr>
        <p:spPr>
          <a:xfrm>
            <a:off x="8279677" y="3058873"/>
            <a:ext cx="748891" cy="919995"/>
          </a:xfrm>
          <a:prstGeom prst="rect">
            <a:avLst/>
          </a:prstGeom>
        </p:spPr>
        <p:txBody>
          <a:bodyPr wrap="square">
            <a:spAutoFit/>
          </a:bodyPr>
          <a:lstStyle/>
          <a:p>
            <a:pPr algn="ctr">
              <a:lnSpc>
                <a:spcPct val="150000"/>
              </a:lnSpc>
            </a:pPr>
            <a:r>
              <a:rPr lang="en-US" altLang="zh-CN" sz="4000" b="1">
                <a:solidFill>
                  <a:prstClr val="white"/>
                </a:solidFill>
                <a:latin typeface="叶根友刀锋黑草" panose="02010601030101010101" pitchFamily="2" charset="-122"/>
                <a:ea typeface="叶根友刀锋黑草" panose="02010601030101010101" pitchFamily="2" charset="-122"/>
              </a:rPr>
              <a:t>4</a:t>
            </a:r>
            <a:endParaRPr lang="en-US" altLang="zh-CN" sz="4000" b="1">
              <a:solidFill>
                <a:prstClr val="white"/>
              </a:solidFill>
              <a:latin typeface="叶根友刀锋黑草" panose="02010601030101010101" pitchFamily="2" charset="-122"/>
              <a:ea typeface="叶根友刀锋黑草" panose="02010601030101010101" pitchFamily="2" charset="-122"/>
            </a:endParaRPr>
          </a:p>
        </p:txBody>
      </p:sp>
    </p:spTree>
  </p:cSld>
  <p:clrMapOvr>
    <a:masterClrMapping/>
  </p:clrMapOvr>
  <p:transition spd="slow" advTm="500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2250"/>
                                        <p:tgtEl>
                                          <p:spTgt spid="4"/>
                                        </p:tgtEl>
                                      </p:cBhvr>
                                    </p:animEffect>
                                  </p:childTnLst>
                                </p:cTn>
                              </p:par>
                            </p:childTnLst>
                          </p:cTn>
                        </p:par>
                        <p:par>
                          <p:cTn id="8" fill="hold">
                            <p:stCondLst>
                              <p:cond delay="2500"/>
                            </p:stCondLst>
                            <p:childTnLst>
                              <p:par>
                                <p:cTn id="9" presetID="10" presetClass="entr" presetSubtype="0" fill="hold" grpId="0" nodeType="afterEffect">
                                  <p:stCondLst>
                                    <p:cond delay="0"/>
                                  </p:stCondLst>
                                  <p:childTnLst>
                                    <p:set>
                                      <p:cBhvr>
                                        <p:cTn id="10" dur="1" fill="hold">
                                          <p:stCondLst>
                                            <p:cond delay="0"/>
                                          </p:stCondLst>
                                        </p:cTn>
                                        <p:tgtEl>
                                          <p:spTgt spid="33"/>
                                        </p:tgtEl>
                                        <p:attrNameLst>
                                          <p:attrName>style.visibility</p:attrName>
                                        </p:attrNameLst>
                                      </p:cBhvr>
                                      <p:to>
                                        <p:strVal val="visible"/>
                                      </p:to>
                                    </p:set>
                                    <p:animEffect transition="in" filter="fade">
                                      <p:cBhvr>
                                        <p:cTn id="11" dur="750"/>
                                        <p:tgtEl>
                                          <p:spTgt spid="33"/>
                                        </p:tgtEl>
                                      </p:cBhvr>
                                    </p:animEffect>
                                  </p:childTnLst>
                                </p:cTn>
                              </p:par>
                            </p:childTnLst>
                          </p:cTn>
                        </p:par>
                        <p:par>
                          <p:cTn id="12" fill="hold">
                            <p:stCondLst>
                              <p:cond delay="3500"/>
                            </p:stCondLst>
                            <p:childTnLst>
                              <p:par>
                                <p:cTn id="13" presetID="10" presetClass="entr" presetSubtype="0" fill="hold" grpId="0" nodeType="afterEffect">
                                  <p:stCondLst>
                                    <p:cond delay="0"/>
                                  </p:stCondLst>
                                  <p:childTnLst>
                                    <p:set>
                                      <p:cBhvr>
                                        <p:cTn id="14" dur="1" fill="hold">
                                          <p:stCondLst>
                                            <p:cond delay="0"/>
                                          </p:stCondLst>
                                        </p:cTn>
                                        <p:tgtEl>
                                          <p:spTgt spid="36"/>
                                        </p:tgtEl>
                                        <p:attrNameLst>
                                          <p:attrName>style.visibility</p:attrName>
                                        </p:attrNameLst>
                                      </p:cBhvr>
                                      <p:to>
                                        <p:strVal val="visible"/>
                                      </p:to>
                                    </p:set>
                                    <p:animEffect transition="in" filter="fade">
                                      <p:cBhvr>
                                        <p:cTn id="15" dur="750"/>
                                        <p:tgtEl>
                                          <p:spTgt spid="36"/>
                                        </p:tgtEl>
                                      </p:cBhvr>
                                    </p:animEffect>
                                  </p:childTnLst>
                                </p:cTn>
                              </p:par>
                            </p:childTnLst>
                          </p:cTn>
                        </p:par>
                        <p:par>
                          <p:cTn id="16" fill="hold">
                            <p:stCondLst>
                              <p:cond delay="4500"/>
                            </p:stCondLst>
                            <p:childTnLst>
                              <p:par>
                                <p:cTn id="17" presetID="10" presetClass="entr" presetSubtype="0" fill="hold" grpId="0" nodeType="afterEffect">
                                  <p:stCondLst>
                                    <p:cond delay="0"/>
                                  </p:stCondLst>
                                  <p:childTnLst>
                                    <p:set>
                                      <p:cBhvr>
                                        <p:cTn id="18" dur="1" fill="hold">
                                          <p:stCondLst>
                                            <p:cond delay="0"/>
                                          </p:stCondLst>
                                        </p:cTn>
                                        <p:tgtEl>
                                          <p:spTgt spid="37"/>
                                        </p:tgtEl>
                                        <p:attrNameLst>
                                          <p:attrName>style.visibility</p:attrName>
                                        </p:attrNameLst>
                                      </p:cBhvr>
                                      <p:to>
                                        <p:strVal val="visible"/>
                                      </p:to>
                                    </p:set>
                                    <p:animEffect transition="in" filter="fade">
                                      <p:cBhvr>
                                        <p:cTn id="19" dur="750"/>
                                        <p:tgtEl>
                                          <p:spTgt spid="37"/>
                                        </p:tgtEl>
                                      </p:cBhvr>
                                    </p:animEffect>
                                  </p:childTnLst>
                                </p:cTn>
                              </p:par>
                            </p:childTnLst>
                          </p:cTn>
                        </p:par>
                        <p:par>
                          <p:cTn id="20" fill="hold">
                            <p:stCondLst>
                              <p:cond delay="5500"/>
                            </p:stCondLst>
                            <p:childTnLst>
                              <p:par>
                                <p:cTn id="21" presetID="10" presetClass="entr" presetSubtype="0" fill="hold" grpId="0" nodeType="afterEffect">
                                  <p:stCondLst>
                                    <p:cond delay="0"/>
                                  </p:stCondLst>
                                  <p:childTnLst>
                                    <p:set>
                                      <p:cBhvr>
                                        <p:cTn id="22" dur="1" fill="hold">
                                          <p:stCondLst>
                                            <p:cond delay="0"/>
                                          </p:stCondLst>
                                        </p:cTn>
                                        <p:tgtEl>
                                          <p:spTgt spid="38"/>
                                        </p:tgtEl>
                                        <p:attrNameLst>
                                          <p:attrName>style.visibility</p:attrName>
                                        </p:attrNameLst>
                                      </p:cBhvr>
                                      <p:to>
                                        <p:strVal val="visible"/>
                                      </p:to>
                                    </p:set>
                                    <p:animEffect transition="in" filter="fade">
                                      <p:cBhvr>
                                        <p:cTn id="23" dur="750"/>
                                        <p:tgtEl>
                                          <p:spTgt spid="38"/>
                                        </p:tgtEl>
                                      </p:cBhvr>
                                    </p:animEffect>
                                  </p:childTnLst>
                                </p:cTn>
                              </p:par>
                              <p:par>
                                <p:cTn id="24" presetID="10" presetClass="entr" presetSubtype="0" fill="hold" nodeType="withEffect">
                                  <p:stCondLst>
                                    <p:cond delay="1500"/>
                                  </p:stCondLst>
                                  <p:childTnLst>
                                    <p:set>
                                      <p:cBhvr>
                                        <p:cTn id="25" dur="1" fill="hold">
                                          <p:stCondLst>
                                            <p:cond delay="0"/>
                                          </p:stCondLst>
                                        </p:cTn>
                                        <p:tgtEl>
                                          <p:spTgt spid="8"/>
                                        </p:tgtEl>
                                        <p:attrNameLst>
                                          <p:attrName>style.visibility</p:attrName>
                                        </p:attrNameLst>
                                      </p:cBhvr>
                                      <p:to>
                                        <p:strVal val="visible"/>
                                      </p:to>
                                    </p:set>
                                    <p:animEffect transition="in" filter="fade">
                                      <p:cBhvr>
                                        <p:cTn id="26" dur="1000"/>
                                        <p:tgtEl>
                                          <p:spTgt spid="8"/>
                                        </p:tgtEl>
                                      </p:cBhvr>
                                    </p:animEffect>
                                  </p:childTnLst>
                                </p:cTn>
                              </p:par>
                              <p:par>
                                <p:cTn id="27" presetID="10" presetClass="entr" presetSubtype="0" fill="hold" nodeType="withEffect">
                                  <p:stCondLst>
                                    <p:cond delay="1500"/>
                                  </p:stCondLst>
                                  <p:childTnLst>
                                    <p:set>
                                      <p:cBhvr>
                                        <p:cTn id="28" dur="1" fill="hold">
                                          <p:stCondLst>
                                            <p:cond delay="0"/>
                                          </p:stCondLst>
                                        </p:cTn>
                                        <p:tgtEl>
                                          <p:spTgt spid="9"/>
                                        </p:tgtEl>
                                        <p:attrNameLst>
                                          <p:attrName>style.visibility</p:attrName>
                                        </p:attrNameLst>
                                      </p:cBhvr>
                                      <p:to>
                                        <p:strVal val="visible"/>
                                      </p:to>
                                    </p:set>
                                    <p:animEffect transition="in" filter="fade">
                                      <p:cBhvr>
                                        <p:cTn id="29" dur="1000"/>
                                        <p:tgtEl>
                                          <p:spTgt spid="9"/>
                                        </p:tgtEl>
                                      </p:cBhvr>
                                    </p:animEffect>
                                  </p:childTnLst>
                                </p:cTn>
                              </p:par>
                              <p:par>
                                <p:cTn id="30" presetID="10" presetClass="entr" presetSubtype="0" fill="hold" nodeType="withEffect">
                                  <p:stCondLst>
                                    <p:cond delay="1500"/>
                                  </p:stCondLst>
                                  <p:childTnLst>
                                    <p:set>
                                      <p:cBhvr>
                                        <p:cTn id="31" dur="1" fill="hold">
                                          <p:stCondLst>
                                            <p:cond delay="0"/>
                                          </p:stCondLst>
                                        </p:cTn>
                                        <p:tgtEl>
                                          <p:spTgt spid="12"/>
                                        </p:tgtEl>
                                        <p:attrNameLst>
                                          <p:attrName>style.visibility</p:attrName>
                                        </p:attrNameLst>
                                      </p:cBhvr>
                                      <p:to>
                                        <p:strVal val="visible"/>
                                      </p:to>
                                    </p:set>
                                    <p:animEffect transition="in" filter="fade">
                                      <p:cBhvr>
                                        <p:cTn id="32" dur="1000"/>
                                        <p:tgtEl>
                                          <p:spTgt spid="12"/>
                                        </p:tgtEl>
                                      </p:cBhvr>
                                    </p:animEffect>
                                  </p:childTnLst>
                                </p:cTn>
                              </p:par>
                              <p:par>
                                <p:cTn id="33" presetID="10" presetClass="entr" presetSubtype="0" fill="hold" nodeType="withEffect">
                                  <p:stCondLst>
                                    <p:cond delay="1500"/>
                                  </p:stCondLst>
                                  <p:childTnLst>
                                    <p:set>
                                      <p:cBhvr>
                                        <p:cTn id="34" dur="1" fill="hold">
                                          <p:stCondLst>
                                            <p:cond delay="0"/>
                                          </p:stCondLst>
                                        </p:cTn>
                                        <p:tgtEl>
                                          <p:spTgt spid="15"/>
                                        </p:tgtEl>
                                        <p:attrNameLst>
                                          <p:attrName>style.visibility</p:attrName>
                                        </p:attrNameLst>
                                      </p:cBhvr>
                                      <p:to>
                                        <p:strVal val="visible"/>
                                      </p:to>
                                    </p:set>
                                    <p:animEffect transition="in" filter="fade">
                                      <p:cBhvr>
                                        <p:cTn id="35" dur="1000"/>
                                        <p:tgtEl>
                                          <p:spTgt spid="15"/>
                                        </p:tgtEl>
                                      </p:cBhvr>
                                    </p:animEffect>
                                  </p:childTnLst>
                                </p:cTn>
                              </p:par>
                              <p:par>
                                <p:cTn id="36" presetID="10" presetClass="entr" presetSubtype="0" fill="hold" nodeType="withEffect">
                                  <p:stCondLst>
                                    <p:cond delay="1500"/>
                                  </p:stCondLst>
                                  <p:childTnLst>
                                    <p:set>
                                      <p:cBhvr>
                                        <p:cTn id="37" dur="1" fill="hold">
                                          <p:stCondLst>
                                            <p:cond delay="0"/>
                                          </p:stCondLst>
                                        </p:cTn>
                                        <p:tgtEl>
                                          <p:spTgt spid="21"/>
                                        </p:tgtEl>
                                        <p:attrNameLst>
                                          <p:attrName>style.visibility</p:attrName>
                                        </p:attrNameLst>
                                      </p:cBhvr>
                                      <p:to>
                                        <p:strVal val="visible"/>
                                      </p:to>
                                    </p:set>
                                    <p:animEffect transition="in" filter="fade">
                                      <p:cBhvr>
                                        <p:cTn id="38" dur="1000"/>
                                        <p:tgtEl>
                                          <p:spTgt spid="21"/>
                                        </p:tgtEl>
                                      </p:cBhvr>
                                    </p:animEffect>
                                  </p:childTnLst>
                                </p:cTn>
                              </p:par>
                              <p:par>
                                <p:cTn id="39" presetID="10" presetClass="entr" presetSubtype="0" fill="hold" nodeType="withEffect">
                                  <p:stCondLst>
                                    <p:cond delay="1500"/>
                                  </p:stCondLst>
                                  <p:childTnLst>
                                    <p:set>
                                      <p:cBhvr>
                                        <p:cTn id="40" dur="1" fill="hold">
                                          <p:stCondLst>
                                            <p:cond delay="0"/>
                                          </p:stCondLst>
                                        </p:cTn>
                                        <p:tgtEl>
                                          <p:spTgt spid="22"/>
                                        </p:tgtEl>
                                        <p:attrNameLst>
                                          <p:attrName>style.visibility</p:attrName>
                                        </p:attrNameLst>
                                      </p:cBhvr>
                                      <p:to>
                                        <p:strVal val="visible"/>
                                      </p:to>
                                    </p:set>
                                    <p:animEffect transition="in" filter="fade">
                                      <p:cBhvr>
                                        <p:cTn id="41" dur="1000"/>
                                        <p:tgtEl>
                                          <p:spTgt spid="22"/>
                                        </p:tgtEl>
                                      </p:cBhvr>
                                    </p:animEffect>
                                  </p:childTnLst>
                                </p:cTn>
                              </p:par>
                              <p:par>
                                <p:cTn id="42" presetID="10" presetClass="entr" presetSubtype="0" fill="hold" nodeType="withEffect">
                                  <p:stCondLst>
                                    <p:cond delay="1500"/>
                                  </p:stCondLst>
                                  <p:childTnLst>
                                    <p:set>
                                      <p:cBhvr>
                                        <p:cTn id="43" dur="1" fill="hold">
                                          <p:stCondLst>
                                            <p:cond delay="0"/>
                                          </p:stCondLst>
                                        </p:cTn>
                                        <p:tgtEl>
                                          <p:spTgt spid="26"/>
                                        </p:tgtEl>
                                        <p:attrNameLst>
                                          <p:attrName>style.visibility</p:attrName>
                                        </p:attrNameLst>
                                      </p:cBhvr>
                                      <p:to>
                                        <p:strVal val="visible"/>
                                      </p:to>
                                    </p:set>
                                    <p:animEffect transition="in" filter="fade">
                                      <p:cBhvr>
                                        <p:cTn id="44" dur="1000"/>
                                        <p:tgtEl>
                                          <p:spTgt spid="26"/>
                                        </p:tgtEl>
                                      </p:cBhvr>
                                    </p:animEffect>
                                  </p:childTnLst>
                                </p:cTn>
                              </p:par>
                              <p:par>
                                <p:cTn id="45" presetID="10" presetClass="entr" presetSubtype="0" fill="hold" nodeType="withEffect">
                                  <p:stCondLst>
                                    <p:cond delay="1500"/>
                                  </p:stCondLst>
                                  <p:childTnLst>
                                    <p:set>
                                      <p:cBhvr>
                                        <p:cTn id="46" dur="1" fill="hold">
                                          <p:stCondLst>
                                            <p:cond delay="0"/>
                                          </p:stCondLst>
                                        </p:cTn>
                                        <p:tgtEl>
                                          <p:spTgt spid="29"/>
                                        </p:tgtEl>
                                        <p:attrNameLst>
                                          <p:attrName>style.visibility</p:attrName>
                                        </p:attrNameLst>
                                      </p:cBhvr>
                                      <p:to>
                                        <p:strVal val="visible"/>
                                      </p:to>
                                    </p:set>
                                    <p:animEffect transition="in" filter="fade">
                                      <p:cBhvr>
                                        <p:cTn id="47" dur="10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p:bldP spid="36" grpId="0"/>
      <p:bldP spid="37" grpId="0"/>
      <p:bldP spid="38"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1"/>
          <a:stretch>
            <a:fillRect/>
          </a:stretch>
        </p:blipFill>
        <p:spPr>
          <a:xfrm>
            <a:off x="0" y="0"/>
            <a:ext cx="12192000" cy="6858000"/>
          </a:xfrm>
          <a:prstGeom prst="rect">
            <a:avLst/>
          </a:prstGeom>
        </p:spPr>
      </p:pic>
      <p:pic>
        <p:nvPicPr>
          <p:cNvPr id="3" name="图片 2"/>
          <p:cNvPicPr>
            <a:picLocks noChangeAspect="1"/>
          </p:cNvPicPr>
          <p:nvPr/>
        </p:nvPicPr>
        <p:blipFill>
          <a:blip r:embed="rId2">
            <a:grayscl/>
          </a:blip>
          <a:stretch>
            <a:fillRect/>
          </a:stretch>
        </p:blipFill>
        <p:spPr>
          <a:xfrm>
            <a:off x="7835500" y="1333889"/>
            <a:ext cx="2718600" cy="3189127"/>
          </a:xfrm>
          <a:prstGeom prst="rect">
            <a:avLst/>
          </a:prstGeom>
        </p:spPr>
      </p:pic>
      <p:sp>
        <p:nvSpPr>
          <p:cNvPr id="4" name="文本框 3"/>
          <p:cNvSpPr txBox="1"/>
          <p:nvPr/>
        </p:nvSpPr>
        <p:spPr>
          <a:xfrm>
            <a:off x="2065112" y="1442747"/>
            <a:ext cx="4185761" cy="1015663"/>
          </a:xfrm>
          <a:prstGeom prst="rect">
            <a:avLst/>
          </a:prstGeom>
          <a:noFill/>
        </p:spPr>
        <p:txBody>
          <a:bodyPr wrap="none" rtlCol="0">
            <a:spAutoFit/>
          </a:bodyPr>
          <a:lstStyle/>
          <a:p>
            <a:r>
              <a:rPr lang="zh-CN" altLang="en-US" sz="6000">
                <a:gradFill>
                  <a:gsLst>
                    <a:gs pos="0">
                      <a:srgbClr val="5C5D3C"/>
                    </a:gs>
                    <a:gs pos="33000">
                      <a:srgbClr val="AAA068"/>
                    </a:gs>
                    <a:gs pos="65000">
                      <a:srgbClr val="F271A1"/>
                    </a:gs>
                    <a:gs pos="100000">
                      <a:srgbClr val="3E3548"/>
                    </a:gs>
                  </a:gsLst>
                  <a:lin ang="0" scaled="1"/>
                </a:gradFill>
                <a:latin typeface="叶根友刀锋黑草" panose="02010601030101010101" pitchFamily="2" charset="-122"/>
                <a:ea typeface="叶根友刀锋黑草" panose="02010601030101010101" pitchFamily="2" charset="-122"/>
              </a:rPr>
              <a:t>教师节快乐 </a:t>
            </a:r>
            <a:endParaRPr lang="zh-CN" altLang="en-US" sz="6000">
              <a:gradFill>
                <a:gsLst>
                  <a:gs pos="0">
                    <a:srgbClr val="5C5D3C"/>
                  </a:gs>
                  <a:gs pos="33000">
                    <a:srgbClr val="AAA068"/>
                  </a:gs>
                  <a:gs pos="65000">
                    <a:srgbClr val="F271A1"/>
                  </a:gs>
                  <a:gs pos="100000">
                    <a:srgbClr val="3E3548"/>
                  </a:gs>
                </a:gsLst>
                <a:lin ang="0" scaled="1"/>
              </a:gradFill>
              <a:latin typeface="叶根友刀锋黑草" panose="02010601030101010101" pitchFamily="2" charset="-122"/>
              <a:ea typeface="叶根友刀锋黑草" panose="02010601030101010101" pitchFamily="2" charset="-122"/>
            </a:endParaRPr>
          </a:p>
        </p:txBody>
      </p:sp>
      <p:sp>
        <p:nvSpPr>
          <p:cNvPr id="5" name="矩形 4"/>
          <p:cNvSpPr/>
          <p:nvPr/>
        </p:nvSpPr>
        <p:spPr>
          <a:xfrm>
            <a:off x="2152197" y="2197153"/>
            <a:ext cx="4734832" cy="1200329"/>
          </a:xfrm>
          <a:prstGeom prst="rect">
            <a:avLst/>
          </a:prstGeom>
        </p:spPr>
        <p:txBody>
          <a:bodyPr wrap="square">
            <a:spAutoFit/>
          </a:bodyPr>
          <a:lstStyle/>
          <a:p>
            <a:pPr>
              <a:lnSpc>
                <a:spcPct val="150000"/>
              </a:lnSpc>
            </a:pPr>
            <a:r>
              <a:rPr lang="zh-CN" altLang="en-US" sz="2400" b="1">
                <a:solidFill>
                  <a:prstClr val="black"/>
                </a:solidFill>
                <a:latin typeface="华文楷体" panose="02010600040101010101" pitchFamily="2" charset="-122"/>
                <a:ea typeface="华文楷体" panose="02010600040101010101" pitchFamily="2" charset="-122"/>
              </a:rPr>
              <a:t>中国风格</a:t>
            </a:r>
            <a:endParaRPr lang="en-US" altLang="zh-CN" sz="2400" b="1">
              <a:solidFill>
                <a:prstClr val="black"/>
              </a:solidFill>
              <a:latin typeface="华文楷体" panose="02010600040101010101" pitchFamily="2" charset="-122"/>
              <a:ea typeface="华文楷体" panose="02010600040101010101" pitchFamily="2" charset="-122"/>
            </a:endParaRPr>
          </a:p>
          <a:p>
            <a:pPr>
              <a:lnSpc>
                <a:spcPct val="150000"/>
              </a:lnSpc>
            </a:pPr>
            <a:r>
              <a:rPr lang="zh-CN" altLang="en-US" sz="2400" b="1">
                <a:solidFill>
                  <a:prstClr val="black"/>
                </a:solidFill>
                <a:latin typeface="华文楷体" panose="02010600040101010101" pitchFamily="2" charset="-122"/>
                <a:ea typeface="华文楷体" panose="02010600040101010101" pitchFamily="2" charset="-122"/>
              </a:rPr>
              <a:t>是建立在中国传统文化的基础上</a:t>
            </a:r>
            <a:endParaRPr lang="en-US" altLang="zh-CN" sz="2400" b="1">
              <a:solidFill>
                <a:prstClr val="black"/>
              </a:solidFill>
              <a:latin typeface="华文楷体" panose="02010600040101010101" pitchFamily="2" charset="-122"/>
              <a:ea typeface="华文楷体" panose="02010600040101010101" pitchFamily="2" charset="-122"/>
            </a:endParaRPr>
          </a:p>
        </p:txBody>
      </p:sp>
      <p:sp>
        <p:nvSpPr>
          <p:cNvPr id="6" name="矩形 5"/>
          <p:cNvSpPr/>
          <p:nvPr/>
        </p:nvSpPr>
        <p:spPr>
          <a:xfrm>
            <a:off x="2152197" y="3334657"/>
            <a:ext cx="4404979" cy="2308324"/>
          </a:xfrm>
          <a:prstGeom prst="rect">
            <a:avLst/>
          </a:prstGeom>
        </p:spPr>
        <p:txBody>
          <a:bodyPr wrap="square">
            <a:spAutoFit/>
          </a:bodyPr>
          <a:lstStyle/>
          <a:p>
            <a:pPr algn="just">
              <a:lnSpc>
                <a:spcPct val="150000"/>
              </a:lnSpc>
            </a:pPr>
            <a:r>
              <a:rPr lang="zh-CN" altLang="en-US" sz="1600" b="1">
                <a:solidFill>
                  <a:prstClr val="black"/>
                </a:solidFill>
                <a:latin typeface="华文楷体" panose="02010600040101010101" pitchFamily="2" charset="-122"/>
                <a:ea typeface="华文楷体" panose="02010600040101010101" pitchFamily="2" charset="-122"/>
              </a:rPr>
              <a:t>中国建筑体系是以木结构为特色的独立的建筑艺术，在城市规划、建筑组群、单体建筑以及材料、结构等方面的艺术处理均取得辉煌的成就。传统建筑中的各种屋顶造型、飞檐翼角、斗供彩画、朱柱金顶、内外装修门及园林景物等，充分体现出中国建筑艺术的纯熟和感染力。</a:t>
            </a:r>
            <a:endParaRPr lang="en-US" altLang="zh-CN" sz="1600" b="1">
              <a:solidFill>
                <a:prstClr val="black"/>
              </a:solidFill>
              <a:latin typeface="华文楷体" panose="02010600040101010101" pitchFamily="2" charset="-122"/>
              <a:ea typeface="华文楷体" panose="02010600040101010101" pitchFamily="2" charset="-122"/>
            </a:endParaRPr>
          </a:p>
        </p:txBody>
      </p:sp>
    </p:spTree>
  </p:cSld>
  <p:clrMapOvr>
    <a:masterClrMapping/>
  </p:clrMapOvr>
  <p:transition spd="slow" advTm="500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750"/>
                                        <p:tgtEl>
                                          <p:spTgt spid="2"/>
                                        </p:tgtEl>
                                      </p:cBhvr>
                                    </p:animEffect>
                                  </p:childTnLst>
                                </p:cTn>
                              </p:par>
                            </p:childTnLst>
                          </p:cTn>
                        </p:par>
                        <p:par>
                          <p:cTn id="8" fill="hold">
                            <p:stCondLst>
                              <p:cond delay="1000"/>
                            </p:stCondLst>
                            <p:childTnLst>
                              <p:par>
                                <p:cTn id="9" presetID="10" presetClass="entr" presetSubtype="0"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1250"/>
                                        <p:tgtEl>
                                          <p:spTgt spid="4"/>
                                        </p:tgtEl>
                                      </p:cBhvr>
                                    </p:animEffect>
                                  </p:childTnLst>
                                </p:cTn>
                              </p:par>
                            </p:childTnLst>
                          </p:cTn>
                        </p:par>
                        <p:par>
                          <p:cTn id="12" fill="hold">
                            <p:stCondLst>
                              <p:cond delay="2500"/>
                            </p:stCondLst>
                            <p:childTnLst>
                              <p:par>
                                <p:cTn id="13" presetID="10" presetClass="entr" presetSubtype="0" fill="hold" grpId="0" nodeType="after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1250"/>
                                        <p:tgtEl>
                                          <p:spTgt spid="5"/>
                                        </p:tgtEl>
                                      </p:cBhvr>
                                    </p:animEffect>
                                  </p:childTnLst>
                                </p:cTn>
                              </p:par>
                            </p:childTnLst>
                          </p:cTn>
                        </p:par>
                        <p:par>
                          <p:cTn id="16" fill="hold">
                            <p:stCondLst>
                              <p:cond delay="4000"/>
                            </p:stCondLst>
                            <p:childTnLst>
                              <p:par>
                                <p:cTn id="17" presetID="10" presetClass="entr" presetSubtype="0" fill="hold" grpId="0" nodeType="after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fade">
                                      <p:cBhvr>
                                        <p:cTn id="19" dur="1250"/>
                                        <p:tgtEl>
                                          <p:spTgt spid="6"/>
                                        </p:tgtEl>
                                      </p:cBhvr>
                                    </p:animEffect>
                                  </p:childTnLst>
                                </p:cTn>
                              </p:par>
                            </p:childTnLst>
                          </p:cTn>
                        </p:par>
                        <p:par>
                          <p:cTn id="20" fill="hold">
                            <p:stCondLst>
                              <p:cond delay="5500"/>
                            </p:stCondLst>
                            <p:childTnLst>
                              <p:par>
                                <p:cTn id="21" presetID="10" presetClass="entr" presetSubtype="0" fill="hold" nodeType="afterEffect">
                                  <p:stCondLst>
                                    <p:cond delay="0"/>
                                  </p:stCondLst>
                                  <p:childTnLst>
                                    <p:set>
                                      <p:cBhvr>
                                        <p:cTn id="22" dur="1" fill="hold">
                                          <p:stCondLst>
                                            <p:cond delay="0"/>
                                          </p:stCondLst>
                                        </p:cTn>
                                        <p:tgtEl>
                                          <p:spTgt spid="3"/>
                                        </p:tgtEl>
                                        <p:attrNameLst>
                                          <p:attrName>style.visibility</p:attrName>
                                        </p:attrNameLst>
                                      </p:cBhvr>
                                      <p:to>
                                        <p:strVal val="visible"/>
                                      </p:to>
                                    </p:set>
                                    <p:animEffect transition="in" filter="fade">
                                      <p:cBhvr>
                                        <p:cTn id="23" dur="125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1"/>
          <a:stretch>
            <a:fillRect/>
          </a:stretch>
        </p:blipFill>
        <p:spPr>
          <a:xfrm>
            <a:off x="885372" y="1303765"/>
            <a:ext cx="7363487" cy="3532484"/>
          </a:xfrm>
          <a:prstGeom prst="rect">
            <a:avLst/>
          </a:prstGeom>
        </p:spPr>
      </p:pic>
      <p:pic>
        <p:nvPicPr>
          <p:cNvPr id="4" name="图片 3"/>
          <p:cNvPicPr>
            <a:picLocks noChangeAspect="1"/>
          </p:cNvPicPr>
          <p:nvPr/>
        </p:nvPicPr>
        <p:blipFill>
          <a:blip r:embed="rId2"/>
          <a:stretch>
            <a:fillRect/>
          </a:stretch>
        </p:blipFill>
        <p:spPr>
          <a:xfrm>
            <a:off x="7798254" y="1047246"/>
            <a:ext cx="1437225" cy="2022761"/>
          </a:xfrm>
          <a:prstGeom prst="rect">
            <a:avLst/>
          </a:prstGeom>
        </p:spPr>
      </p:pic>
      <p:sp>
        <p:nvSpPr>
          <p:cNvPr id="5" name="文本框 4"/>
          <p:cNvSpPr txBox="1"/>
          <p:nvPr/>
        </p:nvSpPr>
        <p:spPr>
          <a:xfrm>
            <a:off x="1804998" y="4454140"/>
            <a:ext cx="2428870" cy="1446550"/>
          </a:xfrm>
          <a:prstGeom prst="rect">
            <a:avLst/>
          </a:prstGeom>
          <a:noFill/>
        </p:spPr>
        <p:txBody>
          <a:bodyPr wrap="none" rtlCol="0">
            <a:spAutoFit/>
          </a:bodyPr>
          <a:lstStyle/>
          <a:p>
            <a:r>
              <a:rPr lang="zh-CN" altLang="en-US" sz="8800">
                <a:solidFill>
                  <a:prstClr val="black"/>
                </a:solidFill>
                <a:latin typeface="叶根友刀锋黑草" panose="02010601030101010101" pitchFamily="2" charset="-122"/>
                <a:ea typeface="叶根友刀锋黑草" panose="02010601030101010101" pitchFamily="2" charset="-122"/>
              </a:rPr>
              <a:t>中国</a:t>
            </a:r>
            <a:endParaRPr lang="zh-CN" altLang="en-US" sz="8800">
              <a:solidFill>
                <a:prstClr val="black"/>
              </a:solidFill>
              <a:latin typeface="叶根友刀锋黑草" panose="02010601030101010101" pitchFamily="2" charset="-122"/>
              <a:ea typeface="叶根友刀锋黑草" panose="02010601030101010101" pitchFamily="2" charset="-122"/>
            </a:endParaRPr>
          </a:p>
        </p:txBody>
      </p:sp>
      <p:sp>
        <p:nvSpPr>
          <p:cNvPr id="6" name="矩形 5"/>
          <p:cNvSpPr/>
          <p:nvPr/>
        </p:nvSpPr>
        <p:spPr>
          <a:xfrm>
            <a:off x="4660148" y="3914187"/>
            <a:ext cx="4734832" cy="1200329"/>
          </a:xfrm>
          <a:prstGeom prst="rect">
            <a:avLst/>
          </a:prstGeom>
        </p:spPr>
        <p:txBody>
          <a:bodyPr wrap="square">
            <a:spAutoFit/>
          </a:bodyPr>
          <a:lstStyle/>
          <a:p>
            <a:pPr>
              <a:lnSpc>
                <a:spcPct val="150000"/>
              </a:lnSpc>
            </a:pPr>
            <a:r>
              <a:rPr lang="zh-CN" altLang="en-US" sz="2400" b="1">
                <a:solidFill>
                  <a:prstClr val="black"/>
                </a:solidFill>
                <a:latin typeface="华文楷体" panose="02010600040101010101" pitchFamily="2" charset="-122"/>
                <a:ea typeface="华文楷体" panose="02010600040101010101" pitchFamily="2" charset="-122"/>
              </a:rPr>
              <a:t>中国风格</a:t>
            </a:r>
            <a:endParaRPr lang="en-US" altLang="zh-CN" sz="2400" b="1">
              <a:solidFill>
                <a:prstClr val="black"/>
              </a:solidFill>
              <a:latin typeface="华文楷体" panose="02010600040101010101" pitchFamily="2" charset="-122"/>
              <a:ea typeface="华文楷体" panose="02010600040101010101" pitchFamily="2" charset="-122"/>
            </a:endParaRPr>
          </a:p>
          <a:p>
            <a:pPr>
              <a:lnSpc>
                <a:spcPct val="150000"/>
              </a:lnSpc>
            </a:pPr>
            <a:r>
              <a:rPr lang="zh-CN" altLang="en-US" sz="2400" b="1">
                <a:solidFill>
                  <a:prstClr val="black"/>
                </a:solidFill>
                <a:latin typeface="华文楷体" panose="02010600040101010101" pitchFamily="2" charset="-122"/>
                <a:ea typeface="华文楷体" panose="02010600040101010101" pitchFamily="2" charset="-122"/>
              </a:rPr>
              <a:t>是建立在中国传统文化的基础上</a:t>
            </a:r>
            <a:endParaRPr lang="en-US" altLang="zh-CN" sz="2400" b="1">
              <a:solidFill>
                <a:prstClr val="black"/>
              </a:solidFill>
              <a:latin typeface="华文楷体" panose="02010600040101010101" pitchFamily="2" charset="-122"/>
              <a:ea typeface="华文楷体" panose="02010600040101010101" pitchFamily="2" charset="-122"/>
            </a:endParaRPr>
          </a:p>
        </p:txBody>
      </p:sp>
      <p:sp>
        <p:nvSpPr>
          <p:cNvPr id="7" name="矩形 6"/>
          <p:cNvSpPr/>
          <p:nvPr/>
        </p:nvSpPr>
        <p:spPr>
          <a:xfrm>
            <a:off x="4660148" y="4940345"/>
            <a:ext cx="6375547" cy="1200329"/>
          </a:xfrm>
          <a:prstGeom prst="rect">
            <a:avLst/>
          </a:prstGeom>
        </p:spPr>
        <p:txBody>
          <a:bodyPr wrap="square">
            <a:spAutoFit/>
          </a:bodyPr>
          <a:lstStyle/>
          <a:p>
            <a:pPr algn="just">
              <a:lnSpc>
                <a:spcPct val="150000"/>
              </a:lnSpc>
            </a:pPr>
            <a:r>
              <a:rPr lang="zh-CN" altLang="en-US" sz="1600" b="1">
                <a:solidFill>
                  <a:prstClr val="black"/>
                </a:solidFill>
                <a:latin typeface="华文楷体" panose="02010600040101010101" pitchFamily="2" charset="-122"/>
                <a:ea typeface="华文楷体" panose="02010600040101010101" pitchFamily="2" charset="-122"/>
              </a:rPr>
              <a:t>中国建筑体系是以木结构为特色的独立的建筑艺术，在城市规划、建筑组群、单体建筑以及材料、结构等方面的艺术处理均取得辉煌的成就。，充分体现出中国建筑艺术的纯熟和感染力。</a:t>
            </a:r>
            <a:endParaRPr lang="en-US" altLang="zh-CN" sz="1600" b="1">
              <a:solidFill>
                <a:prstClr val="black"/>
              </a:solidFill>
              <a:latin typeface="华文楷体" panose="02010600040101010101" pitchFamily="2" charset="-122"/>
              <a:ea typeface="华文楷体" panose="02010600040101010101" pitchFamily="2" charset="-122"/>
            </a:endParaRPr>
          </a:p>
        </p:txBody>
      </p:sp>
    </p:spTree>
  </p:cSld>
  <p:clrMapOvr>
    <a:masterClrMapping/>
  </p:clrMapOvr>
  <p:transition spd="slow" advTm="500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1750"/>
                                        <p:tgtEl>
                                          <p:spTgt spid="2"/>
                                        </p:tgtEl>
                                      </p:cBhvr>
                                    </p:animEffect>
                                  </p:childTnLst>
                                </p:cTn>
                              </p:par>
                            </p:childTnLst>
                          </p:cTn>
                        </p:par>
                        <p:par>
                          <p:cTn id="8" fill="hold">
                            <p:stCondLst>
                              <p:cond delay="2000"/>
                            </p:stCondLst>
                            <p:childTnLst>
                              <p:par>
                                <p:cTn id="9" presetID="22" presetClass="entr" presetSubtype="8"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wipe(left)">
                                      <p:cBhvr>
                                        <p:cTn id="11" dur="750"/>
                                        <p:tgtEl>
                                          <p:spTgt spid="4"/>
                                        </p:tgtEl>
                                      </p:cBhvr>
                                    </p:animEffect>
                                  </p:childTnLst>
                                </p:cTn>
                              </p:par>
                            </p:childTnLst>
                          </p:cTn>
                        </p:par>
                        <p:par>
                          <p:cTn id="12" fill="hold">
                            <p:stCondLst>
                              <p:cond delay="3000"/>
                            </p:stCondLst>
                            <p:childTnLst>
                              <p:par>
                                <p:cTn id="13" presetID="10" presetClass="entr" presetSubtype="0" fill="hold" grpId="0" nodeType="after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1250"/>
                                        <p:tgtEl>
                                          <p:spTgt spid="5"/>
                                        </p:tgtEl>
                                      </p:cBhvr>
                                    </p:animEffect>
                                  </p:childTnLst>
                                </p:cTn>
                              </p:par>
                            </p:childTnLst>
                          </p:cTn>
                        </p:par>
                        <p:par>
                          <p:cTn id="16" fill="hold">
                            <p:stCondLst>
                              <p:cond delay="4500"/>
                            </p:stCondLst>
                            <p:childTnLst>
                              <p:par>
                                <p:cTn id="17" presetID="10" presetClass="entr" presetSubtype="0" fill="hold" grpId="0" nodeType="after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fade">
                                      <p:cBhvr>
                                        <p:cTn id="19" dur="1250"/>
                                        <p:tgtEl>
                                          <p:spTgt spid="6"/>
                                        </p:tgtEl>
                                      </p:cBhvr>
                                    </p:animEffect>
                                  </p:childTnLst>
                                </p:cTn>
                              </p:par>
                            </p:childTnLst>
                          </p:cTn>
                        </p:par>
                        <p:par>
                          <p:cTn id="20" fill="hold">
                            <p:stCondLst>
                              <p:cond delay="6000"/>
                            </p:stCondLst>
                            <p:childTnLst>
                              <p:par>
                                <p:cTn id="21" presetID="10" presetClass="entr" presetSubtype="0" fill="hold" grpId="0" nodeType="after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fade">
                                      <p:cBhvr>
                                        <p:cTn id="23" dur="125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p:cNvPicPr>
            <a:picLocks noChangeAspect="1"/>
          </p:cNvPicPr>
          <p:nvPr/>
        </p:nvPicPr>
        <p:blipFill>
          <a:blip r:embed="rId1"/>
          <a:stretch>
            <a:fillRect/>
          </a:stretch>
        </p:blipFill>
        <p:spPr>
          <a:xfrm>
            <a:off x="0" y="1"/>
            <a:ext cx="12191999" cy="6843228"/>
          </a:xfrm>
          <a:prstGeom prst="rect">
            <a:avLst/>
          </a:prstGeom>
        </p:spPr>
      </p:pic>
      <p:pic>
        <p:nvPicPr>
          <p:cNvPr id="2" name="图片 1"/>
          <p:cNvPicPr>
            <a:picLocks noChangeAspect="1"/>
          </p:cNvPicPr>
          <p:nvPr/>
        </p:nvPicPr>
        <p:blipFill>
          <a:blip r:embed="rId2"/>
          <a:stretch>
            <a:fillRect/>
          </a:stretch>
        </p:blipFill>
        <p:spPr>
          <a:xfrm>
            <a:off x="5564417" y="4499429"/>
            <a:ext cx="4216397" cy="1496141"/>
          </a:xfrm>
          <a:prstGeom prst="rect">
            <a:avLst/>
          </a:prstGeom>
        </p:spPr>
      </p:pic>
      <p:pic>
        <p:nvPicPr>
          <p:cNvPr id="4" name="图片 3"/>
          <p:cNvPicPr>
            <a:picLocks noChangeAspect="1"/>
          </p:cNvPicPr>
          <p:nvPr/>
        </p:nvPicPr>
        <p:blipFill>
          <a:blip r:embed="rId3"/>
          <a:stretch>
            <a:fillRect/>
          </a:stretch>
        </p:blipFill>
        <p:spPr>
          <a:xfrm>
            <a:off x="8483914" y="2227229"/>
            <a:ext cx="1589000" cy="3084530"/>
          </a:xfrm>
          <a:prstGeom prst="rect">
            <a:avLst/>
          </a:prstGeom>
        </p:spPr>
      </p:pic>
      <p:pic>
        <p:nvPicPr>
          <p:cNvPr id="5" name="图片 4"/>
          <p:cNvPicPr>
            <a:picLocks noChangeAspect="1"/>
          </p:cNvPicPr>
          <p:nvPr/>
        </p:nvPicPr>
        <p:blipFill>
          <a:blip r:embed="rId4"/>
          <a:stretch>
            <a:fillRect/>
          </a:stretch>
        </p:blipFill>
        <p:spPr>
          <a:xfrm>
            <a:off x="1484016" y="1753979"/>
            <a:ext cx="4226401" cy="3870494"/>
          </a:xfrm>
          <a:prstGeom prst="rect">
            <a:avLst/>
          </a:prstGeom>
        </p:spPr>
      </p:pic>
      <p:pic>
        <p:nvPicPr>
          <p:cNvPr id="6" name="图片 5"/>
          <p:cNvPicPr>
            <a:picLocks noChangeAspect="1"/>
          </p:cNvPicPr>
          <p:nvPr/>
        </p:nvPicPr>
        <p:blipFill>
          <a:blip r:embed="rId5"/>
          <a:stretch>
            <a:fillRect/>
          </a:stretch>
        </p:blipFill>
        <p:spPr>
          <a:xfrm>
            <a:off x="8696428" y="725717"/>
            <a:ext cx="905818" cy="543491"/>
          </a:xfrm>
          <a:prstGeom prst="rect">
            <a:avLst/>
          </a:prstGeom>
        </p:spPr>
      </p:pic>
      <p:pic>
        <p:nvPicPr>
          <p:cNvPr id="7" name="图片 6"/>
          <p:cNvPicPr>
            <a:picLocks noChangeAspect="1"/>
          </p:cNvPicPr>
          <p:nvPr/>
        </p:nvPicPr>
        <p:blipFill>
          <a:blip r:embed="rId6"/>
          <a:stretch>
            <a:fillRect/>
          </a:stretch>
        </p:blipFill>
        <p:spPr>
          <a:xfrm>
            <a:off x="7175777" y="1409528"/>
            <a:ext cx="1601210" cy="902501"/>
          </a:xfrm>
          <a:prstGeom prst="rect">
            <a:avLst/>
          </a:prstGeom>
        </p:spPr>
      </p:pic>
      <p:sp>
        <p:nvSpPr>
          <p:cNvPr id="8" name="文本框 7"/>
          <p:cNvSpPr txBox="1"/>
          <p:nvPr/>
        </p:nvSpPr>
        <p:spPr>
          <a:xfrm>
            <a:off x="2175438" y="2203232"/>
            <a:ext cx="2470548" cy="1015663"/>
          </a:xfrm>
          <a:prstGeom prst="rect">
            <a:avLst/>
          </a:prstGeom>
          <a:noFill/>
        </p:spPr>
        <p:txBody>
          <a:bodyPr wrap="none" rtlCol="0">
            <a:spAutoFit/>
          </a:bodyPr>
          <a:lstStyle/>
          <a:p>
            <a:r>
              <a:rPr lang="zh-CN" altLang="en-US" sz="6000">
                <a:solidFill>
                  <a:prstClr val="white"/>
                </a:solidFill>
                <a:latin typeface="叶根友刀锋黑草" panose="02010601030101010101" pitchFamily="2" charset="-122"/>
                <a:ea typeface="叶根友刀锋黑草" panose="02010601030101010101" pitchFamily="2" charset="-122"/>
              </a:rPr>
              <a:t>中国风</a:t>
            </a:r>
            <a:endParaRPr lang="zh-CN" altLang="en-US" sz="6000">
              <a:solidFill>
                <a:prstClr val="white"/>
              </a:solidFill>
              <a:latin typeface="叶根友刀锋黑草" panose="02010601030101010101" pitchFamily="2" charset="-122"/>
              <a:ea typeface="叶根友刀锋黑草" panose="02010601030101010101" pitchFamily="2" charset="-122"/>
            </a:endParaRPr>
          </a:p>
        </p:txBody>
      </p:sp>
      <p:sp>
        <p:nvSpPr>
          <p:cNvPr id="9" name="矩形 8"/>
          <p:cNvSpPr/>
          <p:nvPr/>
        </p:nvSpPr>
        <p:spPr>
          <a:xfrm>
            <a:off x="2593970" y="3088266"/>
            <a:ext cx="2825949" cy="2273123"/>
          </a:xfrm>
          <a:prstGeom prst="rect">
            <a:avLst/>
          </a:prstGeom>
        </p:spPr>
        <p:txBody>
          <a:bodyPr wrap="square">
            <a:spAutoFit/>
          </a:bodyPr>
          <a:lstStyle/>
          <a:p>
            <a:pPr algn="just">
              <a:lnSpc>
                <a:spcPct val="150000"/>
              </a:lnSpc>
            </a:pPr>
            <a:r>
              <a:rPr lang="zh-CN" altLang="en-US" sz="1600" b="1">
                <a:solidFill>
                  <a:prstClr val="white"/>
                </a:solidFill>
                <a:latin typeface="华文楷体" panose="02010600040101010101" pitchFamily="2" charset="-122"/>
                <a:ea typeface="华文楷体" panose="02010600040101010101" pitchFamily="2" charset="-122"/>
              </a:rPr>
              <a:t>中国建筑体系是以木结构为特色的独立的建筑艺术</a:t>
            </a:r>
            <a:endParaRPr lang="en-US" altLang="zh-CN" sz="1600" b="1">
              <a:solidFill>
                <a:prstClr val="white"/>
              </a:solidFill>
              <a:latin typeface="华文楷体" panose="02010600040101010101" pitchFamily="2" charset="-122"/>
              <a:ea typeface="华文楷体" panose="02010600040101010101" pitchFamily="2" charset="-122"/>
            </a:endParaRPr>
          </a:p>
          <a:p>
            <a:pPr algn="just">
              <a:lnSpc>
                <a:spcPct val="150000"/>
              </a:lnSpc>
            </a:pPr>
            <a:r>
              <a:rPr lang="zh-CN" altLang="en-US" sz="1600" b="1">
                <a:solidFill>
                  <a:prstClr val="white"/>
                </a:solidFill>
                <a:latin typeface="华文楷体" panose="02010600040101010101" pitchFamily="2" charset="-122"/>
                <a:ea typeface="华文楷体" panose="02010600040101010101" pitchFamily="2" charset="-122"/>
              </a:rPr>
              <a:t>在城市规划、建筑组群、单体建筑以及材料、结构等方面</a:t>
            </a:r>
            <a:endParaRPr lang="en-US" altLang="zh-CN" sz="1600" b="1">
              <a:solidFill>
                <a:prstClr val="white"/>
              </a:solidFill>
              <a:latin typeface="华文楷体" panose="02010600040101010101" pitchFamily="2" charset="-122"/>
              <a:ea typeface="华文楷体" panose="02010600040101010101" pitchFamily="2" charset="-122"/>
            </a:endParaRPr>
          </a:p>
          <a:p>
            <a:pPr algn="just">
              <a:lnSpc>
                <a:spcPct val="150000"/>
              </a:lnSpc>
            </a:pPr>
            <a:r>
              <a:rPr lang="zh-CN" altLang="en-US" sz="1600" b="1">
                <a:solidFill>
                  <a:prstClr val="white"/>
                </a:solidFill>
                <a:latin typeface="华文楷体" panose="02010600040101010101" pitchFamily="2" charset="-122"/>
                <a:ea typeface="华文楷体" panose="02010600040101010101" pitchFamily="2" charset="-122"/>
              </a:rPr>
              <a:t>艺术处理均取得辉煌</a:t>
            </a:r>
            <a:endParaRPr lang="en-US" altLang="zh-CN" sz="1600" b="1">
              <a:solidFill>
                <a:prstClr val="white"/>
              </a:solidFill>
              <a:latin typeface="华文楷体" panose="02010600040101010101" pitchFamily="2" charset="-122"/>
              <a:ea typeface="华文楷体" panose="02010600040101010101" pitchFamily="2" charset="-122"/>
            </a:endParaRPr>
          </a:p>
          <a:p>
            <a:pPr algn="just">
              <a:lnSpc>
                <a:spcPct val="150000"/>
              </a:lnSpc>
            </a:pPr>
            <a:r>
              <a:rPr lang="zh-CN" altLang="en-US" sz="1600" b="1">
                <a:solidFill>
                  <a:prstClr val="white"/>
                </a:solidFill>
                <a:latin typeface="华文楷体" panose="02010600040101010101" pitchFamily="2" charset="-122"/>
                <a:ea typeface="华文楷体" panose="02010600040101010101" pitchFamily="2" charset="-122"/>
              </a:rPr>
              <a:t>的成就。</a:t>
            </a:r>
            <a:endParaRPr lang="en-US" altLang="zh-CN" sz="1600" b="1">
              <a:solidFill>
                <a:prstClr val="white"/>
              </a:solidFill>
              <a:latin typeface="华文楷体" panose="02010600040101010101" pitchFamily="2" charset="-122"/>
              <a:ea typeface="华文楷体" panose="02010600040101010101" pitchFamily="2" charset="-122"/>
            </a:endParaRPr>
          </a:p>
        </p:txBody>
      </p:sp>
    </p:spTree>
  </p:cSld>
  <p:clrMapOvr>
    <a:masterClrMapping/>
  </p:clrMapOvr>
  <p:transition spd="slow" advTm="500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750"/>
                                        <p:tgtEl>
                                          <p:spTgt spid="5"/>
                                        </p:tgtEl>
                                      </p:cBhvr>
                                    </p:animEffect>
                                  </p:childTnLst>
                                </p:cTn>
                              </p:par>
                            </p:childTnLst>
                          </p:cTn>
                        </p:par>
                        <p:par>
                          <p:cTn id="8" fill="hold">
                            <p:stCondLst>
                              <p:cond delay="1000"/>
                            </p:stCondLst>
                            <p:childTnLst>
                              <p:par>
                                <p:cTn id="9" presetID="10" presetClass="entr" presetSubtype="0"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750"/>
                                        <p:tgtEl>
                                          <p:spTgt spid="8"/>
                                        </p:tgtEl>
                                      </p:cBhvr>
                                    </p:animEffect>
                                  </p:childTnLst>
                                </p:cTn>
                              </p:par>
                            </p:childTnLst>
                          </p:cTn>
                        </p:par>
                        <p:par>
                          <p:cTn id="12" fill="hold">
                            <p:stCondLst>
                              <p:cond delay="2000"/>
                            </p:stCondLst>
                            <p:childTnLst>
                              <p:par>
                                <p:cTn id="13" presetID="10" presetClass="entr" presetSubtype="0" fill="hold" grpId="0" nodeType="after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fade">
                                      <p:cBhvr>
                                        <p:cTn id="15" dur="750"/>
                                        <p:tgtEl>
                                          <p:spTgt spid="9"/>
                                        </p:tgtEl>
                                      </p:cBhvr>
                                    </p:animEffect>
                                  </p:childTnLst>
                                </p:cTn>
                              </p:par>
                            </p:childTnLst>
                          </p:cTn>
                        </p:par>
                        <p:par>
                          <p:cTn id="16" fill="hold">
                            <p:stCondLst>
                              <p:cond delay="3000"/>
                            </p:stCondLst>
                            <p:childTnLst>
                              <p:par>
                                <p:cTn id="17" presetID="10" presetClass="entr" presetSubtype="0" fill="hold" nodeType="afterEffect">
                                  <p:stCondLst>
                                    <p:cond delay="0"/>
                                  </p:stCondLst>
                                  <p:childTnLst>
                                    <p:set>
                                      <p:cBhvr>
                                        <p:cTn id="18" dur="1" fill="hold">
                                          <p:stCondLst>
                                            <p:cond delay="0"/>
                                          </p:stCondLst>
                                        </p:cTn>
                                        <p:tgtEl>
                                          <p:spTgt spid="2"/>
                                        </p:tgtEl>
                                        <p:attrNameLst>
                                          <p:attrName>style.visibility</p:attrName>
                                        </p:attrNameLst>
                                      </p:cBhvr>
                                      <p:to>
                                        <p:strVal val="visible"/>
                                      </p:to>
                                    </p:set>
                                    <p:animEffect transition="in" filter="fade">
                                      <p:cBhvr>
                                        <p:cTn id="19" dur="750"/>
                                        <p:tgtEl>
                                          <p:spTgt spid="2"/>
                                        </p:tgtEl>
                                      </p:cBhvr>
                                    </p:animEffect>
                                  </p:childTnLst>
                                </p:cTn>
                              </p:par>
                            </p:childTnLst>
                          </p:cTn>
                        </p:par>
                        <p:par>
                          <p:cTn id="20" fill="hold">
                            <p:stCondLst>
                              <p:cond delay="4000"/>
                            </p:stCondLst>
                            <p:childTnLst>
                              <p:par>
                                <p:cTn id="21" presetID="10" presetClass="entr" presetSubtype="0" fill="hold" nodeType="afterEffect">
                                  <p:stCondLst>
                                    <p:cond delay="0"/>
                                  </p:stCondLst>
                                  <p:childTnLst>
                                    <p:set>
                                      <p:cBhvr>
                                        <p:cTn id="22" dur="1" fill="hold">
                                          <p:stCondLst>
                                            <p:cond delay="0"/>
                                          </p:stCondLst>
                                        </p:cTn>
                                        <p:tgtEl>
                                          <p:spTgt spid="4"/>
                                        </p:tgtEl>
                                        <p:attrNameLst>
                                          <p:attrName>style.visibility</p:attrName>
                                        </p:attrNameLst>
                                      </p:cBhvr>
                                      <p:to>
                                        <p:strVal val="visible"/>
                                      </p:to>
                                    </p:set>
                                    <p:animEffect transition="in" filter="fade">
                                      <p:cBhvr>
                                        <p:cTn id="23" dur="750"/>
                                        <p:tgtEl>
                                          <p:spTgt spid="4"/>
                                        </p:tgtEl>
                                      </p:cBhvr>
                                    </p:animEffect>
                                  </p:childTnLst>
                                </p:cTn>
                              </p:par>
                            </p:childTnLst>
                          </p:cTn>
                        </p:par>
                        <p:par>
                          <p:cTn id="24" fill="hold">
                            <p:stCondLst>
                              <p:cond delay="5000"/>
                            </p:stCondLst>
                            <p:childTnLst>
                              <p:par>
                                <p:cTn id="25" presetID="10" presetClass="entr" presetSubtype="0" fill="hold" nodeType="after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fade">
                                      <p:cBhvr>
                                        <p:cTn id="27" dur="750"/>
                                        <p:tgtEl>
                                          <p:spTgt spid="7"/>
                                        </p:tgtEl>
                                      </p:cBhvr>
                                    </p:animEffect>
                                  </p:childTnLst>
                                </p:cTn>
                              </p:par>
                            </p:childTnLst>
                          </p:cTn>
                        </p:par>
                        <p:par>
                          <p:cTn id="28" fill="hold">
                            <p:stCondLst>
                              <p:cond delay="6000"/>
                            </p:stCondLst>
                            <p:childTnLst>
                              <p:par>
                                <p:cTn id="29" presetID="10" presetClass="entr" presetSubtype="0" fill="hold" nodeType="afterEffect">
                                  <p:stCondLst>
                                    <p:cond delay="0"/>
                                  </p:stCondLst>
                                  <p:childTnLst>
                                    <p:set>
                                      <p:cBhvr>
                                        <p:cTn id="30" dur="1" fill="hold">
                                          <p:stCondLst>
                                            <p:cond delay="0"/>
                                          </p:stCondLst>
                                        </p:cTn>
                                        <p:tgtEl>
                                          <p:spTgt spid="6"/>
                                        </p:tgtEl>
                                        <p:attrNameLst>
                                          <p:attrName>style.visibility</p:attrName>
                                        </p:attrNameLst>
                                      </p:cBhvr>
                                      <p:to>
                                        <p:strVal val="visible"/>
                                      </p:to>
                                    </p:set>
                                    <p:animEffect transition="in" filter="fade">
                                      <p:cBhvr>
                                        <p:cTn id="31" dur="75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图片 14"/>
          <p:cNvPicPr>
            <a:picLocks noChangeAspect="1"/>
          </p:cNvPicPr>
          <p:nvPr/>
        </p:nvPicPr>
        <p:blipFill>
          <a:blip r:embed="rId1" cstate="print">
            <a:grayscl/>
            <a:extLst>
              <a:ext uri="{28A0092B-C50C-407E-A947-70E740481C1C}">
                <a14:useLocalDpi xmlns:a14="http://schemas.microsoft.com/office/drawing/2010/main" val="0"/>
              </a:ext>
            </a:extLst>
          </a:blip>
          <a:stretch>
            <a:fillRect/>
          </a:stretch>
        </p:blipFill>
        <p:spPr>
          <a:xfrm>
            <a:off x="1771650" y="1579414"/>
            <a:ext cx="9239250" cy="4410202"/>
          </a:xfrm>
          <a:prstGeom prst="rect">
            <a:avLst/>
          </a:prstGeom>
        </p:spPr>
      </p:pic>
      <p:sp>
        <p:nvSpPr>
          <p:cNvPr id="3" name="矩形 2"/>
          <p:cNvSpPr/>
          <p:nvPr/>
        </p:nvSpPr>
        <p:spPr>
          <a:xfrm>
            <a:off x="783744" y="327341"/>
            <a:ext cx="1596627" cy="510011"/>
          </a:xfrm>
          <a:prstGeom prst="rect">
            <a:avLst/>
          </a:prstGeom>
        </p:spPr>
        <p:txBody>
          <a:bodyPr wrap="square">
            <a:spAutoFit/>
          </a:bodyPr>
          <a:lstStyle/>
          <a:p>
            <a:pPr>
              <a:lnSpc>
                <a:spcPct val="150000"/>
              </a:lnSpc>
            </a:pPr>
            <a:r>
              <a:rPr lang="zh-CN" altLang="en-US" sz="2000" b="1">
                <a:solidFill>
                  <a:srgbClr val="C00000"/>
                </a:solidFill>
                <a:latin typeface="华文楷体" panose="02010600040101010101" pitchFamily="2" charset="-122"/>
                <a:ea typeface="华文楷体" panose="02010600040101010101" pitchFamily="2" charset="-122"/>
              </a:rPr>
              <a:t>中国风格</a:t>
            </a:r>
            <a:endParaRPr lang="en-US" altLang="zh-CN" sz="2000" b="1">
              <a:solidFill>
                <a:srgbClr val="C00000"/>
              </a:solidFill>
              <a:latin typeface="华文楷体" panose="02010600040101010101" pitchFamily="2" charset="-122"/>
              <a:ea typeface="华文楷体" panose="02010600040101010101" pitchFamily="2" charset="-122"/>
            </a:endParaRPr>
          </a:p>
        </p:txBody>
      </p:sp>
      <p:sp>
        <p:nvSpPr>
          <p:cNvPr id="5" name="矩形 4"/>
          <p:cNvSpPr/>
          <p:nvPr/>
        </p:nvSpPr>
        <p:spPr>
          <a:xfrm>
            <a:off x="493458" y="1418215"/>
            <a:ext cx="4424588" cy="830997"/>
          </a:xfrm>
          <a:prstGeom prst="rect">
            <a:avLst/>
          </a:prstGeom>
        </p:spPr>
        <p:txBody>
          <a:bodyPr wrap="square">
            <a:spAutoFit/>
          </a:bodyPr>
          <a:lstStyle/>
          <a:p>
            <a:pPr>
              <a:lnSpc>
                <a:spcPct val="150000"/>
              </a:lnSpc>
            </a:pPr>
            <a:r>
              <a:rPr lang="zh-CN" altLang="en-US" sz="1600">
                <a:solidFill>
                  <a:prstClr val="black"/>
                </a:solidFill>
                <a:latin typeface="华文楷体" panose="02010600040101010101" pitchFamily="2" charset="-122"/>
                <a:ea typeface="华文楷体" panose="02010600040101010101" pitchFamily="2" charset="-122"/>
              </a:rPr>
              <a:t>蕴含大量中国元素并适应全球流行趋势的</a:t>
            </a:r>
            <a:endParaRPr lang="en-US" altLang="zh-CN" sz="1600">
              <a:solidFill>
                <a:prstClr val="black"/>
              </a:solidFill>
              <a:latin typeface="华文楷体" panose="02010600040101010101" pitchFamily="2" charset="-122"/>
              <a:ea typeface="华文楷体" panose="02010600040101010101" pitchFamily="2" charset="-122"/>
            </a:endParaRPr>
          </a:p>
          <a:p>
            <a:pPr>
              <a:lnSpc>
                <a:spcPct val="150000"/>
              </a:lnSpc>
            </a:pPr>
            <a:r>
              <a:rPr lang="zh-CN" altLang="en-US" sz="1600">
                <a:solidFill>
                  <a:prstClr val="black"/>
                </a:solidFill>
                <a:latin typeface="华文楷体" panose="02010600040101010101" pitchFamily="2" charset="-122"/>
                <a:ea typeface="华文楷体" panose="02010600040101010101" pitchFamily="2" charset="-122"/>
              </a:rPr>
              <a:t>艺术形式或生活方式</a:t>
            </a:r>
            <a:endParaRPr lang="zh-CN" altLang="en-US" sz="1600">
              <a:solidFill>
                <a:prstClr val="black"/>
              </a:solidFill>
              <a:latin typeface="华文楷体" panose="02010600040101010101" pitchFamily="2" charset="-122"/>
              <a:ea typeface="华文楷体" panose="02010600040101010101" pitchFamily="2" charset="-122"/>
            </a:endParaRPr>
          </a:p>
        </p:txBody>
      </p:sp>
      <p:sp>
        <p:nvSpPr>
          <p:cNvPr id="8" name="矩形 7"/>
          <p:cNvSpPr/>
          <p:nvPr/>
        </p:nvSpPr>
        <p:spPr>
          <a:xfrm>
            <a:off x="1205591" y="4619034"/>
            <a:ext cx="1596627" cy="426463"/>
          </a:xfrm>
          <a:prstGeom prst="rect">
            <a:avLst/>
          </a:prstGeom>
        </p:spPr>
        <p:txBody>
          <a:bodyPr wrap="square">
            <a:spAutoFit/>
          </a:bodyPr>
          <a:lstStyle/>
          <a:p>
            <a:pPr>
              <a:lnSpc>
                <a:spcPct val="150000"/>
              </a:lnSpc>
            </a:pPr>
            <a:r>
              <a:rPr lang="zh-CN" altLang="en-US" sz="1600" b="1">
                <a:solidFill>
                  <a:prstClr val="black"/>
                </a:solidFill>
                <a:latin typeface="华文楷体" panose="02010600040101010101" pitchFamily="2" charset="-122"/>
                <a:ea typeface="华文楷体" panose="02010600040101010101" pitchFamily="2" charset="-122"/>
              </a:rPr>
              <a:t>中国风格</a:t>
            </a:r>
            <a:endParaRPr lang="en-US" altLang="zh-CN" sz="1600" b="1">
              <a:solidFill>
                <a:prstClr val="black"/>
              </a:solidFill>
              <a:latin typeface="华文楷体" panose="02010600040101010101" pitchFamily="2" charset="-122"/>
              <a:ea typeface="华文楷体" panose="02010600040101010101" pitchFamily="2" charset="-122"/>
            </a:endParaRPr>
          </a:p>
        </p:txBody>
      </p:sp>
      <p:sp>
        <p:nvSpPr>
          <p:cNvPr id="10" name="矩形 9"/>
          <p:cNvSpPr/>
          <p:nvPr/>
        </p:nvSpPr>
        <p:spPr>
          <a:xfrm>
            <a:off x="1205591" y="4985688"/>
            <a:ext cx="3534257" cy="738664"/>
          </a:xfrm>
          <a:prstGeom prst="rect">
            <a:avLst/>
          </a:prstGeom>
        </p:spPr>
        <p:txBody>
          <a:bodyPr wrap="square">
            <a:spAutoFit/>
          </a:bodyPr>
          <a:lstStyle/>
          <a:p>
            <a:pPr>
              <a:lnSpc>
                <a:spcPct val="150000"/>
              </a:lnSpc>
            </a:pPr>
            <a:r>
              <a:rPr lang="zh-CN" altLang="en-US" sz="1400">
                <a:solidFill>
                  <a:prstClr val="black">
                    <a:lumMod val="95000"/>
                    <a:lumOff val="5000"/>
                  </a:prstClr>
                </a:solidFill>
                <a:latin typeface="华文楷体" panose="02010600040101010101" pitchFamily="2" charset="-122"/>
                <a:ea typeface="华文楷体" panose="02010600040101010101" pitchFamily="2" charset="-122"/>
              </a:rPr>
              <a:t>蕴含大量中国元素并适应全球流行趋势的</a:t>
            </a:r>
            <a:endParaRPr lang="en-US" altLang="zh-CN" sz="1400">
              <a:solidFill>
                <a:prstClr val="black">
                  <a:lumMod val="95000"/>
                  <a:lumOff val="5000"/>
                </a:prstClr>
              </a:solidFill>
              <a:latin typeface="华文楷体" panose="02010600040101010101" pitchFamily="2" charset="-122"/>
              <a:ea typeface="华文楷体" panose="02010600040101010101" pitchFamily="2" charset="-122"/>
            </a:endParaRPr>
          </a:p>
          <a:p>
            <a:pPr>
              <a:lnSpc>
                <a:spcPct val="150000"/>
              </a:lnSpc>
            </a:pPr>
            <a:r>
              <a:rPr lang="zh-CN" altLang="en-US" sz="1400">
                <a:solidFill>
                  <a:prstClr val="black">
                    <a:lumMod val="95000"/>
                    <a:lumOff val="5000"/>
                  </a:prstClr>
                </a:solidFill>
                <a:latin typeface="华文楷体" panose="02010600040101010101" pitchFamily="2" charset="-122"/>
                <a:ea typeface="华文楷体" panose="02010600040101010101" pitchFamily="2" charset="-122"/>
              </a:rPr>
              <a:t>艺术形式或生活方式</a:t>
            </a:r>
            <a:endParaRPr lang="zh-CN" altLang="en-US" sz="1400">
              <a:solidFill>
                <a:prstClr val="black">
                  <a:lumMod val="95000"/>
                  <a:lumOff val="5000"/>
                </a:prstClr>
              </a:solidFill>
              <a:latin typeface="华文楷体" panose="02010600040101010101" pitchFamily="2" charset="-122"/>
              <a:ea typeface="华文楷体" panose="02010600040101010101" pitchFamily="2" charset="-122"/>
            </a:endParaRPr>
          </a:p>
        </p:txBody>
      </p:sp>
      <p:sp>
        <p:nvSpPr>
          <p:cNvPr id="11" name="矩形 10"/>
          <p:cNvSpPr/>
          <p:nvPr/>
        </p:nvSpPr>
        <p:spPr>
          <a:xfrm>
            <a:off x="5384773" y="1221900"/>
            <a:ext cx="1596627" cy="426463"/>
          </a:xfrm>
          <a:prstGeom prst="rect">
            <a:avLst/>
          </a:prstGeom>
        </p:spPr>
        <p:txBody>
          <a:bodyPr wrap="square">
            <a:spAutoFit/>
          </a:bodyPr>
          <a:lstStyle/>
          <a:p>
            <a:pPr>
              <a:lnSpc>
                <a:spcPct val="150000"/>
              </a:lnSpc>
            </a:pPr>
            <a:r>
              <a:rPr lang="zh-CN" altLang="en-US" sz="1600" b="1">
                <a:solidFill>
                  <a:prstClr val="black"/>
                </a:solidFill>
                <a:latin typeface="华文楷体" panose="02010600040101010101" pitchFamily="2" charset="-122"/>
                <a:ea typeface="华文楷体" panose="02010600040101010101" pitchFamily="2" charset="-122"/>
              </a:rPr>
              <a:t>中国风格</a:t>
            </a:r>
            <a:endParaRPr lang="en-US" altLang="zh-CN" sz="1600" b="1">
              <a:solidFill>
                <a:prstClr val="black"/>
              </a:solidFill>
              <a:latin typeface="华文楷体" panose="02010600040101010101" pitchFamily="2" charset="-122"/>
              <a:ea typeface="华文楷体" panose="02010600040101010101" pitchFamily="2" charset="-122"/>
            </a:endParaRPr>
          </a:p>
        </p:txBody>
      </p:sp>
      <p:sp>
        <p:nvSpPr>
          <p:cNvPr id="12" name="矩形 11"/>
          <p:cNvSpPr/>
          <p:nvPr/>
        </p:nvSpPr>
        <p:spPr>
          <a:xfrm>
            <a:off x="5384773" y="1588554"/>
            <a:ext cx="3534257" cy="738664"/>
          </a:xfrm>
          <a:prstGeom prst="rect">
            <a:avLst/>
          </a:prstGeom>
        </p:spPr>
        <p:txBody>
          <a:bodyPr wrap="square">
            <a:spAutoFit/>
          </a:bodyPr>
          <a:lstStyle/>
          <a:p>
            <a:pPr>
              <a:lnSpc>
                <a:spcPct val="150000"/>
              </a:lnSpc>
            </a:pPr>
            <a:r>
              <a:rPr lang="zh-CN" altLang="en-US" sz="1400">
                <a:solidFill>
                  <a:prstClr val="black"/>
                </a:solidFill>
                <a:latin typeface="华文楷体" panose="02010600040101010101" pitchFamily="2" charset="-122"/>
                <a:ea typeface="华文楷体" panose="02010600040101010101" pitchFamily="2" charset="-122"/>
              </a:rPr>
              <a:t>蕴含大量中国元素并适应全球流行趋势的</a:t>
            </a:r>
            <a:endParaRPr lang="en-US" altLang="zh-CN" sz="1400">
              <a:solidFill>
                <a:prstClr val="black"/>
              </a:solidFill>
              <a:latin typeface="华文楷体" panose="02010600040101010101" pitchFamily="2" charset="-122"/>
              <a:ea typeface="华文楷体" panose="02010600040101010101" pitchFamily="2" charset="-122"/>
            </a:endParaRPr>
          </a:p>
          <a:p>
            <a:pPr>
              <a:lnSpc>
                <a:spcPct val="150000"/>
              </a:lnSpc>
            </a:pPr>
            <a:r>
              <a:rPr lang="zh-CN" altLang="en-US" sz="1400">
                <a:solidFill>
                  <a:prstClr val="black"/>
                </a:solidFill>
                <a:latin typeface="华文楷体" panose="02010600040101010101" pitchFamily="2" charset="-122"/>
                <a:ea typeface="华文楷体" panose="02010600040101010101" pitchFamily="2" charset="-122"/>
              </a:rPr>
              <a:t>艺术形式或生活方式</a:t>
            </a:r>
            <a:endParaRPr lang="zh-CN" altLang="en-US" sz="1400">
              <a:solidFill>
                <a:prstClr val="black"/>
              </a:solidFill>
              <a:latin typeface="华文楷体" panose="02010600040101010101" pitchFamily="2" charset="-122"/>
              <a:ea typeface="华文楷体" panose="02010600040101010101" pitchFamily="2" charset="-122"/>
            </a:endParaRPr>
          </a:p>
        </p:txBody>
      </p:sp>
      <p:sp>
        <p:nvSpPr>
          <p:cNvPr id="13" name="矩形 12"/>
          <p:cNvSpPr/>
          <p:nvPr/>
        </p:nvSpPr>
        <p:spPr>
          <a:xfrm>
            <a:off x="6981400" y="5045497"/>
            <a:ext cx="1596627" cy="426463"/>
          </a:xfrm>
          <a:prstGeom prst="rect">
            <a:avLst/>
          </a:prstGeom>
        </p:spPr>
        <p:txBody>
          <a:bodyPr wrap="square">
            <a:spAutoFit/>
          </a:bodyPr>
          <a:lstStyle/>
          <a:p>
            <a:pPr>
              <a:lnSpc>
                <a:spcPct val="150000"/>
              </a:lnSpc>
            </a:pPr>
            <a:r>
              <a:rPr lang="zh-CN" altLang="en-US" sz="1600" b="1">
                <a:solidFill>
                  <a:prstClr val="black"/>
                </a:solidFill>
                <a:latin typeface="华文楷体" panose="02010600040101010101" pitchFamily="2" charset="-122"/>
                <a:ea typeface="华文楷体" panose="02010600040101010101" pitchFamily="2" charset="-122"/>
              </a:rPr>
              <a:t>中国风格</a:t>
            </a:r>
            <a:endParaRPr lang="en-US" altLang="zh-CN" sz="1600" b="1">
              <a:solidFill>
                <a:prstClr val="black"/>
              </a:solidFill>
              <a:latin typeface="华文楷体" panose="02010600040101010101" pitchFamily="2" charset="-122"/>
              <a:ea typeface="华文楷体" panose="02010600040101010101" pitchFamily="2" charset="-122"/>
            </a:endParaRPr>
          </a:p>
        </p:txBody>
      </p:sp>
      <p:sp>
        <p:nvSpPr>
          <p:cNvPr id="14" name="矩形 13"/>
          <p:cNvSpPr/>
          <p:nvPr/>
        </p:nvSpPr>
        <p:spPr>
          <a:xfrm>
            <a:off x="6981400" y="5412151"/>
            <a:ext cx="3534257" cy="738664"/>
          </a:xfrm>
          <a:prstGeom prst="rect">
            <a:avLst/>
          </a:prstGeom>
        </p:spPr>
        <p:txBody>
          <a:bodyPr wrap="square">
            <a:spAutoFit/>
          </a:bodyPr>
          <a:lstStyle/>
          <a:p>
            <a:pPr>
              <a:lnSpc>
                <a:spcPct val="150000"/>
              </a:lnSpc>
            </a:pPr>
            <a:r>
              <a:rPr lang="zh-CN" altLang="en-US" sz="1400">
                <a:solidFill>
                  <a:prstClr val="black">
                    <a:lumMod val="95000"/>
                    <a:lumOff val="5000"/>
                  </a:prstClr>
                </a:solidFill>
                <a:latin typeface="华文楷体" panose="02010600040101010101" pitchFamily="2" charset="-122"/>
                <a:ea typeface="华文楷体" panose="02010600040101010101" pitchFamily="2" charset="-122"/>
              </a:rPr>
              <a:t>蕴含大量中国元素并适应全球流行趋势的</a:t>
            </a:r>
            <a:endParaRPr lang="en-US" altLang="zh-CN" sz="1400">
              <a:solidFill>
                <a:prstClr val="black">
                  <a:lumMod val="95000"/>
                  <a:lumOff val="5000"/>
                </a:prstClr>
              </a:solidFill>
              <a:latin typeface="华文楷体" panose="02010600040101010101" pitchFamily="2" charset="-122"/>
              <a:ea typeface="华文楷体" panose="02010600040101010101" pitchFamily="2" charset="-122"/>
            </a:endParaRPr>
          </a:p>
          <a:p>
            <a:pPr>
              <a:lnSpc>
                <a:spcPct val="150000"/>
              </a:lnSpc>
            </a:pPr>
            <a:r>
              <a:rPr lang="zh-CN" altLang="en-US" sz="1400">
                <a:solidFill>
                  <a:prstClr val="black">
                    <a:lumMod val="95000"/>
                    <a:lumOff val="5000"/>
                  </a:prstClr>
                </a:solidFill>
                <a:latin typeface="华文楷体" panose="02010600040101010101" pitchFamily="2" charset="-122"/>
                <a:ea typeface="华文楷体" panose="02010600040101010101" pitchFamily="2" charset="-122"/>
              </a:rPr>
              <a:t>艺术形式或生活方式</a:t>
            </a:r>
            <a:endParaRPr lang="zh-CN" altLang="en-US" sz="1400">
              <a:solidFill>
                <a:prstClr val="black">
                  <a:lumMod val="95000"/>
                  <a:lumOff val="5000"/>
                </a:prstClr>
              </a:solidFill>
              <a:latin typeface="华文楷体" panose="02010600040101010101" pitchFamily="2" charset="-122"/>
              <a:ea typeface="华文楷体" panose="02010600040101010101" pitchFamily="2" charset="-122"/>
            </a:endParaRPr>
          </a:p>
        </p:txBody>
      </p:sp>
    </p:spTree>
  </p:cSld>
  <p:clrMapOvr>
    <a:masterClrMapping/>
  </p:clrMapOvr>
  <p:transition spd="slow" advTm="500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750"/>
                                        <p:tgtEl>
                                          <p:spTgt spid="3"/>
                                        </p:tgtEl>
                                      </p:cBhvr>
                                    </p:animEffect>
                                  </p:childTnLst>
                                </p:cTn>
                              </p:par>
                            </p:childTnLst>
                          </p:cTn>
                        </p:par>
                        <p:par>
                          <p:cTn id="8" fill="hold">
                            <p:stCondLst>
                              <p:cond delay="1000"/>
                            </p:stCondLst>
                            <p:childTnLst>
                              <p:par>
                                <p:cTn id="9" presetID="10" presetClass="entr" presetSubtype="0"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750"/>
                                        <p:tgtEl>
                                          <p:spTgt spid="5"/>
                                        </p:tgtEl>
                                      </p:cBhvr>
                                    </p:animEffect>
                                  </p:childTnLst>
                                </p:cTn>
                              </p:par>
                            </p:childTnLst>
                          </p:cTn>
                        </p:par>
                        <p:par>
                          <p:cTn id="12" fill="hold">
                            <p:stCondLst>
                              <p:cond delay="2000"/>
                            </p:stCondLst>
                            <p:childTnLst>
                              <p:par>
                                <p:cTn id="13" presetID="10" presetClass="entr" presetSubtype="0" fill="hold" nodeType="afterEffect">
                                  <p:stCondLst>
                                    <p:cond delay="0"/>
                                  </p:stCondLst>
                                  <p:childTnLst>
                                    <p:set>
                                      <p:cBhvr>
                                        <p:cTn id="14" dur="1" fill="hold">
                                          <p:stCondLst>
                                            <p:cond delay="0"/>
                                          </p:stCondLst>
                                        </p:cTn>
                                        <p:tgtEl>
                                          <p:spTgt spid="15"/>
                                        </p:tgtEl>
                                        <p:attrNameLst>
                                          <p:attrName>style.visibility</p:attrName>
                                        </p:attrNameLst>
                                      </p:cBhvr>
                                      <p:to>
                                        <p:strVal val="visible"/>
                                      </p:to>
                                    </p:set>
                                    <p:animEffect transition="in" filter="fade">
                                      <p:cBhvr>
                                        <p:cTn id="15" dur="1750"/>
                                        <p:tgtEl>
                                          <p:spTgt spid="15"/>
                                        </p:tgtEl>
                                      </p:cBhvr>
                                    </p:animEffect>
                                  </p:childTnLst>
                                </p:cTn>
                              </p:par>
                            </p:childTnLst>
                          </p:cTn>
                        </p:par>
                        <p:par>
                          <p:cTn id="16" fill="hold">
                            <p:stCondLst>
                              <p:cond delay="4000"/>
                            </p:stCondLst>
                            <p:childTnLst>
                              <p:par>
                                <p:cTn id="17" presetID="10" presetClass="entr" presetSubtype="0" fill="hold" grpId="0" nodeType="after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fade">
                                      <p:cBhvr>
                                        <p:cTn id="19" dur="750"/>
                                        <p:tgtEl>
                                          <p:spTgt spid="8"/>
                                        </p:tgtEl>
                                      </p:cBhvr>
                                    </p:animEffect>
                                  </p:childTnLst>
                                </p:cTn>
                              </p:par>
                            </p:childTnLst>
                          </p:cTn>
                        </p:par>
                        <p:par>
                          <p:cTn id="20" fill="hold">
                            <p:stCondLst>
                              <p:cond delay="5000"/>
                            </p:stCondLst>
                            <p:childTnLst>
                              <p:par>
                                <p:cTn id="21" presetID="10" presetClass="entr" presetSubtype="0" fill="hold" grpId="0" nodeType="after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fade">
                                      <p:cBhvr>
                                        <p:cTn id="23" dur="750"/>
                                        <p:tgtEl>
                                          <p:spTgt spid="10"/>
                                        </p:tgtEl>
                                      </p:cBhvr>
                                    </p:animEffect>
                                  </p:childTnLst>
                                </p:cTn>
                              </p:par>
                            </p:childTnLst>
                          </p:cTn>
                        </p:par>
                        <p:par>
                          <p:cTn id="24" fill="hold">
                            <p:stCondLst>
                              <p:cond delay="6000"/>
                            </p:stCondLst>
                            <p:childTnLst>
                              <p:par>
                                <p:cTn id="25" presetID="10" presetClass="entr" presetSubtype="0" fill="hold" grpId="0" nodeType="after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fade">
                                      <p:cBhvr>
                                        <p:cTn id="27" dur="750"/>
                                        <p:tgtEl>
                                          <p:spTgt spid="11"/>
                                        </p:tgtEl>
                                      </p:cBhvr>
                                    </p:animEffect>
                                  </p:childTnLst>
                                </p:cTn>
                              </p:par>
                            </p:childTnLst>
                          </p:cTn>
                        </p:par>
                        <p:par>
                          <p:cTn id="28" fill="hold">
                            <p:stCondLst>
                              <p:cond delay="7000"/>
                            </p:stCondLst>
                            <p:childTnLst>
                              <p:par>
                                <p:cTn id="29" presetID="10" presetClass="entr" presetSubtype="0" fill="hold" grpId="0" nodeType="afterEffect">
                                  <p:stCondLst>
                                    <p:cond delay="0"/>
                                  </p:stCondLst>
                                  <p:childTnLst>
                                    <p:set>
                                      <p:cBhvr>
                                        <p:cTn id="30" dur="1" fill="hold">
                                          <p:stCondLst>
                                            <p:cond delay="0"/>
                                          </p:stCondLst>
                                        </p:cTn>
                                        <p:tgtEl>
                                          <p:spTgt spid="12"/>
                                        </p:tgtEl>
                                        <p:attrNameLst>
                                          <p:attrName>style.visibility</p:attrName>
                                        </p:attrNameLst>
                                      </p:cBhvr>
                                      <p:to>
                                        <p:strVal val="visible"/>
                                      </p:to>
                                    </p:set>
                                    <p:animEffect transition="in" filter="fade">
                                      <p:cBhvr>
                                        <p:cTn id="31" dur="750"/>
                                        <p:tgtEl>
                                          <p:spTgt spid="12"/>
                                        </p:tgtEl>
                                      </p:cBhvr>
                                    </p:animEffect>
                                  </p:childTnLst>
                                </p:cTn>
                              </p:par>
                            </p:childTnLst>
                          </p:cTn>
                        </p:par>
                        <p:par>
                          <p:cTn id="32" fill="hold">
                            <p:stCondLst>
                              <p:cond delay="8000"/>
                            </p:stCondLst>
                            <p:childTnLst>
                              <p:par>
                                <p:cTn id="33" presetID="10" presetClass="entr" presetSubtype="0" fill="hold" grpId="0" nodeType="afterEffect">
                                  <p:stCondLst>
                                    <p:cond delay="0"/>
                                  </p:stCondLst>
                                  <p:childTnLst>
                                    <p:set>
                                      <p:cBhvr>
                                        <p:cTn id="34" dur="1" fill="hold">
                                          <p:stCondLst>
                                            <p:cond delay="0"/>
                                          </p:stCondLst>
                                        </p:cTn>
                                        <p:tgtEl>
                                          <p:spTgt spid="13"/>
                                        </p:tgtEl>
                                        <p:attrNameLst>
                                          <p:attrName>style.visibility</p:attrName>
                                        </p:attrNameLst>
                                      </p:cBhvr>
                                      <p:to>
                                        <p:strVal val="visible"/>
                                      </p:to>
                                    </p:set>
                                    <p:animEffect transition="in" filter="fade">
                                      <p:cBhvr>
                                        <p:cTn id="35" dur="750"/>
                                        <p:tgtEl>
                                          <p:spTgt spid="13"/>
                                        </p:tgtEl>
                                      </p:cBhvr>
                                    </p:animEffect>
                                  </p:childTnLst>
                                </p:cTn>
                              </p:par>
                            </p:childTnLst>
                          </p:cTn>
                        </p:par>
                        <p:par>
                          <p:cTn id="36" fill="hold">
                            <p:stCondLst>
                              <p:cond delay="9000"/>
                            </p:stCondLst>
                            <p:childTnLst>
                              <p:par>
                                <p:cTn id="37" presetID="10" presetClass="entr" presetSubtype="0" fill="hold" grpId="0" nodeType="afterEffect">
                                  <p:stCondLst>
                                    <p:cond delay="0"/>
                                  </p:stCondLst>
                                  <p:childTnLst>
                                    <p:set>
                                      <p:cBhvr>
                                        <p:cTn id="38" dur="1" fill="hold">
                                          <p:stCondLst>
                                            <p:cond delay="0"/>
                                          </p:stCondLst>
                                        </p:cTn>
                                        <p:tgtEl>
                                          <p:spTgt spid="14"/>
                                        </p:tgtEl>
                                        <p:attrNameLst>
                                          <p:attrName>style.visibility</p:attrName>
                                        </p:attrNameLst>
                                      </p:cBhvr>
                                      <p:to>
                                        <p:strVal val="visible"/>
                                      </p:to>
                                    </p:set>
                                    <p:animEffect transition="in" filter="fade">
                                      <p:cBhvr>
                                        <p:cTn id="39" dur="75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8" grpId="0"/>
      <p:bldP spid="10" grpId="0"/>
      <p:bldP spid="11" grpId="0"/>
      <p:bldP spid="12" grpId="0"/>
      <p:bldP spid="13" grpId="0"/>
      <p:bldP spid="14"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1"/>
          <a:stretch>
            <a:fillRect/>
          </a:stretch>
        </p:blipFill>
        <p:spPr>
          <a:xfrm>
            <a:off x="1809750" y="1010634"/>
            <a:ext cx="9158536" cy="5654144"/>
          </a:xfrm>
          <a:prstGeom prst="rect">
            <a:avLst/>
          </a:prstGeom>
        </p:spPr>
      </p:pic>
      <p:sp>
        <p:nvSpPr>
          <p:cNvPr id="4" name="文本框 3"/>
          <p:cNvSpPr txBox="1"/>
          <p:nvPr/>
        </p:nvSpPr>
        <p:spPr>
          <a:xfrm>
            <a:off x="2696857" y="2517681"/>
            <a:ext cx="3215945" cy="1015663"/>
          </a:xfrm>
          <a:prstGeom prst="rect">
            <a:avLst/>
          </a:prstGeom>
          <a:noFill/>
        </p:spPr>
        <p:txBody>
          <a:bodyPr wrap="none" rtlCol="0">
            <a:spAutoFit/>
          </a:bodyPr>
          <a:lstStyle/>
          <a:p>
            <a:r>
              <a:rPr lang="zh-CN" altLang="en-US" sz="6000">
                <a:solidFill>
                  <a:prstClr val="white"/>
                </a:solidFill>
                <a:latin typeface="叶根友刀锋黑草" panose="02010601030101010101" pitchFamily="2" charset="-122"/>
                <a:ea typeface="叶根友刀锋黑草" panose="02010601030101010101" pitchFamily="2" charset="-122"/>
              </a:rPr>
              <a:t>尊师重道</a:t>
            </a:r>
            <a:endParaRPr lang="zh-CN" altLang="en-US" sz="6000">
              <a:solidFill>
                <a:prstClr val="white"/>
              </a:solidFill>
              <a:latin typeface="叶根友刀锋黑草" panose="02010601030101010101" pitchFamily="2" charset="-122"/>
              <a:ea typeface="叶根友刀锋黑草" panose="02010601030101010101" pitchFamily="2" charset="-122"/>
            </a:endParaRPr>
          </a:p>
        </p:txBody>
      </p:sp>
      <p:sp>
        <p:nvSpPr>
          <p:cNvPr id="8" name="矩形 7"/>
          <p:cNvSpPr/>
          <p:nvPr/>
        </p:nvSpPr>
        <p:spPr>
          <a:xfrm>
            <a:off x="3341018" y="3384295"/>
            <a:ext cx="6096000" cy="1714765"/>
          </a:xfrm>
          <a:prstGeom prst="rect">
            <a:avLst/>
          </a:prstGeom>
        </p:spPr>
        <p:txBody>
          <a:bodyPr>
            <a:spAutoFit/>
          </a:bodyPr>
          <a:lstStyle/>
          <a:p>
            <a:pPr>
              <a:lnSpc>
                <a:spcPct val="150000"/>
              </a:lnSpc>
            </a:pPr>
            <a:r>
              <a:rPr lang="zh-CN" altLang="en-US">
                <a:solidFill>
                  <a:prstClr val="white"/>
                </a:solidFill>
                <a:latin typeface="华文楷体" panose="02010600040101010101" pitchFamily="2" charset="-122"/>
                <a:ea typeface="华文楷体" panose="02010600040101010101" pitchFamily="2" charset="-122"/>
              </a:rPr>
              <a:t>文化大革命中，教师被贬为“臭老九”，在一定程度上成了阶级斗争对象，社会缺乏尊师重教的氛围，一些“白卷英雄”反而受到追捧。党的十一届三中全会拨乱反正，但尊师重教仍未很快形成风气，殴打教师的事件时有发生。</a:t>
            </a:r>
            <a:endParaRPr lang="zh-CN" altLang="en-US">
              <a:solidFill>
                <a:prstClr val="white"/>
              </a:solidFill>
              <a:latin typeface="华文楷体" panose="02010600040101010101" pitchFamily="2" charset="-122"/>
              <a:ea typeface="华文楷体" panose="02010600040101010101" pitchFamily="2" charset="-122"/>
            </a:endParaRPr>
          </a:p>
        </p:txBody>
      </p:sp>
      <p:pic>
        <p:nvPicPr>
          <p:cNvPr id="5" name="图片 4"/>
          <p:cNvPicPr>
            <a:picLocks noChangeAspect="1"/>
          </p:cNvPicPr>
          <p:nvPr/>
        </p:nvPicPr>
        <p:blipFill>
          <a:blip r:embed="rId2">
            <a:grayscl/>
          </a:blip>
          <a:stretch>
            <a:fillRect/>
          </a:stretch>
        </p:blipFill>
        <p:spPr>
          <a:xfrm rot="18910682">
            <a:off x="2468927" y="3132266"/>
            <a:ext cx="831327" cy="4181825"/>
          </a:xfrm>
          <a:prstGeom prst="rect">
            <a:avLst/>
          </a:prstGeom>
        </p:spPr>
      </p:pic>
    </p:spTree>
  </p:cSld>
  <p:clrMapOvr>
    <a:masterClrMapping/>
  </p:clrMapOvr>
  <p:transition spd="slow" advTm="500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25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250"/>
                                        <p:tgtEl>
                                          <p:spTgt spid="2"/>
                                        </p:tgtEl>
                                      </p:cBhvr>
                                    </p:animEffect>
                                  </p:childTnLst>
                                </p:cTn>
                              </p:par>
                            </p:childTnLst>
                          </p:cTn>
                        </p:par>
                        <p:par>
                          <p:cTn id="8" fill="hold">
                            <p:stCondLst>
                              <p:cond delay="1750"/>
                            </p:stCondLst>
                            <p:childTnLst>
                              <p:par>
                                <p:cTn id="9" presetID="10" presetClass="entr" presetSubtype="0"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500"/>
                                        <p:tgtEl>
                                          <p:spTgt spid="5"/>
                                        </p:tgtEl>
                                      </p:cBhvr>
                                    </p:animEffect>
                                  </p:childTnLst>
                                </p:cTn>
                              </p:par>
                              <p:par>
                                <p:cTn id="12" presetID="63" presetClass="path" presetSubtype="0" accel="50000" decel="50000" fill="hold" nodeType="withEffect">
                                  <p:stCondLst>
                                    <p:cond delay="0"/>
                                  </p:stCondLst>
                                  <p:childTnLst>
                                    <p:animMotion origin="layout" path="M 1.45833E-6 -4.07407E-6 L 0.62279 -4.07407E-6 " pathEditMode="relative" rAng="0" ptsTypes="AA">
                                      <p:cBhvr>
                                        <p:cTn id="13" dur="2250" fill="hold"/>
                                        <p:tgtEl>
                                          <p:spTgt spid="5"/>
                                        </p:tgtEl>
                                        <p:attrNameLst>
                                          <p:attrName>ppt_x</p:attrName>
                                          <p:attrName>ppt_y</p:attrName>
                                        </p:attrNameLst>
                                      </p:cBhvr>
                                      <p:rCtr x="31133" y="0"/>
                                    </p:animMotion>
                                  </p:childTnLst>
                                </p:cTn>
                              </p:par>
                              <p:par>
                                <p:cTn id="14" presetID="10" presetClass="entr" presetSubtype="0" fill="hold" grpId="0" nodeType="withEffect">
                                  <p:stCondLst>
                                    <p:cond delay="500"/>
                                  </p:stCondLst>
                                  <p:childTnLst>
                                    <p:set>
                                      <p:cBhvr>
                                        <p:cTn id="15" dur="1" fill="hold">
                                          <p:stCondLst>
                                            <p:cond delay="0"/>
                                          </p:stCondLst>
                                        </p:cTn>
                                        <p:tgtEl>
                                          <p:spTgt spid="4"/>
                                        </p:tgtEl>
                                        <p:attrNameLst>
                                          <p:attrName>style.visibility</p:attrName>
                                        </p:attrNameLst>
                                      </p:cBhvr>
                                      <p:to>
                                        <p:strVal val="visible"/>
                                      </p:to>
                                    </p:set>
                                    <p:animEffect transition="in" filter="fade">
                                      <p:cBhvr>
                                        <p:cTn id="16" dur="750"/>
                                        <p:tgtEl>
                                          <p:spTgt spid="4"/>
                                        </p:tgtEl>
                                      </p:cBhvr>
                                    </p:animEffect>
                                  </p:childTnLst>
                                </p:cTn>
                              </p:par>
                              <p:par>
                                <p:cTn id="17" presetID="10" presetClass="entr" presetSubtype="0" fill="hold" grpId="0" nodeType="withEffect">
                                  <p:stCondLst>
                                    <p:cond delay="1500"/>
                                  </p:stCondLst>
                                  <p:childTnLst>
                                    <p:set>
                                      <p:cBhvr>
                                        <p:cTn id="18" dur="1" fill="hold">
                                          <p:stCondLst>
                                            <p:cond delay="0"/>
                                          </p:stCondLst>
                                        </p:cTn>
                                        <p:tgtEl>
                                          <p:spTgt spid="8"/>
                                        </p:tgtEl>
                                        <p:attrNameLst>
                                          <p:attrName>style.visibility</p:attrName>
                                        </p:attrNameLst>
                                      </p:cBhvr>
                                      <p:to>
                                        <p:strVal val="visible"/>
                                      </p:to>
                                    </p:set>
                                    <p:animEffect transition="in" filter="fade">
                                      <p:cBhvr>
                                        <p:cTn id="19" dur="75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8"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图片 19"/>
          <p:cNvPicPr>
            <a:picLocks noChangeAspect="1"/>
          </p:cNvPicPr>
          <p:nvPr/>
        </p:nvPicPr>
        <p:blipFill>
          <a:blip r:embed="rId1"/>
          <a:stretch>
            <a:fillRect/>
          </a:stretch>
        </p:blipFill>
        <p:spPr>
          <a:xfrm>
            <a:off x="0" y="1"/>
            <a:ext cx="12191999" cy="6843228"/>
          </a:xfrm>
          <a:prstGeom prst="rect">
            <a:avLst/>
          </a:prstGeom>
        </p:spPr>
      </p:pic>
      <p:pic>
        <p:nvPicPr>
          <p:cNvPr id="2" name="图片 1"/>
          <p:cNvPicPr>
            <a:picLocks noChangeAspect="1"/>
          </p:cNvPicPr>
          <p:nvPr/>
        </p:nvPicPr>
        <p:blipFill>
          <a:blip r:embed="rId2" cstate="email"/>
          <a:stretch>
            <a:fillRect/>
          </a:stretch>
        </p:blipFill>
        <p:spPr>
          <a:xfrm>
            <a:off x="3083738" y="752583"/>
            <a:ext cx="5604839" cy="5816313"/>
          </a:xfrm>
          <a:prstGeom prst="rect">
            <a:avLst/>
          </a:prstGeom>
        </p:spPr>
      </p:pic>
      <p:grpSp>
        <p:nvGrpSpPr>
          <p:cNvPr id="3" name="组合 2"/>
          <p:cNvGrpSpPr/>
          <p:nvPr/>
        </p:nvGrpSpPr>
        <p:grpSpPr>
          <a:xfrm>
            <a:off x="1912223" y="1985317"/>
            <a:ext cx="1611114" cy="1368626"/>
            <a:chOff x="1491309" y="4931717"/>
            <a:chExt cx="1611114" cy="1368626"/>
          </a:xfrm>
        </p:grpSpPr>
        <p:sp>
          <p:nvSpPr>
            <p:cNvPr id="4" name="矩形 3"/>
            <p:cNvSpPr/>
            <p:nvPr/>
          </p:nvSpPr>
          <p:spPr>
            <a:xfrm>
              <a:off x="1748931" y="4931717"/>
              <a:ext cx="1095870" cy="461665"/>
            </a:xfrm>
            <a:prstGeom prst="rect">
              <a:avLst/>
            </a:prstGeom>
          </p:spPr>
          <p:txBody>
            <a:bodyPr wrap="square">
              <a:spAutoFit/>
            </a:bodyPr>
            <a:lstStyle/>
            <a:p>
              <a:pPr algn="ctr">
                <a:lnSpc>
                  <a:spcPct val="150000"/>
                </a:lnSpc>
              </a:pPr>
              <a:r>
                <a:rPr lang="zh-CN" altLang="en-US" sz="1600" b="1">
                  <a:solidFill>
                    <a:prstClr val="black"/>
                  </a:solidFill>
                  <a:latin typeface="华文楷体" panose="02010600040101010101" pitchFamily="2" charset="-122"/>
                  <a:ea typeface="华文楷体" panose="02010600040101010101" pitchFamily="2" charset="-122"/>
                </a:rPr>
                <a:t>中国风格</a:t>
              </a:r>
              <a:endParaRPr lang="en-US" altLang="zh-CN" sz="1600" b="1">
                <a:solidFill>
                  <a:prstClr val="black"/>
                </a:solidFill>
                <a:latin typeface="华文楷体" panose="02010600040101010101" pitchFamily="2" charset="-122"/>
                <a:ea typeface="华文楷体" panose="02010600040101010101" pitchFamily="2" charset="-122"/>
              </a:endParaRPr>
            </a:p>
          </p:txBody>
        </p:sp>
        <p:sp>
          <p:nvSpPr>
            <p:cNvPr id="5" name="矩形 4"/>
            <p:cNvSpPr/>
            <p:nvPr/>
          </p:nvSpPr>
          <p:spPr>
            <a:xfrm>
              <a:off x="1491309" y="5238514"/>
              <a:ext cx="1611114" cy="1061829"/>
            </a:xfrm>
            <a:prstGeom prst="rect">
              <a:avLst/>
            </a:prstGeom>
          </p:spPr>
          <p:txBody>
            <a:bodyPr wrap="square">
              <a:spAutoFit/>
            </a:bodyPr>
            <a:lstStyle/>
            <a:p>
              <a:pPr algn="ctr">
                <a:lnSpc>
                  <a:spcPct val="150000"/>
                </a:lnSpc>
              </a:pPr>
              <a:r>
                <a:rPr lang="zh-CN" altLang="en-US" sz="1400">
                  <a:solidFill>
                    <a:prstClr val="black"/>
                  </a:solidFill>
                  <a:latin typeface="华文楷体" panose="02010600040101010101" pitchFamily="2" charset="-122"/>
                  <a:ea typeface="华文楷体" panose="02010600040101010101" pitchFamily="2" charset="-122"/>
                </a:rPr>
                <a:t>蕴含大量中国元素</a:t>
              </a:r>
              <a:endParaRPr lang="en-US" altLang="zh-CN" sz="1400">
                <a:solidFill>
                  <a:prstClr val="black"/>
                </a:solidFill>
                <a:latin typeface="华文楷体" panose="02010600040101010101" pitchFamily="2" charset="-122"/>
                <a:ea typeface="华文楷体" panose="02010600040101010101" pitchFamily="2" charset="-122"/>
              </a:endParaRPr>
            </a:p>
            <a:p>
              <a:pPr algn="ctr">
                <a:lnSpc>
                  <a:spcPct val="150000"/>
                </a:lnSpc>
              </a:pPr>
              <a:r>
                <a:rPr lang="zh-CN" altLang="en-US" sz="1400">
                  <a:solidFill>
                    <a:prstClr val="black"/>
                  </a:solidFill>
                  <a:latin typeface="华文楷体" panose="02010600040101010101" pitchFamily="2" charset="-122"/>
                  <a:ea typeface="华文楷体" panose="02010600040101010101" pitchFamily="2" charset="-122"/>
                </a:rPr>
                <a:t>全球流行趋势的</a:t>
              </a:r>
              <a:endParaRPr lang="en-US" altLang="zh-CN" sz="1400">
                <a:solidFill>
                  <a:prstClr val="black"/>
                </a:solidFill>
                <a:latin typeface="华文楷体" panose="02010600040101010101" pitchFamily="2" charset="-122"/>
                <a:ea typeface="华文楷体" panose="02010600040101010101" pitchFamily="2" charset="-122"/>
              </a:endParaRPr>
            </a:p>
            <a:p>
              <a:pPr algn="ctr">
                <a:lnSpc>
                  <a:spcPct val="150000"/>
                </a:lnSpc>
              </a:pPr>
              <a:r>
                <a:rPr lang="zh-CN" altLang="en-US" sz="1400">
                  <a:solidFill>
                    <a:prstClr val="black"/>
                  </a:solidFill>
                  <a:latin typeface="华文楷体" panose="02010600040101010101" pitchFamily="2" charset="-122"/>
                  <a:ea typeface="华文楷体" panose="02010600040101010101" pitchFamily="2" charset="-122"/>
                </a:rPr>
                <a:t>艺术形式</a:t>
              </a:r>
              <a:endParaRPr lang="zh-CN" altLang="en-US" sz="1400">
                <a:solidFill>
                  <a:prstClr val="black"/>
                </a:solidFill>
                <a:latin typeface="华文楷体" panose="02010600040101010101" pitchFamily="2" charset="-122"/>
                <a:ea typeface="华文楷体" panose="02010600040101010101" pitchFamily="2" charset="-122"/>
              </a:endParaRPr>
            </a:p>
          </p:txBody>
        </p:sp>
      </p:grpSp>
      <p:grpSp>
        <p:nvGrpSpPr>
          <p:cNvPr id="6" name="组合 5"/>
          <p:cNvGrpSpPr/>
          <p:nvPr/>
        </p:nvGrpSpPr>
        <p:grpSpPr>
          <a:xfrm>
            <a:off x="2278181" y="4355453"/>
            <a:ext cx="1611114" cy="1368626"/>
            <a:chOff x="1491309" y="4931717"/>
            <a:chExt cx="1611114" cy="1368626"/>
          </a:xfrm>
        </p:grpSpPr>
        <p:sp>
          <p:nvSpPr>
            <p:cNvPr id="7" name="矩形 6"/>
            <p:cNvSpPr/>
            <p:nvPr/>
          </p:nvSpPr>
          <p:spPr>
            <a:xfrm>
              <a:off x="1748931" y="4931717"/>
              <a:ext cx="1095870" cy="461665"/>
            </a:xfrm>
            <a:prstGeom prst="rect">
              <a:avLst/>
            </a:prstGeom>
          </p:spPr>
          <p:txBody>
            <a:bodyPr wrap="square">
              <a:spAutoFit/>
            </a:bodyPr>
            <a:lstStyle/>
            <a:p>
              <a:pPr algn="ctr">
                <a:lnSpc>
                  <a:spcPct val="150000"/>
                </a:lnSpc>
              </a:pPr>
              <a:r>
                <a:rPr lang="zh-CN" altLang="en-US" sz="1600" b="1">
                  <a:solidFill>
                    <a:prstClr val="black"/>
                  </a:solidFill>
                  <a:latin typeface="华文楷体" panose="02010600040101010101" pitchFamily="2" charset="-122"/>
                  <a:ea typeface="华文楷体" panose="02010600040101010101" pitchFamily="2" charset="-122"/>
                </a:rPr>
                <a:t>中国风格</a:t>
              </a:r>
              <a:endParaRPr lang="en-US" altLang="zh-CN" sz="1600" b="1">
                <a:solidFill>
                  <a:prstClr val="black"/>
                </a:solidFill>
                <a:latin typeface="华文楷体" panose="02010600040101010101" pitchFamily="2" charset="-122"/>
                <a:ea typeface="华文楷体" panose="02010600040101010101" pitchFamily="2" charset="-122"/>
              </a:endParaRPr>
            </a:p>
          </p:txBody>
        </p:sp>
        <p:sp>
          <p:nvSpPr>
            <p:cNvPr id="8" name="矩形 7"/>
            <p:cNvSpPr/>
            <p:nvPr/>
          </p:nvSpPr>
          <p:spPr>
            <a:xfrm>
              <a:off x="1491309" y="5238514"/>
              <a:ext cx="1611114" cy="1061829"/>
            </a:xfrm>
            <a:prstGeom prst="rect">
              <a:avLst/>
            </a:prstGeom>
          </p:spPr>
          <p:txBody>
            <a:bodyPr wrap="square">
              <a:spAutoFit/>
            </a:bodyPr>
            <a:lstStyle/>
            <a:p>
              <a:pPr algn="ctr">
                <a:lnSpc>
                  <a:spcPct val="150000"/>
                </a:lnSpc>
              </a:pPr>
              <a:r>
                <a:rPr lang="zh-CN" altLang="en-US" sz="1400">
                  <a:solidFill>
                    <a:prstClr val="black"/>
                  </a:solidFill>
                  <a:latin typeface="华文楷体" panose="02010600040101010101" pitchFamily="2" charset="-122"/>
                  <a:ea typeface="华文楷体" panose="02010600040101010101" pitchFamily="2" charset="-122"/>
                </a:rPr>
                <a:t>蕴含大量中国元素</a:t>
              </a:r>
              <a:endParaRPr lang="en-US" altLang="zh-CN" sz="1400">
                <a:solidFill>
                  <a:prstClr val="black"/>
                </a:solidFill>
                <a:latin typeface="华文楷体" panose="02010600040101010101" pitchFamily="2" charset="-122"/>
                <a:ea typeface="华文楷体" panose="02010600040101010101" pitchFamily="2" charset="-122"/>
              </a:endParaRPr>
            </a:p>
            <a:p>
              <a:pPr algn="ctr">
                <a:lnSpc>
                  <a:spcPct val="150000"/>
                </a:lnSpc>
              </a:pPr>
              <a:r>
                <a:rPr lang="zh-CN" altLang="en-US" sz="1400">
                  <a:solidFill>
                    <a:prstClr val="black"/>
                  </a:solidFill>
                  <a:latin typeface="华文楷体" panose="02010600040101010101" pitchFamily="2" charset="-122"/>
                  <a:ea typeface="华文楷体" panose="02010600040101010101" pitchFamily="2" charset="-122"/>
                </a:rPr>
                <a:t>全球流行趋势的</a:t>
              </a:r>
              <a:endParaRPr lang="en-US" altLang="zh-CN" sz="1400">
                <a:solidFill>
                  <a:prstClr val="black"/>
                </a:solidFill>
                <a:latin typeface="华文楷体" panose="02010600040101010101" pitchFamily="2" charset="-122"/>
                <a:ea typeface="华文楷体" panose="02010600040101010101" pitchFamily="2" charset="-122"/>
              </a:endParaRPr>
            </a:p>
            <a:p>
              <a:pPr algn="ctr">
                <a:lnSpc>
                  <a:spcPct val="150000"/>
                </a:lnSpc>
              </a:pPr>
              <a:r>
                <a:rPr lang="zh-CN" altLang="en-US" sz="1400">
                  <a:solidFill>
                    <a:prstClr val="black"/>
                  </a:solidFill>
                  <a:latin typeface="华文楷体" panose="02010600040101010101" pitchFamily="2" charset="-122"/>
                  <a:ea typeface="华文楷体" panose="02010600040101010101" pitchFamily="2" charset="-122"/>
                </a:rPr>
                <a:t>艺术形式</a:t>
              </a:r>
              <a:endParaRPr lang="zh-CN" altLang="en-US" sz="1400">
                <a:solidFill>
                  <a:prstClr val="black"/>
                </a:solidFill>
                <a:latin typeface="华文楷体" panose="02010600040101010101" pitchFamily="2" charset="-122"/>
                <a:ea typeface="华文楷体" panose="02010600040101010101" pitchFamily="2" charset="-122"/>
              </a:endParaRPr>
            </a:p>
          </p:txBody>
        </p:sp>
      </p:grpSp>
      <p:grpSp>
        <p:nvGrpSpPr>
          <p:cNvPr id="9" name="组合 8"/>
          <p:cNvGrpSpPr/>
          <p:nvPr/>
        </p:nvGrpSpPr>
        <p:grpSpPr>
          <a:xfrm>
            <a:off x="8559766" y="3353943"/>
            <a:ext cx="1611114" cy="1368626"/>
            <a:chOff x="1491309" y="4931717"/>
            <a:chExt cx="1611114" cy="1368626"/>
          </a:xfrm>
        </p:grpSpPr>
        <p:sp>
          <p:nvSpPr>
            <p:cNvPr id="10" name="矩形 9"/>
            <p:cNvSpPr/>
            <p:nvPr/>
          </p:nvSpPr>
          <p:spPr>
            <a:xfrm>
              <a:off x="1748931" y="4931717"/>
              <a:ext cx="1095870" cy="461665"/>
            </a:xfrm>
            <a:prstGeom prst="rect">
              <a:avLst/>
            </a:prstGeom>
          </p:spPr>
          <p:txBody>
            <a:bodyPr wrap="square">
              <a:spAutoFit/>
            </a:bodyPr>
            <a:lstStyle/>
            <a:p>
              <a:pPr algn="ctr">
                <a:lnSpc>
                  <a:spcPct val="150000"/>
                </a:lnSpc>
              </a:pPr>
              <a:r>
                <a:rPr lang="zh-CN" altLang="en-US" sz="1600" b="1">
                  <a:solidFill>
                    <a:prstClr val="black"/>
                  </a:solidFill>
                  <a:latin typeface="华文楷体" panose="02010600040101010101" pitchFamily="2" charset="-122"/>
                  <a:ea typeface="华文楷体" panose="02010600040101010101" pitchFamily="2" charset="-122"/>
                </a:rPr>
                <a:t>中国风格</a:t>
              </a:r>
              <a:endParaRPr lang="en-US" altLang="zh-CN" sz="1600" b="1">
                <a:solidFill>
                  <a:prstClr val="black"/>
                </a:solidFill>
                <a:latin typeface="华文楷体" panose="02010600040101010101" pitchFamily="2" charset="-122"/>
                <a:ea typeface="华文楷体" panose="02010600040101010101" pitchFamily="2" charset="-122"/>
              </a:endParaRPr>
            </a:p>
          </p:txBody>
        </p:sp>
        <p:sp>
          <p:nvSpPr>
            <p:cNvPr id="11" name="矩形 10"/>
            <p:cNvSpPr/>
            <p:nvPr/>
          </p:nvSpPr>
          <p:spPr>
            <a:xfrm>
              <a:off x="1491309" y="5238514"/>
              <a:ext cx="1611114" cy="1061829"/>
            </a:xfrm>
            <a:prstGeom prst="rect">
              <a:avLst/>
            </a:prstGeom>
          </p:spPr>
          <p:txBody>
            <a:bodyPr wrap="square">
              <a:spAutoFit/>
            </a:bodyPr>
            <a:lstStyle/>
            <a:p>
              <a:pPr algn="ctr">
                <a:lnSpc>
                  <a:spcPct val="150000"/>
                </a:lnSpc>
              </a:pPr>
              <a:r>
                <a:rPr lang="zh-CN" altLang="en-US" sz="1400">
                  <a:solidFill>
                    <a:prstClr val="black"/>
                  </a:solidFill>
                  <a:latin typeface="华文楷体" panose="02010600040101010101" pitchFamily="2" charset="-122"/>
                  <a:ea typeface="华文楷体" panose="02010600040101010101" pitchFamily="2" charset="-122"/>
                </a:rPr>
                <a:t>蕴含大量中国元素</a:t>
              </a:r>
              <a:endParaRPr lang="en-US" altLang="zh-CN" sz="1400">
                <a:solidFill>
                  <a:prstClr val="black"/>
                </a:solidFill>
                <a:latin typeface="华文楷体" panose="02010600040101010101" pitchFamily="2" charset="-122"/>
                <a:ea typeface="华文楷体" panose="02010600040101010101" pitchFamily="2" charset="-122"/>
              </a:endParaRPr>
            </a:p>
            <a:p>
              <a:pPr algn="ctr">
                <a:lnSpc>
                  <a:spcPct val="150000"/>
                </a:lnSpc>
              </a:pPr>
              <a:r>
                <a:rPr lang="zh-CN" altLang="en-US" sz="1400">
                  <a:solidFill>
                    <a:prstClr val="black"/>
                  </a:solidFill>
                  <a:latin typeface="华文楷体" panose="02010600040101010101" pitchFamily="2" charset="-122"/>
                  <a:ea typeface="华文楷体" panose="02010600040101010101" pitchFamily="2" charset="-122"/>
                </a:rPr>
                <a:t>全球流行趋势的</a:t>
              </a:r>
              <a:endParaRPr lang="en-US" altLang="zh-CN" sz="1400">
                <a:solidFill>
                  <a:prstClr val="black"/>
                </a:solidFill>
                <a:latin typeface="华文楷体" panose="02010600040101010101" pitchFamily="2" charset="-122"/>
                <a:ea typeface="华文楷体" panose="02010600040101010101" pitchFamily="2" charset="-122"/>
              </a:endParaRPr>
            </a:p>
            <a:p>
              <a:pPr algn="ctr">
                <a:lnSpc>
                  <a:spcPct val="150000"/>
                </a:lnSpc>
              </a:pPr>
              <a:r>
                <a:rPr lang="zh-CN" altLang="en-US" sz="1400">
                  <a:solidFill>
                    <a:prstClr val="black"/>
                  </a:solidFill>
                  <a:latin typeface="华文楷体" panose="02010600040101010101" pitchFamily="2" charset="-122"/>
                  <a:ea typeface="华文楷体" panose="02010600040101010101" pitchFamily="2" charset="-122"/>
                </a:rPr>
                <a:t>艺术形式</a:t>
              </a:r>
              <a:endParaRPr lang="zh-CN" altLang="en-US" sz="1400">
                <a:solidFill>
                  <a:prstClr val="black"/>
                </a:solidFill>
                <a:latin typeface="华文楷体" panose="02010600040101010101" pitchFamily="2" charset="-122"/>
                <a:ea typeface="华文楷体" panose="02010600040101010101" pitchFamily="2" charset="-122"/>
              </a:endParaRPr>
            </a:p>
          </p:txBody>
        </p:sp>
      </p:grpSp>
      <p:grpSp>
        <p:nvGrpSpPr>
          <p:cNvPr id="12" name="组合 11"/>
          <p:cNvGrpSpPr/>
          <p:nvPr/>
        </p:nvGrpSpPr>
        <p:grpSpPr>
          <a:xfrm>
            <a:off x="7479720" y="1078356"/>
            <a:ext cx="1611114" cy="1368626"/>
            <a:chOff x="1491309" y="4931717"/>
            <a:chExt cx="1611114" cy="1368626"/>
          </a:xfrm>
        </p:grpSpPr>
        <p:sp>
          <p:nvSpPr>
            <p:cNvPr id="13" name="矩形 12"/>
            <p:cNvSpPr/>
            <p:nvPr/>
          </p:nvSpPr>
          <p:spPr>
            <a:xfrm>
              <a:off x="1748931" y="4931717"/>
              <a:ext cx="1095870" cy="461665"/>
            </a:xfrm>
            <a:prstGeom prst="rect">
              <a:avLst/>
            </a:prstGeom>
          </p:spPr>
          <p:txBody>
            <a:bodyPr wrap="square">
              <a:spAutoFit/>
            </a:bodyPr>
            <a:lstStyle/>
            <a:p>
              <a:pPr algn="ctr">
                <a:lnSpc>
                  <a:spcPct val="150000"/>
                </a:lnSpc>
              </a:pPr>
              <a:r>
                <a:rPr lang="zh-CN" altLang="en-US" sz="1600" b="1">
                  <a:solidFill>
                    <a:prstClr val="black"/>
                  </a:solidFill>
                  <a:latin typeface="华文楷体" panose="02010600040101010101" pitchFamily="2" charset="-122"/>
                  <a:ea typeface="华文楷体" panose="02010600040101010101" pitchFamily="2" charset="-122"/>
                </a:rPr>
                <a:t>中国风格</a:t>
              </a:r>
              <a:endParaRPr lang="en-US" altLang="zh-CN" sz="1600" b="1">
                <a:solidFill>
                  <a:prstClr val="black"/>
                </a:solidFill>
                <a:latin typeface="华文楷体" panose="02010600040101010101" pitchFamily="2" charset="-122"/>
                <a:ea typeface="华文楷体" panose="02010600040101010101" pitchFamily="2" charset="-122"/>
              </a:endParaRPr>
            </a:p>
          </p:txBody>
        </p:sp>
        <p:sp>
          <p:nvSpPr>
            <p:cNvPr id="14" name="矩形 13"/>
            <p:cNvSpPr/>
            <p:nvPr/>
          </p:nvSpPr>
          <p:spPr>
            <a:xfrm>
              <a:off x="1491309" y="5238514"/>
              <a:ext cx="1611114" cy="1061829"/>
            </a:xfrm>
            <a:prstGeom prst="rect">
              <a:avLst/>
            </a:prstGeom>
          </p:spPr>
          <p:txBody>
            <a:bodyPr wrap="square">
              <a:spAutoFit/>
            </a:bodyPr>
            <a:lstStyle/>
            <a:p>
              <a:pPr algn="ctr">
                <a:lnSpc>
                  <a:spcPct val="150000"/>
                </a:lnSpc>
              </a:pPr>
              <a:r>
                <a:rPr lang="zh-CN" altLang="en-US" sz="1400">
                  <a:solidFill>
                    <a:prstClr val="black"/>
                  </a:solidFill>
                  <a:latin typeface="华文楷体" panose="02010600040101010101" pitchFamily="2" charset="-122"/>
                  <a:ea typeface="华文楷体" panose="02010600040101010101" pitchFamily="2" charset="-122"/>
                </a:rPr>
                <a:t>蕴含大量中国元素</a:t>
              </a:r>
              <a:endParaRPr lang="en-US" altLang="zh-CN" sz="1400">
                <a:solidFill>
                  <a:prstClr val="black"/>
                </a:solidFill>
                <a:latin typeface="华文楷体" panose="02010600040101010101" pitchFamily="2" charset="-122"/>
                <a:ea typeface="华文楷体" panose="02010600040101010101" pitchFamily="2" charset="-122"/>
              </a:endParaRPr>
            </a:p>
            <a:p>
              <a:pPr algn="ctr">
                <a:lnSpc>
                  <a:spcPct val="150000"/>
                </a:lnSpc>
              </a:pPr>
              <a:r>
                <a:rPr lang="zh-CN" altLang="en-US" sz="1400">
                  <a:solidFill>
                    <a:prstClr val="black"/>
                  </a:solidFill>
                  <a:latin typeface="华文楷体" panose="02010600040101010101" pitchFamily="2" charset="-122"/>
                  <a:ea typeface="华文楷体" panose="02010600040101010101" pitchFamily="2" charset="-122"/>
                </a:rPr>
                <a:t>全球流行趋势的</a:t>
              </a:r>
              <a:endParaRPr lang="en-US" altLang="zh-CN" sz="1400">
                <a:solidFill>
                  <a:prstClr val="black"/>
                </a:solidFill>
                <a:latin typeface="华文楷体" panose="02010600040101010101" pitchFamily="2" charset="-122"/>
                <a:ea typeface="华文楷体" panose="02010600040101010101" pitchFamily="2" charset="-122"/>
              </a:endParaRPr>
            </a:p>
            <a:p>
              <a:pPr algn="ctr">
                <a:lnSpc>
                  <a:spcPct val="150000"/>
                </a:lnSpc>
              </a:pPr>
              <a:r>
                <a:rPr lang="zh-CN" altLang="en-US" sz="1400">
                  <a:solidFill>
                    <a:prstClr val="black"/>
                  </a:solidFill>
                  <a:latin typeface="华文楷体" panose="02010600040101010101" pitchFamily="2" charset="-122"/>
                  <a:ea typeface="华文楷体" panose="02010600040101010101" pitchFamily="2" charset="-122"/>
                </a:rPr>
                <a:t>艺术形式</a:t>
              </a:r>
              <a:endParaRPr lang="zh-CN" altLang="en-US" sz="1400">
                <a:solidFill>
                  <a:prstClr val="black"/>
                </a:solidFill>
                <a:latin typeface="华文楷体" panose="02010600040101010101" pitchFamily="2" charset="-122"/>
                <a:ea typeface="华文楷体" panose="02010600040101010101" pitchFamily="2" charset="-122"/>
              </a:endParaRPr>
            </a:p>
          </p:txBody>
        </p:sp>
      </p:grpSp>
      <p:sp>
        <p:nvSpPr>
          <p:cNvPr id="15" name="矩形 14"/>
          <p:cNvSpPr/>
          <p:nvPr/>
        </p:nvSpPr>
        <p:spPr>
          <a:xfrm>
            <a:off x="3972068" y="2941607"/>
            <a:ext cx="1596627" cy="426463"/>
          </a:xfrm>
          <a:prstGeom prst="rect">
            <a:avLst/>
          </a:prstGeom>
        </p:spPr>
        <p:txBody>
          <a:bodyPr wrap="square">
            <a:spAutoFit/>
          </a:bodyPr>
          <a:lstStyle/>
          <a:p>
            <a:pPr algn="ctr">
              <a:lnSpc>
                <a:spcPct val="150000"/>
              </a:lnSpc>
            </a:pPr>
            <a:r>
              <a:rPr lang="zh-CN" altLang="en-US" sz="1600" b="1">
                <a:solidFill>
                  <a:prstClr val="white"/>
                </a:solidFill>
                <a:latin typeface="华文楷体" panose="02010600040101010101" pitchFamily="2" charset="-122"/>
                <a:ea typeface="华文楷体" panose="02010600040101010101" pitchFamily="2" charset="-122"/>
              </a:rPr>
              <a:t>教师节</a:t>
            </a:r>
            <a:endParaRPr lang="en-US" altLang="zh-CN" sz="1600" b="1">
              <a:solidFill>
                <a:prstClr val="white"/>
              </a:solidFill>
              <a:latin typeface="华文楷体" panose="02010600040101010101" pitchFamily="2" charset="-122"/>
              <a:ea typeface="华文楷体" panose="02010600040101010101" pitchFamily="2" charset="-122"/>
            </a:endParaRPr>
          </a:p>
        </p:txBody>
      </p:sp>
      <p:sp>
        <p:nvSpPr>
          <p:cNvPr id="16" name="矩形 15"/>
          <p:cNvSpPr/>
          <p:nvPr/>
        </p:nvSpPr>
        <p:spPr>
          <a:xfrm>
            <a:off x="5426146" y="1771208"/>
            <a:ext cx="1596627" cy="426463"/>
          </a:xfrm>
          <a:prstGeom prst="rect">
            <a:avLst/>
          </a:prstGeom>
        </p:spPr>
        <p:txBody>
          <a:bodyPr wrap="square">
            <a:spAutoFit/>
          </a:bodyPr>
          <a:lstStyle/>
          <a:p>
            <a:pPr algn="ctr">
              <a:lnSpc>
                <a:spcPct val="150000"/>
              </a:lnSpc>
            </a:pPr>
            <a:r>
              <a:rPr lang="zh-CN" altLang="en-US" sz="1600" b="1">
                <a:solidFill>
                  <a:prstClr val="white"/>
                </a:solidFill>
                <a:latin typeface="华文楷体" panose="02010600040101010101" pitchFamily="2" charset="-122"/>
                <a:ea typeface="华文楷体" panose="02010600040101010101" pitchFamily="2" charset="-122"/>
              </a:rPr>
              <a:t>教师节</a:t>
            </a:r>
            <a:endParaRPr lang="en-US" altLang="zh-CN" sz="1600" b="1">
              <a:solidFill>
                <a:prstClr val="white"/>
              </a:solidFill>
              <a:latin typeface="华文楷体" panose="02010600040101010101" pitchFamily="2" charset="-122"/>
              <a:ea typeface="华文楷体" panose="02010600040101010101" pitchFamily="2" charset="-122"/>
            </a:endParaRPr>
          </a:p>
        </p:txBody>
      </p:sp>
      <p:sp>
        <p:nvSpPr>
          <p:cNvPr id="17" name="矩形 16"/>
          <p:cNvSpPr/>
          <p:nvPr/>
        </p:nvSpPr>
        <p:spPr>
          <a:xfrm>
            <a:off x="6688650" y="3441566"/>
            <a:ext cx="1596627" cy="426463"/>
          </a:xfrm>
          <a:prstGeom prst="rect">
            <a:avLst/>
          </a:prstGeom>
        </p:spPr>
        <p:txBody>
          <a:bodyPr wrap="square">
            <a:spAutoFit/>
          </a:bodyPr>
          <a:lstStyle/>
          <a:p>
            <a:pPr algn="ctr">
              <a:lnSpc>
                <a:spcPct val="150000"/>
              </a:lnSpc>
            </a:pPr>
            <a:r>
              <a:rPr lang="zh-CN" altLang="en-US" sz="1600" b="1">
                <a:solidFill>
                  <a:prstClr val="white"/>
                </a:solidFill>
                <a:latin typeface="华文楷体" panose="02010600040101010101" pitchFamily="2" charset="-122"/>
                <a:ea typeface="华文楷体" panose="02010600040101010101" pitchFamily="2" charset="-122"/>
              </a:rPr>
              <a:t>教师节</a:t>
            </a:r>
            <a:endParaRPr lang="en-US" altLang="zh-CN" sz="1600" b="1">
              <a:solidFill>
                <a:prstClr val="white"/>
              </a:solidFill>
              <a:latin typeface="华文楷体" panose="02010600040101010101" pitchFamily="2" charset="-122"/>
              <a:ea typeface="华文楷体" panose="02010600040101010101" pitchFamily="2" charset="-122"/>
            </a:endParaRPr>
          </a:p>
        </p:txBody>
      </p:sp>
      <p:sp>
        <p:nvSpPr>
          <p:cNvPr id="19" name="矩形 18"/>
          <p:cNvSpPr/>
          <p:nvPr/>
        </p:nvSpPr>
        <p:spPr>
          <a:xfrm>
            <a:off x="4701233" y="4613303"/>
            <a:ext cx="1596627" cy="426463"/>
          </a:xfrm>
          <a:prstGeom prst="rect">
            <a:avLst/>
          </a:prstGeom>
        </p:spPr>
        <p:txBody>
          <a:bodyPr wrap="square">
            <a:spAutoFit/>
          </a:bodyPr>
          <a:lstStyle/>
          <a:p>
            <a:pPr algn="ctr">
              <a:lnSpc>
                <a:spcPct val="150000"/>
              </a:lnSpc>
            </a:pPr>
            <a:r>
              <a:rPr lang="zh-CN" altLang="en-US" sz="1600" b="1">
                <a:solidFill>
                  <a:prstClr val="white"/>
                </a:solidFill>
                <a:latin typeface="华文楷体" panose="02010600040101010101" pitchFamily="2" charset="-122"/>
                <a:ea typeface="华文楷体" panose="02010600040101010101" pitchFamily="2" charset="-122"/>
              </a:rPr>
              <a:t>教师节</a:t>
            </a:r>
            <a:endParaRPr lang="en-US" altLang="zh-CN" sz="1600" b="1">
              <a:solidFill>
                <a:prstClr val="white"/>
              </a:solidFill>
              <a:latin typeface="华文楷体" panose="02010600040101010101" pitchFamily="2" charset="-122"/>
              <a:ea typeface="华文楷体" panose="02010600040101010101" pitchFamily="2" charset="-122"/>
            </a:endParaRPr>
          </a:p>
        </p:txBody>
      </p:sp>
    </p:spTree>
  </p:cSld>
  <p:clrMapOvr>
    <a:masterClrMapping/>
  </p:clrMapOvr>
  <p:transition spd="slow" advTm="500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750"/>
                                        <p:tgtEl>
                                          <p:spTgt spid="2"/>
                                        </p:tgtEl>
                                      </p:cBhvr>
                                    </p:animEffect>
                                  </p:childTnLst>
                                </p:cTn>
                              </p:par>
                            </p:childTnLst>
                          </p:cTn>
                        </p:par>
                        <p:par>
                          <p:cTn id="8" fill="hold">
                            <p:stCondLst>
                              <p:cond delay="2000"/>
                            </p:stCondLst>
                            <p:childTnLst>
                              <p:par>
                                <p:cTn id="9" presetID="10" presetClass="entr" presetSubtype="0" fill="hold" grpId="0" nodeType="afterEffect">
                                  <p:stCondLst>
                                    <p:cond delay="0"/>
                                  </p:stCondLst>
                                  <p:childTnLst>
                                    <p:set>
                                      <p:cBhvr>
                                        <p:cTn id="10" dur="1" fill="hold">
                                          <p:stCondLst>
                                            <p:cond delay="0"/>
                                          </p:stCondLst>
                                        </p:cTn>
                                        <p:tgtEl>
                                          <p:spTgt spid="15"/>
                                        </p:tgtEl>
                                        <p:attrNameLst>
                                          <p:attrName>style.visibility</p:attrName>
                                        </p:attrNameLst>
                                      </p:cBhvr>
                                      <p:to>
                                        <p:strVal val="visible"/>
                                      </p:to>
                                    </p:set>
                                    <p:animEffect transition="in" filter="fade">
                                      <p:cBhvr>
                                        <p:cTn id="11" dur="750"/>
                                        <p:tgtEl>
                                          <p:spTgt spid="15"/>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16"/>
                                        </p:tgtEl>
                                        <p:attrNameLst>
                                          <p:attrName>style.visibility</p:attrName>
                                        </p:attrNameLst>
                                      </p:cBhvr>
                                      <p:to>
                                        <p:strVal val="visible"/>
                                      </p:to>
                                    </p:set>
                                    <p:animEffect transition="in" filter="fade">
                                      <p:cBhvr>
                                        <p:cTn id="14" dur="750"/>
                                        <p:tgtEl>
                                          <p:spTgt spid="16"/>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17"/>
                                        </p:tgtEl>
                                        <p:attrNameLst>
                                          <p:attrName>style.visibility</p:attrName>
                                        </p:attrNameLst>
                                      </p:cBhvr>
                                      <p:to>
                                        <p:strVal val="visible"/>
                                      </p:to>
                                    </p:set>
                                    <p:animEffect transition="in" filter="fade">
                                      <p:cBhvr>
                                        <p:cTn id="17" dur="750"/>
                                        <p:tgtEl>
                                          <p:spTgt spid="17"/>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19"/>
                                        </p:tgtEl>
                                        <p:attrNameLst>
                                          <p:attrName>style.visibility</p:attrName>
                                        </p:attrNameLst>
                                      </p:cBhvr>
                                      <p:to>
                                        <p:strVal val="visible"/>
                                      </p:to>
                                    </p:set>
                                    <p:animEffect transition="in" filter="fade">
                                      <p:cBhvr>
                                        <p:cTn id="20" dur="750"/>
                                        <p:tgtEl>
                                          <p:spTgt spid="19"/>
                                        </p:tgtEl>
                                      </p:cBhvr>
                                    </p:animEffect>
                                  </p:childTnLst>
                                </p:cTn>
                              </p:par>
                            </p:childTnLst>
                          </p:cTn>
                        </p:par>
                        <p:par>
                          <p:cTn id="21" fill="hold">
                            <p:stCondLst>
                              <p:cond delay="3000"/>
                            </p:stCondLst>
                            <p:childTnLst>
                              <p:par>
                                <p:cTn id="22" presetID="10" presetClass="entr" presetSubtype="0" fill="hold" nodeType="afterEffect">
                                  <p:stCondLst>
                                    <p:cond delay="0"/>
                                  </p:stCondLst>
                                  <p:childTnLst>
                                    <p:set>
                                      <p:cBhvr>
                                        <p:cTn id="23" dur="1" fill="hold">
                                          <p:stCondLst>
                                            <p:cond delay="0"/>
                                          </p:stCondLst>
                                        </p:cTn>
                                        <p:tgtEl>
                                          <p:spTgt spid="3"/>
                                        </p:tgtEl>
                                        <p:attrNameLst>
                                          <p:attrName>style.visibility</p:attrName>
                                        </p:attrNameLst>
                                      </p:cBhvr>
                                      <p:to>
                                        <p:strVal val="visible"/>
                                      </p:to>
                                    </p:set>
                                    <p:animEffect transition="in" filter="fade">
                                      <p:cBhvr>
                                        <p:cTn id="24" dur="750"/>
                                        <p:tgtEl>
                                          <p:spTgt spid="3"/>
                                        </p:tgtEl>
                                      </p:cBhvr>
                                    </p:animEffect>
                                  </p:childTnLst>
                                </p:cTn>
                              </p:par>
                              <p:par>
                                <p:cTn id="25" presetID="10" presetClass="entr" presetSubtype="0" fill="hold" nodeType="with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fade">
                                      <p:cBhvr>
                                        <p:cTn id="27" dur="750"/>
                                        <p:tgtEl>
                                          <p:spTgt spid="6"/>
                                        </p:tgtEl>
                                      </p:cBhvr>
                                    </p:animEffect>
                                  </p:childTnLst>
                                </p:cTn>
                              </p:par>
                              <p:par>
                                <p:cTn id="28" presetID="10" presetClass="entr" presetSubtype="0" fill="hold" nodeType="withEffect">
                                  <p:stCondLst>
                                    <p:cond delay="0"/>
                                  </p:stCondLst>
                                  <p:childTnLst>
                                    <p:set>
                                      <p:cBhvr>
                                        <p:cTn id="29" dur="1" fill="hold">
                                          <p:stCondLst>
                                            <p:cond delay="0"/>
                                          </p:stCondLst>
                                        </p:cTn>
                                        <p:tgtEl>
                                          <p:spTgt spid="9"/>
                                        </p:tgtEl>
                                        <p:attrNameLst>
                                          <p:attrName>style.visibility</p:attrName>
                                        </p:attrNameLst>
                                      </p:cBhvr>
                                      <p:to>
                                        <p:strVal val="visible"/>
                                      </p:to>
                                    </p:set>
                                    <p:animEffect transition="in" filter="fade">
                                      <p:cBhvr>
                                        <p:cTn id="30" dur="750"/>
                                        <p:tgtEl>
                                          <p:spTgt spid="9"/>
                                        </p:tgtEl>
                                      </p:cBhvr>
                                    </p:animEffect>
                                  </p:childTnLst>
                                </p:cTn>
                              </p:par>
                              <p:par>
                                <p:cTn id="31" presetID="10" presetClass="entr" presetSubtype="0" fill="hold" nodeType="withEffect">
                                  <p:stCondLst>
                                    <p:cond delay="0"/>
                                  </p:stCondLst>
                                  <p:childTnLst>
                                    <p:set>
                                      <p:cBhvr>
                                        <p:cTn id="32" dur="1" fill="hold">
                                          <p:stCondLst>
                                            <p:cond delay="0"/>
                                          </p:stCondLst>
                                        </p:cTn>
                                        <p:tgtEl>
                                          <p:spTgt spid="12"/>
                                        </p:tgtEl>
                                        <p:attrNameLst>
                                          <p:attrName>style.visibility</p:attrName>
                                        </p:attrNameLst>
                                      </p:cBhvr>
                                      <p:to>
                                        <p:strVal val="visible"/>
                                      </p:to>
                                    </p:set>
                                    <p:animEffect transition="in" filter="fade">
                                      <p:cBhvr>
                                        <p:cTn id="33" dur="75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6" grpId="0"/>
      <p:bldP spid="17" grpId="0"/>
      <p:bldP spid="19"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1253781" y="2832392"/>
            <a:ext cx="2676398" cy="1714040"/>
            <a:chOff x="1449724" y="3173478"/>
            <a:chExt cx="2676398" cy="1714040"/>
          </a:xfrm>
        </p:grpSpPr>
        <p:sp>
          <p:nvSpPr>
            <p:cNvPr id="12" name="矩形 11"/>
            <p:cNvSpPr/>
            <p:nvPr/>
          </p:nvSpPr>
          <p:spPr>
            <a:xfrm>
              <a:off x="1449724" y="3173478"/>
              <a:ext cx="1921655" cy="338554"/>
            </a:xfrm>
            <a:prstGeom prst="rect">
              <a:avLst/>
            </a:prstGeom>
          </p:spPr>
          <p:txBody>
            <a:bodyPr wrap="square">
              <a:spAutoFit/>
            </a:bodyPr>
            <a:lstStyle/>
            <a:p>
              <a:pPr fontAlgn="base">
                <a:spcBef>
                  <a:spcPct val="0"/>
                </a:spcBef>
                <a:spcAft>
                  <a:spcPct val="0"/>
                </a:spcAft>
              </a:pPr>
              <a:r>
                <a:rPr lang="zh-CN" altLang="en-US" sz="1600" b="1">
                  <a:solidFill>
                    <a:prstClr val="black">
                      <a:lumMod val="75000"/>
                      <a:lumOff val="25000"/>
                    </a:prstClr>
                  </a:solidFill>
                  <a:latin typeface="微软雅黑" panose="020B0503020204020204" charset="-122"/>
                  <a:ea typeface="微软雅黑" panose="020B0503020204020204" charset="-122"/>
                </a:rPr>
                <a:t>输入文本标题信息</a:t>
              </a:r>
              <a:endParaRPr lang="zh-CN" altLang="en-US" sz="1600" b="1">
                <a:solidFill>
                  <a:prstClr val="black">
                    <a:lumMod val="75000"/>
                    <a:lumOff val="25000"/>
                  </a:prstClr>
                </a:solidFill>
                <a:latin typeface="微软雅黑" panose="020B0503020204020204" charset="-122"/>
                <a:ea typeface="微软雅黑" panose="020B0503020204020204" charset="-122"/>
              </a:endParaRPr>
            </a:p>
          </p:txBody>
        </p:sp>
        <p:sp>
          <p:nvSpPr>
            <p:cNvPr id="13" name="矩形 12"/>
            <p:cNvSpPr/>
            <p:nvPr/>
          </p:nvSpPr>
          <p:spPr>
            <a:xfrm>
              <a:off x="1449724" y="3546329"/>
              <a:ext cx="2676398" cy="307777"/>
            </a:xfrm>
            <a:prstGeom prst="rect">
              <a:avLst/>
            </a:prstGeom>
          </p:spPr>
          <p:txBody>
            <a:bodyPr wrap="square">
              <a:spAutoFit/>
            </a:bodyPr>
            <a:lstStyle/>
            <a:p>
              <a:pPr fontAlgn="base">
                <a:spcBef>
                  <a:spcPct val="0"/>
                </a:spcBef>
                <a:spcAft>
                  <a:spcPct val="0"/>
                </a:spcAft>
              </a:pPr>
              <a:r>
                <a:rPr lang="zh-CN" altLang="en-US" sz="1400">
                  <a:solidFill>
                    <a:prstClr val="black"/>
                  </a:solidFill>
                  <a:latin typeface="微软雅黑" panose="020B0503020204020204" charset="-122"/>
                  <a:ea typeface="微软雅黑" panose="020B0503020204020204" charset="-122"/>
                </a:rPr>
                <a:t>请您在此输入文本信息内容</a:t>
              </a:r>
              <a:endParaRPr lang="zh-CN" altLang="en-US" sz="1400">
                <a:solidFill>
                  <a:prstClr val="black"/>
                </a:solidFill>
                <a:latin typeface="微软雅黑" panose="020B0503020204020204" charset="-122"/>
                <a:ea typeface="微软雅黑" panose="020B0503020204020204" charset="-122"/>
              </a:endParaRPr>
            </a:p>
          </p:txBody>
        </p:sp>
        <p:sp>
          <p:nvSpPr>
            <p:cNvPr id="24" name="矩形 23"/>
            <p:cNvSpPr/>
            <p:nvPr/>
          </p:nvSpPr>
          <p:spPr>
            <a:xfrm>
              <a:off x="1449724" y="3875637"/>
              <a:ext cx="2676398" cy="307777"/>
            </a:xfrm>
            <a:prstGeom prst="rect">
              <a:avLst/>
            </a:prstGeom>
          </p:spPr>
          <p:txBody>
            <a:bodyPr wrap="square">
              <a:spAutoFit/>
            </a:bodyPr>
            <a:lstStyle/>
            <a:p>
              <a:pPr fontAlgn="base">
                <a:spcBef>
                  <a:spcPct val="0"/>
                </a:spcBef>
                <a:spcAft>
                  <a:spcPct val="0"/>
                </a:spcAft>
              </a:pPr>
              <a:r>
                <a:rPr lang="zh-CN" altLang="en-US" sz="1400">
                  <a:solidFill>
                    <a:prstClr val="black"/>
                  </a:solidFill>
                  <a:latin typeface="微软雅黑" panose="020B0503020204020204" charset="-122"/>
                  <a:ea typeface="微软雅黑" panose="020B0503020204020204" charset="-122"/>
                </a:rPr>
                <a:t>请您在此输入文本信息内容</a:t>
              </a:r>
              <a:endParaRPr lang="zh-CN" altLang="en-US" sz="1400">
                <a:solidFill>
                  <a:prstClr val="black"/>
                </a:solidFill>
                <a:latin typeface="微软雅黑" panose="020B0503020204020204" charset="-122"/>
                <a:ea typeface="微软雅黑" panose="020B0503020204020204" charset="-122"/>
              </a:endParaRPr>
            </a:p>
          </p:txBody>
        </p:sp>
        <p:sp>
          <p:nvSpPr>
            <p:cNvPr id="25" name="矩形 24"/>
            <p:cNvSpPr/>
            <p:nvPr/>
          </p:nvSpPr>
          <p:spPr>
            <a:xfrm>
              <a:off x="1449724" y="4234946"/>
              <a:ext cx="2676398" cy="307777"/>
            </a:xfrm>
            <a:prstGeom prst="rect">
              <a:avLst/>
            </a:prstGeom>
          </p:spPr>
          <p:txBody>
            <a:bodyPr wrap="square">
              <a:spAutoFit/>
            </a:bodyPr>
            <a:lstStyle/>
            <a:p>
              <a:pPr fontAlgn="base">
                <a:spcBef>
                  <a:spcPct val="0"/>
                </a:spcBef>
                <a:spcAft>
                  <a:spcPct val="0"/>
                </a:spcAft>
              </a:pPr>
              <a:r>
                <a:rPr lang="zh-CN" altLang="en-US" sz="1400">
                  <a:solidFill>
                    <a:prstClr val="black"/>
                  </a:solidFill>
                  <a:latin typeface="微软雅黑" panose="020B0503020204020204" charset="-122"/>
                  <a:ea typeface="微软雅黑" panose="020B0503020204020204" charset="-122"/>
                </a:rPr>
                <a:t>请您在此输入文本信息内容</a:t>
              </a:r>
              <a:endParaRPr lang="zh-CN" altLang="en-US" sz="1400">
                <a:solidFill>
                  <a:prstClr val="black"/>
                </a:solidFill>
                <a:latin typeface="微软雅黑" panose="020B0503020204020204" charset="-122"/>
                <a:ea typeface="微软雅黑" panose="020B0503020204020204" charset="-122"/>
              </a:endParaRPr>
            </a:p>
          </p:txBody>
        </p:sp>
        <p:sp>
          <p:nvSpPr>
            <p:cNvPr id="26" name="矩形 25"/>
            <p:cNvSpPr/>
            <p:nvPr/>
          </p:nvSpPr>
          <p:spPr>
            <a:xfrm>
              <a:off x="1449724" y="4579741"/>
              <a:ext cx="2676398" cy="307777"/>
            </a:xfrm>
            <a:prstGeom prst="rect">
              <a:avLst/>
            </a:prstGeom>
          </p:spPr>
          <p:txBody>
            <a:bodyPr wrap="square">
              <a:spAutoFit/>
            </a:bodyPr>
            <a:lstStyle/>
            <a:p>
              <a:pPr fontAlgn="base">
                <a:spcBef>
                  <a:spcPct val="0"/>
                </a:spcBef>
                <a:spcAft>
                  <a:spcPct val="0"/>
                </a:spcAft>
              </a:pPr>
              <a:r>
                <a:rPr lang="zh-CN" altLang="en-US" sz="1400">
                  <a:solidFill>
                    <a:prstClr val="black"/>
                  </a:solidFill>
                  <a:latin typeface="微软雅黑" panose="020B0503020204020204" charset="-122"/>
                  <a:ea typeface="微软雅黑" panose="020B0503020204020204" charset="-122"/>
                </a:rPr>
                <a:t>请您在此输入文本信息内容</a:t>
              </a:r>
              <a:endParaRPr lang="zh-CN" altLang="en-US" sz="1400">
                <a:solidFill>
                  <a:prstClr val="black"/>
                </a:solidFill>
                <a:latin typeface="微软雅黑" panose="020B0503020204020204" charset="-122"/>
                <a:ea typeface="微软雅黑" panose="020B0503020204020204" charset="-122"/>
              </a:endParaRPr>
            </a:p>
          </p:txBody>
        </p:sp>
      </p:grpSp>
      <p:grpSp>
        <p:nvGrpSpPr>
          <p:cNvPr id="9" name="组合 8"/>
          <p:cNvGrpSpPr/>
          <p:nvPr/>
        </p:nvGrpSpPr>
        <p:grpSpPr>
          <a:xfrm>
            <a:off x="8152386" y="4262935"/>
            <a:ext cx="2676398" cy="1714040"/>
            <a:chOff x="8348329" y="4604021"/>
            <a:chExt cx="2676398" cy="1714040"/>
          </a:xfrm>
        </p:grpSpPr>
        <p:sp>
          <p:nvSpPr>
            <p:cNvPr id="27" name="矩形 26"/>
            <p:cNvSpPr/>
            <p:nvPr/>
          </p:nvSpPr>
          <p:spPr>
            <a:xfrm>
              <a:off x="8348329" y="4604021"/>
              <a:ext cx="1921655" cy="338554"/>
            </a:xfrm>
            <a:prstGeom prst="rect">
              <a:avLst/>
            </a:prstGeom>
          </p:spPr>
          <p:txBody>
            <a:bodyPr wrap="square">
              <a:spAutoFit/>
            </a:bodyPr>
            <a:lstStyle/>
            <a:p>
              <a:pPr fontAlgn="base">
                <a:spcBef>
                  <a:spcPct val="0"/>
                </a:spcBef>
                <a:spcAft>
                  <a:spcPct val="0"/>
                </a:spcAft>
              </a:pPr>
              <a:r>
                <a:rPr lang="zh-CN" altLang="en-US" sz="1600" b="1">
                  <a:solidFill>
                    <a:prstClr val="black">
                      <a:lumMod val="75000"/>
                      <a:lumOff val="25000"/>
                    </a:prstClr>
                  </a:solidFill>
                  <a:latin typeface="微软雅黑" panose="020B0503020204020204" charset="-122"/>
                  <a:ea typeface="微软雅黑" panose="020B0503020204020204" charset="-122"/>
                </a:rPr>
                <a:t>输入文本标题信息</a:t>
              </a:r>
              <a:endParaRPr lang="zh-CN" altLang="en-US" sz="1600" b="1">
                <a:solidFill>
                  <a:prstClr val="black">
                    <a:lumMod val="75000"/>
                    <a:lumOff val="25000"/>
                  </a:prstClr>
                </a:solidFill>
                <a:latin typeface="微软雅黑" panose="020B0503020204020204" charset="-122"/>
                <a:ea typeface="微软雅黑" panose="020B0503020204020204" charset="-122"/>
              </a:endParaRPr>
            </a:p>
          </p:txBody>
        </p:sp>
        <p:sp>
          <p:nvSpPr>
            <p:cNvPr id="28" name="矩形 27"/>
            <p:cNvSpPr/>
            <p:nvPr/>
          </p:nvSpPr>
          <p:spPr>
            <a:xfrm>
              <a:off x="8348329" y="4976872"/>
              <a:ext cx="2676398" cy="307777"/>
            </a:xfrm>
            <a:prstGeom prst="rect">
              <a:avLst/>
            </a:prstGeom>
          </p:spPr>
          <p:txBody>
            <a:bodyPr wrap="square">
              <a:spAutoFit/>
            </a:bodyPr>
            <a:lstStyle/>
            <a:p>
              <a:pPr fontAlgn="base">
                <a:spcBef>
                  <a:spcPct val="0"/>
                </a:spcBef>
                <a:spcAft>
                  <a:spcPct val="0"/>
                </a:spcAft>
              </a:pPr>
              <a:r>
                <a:rPr lang="zh-CN" altLang="en-US" sz="1400">
                  <a:solidFill>
                    <a:prstClr val="black"/>
                  </a:solidFill>
                  <a:latin typeface="微软雅黑" panose="020B0503020204020204" charset="-122"/>
                  <a:ea typeface="微软雅黑" panose="020B0503020204020204" charset="-122"/>
                </a:rPr>
                <a:t>请您在此输入文本信息内容</a:t>
              </a:r>
              <a:endParaRPr lang="zh-CN" altLang="en-US" sz="1400">
                <a:solidFill>
                  <a:prstClr val="black"/>
                </a:solidFill>
                <a:latin typeface="微软雅黑" panose="020B0503020204020204" charset="-122"/>
                <a:ea typeface="微软雅黑" panose="020B0503020204020204" charset="-122"/>
              </a:endParaRPr>
            </a:p>
          </p:txBody>
        </p:sp>
        <p:sp>
          <p:nvSpPr>
            <p:cNvPr id="29" name="矩形 28"/>
            <p:cNvSpPr/>
            <p:nvPr/>
          </p:nvSpPr>
          <p:spPr>
            <a:xfrm>
              <a:off x="8348329" y="5306180"/>
              <a:ext cx="2676398" cy="307777"/>
            </a:xfrm>
            <a:prstGeom prst="rect">
              <a:avLst/>
            </a:prstGeom>
          </p:spPr>
          <p:txBody>
            <a:bodyPr wrap="square">
              <a:spAutoFit/>
            </a:bodyPr>
            <a:lstStyle/>
            <a:p>
              <a:pPr fontAlgn="base">
                <a:spcBef>
                  <a:spcPct val="0"/>
                </a:spcBef>
                <a:spcAft>
                  <a:spcPct val="0"/>
                </a:spcAft>
              </a:pPr>
              <a:r>
                <a:rPr lang="zh-CN" altLang="en-US" sz="1400">
                  <a:solidFill>
                    <a:prstClr val="black"/>
                  </a:solidFill>
                  <a:latin typeface="微软雅黑" panose="020B0503020204020204" charset="-122"/>
                  <a:ea typeface="微软雅黑" panose="020B0503020204020204" charset="-122"/>
                </a:rPr>
                <a:t>请您在此输入文本信息内容</a:t>
              </a:r>
              <a:endParaRPr lang="zh-CN" altLang="en-US" sz="1400">
                <a:solidFill>
                  <a:prstClr val="black"/>
                </a:solidFill>
                <a:latin typeface="微软雅黑" panose="020B0503020204020204" charset="-122"/>
                <a:ea typeface="微软雅黑" panose="020B0503020204020204" charset="-122"/>
              </a:endParaRPr>
            </a:p>
          </p:txBody>
        </p:sp>
        <p:sp>
          <p:nvSpPr>
            <p:cNvPr id="30" name="矩形 29"/>
            <p:cNvSpPr/>
            <p:nvPr/>
          </p:nvSpPr>
          <p:spPr>
            <a:xfrm>
              <a:off x="8348329" y="5665489"/>
              <a:ext cx="2676398" cy="307777"/>
            </a:xfrm>
            <a:prstGeom prst="rect">
              <a:avLst/>
            </a:prstGeom>
          </p:spPr>
          <p:txBody>
            <a:bodyPr wrap="square">
              <a:spAutoFit/>
            </a:bodyPr>
            <a:lstStyle/>
            <a:p>
              <a:pPr fontAlgn="base">
                <a:spcBef>
                  <a:spcPct val="0"/>
                </a:spcBef>
                <a:spcAft>
                  <a:spcPct val="0"/>
                </a:spcAft>
              </a:pPr>
              <a:r>
                <a:rPr lang="zh-CN" altLang="en-US" sz="1400">
                  <a:solidFill>
                    <a:prstClr val="black"/>
                  </a:solidFill>
                  <a:latin typeface="微软雅黑" panose="020B0503020204020204" charset="-122"/>
                  <a:ea typeface="微软雅黑" panose="020B0503020204020204" charset="-122"/>
                </a:rPr>
                <a:t>请您在此输入文本信息内容</a:t>
              </a:r>
              <a:endParaRPr lang="zh-CN" altLang="en-US" sz="1400">
                <a:solidFill>
                  <a:prstClr val="black"/>
                </a:solidFill>
                <a:latin typeface="微软雅黑" panose="020B0503020204020204" charset="-122"/>
                <a:ea typeface="微软雅黑" panose="020B0503020204020204" charset="-122"/>
              </a:endParaRPr>
            </a:p>
          </p:txBody>
        </p:sp>
        <p:sp>
          <p:nvSpPr>
            <p:cNvPr id="31" name="矩形 30"/>
            <p:cNvSpPr/>
            <p:nvPr/>
          </p:nvSpPr>
          <p:spPr>
            <a:xfrm>
              <a:off x="8348329" y="6010284"/>
              <a:ext cx="2676398" cy="307777"/>
            </a:xfrm>
            <a:prstGeom prst="rect">
              <a:avLst/>
            </a:prstGeom>
          </p:spPr>
          <p:txBody>
            <a:bodyPr wrap="square">
              <a:spAutoFit/>
            </a:bodyPr>
            <a:lstStyle/>
            <a:p>
              <a:pPr fontAlgn="base">
                <a:spcBef>
                  <a:spcPct val="0"/>
                </a:spcBef>
                <a:spcAft>
                  <a:spcPct val="0"/>
                </a:spcAft>
              </a:pPr>
              <a:r>
                <a:rPr lang="zh-CN" altLang="en-US" sz="1400">
                  <a:solidFill>
                    <a:prstClr val="black"/>
                  </a:solidFill>
                  <a:latin typeface="微软雅黑" panose="020B0503020204020204" charset="-122"/>
                  <a:ea typeface="微软雅黑" panose="020B0503020204020204" charset="-122"/>
                </a:rPr>
                <a:t>请您在此输入文本信息内容</a:t>
              </a:r>
              <a:endParaRPr lang="zh-CN" altLang="en-US" sz="1400">
                <a:solidFill>
                  <a:prstClr val="black"/>
                </a:solidFill>
                <a:latin typeface="微软雅黑" panose="020B0503020204020204" charset="-122"/>
                <a:ea typeface="微软雅黑" panose="020B0503020204020204" charset="-122"/>
              </a:endParaRPr>
            </a:p>
          </p:txBody>
        </p:sp>
      </p:grpSp>
      <p:grpSp>
        <p:nvGrpSpPr>
          <p:cNvPr id="10" name="组合 9"/>
          <p:cNvGrpSpPr/>
          <p:nvPr/>
        </p:nvGrpSpPr>
        <p:grpSpPr>
          <a:xfrm>
            <a:off x="7102743" y="1541487"/>
            <a:ext cx="2676398" cy="1714040"/>
            <a:chOff x="7298686" y="1882573"/>
            <a:chExt cx="2676398" cy="1714040"/>
          </a:xfrm>
        </p:grpSpPr>
        <p:sp>
          <p:nvSpPr>
            <p:cNvPr id="32" name="矩形 31"/>
            <p:cNvSpPr/>
            <p:nvPr/>
          </p:nvSpPr>
          <p:spPr>
            <a:xfrm>
              <a:off x="7298686" y="1882573"/>
              <a:ext cx="1921655" cy="338554"/>
            </a:xfrm>
            <a:prstGeom prst="rect">
              <a:avLst/>
            </a:prstGeom>
          </p:spPr>
          <p:txBody>
            <a:bodyPr wrap="square">
              <a:spAutoFit/>
            </a:bodyPr>
            <a:lstStyle/>
            <a:p>
              <a:pPr fontAlgn="base">
                <a:spcBef>
                  <a:spcPct val="0"/>
                </a:spcBef>
                <a:spcAft>
                  <a:spcPct val="0"/>
                </a:spcAft>
              </a:pPr>
              <a:r>
                <a:rPr lang="zh-CN" altLang="en-US" sz="1600" b="1">
                  <a:solidFill>
                    <a:prstClr val="black">
                      <a:lumMod val="75000"/>
                      <a:lumOff val="25000"/>
                    </a:prstClr>
                  </a:solidFill>
                  <a:latin typeface="微软雅黑" panose="020B0503020204020204" charset="-122"/>
                  <a:ea typeface="微软雅黑" panose="020B0503020204020204" charset="-122"/>
                </a:rPr>
                <a:t>输入文本标题信息</a:t>
              </a:r>
              <a:endParaRPr lang="zh-CN" altLang="en-US" sz="1600" b="1">
                <a:solidFill>
                  <a:prstClr val="black">
                    <a:lumMod val="75000"/>
                    <a:lumOff val="25000"/>
                  </a:prstClr>
                </a:solidFill>
                <a:latin typeface="微软雅黑" panose="020B0503020204020204" charset="-122"/>
                <a:ea typeface="微软雅黑" panose="020B0503020204020204" charset="-122"/>
              </a:endParaRPr>
            </a:p>
          </p:txBody>
        </p:sp>
        <p:sp>
          <p:nvSpPr>
            <p:cNvPr id="33" name="矩形 32"/>
            <p:cNvSpPr/>
            <p:nvPr/>
          </p:nvSpPr>
          <p:spPr>
            <a:xfrm>
              <a:off x="7298686" y="2255424"/>
              <a:ext cx="2676398" cy="307777"/>
            </a:xfrm>
            <a:prstGeom prst="rect">
              <a:avLst/>
            </a:prstGeom>
          </p:spPr>
          <p:txBody>
            <a:bodyPr wrap="square">
              <a:spAutoFit/>
            </a:bodyPr>
            <a:lstStyle/>
            <a:p>
              <a:pPr fontAlgn="base">
                <a:spcBef>
                  <a:spcPct val="0"/>
                </a:spcBef>
                <a:spcAft>
                  <a:spcPct val="0"/>
                </a:spcAft>
              </a:pPr>
              <a:r>
                <a:rPr lang="zh-CN" altLang="en-US" sz="1400">
                  <a:solidFill>
                    <a:prstClr val="black"/>
                  </a:solidFill>
                  <a:latin typeface="微软雅黑" panose="020B0503020204020204" charset="-122"/>
                  <a:ea typeface="微软雅黑" panose="020B0503020204020204" charset="-122"/>
                </a:rPr>
                <a:t>请您在此输入文本信息内容</a:t>
              </a:r>
              <a:endParaRPr lang="zh-CN" altLang="en-US" sz="1400">
                <a:solidFill>
                  <a:prstClr val="black"/>
                </a:solidFill>
                <a:latin typeface="微软雅黑" panose="020B0503020204020204" charset="-122"/>
                <a:ea typeface="微软雅黑" panose="020B0503020204020204" charset="-122"/>
              </a:endParaRPr>
            </a:p>
          </p:txBody>
        </p:sp>
        <p:sp>
          <p:nvSpPr>
            <p:cNvPr id="34" name="矩形 33"/>
            <p:cNvSpPr/>
            <p:nvPr/>
          </p:nvSpPr>
          <p:spPr>
            <a:xfrm>
              <a:off x="7298686" y="2584732"/>
              <a:ext cx="2676398" cy="307777"/>
            </a:xfrm>
            <a:prstGeom prst="rect">
              <a:avLst/>
            </a:prstGeom>
          </p:spPr>
          <p:txBody>
            <a:bodyPr wrap="square">
              <a:spAutoFit/>
            </a:bodyPr>
            <a:lstStyle/>
            <a:p>
              <a:pPr fontAlgn="base">
                <a:spcBef>
                  <a:spcPct val="0"/>
                </a:spcBef>
                <a:spcAft>
                  <a:spcPct val="0"/>
                </a:spcAft>
              </a:pPr>
              <a:r>
                <a:rPr lang="zh-CN" altLang="en-US" sz="1400">
                  <a:solidFill>
                    <a:prstClr val="black"/>
                  </a:solidFill>
                  <a:latin typeface="微软雅黑" panose="020B0503020204020204" charset="-122"/>
                  <a:ea typeface="微软雅黑" panose="020B0503020204020204" charset="-122"/>
                </a:rPr>
                <a:t>请您在此输入文本信息内容</a:t>
              </a:r>
              <a:endParaRPr lang="zh-CN" altLang="en-US" sz="1400">
                <a:solidFill>
                  <a:prstClr val="black"/>
                </a:solidFill>
                <a:latin typeface="微软雅黑" panose="020B0503020204020204" charset="-122"/>
                <a:ea typeface="微软雅黑" panose="020B0503020204020204" charset="-122"/>
              </a:endParaRPr>
            </a:p>
          </p:txBody>
        </p:sp>
        <p:sp>
          <p:nvSpPr>
            <p:cNvPr id="35" name="矩形 34"/>
            <p:cNvSpPr/>
            <p:nvPr/>
          </p:nvSpPr>
          <p:spPr>
            <a:xfrm>
              <a:off x="7298686" y="2944041"/>
              <a:ext cx="2676398" cy="307777"/>
            </a:xfrm>
            <a:prstGeom prst="rect">
              <a:avLst/>
            </a:prstGeom>
          </p:spPr>
          <p:txBody>
            <a:bodyPr wrap="square">
              <a:spAutoFit/>
            </a:bodyPr>
            <a:lstStyle/>
            <a:p>
              <a:pPr fontAlgn="base">
                <a:spcBef>
                  <a:spcPct val="0"/>
                </a:spcBef>
                <a:spcAft>
                  <a:spcPct val="0"/>
                </a:spcAft>
              </a:pPr>
              <a:r>
                <a:rPr lang="zh-CN" altLang="en-US" sz="1400">
                  <a:solidFill>
                    <a:prstClr val="black"/>
                  </a:solidFill>
                  <a:latin typeface="微软雅黑" panose="020B0503020204020204" charset="-122"/>
                  <a:ea typeface="微软雅黑" panose="020B0503020204020204" charset="-122"/>
                </a:rPr>
                <a:t>请您在此输入文本信息内容</a:t>
              </a:r>
              <a:endParaRPr lang="zh-CN" altLang="en-US" sz="1400">
                <a:solidFill>
                  <a:prstClr val="black"/>
                </a:solidFill>
                <a:latin typeface="微软雅黑" panose="020B0503020204020204" charset="-122"/>
                <a:ea typeface="微软雅黑" panose="020B0503020204020204" charset="-122"/>
              </a:endParaRPr>
            </a:p>
          </p:txBody>
        </p:sp>
        <p:sp>
          <p:nvSpPr>
            <p:cNvPr id="36" name="矩形 35"/>
            <p:cNvSpPr/>
            <p:nvPr/>
          </p:nvSpPr>
          <p:spPr>
            <a:xfrm>
              <a:off x="7298686" y="3288836"/>
              <a:ext cx="2676398" cy="307777"/>
            </a:xfrm>
            <a:prstGeom prst="rect">
              <a:avLst/>
            </a:prstGeom>
          </p:spPr>
          <p:txBody>
            <a:bodyPr wrap="square">
              <a:spAutoFit/>
            </a:bodyPr>
            <a:lstStyle/>
            <a:p>
              <a:pPr fontAlgn="base">
                <a:spcBef>
                  <a:spcPct val="0"/>
                </a:spcBef>
                <a:spcAft>
                  <a:spcPct val="0"/>
                </a:spcAft>
              </a:pPr>
              <a:r>
                <a:rPr lang="zh-CN" altLang="en-US" sz="1400">
                  <a:solidFill>
                    <a:prstClr val="black"/>
                  </a:solidFill>
                  <a:latin typeface="微软雅黑" panose="020B0503020204020204" charset="-122"/>
                  <a:ea typeface="微软雅黑" panose="020B0503020204020204" charset="-122"/>
                </a:rPr>
                <a:t>请您在此输入文本信息内容</a:t>
              </a:r>
              <a:endParaRPr lang="zh-CN" altLang="en-US" sz="1400">
                <a:solidFill>
                  <a:prstClr val="black"/>
                </a:solidFill>
                <a:latin typeface="微软雅黑" panose="020B0503020204020204" charset="-122"/>
                <a:ea typeface="微软雅黑" panose="020B0503020204020204" charset="-122"/>
              </a:endParaRPr>
            </a:p>
          </p:txBody>
        </p:sp>
      </p:grpSp>
      <p:grpSp>
        <p:nvGrpSpPr>
          <p:cNvPr id="5" name="组合 4"/>
          <p:cNvGrpSpPr/>
          <p:nvPr/>
        </p:nvGrpSpPr>
        <p:grpSpPr>
          <a:xfrm>
            <a:off x="4819937" y="1491478"/>
            <a:ext cx="2091506" cy="1944216"/>
            <a:chOff x="5015880" y="1832564"/>
            <a:chExt cx="2091506" cy="1944216"/>
          </a:xfrm>
        </p:grpSpPr>
        <p:pic>
          <p:nvPicPr>
            <p:cNvPr id="3" name="图片 2" descr="2008318162826197.png"/>
            <p:cNvPicPr>
              <a:picLocks noChangeAspect="1"/>
            </p:cNvPicPr>
            <p:nvPr/>
          </p:nvPicPr>
          <p:blipFill>
            <a:blip r:embed="rId1" cstate="email">
              <a:grayscl/>
            </a:blip>
            <a:srcRect/>
            <a:stretch>
              <a:fillRect/>
            </a:stretch>
          </p:blipFill>
          <p:spPr>
            <a:xfrm>
              <a:off x="5015880" y="1832564"/>
              <a:ext cx="2091506" cy="1944216"/>
            </a:xfrm>
            <a:prstGeom prst="rect">
              <a:avLst/>
            </a:prstGeom>
          </p:spPr>
        </p:pic>
        <p:sp>
          <p:nvSpPr>
            <p:cNvPr id="23" name="Freeform 3"/>
            <p:cNvSpPr>
              <a:spLocks noChangeArrowheads="1"/>
            </p:cNvSpPr>
            <p:nvPr/>
          </p:nvSpPr>
          <p:spPr bwMode="auto">
            <a:xfrm>
              <a:off x="5750414" y="2654192"/>
              <a:ext cx="311219" cy="322919"/>
            </a:xfrm>
            <a:custGeom>
              <a:avLst/>
              <a:gdLst>
                <a:gd name="T0" fmla="*/ 508 w 587"/>
                <a:gd name="T1" fmla="*/ 259 h 607"/>
                <a:gd name="T2" fmla="*/ 508 w 587"/>
                <a:gd name="T3" fmla="*/ 181 h 607"/>
                <a:gd name="T4" fmla="*/ 454 w 587"/>
                <a:gd name="T5" fmla="*/ 181 h 607"/>
                <a:gd name="T6" fmla="*/ 454 w 587"/>
                <a:gd name="T7" fmla="*/ 259 h 607"/>
                <a:gd name="T8" fmla="*/ 381 w 587"/>
                <a:gd name="T9" fmla="*/ 259 h 607"/>
                <a:gd name="T10" fmla="*/ 381 w 587"/>
                <a:gd name="T11" fmla="*/ 308 h 607"/>
                <a:gd name="T12" fmla="*/ 454 w 587"/>
                <a:gd name="T13" fmla="*/ 308 h 607"/>
                <a:gd name="T14" fmla="*/ 454 w 587"/>
                <a:gd name="T15" fmla="*/ 386 h 607"/>
                <a:gd name="T16" fmla="*/ 508 w 587"/>
                <a:gd name="T17" fmla="*/ 386 h 607"/>
                <a:gd name="T18" fmla="*/ 508 w 587"/>
                <a:gd name="T19" fmla="*/ 308 h 607"/>
                <a:gd name="T20" fmla="*/ 586 w 587"/>
                <a:gd name="T21" fmla="*/ 308 h 607"/>
                <a:gd name="T22" fmla="*/ 586 w 587"/>
                <a:gd name="T23" fmla="*/ 259 h 607"/>
                <a:gd name="T24" fmla="*/ 508 w 587"/>
                <a:gd name="T25" fmla="*/ 259 h 607"/>
                <a:gd name="T26" fmla="*/ 312 w 587"/>
                <a:gd name="T27" fmla="*/ 342 h 607"/>
                <a:gd name="T28" fmla="*/ 283 w 587"/>
                <a:gd name="T29" fmla="*/ 323 h 607"/>
                <a:gd name="T30" fmla="*/ 263 w 587"/>
                <a:gd name="T31" fmla="*/ 289 h 607"/>
                <a:gd name="T32" fmla="*/ 288 w 587"/>
                <a:gd name="T33" fmla="*/ 250 h 607"/>
                <a:gd name="T34" fmla="*/ 351 w 587"/>
                <a:gd name="T35" fmla="*/ 137 h 607"/>
                <a:gd name="T36" fmla="*/ 303 w 587"/>
                <a:gd name="T37" fmla="*/ 39 h 607"/>
                <a:gd name="T38" fmla="*/ 346 w 587"/>
                <a:gd name="T39" fmla="*/ 39 h 607"/>
                <a:gd name="T40" fmla="*/ 376 w 587"/>
                <a:gd name="T41" fmla="*/ 0 h 607"/>
                <a:gd name="T42" fmla="*/ 219 w 587"/>
                <a:gd name="T43" fmla="*/ 0 h 607"/>
                <a:gd name="T44" fmla="*/ 49 w 587"/>
                <a:gd name="T45" fmla="*/ 152 h 607"/>
                <a:gd name="T46" fmla="*/ 176 w 587"/>
                <a:gd name="T47" fmla="*/ 274 h 607"/>
                <a:gd name="T48" fmla="*/ 200 w 587"/>
                <a:gd name="T49" fmla="*/ 274 h 607"/>
                <a:gd name="T50" fmla="*/ 185 w 587"/>
                <a:gd name="T51" fmla="*/ 308 h 607"/>
                <a:gd name="T52" fmla="*/ 210 w 587"/>
                <a:gd name="T53" fmla="*/ 357 h 607"/>
                <a:gd name="T54" fmla="*/ 58 w 587"/>
                <a:gd name="T55" fmla="*/ 396 h 607"/>
                <a:gd name="T56" fmla="*/ 0 w 587"/>
                <a:gd name="T57" fmla="*/ 494 h 607"/>
                <a:gd name="T58" fmla="*/ 171 w 587"/>
                <a:gd name="T59" fmla="*/ 606 h 607"/>
                <a:gd name="T60" fmla="*/ 376 w 587"/>
                <a:gd name="T61" fmla="*/ 455 h 607"/>
                <a:gd name="T62" fmla="*/ 312 w 587"/>
                <a:gd name="T63" fmla="*/ 342 h 607"/>
                <a:gd name="T64" fmla="*/ 117 w 587"/>
                <a:gd name="T65" fmla="*/ 113 h 607"/>
                <a:gd name="T66" fmla="*/ 185 w 587"/>
                <a:gd name="T67" fmla="*/ 30 h 607"/>
                <a:gd name="T68" fmla="*/ 288 w 587"/>
                <a:gd name="T69" fmla="*/ 171 h 607"/>
                <a:gd name="T70" fmla="*/ 215 w 587"/>
                <a:gd name="T71" fmla="*/ 250 h 607"/>
                <a:gd name="T72" fmla="*/ 117 w 587"/>
                <a:gd name="T73" fmla="*/ 113 h 607"/>
                <a:gd name="T74" fmla="*/ 210 w 587"/>
                <a:gd name="T75" fmla="*/ 572 h 607"/>
                <a:gd name="T76" fmla="*/ 68 w 587"/>
                <a:gd name="T77" fmla="*/ 479 h 607"/>
                <a:gd name="T78" fmla="*/ 136 w 587"/>
                <a:gd name="T79" fmla="*/ 396 h 607"/>
                <a:gd name="T80" fmla="*/ 219 w 587"/>
                <a:gd name="T81" fmla="*/ 381 h 607"/>
                <a:gd name="T82" fmla="*/ 239 w 587"/>
                <a:gd name="T83" fmla="*/ 381 h 607"/>
                <a:gd name="T84" fmla="*/ 327 w 587"/>
                <a:gd name="T85" fmla="*/ 484 h 607"/>
                <a:gd name="T86" fmla="*/ 210 w 587"/>
                <a:gd name="T87" fmla="*/ 572 h 6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587" h="607">
                  <a:moveTo>
                    <a:pt x="508" y="259"/>
                  </a:moveTo>
                  <a:lnTo>
                    <a:pt x="508" y="181"/>
                  </a:lnTo>
                  <a:lnTo>
                    <a:pt x="454" y="181"/>
                  </a:lnTo>
                  <a:lnTo>
                    <a:pt x="454" y="259"/>
                  </a:lnTo>
                  <a:lnTo>
                    <a:pt x="381" y="259"/>
                  </a:lnTo>
                  <a:lnTo>
                    <a:pt x="381" y="308"/>
                  </a:lnTo>
                  <a:lnTo>
                    <a:pt x="454" y="308"/>
                  </a:lnTo>
                  <a:lnTo>
                    <a:pt x="454" y="386"/>
                  </a:lnTo>
                  <a:lnTo>
                    <a:pt x="508" y="386"/>
                  </a:lnTo>
                  <a:lnTo>
                    <a:pt x="508" y="308"/>
                  </a:lnTo>
                  <a:lnTo>
                    <a:pt x="586" y="308"/>
                  </a:lnTo>
                  <a:lnTo>
                    <a:pt x="586" y="259"/>
                  </a:lnTo>
                  <a:lnTo>
                    <a:pt x="508" y="259"/>
                  </a:lnTo>
                  <a:close/>
                  <a:moveTo>
                    <a:pt x="312" y="342"/>
                  </a:moveTo>
                  <a:lnTo>
                    <a:pt x="283" y="323"/>
                  </a:lnTo>
                  <a:cubicBezTo>
                    <a:pt x="273" y="318"/>
                    <a:pt x="263" y="308"/>
                    <a:pt x="263" y="289"/>
                  </a:cubicBezTo>
                  <a:cubicBezTo>
                    <a:pt x="263" y="269"/>
                    <a:pt x="273" y="254"/>
                    <a:pt x="288" y="250"/>
                  </a:cubicBezTo>
                  <a:cubicBezTo>
                    <a:pt x="322" y="220"/>
                    <a:pt x="351" y="196"/>
                    <a:pt x="351" y="137"/>
                  </a:cubicBezTo>
                  <a:cubicBezTo>
                    <a:pt x="351" y="83"/>
                    <a:pt x="322" y="54"/>
                    <a:pt x="303" y="39"/>
                  </a:cubicBezTo>
                  <a:lnTo>
                    <a:pt x="346" y="39"/>
                  </a:lnTo>
                  <a:lnTo>
                    <a:pt x="376" y="0"/>
                  </a:lnTo>
                  <a:lnTo>
                    <a:pt x="219" y="0"/>
                  </a:lnTo>
                  <a:cubicBezTo>
                    <a:pt x="107" y="0"/>
                    <a:pt x="49" y="74"/>
                    <a:pt x="49" y="152"/>
                  </a:cubicBezTo>
                  <a:cubicBezTo>
                    <a:pt x="49" y="210"/>
                    <a:pt x="97" y="274"/>
                    <a:pt x="176" y="274"/>
                  </a:cubicBezTo>
                  <a:lnTo>
                    <a:pt x="200" y="274"/>
                  </a:lnTo>
                  <a:cubicBezTo>
                    <a:pt x="195" y="279"/>
                    <a:pt x="185" y="293"/>
                    <a:pt x="185" y="308"/>
                  </a:cubicBezTo>
                  <a:cubicBezTo>
                    <a:pt x="185" y="333"/>
                    <a:pt x="200" y="342"/>
                    <a:pt x="210" y="357"/>
                  </a:cubicBezTo>
                  <a:cubicBezTo>
                    <a:pt x="176" y="362"/>
                    <a:pt x="107" y="367"/>
                    <a:pt x="58" y="396"/>
                  </a:cubicBezTo>
                  <a:cubicBezTo>
                    <a:pt x="14" y="425"/>
                    <a:pt x="0" y="464"/>
                    <a:pt x="0" y="494"/>
                  </a:cubicBezTo>
                  <a:cubicBezTo>
                    <a:pt x="0" y="552"/>
                    <a:pt x="53" y="606"/>
                    <a:pt x="171" y="606"/>
                  </a:cubicBezTo>
                  <a:cubicBezTo>
                    <a:pt x="307" y="606"/>
                    <a:pt x="376" y="533"/>
                    <a:pt x="376" y="455"/>
                  </a:cubicBezTo>
                  <a:cubicBezTo>
                    <a:pt x="376" y="401"/>
                    <a:pt x="346" y="377"/>
                    <a:pt x="312" y="342"/>
                  </a:cubicBezTo>
                  <a:close/>
                  <a:moveTo>
                    <a:pt x="117" y="113"/>
                  </a:moveTo>
                  <a:cubicBezTo>
                    <a:pt x="117" y="54"/>
                    <a:pt x="151" y="30"/>
                    <a:pt x="185" y="30"/>
                  </a:cubicBezTo>
                  <a:cubicBezTo>
                    <a:pt x="254" y="30"/>
                    <a:pt x="288" y="118"/>
                    <a:pt x="288" y="171"/>
                  </a:cubicBezTo>
                  <a:cubicBezTo>
                    <a:pt x="288" y="235"/>
                    <a:pt x="234" y="250"/>
                    <a:pt x="215" y="250"/>
                  </a:cubicBezTo>
                  <a:cubicBezTo>
                    <a:pt x="151" y="250"/>
                    <a:pt x="117" y="171"/>
                    <a:pt x="117" y="113"/>
                  </a:cubicBezTo>
                  <a:close/>
                  <a:moveTo>
                    <a:pt x="210" y="572"/>
                  </a:moveTo>
                  <a:cubicBezTo>
                    <a:pt x="122" y="572"/>
                    <a:pt x="68" y="533"/>
                    <a:pt x="68" y="479"/>
                  </a:cubicBezTo>
                  <a:cubicBezTo>
                    <a:pt x="68" y="421"/>
                    <a:pt x="122" y="401"/>
                    <a:pt x="136" y="396"/>
                  </a:cubicBezTo>
                  <a:cubicBezTo>
                    <a:pt x="171" y="386"/>
                    <a:pt x="215" y="381"/>
                    <a:pt x="219" y="381"/>
                  </a:cubicBezTo>
                  <a:lnTo>
                    <a:pt x="239" y="381"/>
                  </a:lnTo>
                  <a:cubicBezTo>
                    <a:pt x="298" y="425"/>
                    <a:pt x="327" y="445"/>
                    <a:pt x="327" y="484"/>
                  </a:cubicBezTo>
                  <a:cubicBezTo>
                    <a:pt x="327" y="533"/>
                    <a:pt x="278" y="572"/>
                    <a:pt x="210" y="572"/>
                  </a:cubicBezTo>
                  <a:close/>
                </a:path>
              </a:pathLst>
            </a:custGeom>
            <a:solidFill>
              <a:schemeClr val="bg1">
                <a:lumMod val="50000"/>
              </a:schemeClr>
            </a:solidFill>
            <a:ln>
              <a:noFill/>
            </a:ln>
            <a:effectLst/>
          </p:spPr>
          <p:txBody>
            <a:bodyPr wrap="none" anchor="ctr"/>
            <a:lstStyle/>
            <a:p>
              <a:endParaRPr lang="en-US">
                <a:solidFill>
                  <a:prstClr val="black"/>
                </a:solidFill>
              </a:endParaRPr>
            </a:p>
          </p:txBody>
        </p:sp>
      </p:grpSp>
      <p:grpSp>
        <p:nvGrpSpPr>
          <p:cNvPr id="7" name="组合 6"/>
          <p:cNvGrpSpPr/>
          <p:nvPr/>
        </p:nvGrpSpPr>
        <p:grpSpPr>
          <a:xfrm>
            <a:off x="5972065" y="3507702"/>
            <a:ext cx="2091506" cy="1944216"/>
            <a:chOff x="6168008" y="3848788"/>
            <a:chExt cx="2091506" cy="1944216"/>
          </a:xfrm>
        </p:grpSpPr>
        <p:pic>
          <p:nvPicPr>
            <p:cNvPr id="4" name="图片 3" descr="2008318162826197.png"/>
            <p:cNvPicPr>
              <a:picLocks noChangeAspect="1"/>
            </p:cNvPicPr>
            <p:nvPr/>
          </p:nvPicPr>
          <p:blipFill>
            <a:blip r:embed="rId1" cstate="email">
              <a:grayscl/>
            </a:blip>
            <a:srcRect/>
            <a:stretch>
              <a:fillRect/>
            </a:stretch>
          </p:blipFill>
          <p:spPr>
            <a:xfrm>
              <a:off x="6168008" y="3848788"/>
              <a:ext cx="2091506" cy="1944216"/>
            </a:xfrm>
            <a:prstGeom prst="rect">
              <a:avLst/>
            </a:prstGeom>
          </p:spPr>
        </p:pic>
        <p:sp>
          <p:nvSpPr>
            <p:cNvPr id="37" name="Freeform 5"/>
            <p:cNvSpPr>
              <a:spLocks noChangeArrowheads="1"/>
            </p:cNvSpPr>
            <p:nvPr/>
          </p:nvSpPr>
          <p:spPr bwMode="auto">
            <a:xfrm>
              <a:off x="6963239" y="4684702"/>
              <a:ext cx="273780" cy="259738"/>
            </a:xfrm>
            <a:custGeom>
              <a:avLst/>
              <a:gdLst>
                <a:gd name="T0" fmla="*/ 269 w 514"/>
                <a:gd name="T1" fmla="*/ 0 h 489"/>
                <a:gd name="T2" fmla="*/ 59 w 514"/>
                <a:gd name="T3" fmla="*/ 122 h 489"/>
                <a:gd name="T4" fmla="*/ 0 w 514"/>
                <a:gd name="T5" fmla="*/ 63 h 489"/>
                <a:gd name="T6" fmla="*/ 0 w 514"/>
                <a:gd name="T7" fmla="*/ 230 h 489"/>
                <a:gd name="T8" fmla="*/ 166 w 514"/>
                <a:gd name="T9" fmla="*/ 230 h 489"/>
                <a:gd name="T10" fmla="*/ 98 w 514"/>
                <a:gd name="T11" fmla="*/ 161 h 489"/>
                <a:gd name="T12" fmla="*/ 269 w 514"/>
                <a:gd name="T13" fmla="*/ 54 h 489"/>
                <a:gd name="T14" fmla="*/ 459 w 514"/>
                <a:gd name="T15" fmla="*/ 244 h 489"/>
                <a:gd name="T16" fmla="*/ 269 w 514"/>
                <a:gd name="T17" fmla="*/ 435 h 489"/>
                <a:gd name="T18" fmla="*/ 88 w 514"/>
                <a:gd name="T19" fmla="*/ 308 h 489"/>
                <a:gd name="T20" fmla="*/ 34 w 514"/>
                <a:gd name="T21" fmla="*/ 308 h 489"/>
                <a:gd name="T22" fmla="*/ 269 w 514"/>
                <a:gd name="T23" fmla="*/ 488 h 489"/>
                <a:gd name="T24" fmla="*/ 513 w 514"/>
                <a:gd name="T25" fmla="*/ 244 h 489"/>
                <a:gd name="T26" fmla="*/ 269 w 514"/>
                <a:gd name="T27" fmla="*/ 0 h 489"/>
                <a:gd name="T28" fmla="*/ 229 w 514"/>
                <a:gd name="T29" fmla="*/ 127 h 489"/>
                <a:gd name="T30" fmla="*/ 229 w 514"/>
                <a:gd name="T31" fmla="*/ 259 h 489"/>
                <a:gd name="T32" fmla="*/ 352 w 514"/>
                <a:gd name="T33" fmla="*/ 332 h 489"/>
                <a:gd name="T34" fmla="*/ 371 w 514"/>
                <a:gd name="T35" fmla="*/ 298 h 489"/>
                <a:gd name="T36" fmla="*/ 269 w 514"/>
                <a:gd name="T37" fmla="*/ 234 h 489"/>
                <a:gd name="T38" fmla="*/ 269 w 514"/>
                <a:gd name="T39" fmla="*/ 127 h 489"/>
                <a:gd name="T40" fmla="*/ 229 w 514"/>
                <a:gd name="T41" fmla="*/ 127 h 4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14" h="489">
                  <a:moveTo>
                    <a:pt x="269" y="0"/>
                  </a:moveTo>
                  <a:cubicBezTo>
                    <a:pt x="181" y="0"/>
                    <a:pt x="102" y="49"/>
                    <a:pt x="59" y="122"/>
                  </a:cubicBezTo>
                  <a:lnTo>
                    <a:pt x="0" y="63"/>
                  </a:lnTo>
                  <a:lnTo>
                    <a:pt x="0" y="230"/>
                  </a:lnTo>
                  <a:lnTo>
                    <a:pt x="166" y="230"/>
                  </a:lnTo>
                  <a:lnTo>
                    <a:pt x="98" y="161"/>
                  </a:lnTo>
                  <a:cubicBezTo>
                    <a:pt x="127" y="98"/>
                    <a:pt x="195" y="54"/>
                    <a:pt x="269" y="54"/>
                  </a:cubicBezTo>
                  <a:cubicBezTo>
                    <a:pt x="376" y="54"/>
                    <a:pt x="459" y="139"/>
                    <a:pt x="459" y="244"/>
                  </a:cubicBezTo>
                  <a:cubicBezTo>
                    <a:pt x="459" y="349"/>
                    <a:pt x="376" y="435"/>
                    <a:pt x="269" y="435"/>
                  </a:cubicBezTo>
                  <a:cubicBezTo>
                    <a:pt x="186" y="435"/>
                    <a:pt x="117" y="381"/>
                    <a:pt x="88" y="308"/>
                  </a:cubicBezTo>
                  <a:lnTo>
                    <a:pt x="34" y="308"/>
                  </a:lnTo>
                  <a:cubicBezTo>
                    <a:pt x="63" y="410"/>
                    <a:pt x="156" y="488"/>
                    <a:pt x="269" y="488"/>
                  </a:cubicBezTo>
                  <a:cubicBezTo>
                    <a:pt x="405" y="488"/>
                    <a:pt x="513" y="376"/>
                    <a:pt x="513" y="244"/>
                  </a:cubicBezTo>
                  <a:cubicBezTo>
                    <a:pt x="513" y="112"/>
                    <a:pt x="400" y="0"/>
                    <a:pt x="269" y="0"/>
                  </a:cubicBezTo>
                  <a:close/>
                  <a:moveTo>
                    <a:pt x="229" y="127"/>
                  </a:moveTo>
                  <a:lnTo>
                    <a:pt x="229" y="259"/>
                  </a:lnTo>
                  <a:lnTo>
                    <a:pt x="352" y="332"/>
                  </a:lnTo>
                  <a:lnTo>
                    <a:pt x="371" y="298"/>
                  </a:lnTo>
                  <a:lnTo>
                    <a:pt x="269" y="234"/>
                  </a:lnTo>
                  <a:lnTo>
                    <a:pt x="269" y="127"/>
                  </a:lnTo>
                  <a:lnTo>
                    <a:pt x="229" y="127"/>
                  </a:lnTo>
                  <a:close/>
                </a:path>
              </a:pathLst>
            </a:custGeom>
            <a:solidFill>
              <a:schemeClr val="bg1">
                <a:lumMod val="50000"/>
              </a:schemeClr>
            </a:solidFill>
            <a:ln>
              <a:noFill/>
            </a:ln>
            <a:effectLst/>
          </p:spPr>
          <p:txBody>
            <a:bodyPr wrap="none" anchor="ctr"/>
            <a:lstStyle/>
            <a:p>
              <a:endParaRPr lang="en-US">
                <a:solidFill>
                  <a:prstClr val="black"/>
                </a:solidFill>
              </a:endParaRPr>
            </a:p>
          </p:txBody>
        </p:sp>
      </p:grpSp>
      <p:grpSp>
        <p:nvGrpSpPr>
          <p:cNvPr id="6" name="组合 5"/>
          <p:cNvGrpSpPr/>
          <p:nvPr/>
        </p:nvGrpSpPr>
        <p:grpSpPr>
          <a:xfrm>
            <a:off x="3595801" y="3507702"/>
            <a:ext cx="2091506" cy="1944216"/>
            <a:chOff x="3791744" y="3848788"/>
            <a:chExt cx="2091506" cy="1944216"/>
          </a:xfrm>
        </p:grpSpPr>
        <p:pic>
          <p:nvPicPr>
            <p:cNvPr id="2" name="图片 1" descr="2008318162826197.png"/>
            <p:cNvPicPr>
              <a:picLocks noChangeAspect="1"/>
            </p:cNvPicPr>
            <p:nvPr/>
          </p:nvPicPr>
          <p:blipFill>
            <a:blip r:embed="rId1" cstate="email">
              <a:grayscl/>
            </a:blip>
            <a:srcRect/>
            <a:stretch>
              <a:fillRect/>
            </a:stretch>
          </p:blipFill>
          <p:spPr>
            <a:xfrm>
              <a:off x="3791744" y="3848788"/>
              <a:ext cx="2091506" cy="1944216"/>
            </a:xfrm>
            <a:prstGeom prst="rect">
              <a:avLst/>
            </a:prstGeom>
          </p:spPr>
        </p:pic>
        <p:sp>
          <p:nvSpPr>
            <p:cNvPr id="38" name="Freeform 11"/>
            <p:cNvSpPr>
              <a:spLocks noChangeArrowheads="1"/>
            </p:cNvSpPr>
            <p:nvPr/>
          </p:nvSpPr>
          <p:spPr bwMode="auto">
            <a:xfrm>
              <a:off x="4504465" y="4699216"/>
              <a:ext cx="245699" cy="243359"/>
            </a:xfrm>
            <a:custGeom>
              <a:avLst/>
              <a:gdLst>
                <a:gd name="T0" fmla="*/ 362 w 461"/>
                <a:gd name="T1" fmla="*/ 230 h 460"/>
                <a:gd name="T2" fmla="*/ 230 w 461"/>
                <a:gd name="T3" fmla="*/ 98 h 460"/>
                <a:gd name="T4" fmla="*/ 230 w 461"/>
                <a:gd name="T5" fmla="*/ 357 h 460"/>
                <a:gd name="T6" fmla="*/ 362 w 461"/>
                <a:gd name="T7" fmla="*/ 230 h 460"/>
                <a:gd name="T8" fmla="*/ 411 w 461"/>
                <a:gd name="T9" fmla="*/ 0 h 460"/>
                <a:gd name="T10" fmla="*/ 54 w 461"/>
                <a:gd name="T11" fmla="*/ 0 h 460"/>
                <a:gd name="T12" fmla="*/ 0 w 461"/>
                <a:gd name="T13" fmla="*/ 49 h 460"/>
                <a:gd name="T14" fmla="*/ 0 w 461"/>
                <a:gd name="T15" fmla="*/ 406 h 460"/>
                <a:gd name="T16" fmla="*/ 54 w 461"/>
                <a:gd name="T17" fmla="*/ 459 h 460"/>
                <a:gd name="T18" fmla="*/ 411 w 461"/>
                <a:gd name="T19" fmla="*/ 459 h 460"/>
                <a:gd name="T20" fmla="*/ 460 w 461"/>
                <a:gd name="T21" fmla="*/ 406 h 460"/>
                <a:gd name="T22" fmla="*/ 460 w 461"/>
                <a:gd name="T23" fmla="*/ 49 h 460"/>
                <a:gd name="T24" fmla="*/ 411 w 461"/>
                <a:gd name="T25" fmla="*/ 0 h 460"/>
                <a:gd name="T26" fmla="*/ 411 w 461"/>
                <a:gd name="T27" fmla="*/ 406 h 460"/>
                <a:gd name="T28" fmla="*/ 230 w 461"/>
                <a:gd name="T29" fmla="*/ 406 h 460"/>
                <a:gd name="T30" fmla="*/ 230 w 461"/>
                <a:gd name="T31" fmla="*/ 357 h 460"/>
                <a:gd name="T32" fmla="*/ 103 w 461"/>
                <a:gd name="T33" fmla="*/ 230 h 460"/>
                <a:gd name="T34" fmla="*/ 230 w 461"/>
                <a:gd name="T35" fmla="*/ 98 h 460"/>
                <a:gd name="T36" fmla="*/ 230 w 461"/>
                <a:gd name="T37" fmla="*/ 49 h 460"/>
                <a:gd name="T38" fmla="*/ 411 w 461"/>
                <a:gd name="T39" fmla="*/ 49 h 460"/>
                <a:gd name="T40" fmla="*/ 411 w 461"/>
                <a:gd name="T41" fmla="*/ 406 h 4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61" h="460">
                  <a:moveTo>
                    <a:pt x="362" y="230"/>
                  </a:moveTo>
                  <a:cubicBezTo>
                    <a:pt x="362" y="156"/>
                    <a:pt x="303" y="98"/>
                    <a:pt x="230" y="98"/>
                  </a:cubicBezTo>
                  <a:lnTo>
                    <a:pt x="230" y="357"/>
                  </a:lnTo>
                  <a:cubicBezTo>
                    <a:pt x="303" y="357"/>
                    <a:pt x="362" y="298"/>
                    <a:pt x="362" y="230"/>
                  </a:cubicBezTo>
                  <a:close/>
                  <a:moveTo>
                    <a:pt x="411" y="0"/>
                  </a:moveTo>
                  <a:lnTo>
                    <a:pt x="54" y="0"/>
                  </a:lnTo>
                  <a:cubicBezTo>
                    <a:pt x="25" y="0"/>
                    <a:pt x="0" y="20"/>
                    <a:pt x="0" y="49"/>
                  </a:cubicBezTo>
                  <a:lnTo>
                    <a:pt x="0" y="406"/>
                  </a:lnTo>
                  <a:cubicBezTo>
                    <a:pt x="0" y="435"/>
                    <a:pt x="25" y="459"/>
                    <a:pt x="54" y="459"/>
                  </a:cubicBezTo>
                  <a:lnTo>
                    <a:pt x="411" y="459"/>
                  </a:lnTo>
                  <a:cubicBezTo>
                    <a:pt x="440" y="459"/>
                    <a:pt x="460" y="435"/>
                    <a:pt x="460" y="406"/>
                  </a:cubicBezTo>
                  <a:lnTo>
                    <a:pt x="460" y="49"/>
                  </a:lnTo>
                  <a:cubicBezTo>
                    <a:pt x="460" y="20"/>
                    <a:pt x="440" y="0"/>
                    <a:pt x="411" y="0"/>
                  </a:cubicBezTo>
                  <a:close/>
                  <a:moveTo>
                    <a:pt x="411" y="406"/>
                  </a:moveTo>
                  <a:lnTo>
                    <a:pt x="230" y="406"/>
                  </a:lnTo>
                  <a:lnTo>
                    <a:pt x="230" y="357"/>
                  </a:lnTo>
                  <a:cubicBezTo>
                    <a:pt x="162" y="357"/>
                    <a:pt x="103" y="301"/>
                    <a:pt x="103" y="230"/>
                  </a:cubicBezTo>
                  <a:cubicBezTo>
                    <a:pt x="103" y="159"/>
                    <a:pt x="162" y="98"/>
                    <a:pt x="230" y="98"/>
                  </a:cubicBezTo>
                  <a:lnTo>
                    <a:pt x="230" y="49"/>
                  </a:lnTo>
                  <a:lnTo>
                    <a:pt x="411" y="49"/>
                  </a:lnTo>
                  <a:lnTo>
                    <a:pt x="411" y="406"/>
                  </a:lnTo>
                  <a:close/>
                </a:path>
              </a:pathLst>
            </a:custGeom>
            <a:solidFill>
              <a:schemeClr val="bg1">
                <a:lumMod val="50000"/>
              </a:schemeClr>
            </a:solidFill>
            <a:ln>
              <a:noFill/>
            </a:ln>
            <a:effectLst/>
          </p:spPr>
          <p:txBody>
            <a:bodyPr wrap="none" anchor="ctr"/>
            <a:lstStyle/>
            <a:p>
              <a:endParaRPr lang="en-US">
                <a:solidFill>
                  <a:prstClr val="black"/>
                </a:solidFill>
              </a:endParaRPr>
            </a:p>
          </p:txBody>
        </p:sp>
      </p:grpSp>
    </p:spTree>
  </p:cSld>
  <p:clrMapOvr>
    <a:masterClrMapping/>
  </p:clrMapOvr>
  <p:transition spd="slow" advTm="500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450"/>
                                        <p:tgtEl>
                                          <p:spTgt spid="5"/>
                                        </p:tgtEl>
                                      </p:cBhvr>
                                    </p:animEffect>
                                  </p:childTnLst>
                                </p:cTn>
                              </p:par>
                              <p:par>
                                <p:cTn id="8" presetID="10" presetClass="entr" presetSubtype="0" fill="hold"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450"/>
                                        <p:tgtEl>
                                          <p:spTgt spid="6"/>
                                        </p:tgtEl>
                                      </p:cBhvr>
                                    </p:animEffect>
                                  </p:childTnLst>
                                </p:cTn>
                              </p:par>
                              <p:par>
                                <p:cTn id="11" presetID="10" presetClass="entr" presetSubtype="0" fill="hold" nodeType="with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fade">
                                      <p:cBhvr>
                                        <p:cTn id="13" dur="450"/>
                                        <p:tgtEl>
                                          <p:spTgt spid="7"/>
                                        </p:tgtEl>
                                      </p:cBhvr>
                                    </p:animEffect>
                                  </p:childTnLst>
                                </p:cTn>
                              </p:par>
                              <p:par>
                                <p:cTn id="14" presetID="12" presetClass="entr" presetSubtype="2" fill="hold" nodeType="withEffect">
                                  <p:stCondLst>
                                    <p:cond delay="350"/>
                                  </p:stCondLst>
                                  <p:childTnLst>
                                    <p:set>
                                      <p:cBhvr>
                                        <p:cTn id="15" dur="1" fill="hold">
                                          <p:stCondLst>
                                            <p:cond delay="0"/>
                                          </p:stCondLst>
                                        </p:cTn>
                                        <p:tgtEl>
                                          <p:spTgt spid="8"/>
                                        </p:tgtEl>
                                        <p:attrNameLst>
                                          <p:attrName>style.visibility</p:attrName>
                                        </p:attrNameLst>
                                      </p:cBhvr>
                                      <p:to>
                                        <p:strVal val="visible"/>
                                      </p:to>
                                    </p:set>
                                    <p:anim calcmode="lin" valueType="num">
                                      <p:cBhvr additive="base">
                                        <p:cTn id="16" dur="500"/>
                                        <p:tgtEl>
                                          <p:spTgt spid="8"/>
                                        </p:tgtEl>
                                        <p:attrNameLst>
                                          <p:attrName>ppt_x</p:attrName>
                                        </p:attrNameLst>
                                      </p:cBhvr>
                                      <p:tavLst>
                                        <p:tav tm="0">
                                          <p:val>
                                            <p:strVal val="#ppt_x+#ppt_w*1.125000"/>
                                          </p:val>
                                        </p:tav>
                                        <p:tav tm="100000">
                                          <p:val>
                                            <p:strVal val="#ppt_x"/>
                                          </p:val>
                                        </p:tav>
                                      </p:tavLst>
                                    </p:anim>
                                    <p:animEffect transition="in" filter="wipe(left)">
                                      <p:cBhvr>
                                        <p:cTn id="17" dur="500"/>
                                        <p:tgtEl>
                                          <p:spTgt spid="8"/>
                                        </p:tgtEl>
                                      </p:cBhvr>
                                    </p:animEffect>
                                  </p:childTnLst>
                                </p:cTn>
                              </p:par>
                              <p:par>
                                <p:cTn id="18" presetID="12" presetClass="entr" presetSubtype="8" fill="hold" nodeType="withEffect">
                                  <p:stCondLst>
                                    <p:cond delay="350"/>
                                  </p:stCondLst>
                                  <p:childTnLst>
                                    <p:set>
                                      <p:cBhvr>
                                        <p:cTn id="19" dur="1" fill="hold">
                                          <p:stCondLst>
                                            <p:cond delay="0"/>
                                          </p:stCondLst>
                                        </p:cTn>
                                        <p:tgtEl>
                                          <p:spTgt spid="10"/>
                                        </p:tgtEl>
                                        <p:attrNameLst>
                                          <p:attrName>style.visibility</p:attrName>
                                        </p:attrNameLst>
                                      </p:cBhvr>
                                      <p:to>
                                        <p:strVal val="visible"/>
                                      </p:to>
                                    </p:set>
                                    <p:anim calcmode="lin" valueType="num">
                                      <p:cBhvr additive="base">
                                        <p:cTn id="20" dur="500"/>
                                        <p:tgtEl>
                                          <p:spTgt spid="10"/>
                                        </p:tgtEl>
                                        <p:attrNameLst>
                                          <p:attrName>ppt_x</p:attrName>
                                        </p:attrNameLst>
                                      </p:cBhvr>
                                      <p:tavLst>
                                        <p:tav tm="0">
                                          <p:val>
                                            <p:strVal val="#ppt_x-#ppt_w*1.125000"/>
                                          </p:val>
                                        </p:tav>
                                        <p:tav tm="100000">
                                          <p:val>
                                            <p:strVal val="#ppt_x"/>
                                          </p:val>
                                        </p:tav>
                                      </p:tavLst>
                                    </p:anim>
                                    <p:animEffect transition="in" filter="wipe(right)">
                                      <p:cBhvr>
                                        <p:cTn id="21" dur="500"/>
                                        <p:tgtEl>
                                          <p:spTgt spid="10"/>
                                        </p:tgtEl>
                                      </p:cBhvr>
                                    </p:animEffect>
                                  </p:childTnLst>
                                </p:cTn>
                              </p:par>
                              <p:par>
                                <p:cTn id="22" presetID="12" presetClass="entr" presetSubtype="8" fill="hold" nodeType="withEffect">
                                  <p:stCondLst>
                                    <p:cond delay="350"/>
                                  </p:stCondLst>
                                  <p:childTnLst>
                                    <p:set>
                                      <p:cBhvr>
                                        <p:cTn id="23" dur="1" fill="hold">
                                          <p:stCondLst>
                                            <p:cond delay="0"/>
                                          </p:stCondLst>
                                        </p:cTn>
                                        <p:tgtEl>
                                          <p:spTgt spid="9"/>
                                        </p:tgtEl>
                                        <p:attrNameLst>
                                          <p:attrName>style.visibility</p:attrName>
                                        </p:attrNameLst>
                                      </p:cBhvr>
                                      <p:to>
                                        <p:strVal val="visible"/>
                                      </p:to>
                                    </p:set>
                                    <p:anim calcmode="lin" valueType="num">
                                      <p:cBhvr additive="base">
                                        <p:cTn id="24" dur="500"/>
                                        <p:tgtEl>
                                          <p:spTgt spid="9"/>
                                        </p:tgtEl>
                                        <p:attrNameLst>
                                          <p:attrName>ppt_x</p:attrName>
                                        </p:attrNameLst>
                                      </p:cBhvr>
                                      <p:tavLst>
                                        <p:tav tm="0">
                                          <p:val>
                                            <p:strVal val="#ppt_x-#ppt_w*1.125000"/>
                                          </p:val>
                                        </p:tav>
                                        <p:tav tm="100000">
                                          <p:val>
                                            <p:strVal val="#ppt_x"/>
                                          </p:val>
                                        </p:tav>
                                      </p:tavLst>
                                    </p:anim>
                                    <p:animEffect transition="in" filter="wipe(right)">
                                      <p:cBhvr>
                                        <p:cTn id="25"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4020429" y="1020566"/>
            <a:ext cx="4424588" cy="830997"/>
          </a:xfrm>
          <a:prstGeom prst="rect">
            <a:avLst/>
          </a:prstGeom>
        </p:spPr>
        <p:txBody>
          <a:bodyPr wrap="square">
            <a:spAutoFit/>
          </a:bodyPr>
          <a:lstStyle/>
          <a:p>
            <a:pPr>
              <a:lnSpc>
                <a:spcPct val="150000"/>
              </a:lnSpc>
            </a:pPr>
            <a:r>
              <a:rPr lang="zh-CN" altLang="en-US" sz="1600">
                <a:solidFill>
                  <a:prstClr val="black"/>
                </a:solidFill>
                <a:latin typeface="华文楷体" panose="02010600040101010101" pitchFamily="2" charset="-122"/>
                <a:ea typeface="华文楷体" panose="02010600040101010101" pitchFamily="2" charset="-122"/>
              </a:rPr>
              <a:t>蕴含大量中国元素并适应全球流行趋势的</a:t>
            </a:r>
            <a:endParaRPr lang="en-US" altLang="zh-CN" sz="1600">
              <a:solidFill>
                <a:prstClr val="black"/>
              </a:solidFill>
              <a:latin typeface="华文楷体" panose="02010600040101010101" pitchFamily="2" charset="-122"/>
              <a:ea typeface="华文楷体" panose="02010600040101010101" pitchFamily="2" charset="-122"/>
            </a:endParaRPr>
          </a:p>
          <a:p>
            <a:pPr>
              <a:lnSpc>
                <a:spcPct val="150000"/>
              </a:lnSpc>
            </a:pPr>
            <a:r>
              <a:rPr lang="zh-CN" altLang="en-US" sz="1600">
                <a:solidFill>
                  <a:prstClr val="black"/>
                </a:solidFill>
                <a:latin typeface="华文楷体" panose="02010600040101010101" pitchFamily="2" charset="-122"/>
                <a:ea typeface="华文楷体" panose="02010600040101010101" pitchFamily="2" charset="-122"/>
              </a:rPr>
              <a:t>艺术形式或生活方式</a:t>
            </a:r>
            <a:endParaRPr lang="zh-CN" altLang="en-US" sz="1600">
              <a:solidFill>
                <a:prstClr val="black"/>
              </a:solidFill>
              <a:latin typeface="华文楷体" panose="02010600040101010101" pitchFamily="2" charset="-122"/>
              <a:ea typeface="华文楷体" panose="02010600040101010101" pitchFamily="2" charset="-122"/>
            </a:endParaRPr>
          </a:p>
        </p:txBody>
      </p:sp>
      <p:grpSp>
        <p:nvGrpSpPr>
          <p:cNvPr id="2" name="组合 1"/>
          <p:cNvGrpSpPr/>
          <p:nvPr/>
        </p:nvGrpSpPr>
        <p:grpSpPr>
          <a:xfrm>
            <a:off x="4180113" y="2256195"/>
            <a:ext cx="472774" cy="493673"/>
            <a:chOff x="943428" y="2052995"/>
            <a:chExt cx="472774" cy="493673"/>
          </a:xfrm>
        </p:grpSpPr>
        <p:sp>
          <p:nvSpPr>
            <p:cNvPr id="6" name="任意多边形 5"/>
            <p:cNvSpPr/>
            <p:nvPr/>
          </p:nvSpPr>
          <p:spPr>
            <a:xfrm>
              <a:off x="943428" y="2086983"/>
              <a:ext cx="472774" cy="459685"/>
            </a:xfrm>
            <a:custGeom>
              <a:avLst/>
              <a:gdLst>
                <a:gd name="connsiteX0" fmla="*/ 538237 w 1538094"/>
                <a:gd name="connsiteY0" fmla="*/ 227 h 1111942"/>
                <a:gd name="connsiteX1" fmla="*/ 465665 w 1538094"/>
                <a:gd name="connsiteY1" fmla="*/ 14741 h 1111942"/>
                <a:gd name="connsiteX2" fmla="*/ 422123 w 1538094"/>
                <a:gd name="connsiteY2" fmla="*/ 29255 h 1111942"/>
                <a:gd name="connsiteX3" fmla="*/ 320523 w 1538094"/>
                <a:gd name="connsiteY3" fmla="*/ 43769 h 1111942"/>
                <a:gd name="connsiteX4" fmla="*/ 276980 w 1538094"/>
                <a:gd name="connsiteY4" fmla="*/ 58284 h 1111942"/>
                <a:gd name="connsiteX5" fmla="*/ 233437 w 1538094"/>
                <a:gd name="connsiteY5" fmla="*/ 101827 h 1111942"/>
                <a:gd name="connsiteX6" fmla="*/ 175380 w 1538094"/>
                <a:gd name="connsiteY6" fmla="*/ 188912 h 1111942"/>
                <a:gd name="connsiteX7" fmla="*/ 131837 w 1538094"/>
                <a:gd name="connsiteY7" fmla="*/ 217941 h 1111942"/>
                <a:gd name="connsiteX8" fmla="*/ 102808 w 1538094"/>
                <a:gd name="connsiteY8" fmla="*/ 261484 h 1111942"/>
                <a:gd name="connsiteX9" fmla="*/ 30237 w 1538094"/>
                <a:gd name="connsiteY9" fmla="*/ 348569 h 1111942"/>
                <a:gd name="connsiteX10" fmla="*/ 15723 w 1538094"/>
                <a:gd name="connsiteY10" fmla="*/ 551769 h 1111942"/>
                <a:gd name="connsiteX11" fmla="*/ 30237 w 1538094"/>
                <a:gd name="connsiteY11" fmla="*/ 609827 h 1111942"/>
                <a:gd name="connsiteX12" fmla="*/ 88294 w 1538094"/>
                <a:gd name="connsiteY12" fmla="*/ 696912 h 1111942"/>
                <a:gd name="connsiteX13" fmla="*/ 102808 w 1538094"/>
                <a:gd name="connsiteY13" fmla="*/ 740455 h 1111942"/>
                <a:gd name="connsiteX14" fmla="*/ 160865 w 1538094"/>
                <a:gd name="connsiteY14" fmla="*/ 827541 h 1111942"/>
                <a:gd name="connsiteX15" fmla="*/ 204408 w 1538094"/>
                <a:gd name="connsiteY15" fmla="*/ 914627 h 1111942"/>
                <a:gd name="connsiteX16" fmla="*/ 247951 w 1538094"/>
                <a:gd name="connsiteY16" fmla="*/ 943655 h 1111942"/>
                <a:gd name="connsiteX17" fmla="*/ 291494 w 1538094"/>
                <a:gd name="connsiteY17" fmla="*/ 958169 h 1111942"/>
                <a:gd name="connsiteX18" fmla="*/ 378580 w 1538094"/>
                <a:gd name="connsiteY18" fmla="*/ 1030741 h 1111942"/>
                <a:gd name="connsiteX19" fmla="*/ 465665 w 1538094"/>
                <a:gd name="connsiteY19" fmla="*/ 1059769 h 1111942"/>
                <a:gd name="connsiteX20" fmla="*/ 509208 w 1538094"/>
                <a:gd name="connsiteY20" fmla="*/ 1088798 h 1111942"/>
                <a:gd name="connsiteX21" fmla="*/ 886580 w 1538094"/>
                <a:gd name="connsiteY21" fmla="*/ 1088798 h 1111942"/>
                <a:gd name="connsiteX22" fmla="*/ 988180 w 1538094"/>
                <a:gd name="connsiteY22" fmla="*/ 1059769 h 1111942"/>
                <a:gd name="connsiteX23" fmla="*/ 1162351 w 1538094"/>
                <a:gd name="connsiteY23" fmla="*/ 1030741 h 1111942"/>
                <a:gd name="connsiteX24" fmla="*/ 1205894 w 1538094"/>
                <a:gd name="connsiteY24" fmla="*/ 1001712 h 1111942"/>
                <a:gd name="connsiteX25" fmla="*/ 1249437 w 1538094"/>
                <a:gd name="connsiteY25" fmla="*/ 987198 h 1111942"/>
                <a:gd name="connsiteX26" fmla="*/ 1292980 w 1538094"/>
                <a:gd name="connsiteY26" fmla="*/ 943655 h 1111942"/>
                <a:gd name="connsiteX27" fmla="*/ 1336523 w 1538094"/>
                <a:gd name="connsiteY27" fmla="*/ 914627 h 1111942"/>
                <a:gd name="connsiteX28" fmla="*/ 1365551 w 1538094"/>
                <a:gd name="connsiteY28" fmla="*/ 871084 h 1111942"/>
                <a:gd name="connsiteX29" fmla="*/ 1409094 w 1538094"/>
                <a:gd name="connsiteY29" fmla="*/ 842055 h 1111942"/>
                <a:gd name="connsiteX30" fmla="*/ 1510694 w 1538094"/>
                <a:gd name="connsiteY30" fmla="*/ 725941 h 1111942"/>
                <a:gd name="connsiteX31" fmla="*/ 1510694 w 1538094"/>
                <a:gd name="connsiteY31" fmla="*/ 363084 h 1111942"/>
                <a:gd name="connsiteX32" fmla="*/ 1496180 w 1538094"/>
                <a:gd name="connsiteY32" fmla="*/ 319541 h 1111942"/>
                <a:gd name="connsiteX33" fmla="*/ 1467151 w 1538094"/>
                <a:gd name="connsiteY33" fmla="*/ 188912 h 1111942"/>
                <a:gd name="connsiteX34" fmla="*/ 1336523 w 1538094"/>
                <a:gd name="connsiteY34" fmla="*/ 130855 h 1111942"/>
                <a:gd name="connsiteX35" fmla="*/ 1278465 w 1538094"/>
                <a:gd name="connsiteY35" fmla="*/ 116341 h 1111942"/>
                <a:gd name="connsiteX36" fmla="*/ 1234923 w 1538094"/>
                <a:gd name="connsiteY36" fmla="*/ 101827 h 1111942"/>
                <a:gd name="connsiteX37" fmla="*/ 944637 w 1538094"/>
                <a:gd name="connsiteY37" fmla="*/ 87312 h 1111942"/>
                <a:gd name="connsiteX38" fmla="*/ 814008 w 1538094"/>
                <a:gd name="connsiteY38" fmla="*/ 43769 h 1111942"/>
                <a:gd name="connsiteX39" fmla="*/ 770465 w 1538094"/>
                <a:gd name="connsiteY39" fmla="*/ 29255 h 1111942"/>
                <a:gd name="connsiteX40" fmla="*/ 668865 w 1538094"/>
                <a:gd name="connsiteY40" fmla="*/ 227 h 1111942"/>
                <a:gd name="connsiteX41" fmla="*/ 538237 w 1538094"/>
                <a:gd name="connsiteY41" fmla="*/ 227 h 1111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1538094" h="1111942">
                  <a:moveTo>
                    <a:pt x="538237" y="227"/>
                  </a:moveTo>
                  <a:cubicBezTo>
                    <a:pt x="504370" y="2646"/>
                    <a:pt x="489598" y="8758"/>
                    <a:pt x="465665" y="14741"/>
                  </a:cubicBezTo>
                  <a:cubicBezTo>
                    <a:pt x="450823" y="18452"/>
                    <a:pt x="437125" y="26255"/>
                    <a:pt x="422123" y="29255"/>
                  </a:cubicBezTo>
                  <a:cubicBezTo>
                    <a:pt x="388577" y="35964"/>
                    <a:pt x="354390" y="38931"/>
                    <a:pt x="320523" y="43769"/>
                  </a:cubicBezTo>
                  <a:cubicBezTo>
                    <a:pt x="306009" y="48607"/>
                    <a:pt x="289710" y="49797"/>
                    <a:pt x="276980" y="58284"/>
                  </a:cubicBezTo>
                  <a:cubicBezTo>
                    <a:pt x="259901" y="69670"/>
                    <a:pt x="246039" y="85624"/>
                    <a:pt x="233437" y="101827"/>
                  </a:cubicBezTo>
                  <a:cubicBezTo>
                    <a:pt x="212018" y="129366"/>
                    <a:pt x="204408" y="169560"/>
                    <a:pt x="175380" y="188912"/>
                  </a:cubicBezTo>
                  <a:lnTo>
                    <a:pt x="131837" y="217941"/>
                  </a:lnTo>
                  <a:cubicBezTo>
                    <a:pt x="122161" y="232455"/>
                    <a:pt x="113975" y="248083"/>
                    <a:pt x="102808" y="261484"/>
                  </a:cubicBezTo>
                  <a:cubicBezTo>
                    <a:pt x="9680" y="373236"/>
                    <a:pt x="102307" y="240465"/>
                    <a:pt x="30237" y="348569"/>
                  </a:cubicBezTo>
                  <a:cubicBezTo>
                    <a:pt x="-7935" y="463085"/>
                    <a:pt x="-6656" y="417497"/>
                    <a:pt x="15723" y="551769"/>
                  </a:cubicBezTo>
                  <a:cubicBezTo>
                    <a:pt x="19003" y="571446"/>
                    <a:pt x="21316" y="591985"/>
                    <a:pt x="30237" y="609827"/>
                  </a:cubicBezTo>
                  <a:cubicBezTo>
                    <a:pt x="45839" y="641032"/>
                    <a:pt x="88294" y="696912"/>
                    <a:pt x="88294" y="696912"/>
                  </a:cubicBezTo>
                  <a:cubicBezTo>
                    <a:pt x="93132" y="711426"/>
                    <a:pt x="95378" y="727081"/>
                    <a:pt x="102808" y="740455"/>
                  </a:cubicBezTo>
                  <a:cubicBezTo>
                    <a:pt x="119751" y="770953"/>
                    <a:pt x="149832" y="794443"/>
                    <a:pt x="160865" y="827541"/>
                  </a:cubicBezTo>
                  <a:cubicBezTo>
                    <a:pt x="172670" y="862953"/>
                    <a:pt x="176273" y="886492"/>
                    <a:pt x="204408" y="914627"/>
                  </a:cubicBezTo>
                  <a:cubicBezTo>
                    <a:pt x="216743" y="926962"/>
                    <a:pt x="232349" y="935854"/>
                    <a:pt x="247951" y="943655"/>
                  </a:cubicBezTo>
                  <a:cubicBezTo>
                    <a:pt x="261635" y="950497"/>
                    <a:pt x="276980" y="953331"/>
                    <a:pt x="291494" y="958169"/>
                  </a:cubicBezTo>
                  <a:cubicBezTo>
                    <a:pt x="318838" y="985513"/>
                    <a:pt x="342208" y="1014575"/>
                    <a:pt x="378580" y="1030741"/>
                  </a:cubicBezTo>
                  <a:cubicBezTo>
                    <a:pt x="406541" y="1043168"/>
                    <a:pt x="465665" y="1059769"/>
                    <a:pt x="465665" y="1059769"/>
                  </a:cubicBezTo>
                  <a:cubicBezTo>
                    <a:pt x="480179" y="1069445"/>
                    <a:pt x="493606" y="1080997"/>
                    <a:pt x="509208" y="1088798"/>
                  </a:cubicBezTo>
                  <a:cubicBezTo>
                    <a:pt x="612657" y="1140523"/>
                    <a:pt x="870601" y="1089493"/>
                    <a:pt x="886580" y="1088798"/>
                  </a:cubicBezTo>
                  <a:cubicBezTo>
                    <a:pt x="921087" y="1077296"/>
                    <a:pt x="951737" y="1065843"/>
                    <a:pt x="988180" y="1059769"/>
                  </a:cubicBezTo>
                  <a:cubicBezTo>
                    <a:pt x="1192056" y="1025789"/>
                    <a:pt x="1031693" y="1063405"/>
                    <a:pt x="1162351" y="1030741"/>
                  </a:cubicBezTo>
                  <a:cubicBezTo>
                    <a:pt x="1176865" y="1021065"/>
                    <a:pt x="1190292" y="1009513"/>
                    <a:pt x="1205894" y="1001712"/>
                  </a:cubicBezTo>
                  <a:cubicBezTo>
                    <a:pt x="1219578" y="994870"/>
                    <a:pt x="1236707" y="995685"/>
                    <a:pt x="1249437" y="987198"/>
                  </a:cubicBezTo>
                  <a:cubicBezTo>
                    <a:pt x="1266516" y="975812"/>
                    <a:pt x="1277211" y="956796"/>
                    <a:pt x="1292980" y="943655"/>
                  </a:cubicBezTo>
                  <a:cubicBezTo>
                    <a:pt x="1306381" y="932488"/>
                    <a:pt x="1322009" y="924303"/>
                    <a:pt x="1336523" y="914627"/>
                  </a:cubicBezTo>
                  <a:cubicBezTo>
                    <a:pt x="1346199" y="900113"/>
                    <a:pt x="1353216" y="883419"/>
                    <a:pt x="1365551" y="871084"/>
                  </a:cubicBezTo>
                  <a:cubicBezTo>
                    <a:pt x="1377886" y="858749"/>
                    <a:pt x="1397607" y="855183"/>
                    <a:pt x="1409094" y="842055"/>
                  </a:cubicBezTo>
                  <a:cubicBezTo>
                    <a:pt x="1527625" y="706590"/>
                    <a:pt x="1412723" y="791253"/>
                    <a:pt x="1510694" y="725941"/>
                  </a:cubicBezTo>
                  <a:cubicBezTo>
                    <a:pt x="1557562" y="585333"/>
                    <a:pt x="1535224" y="669717"/>
                    <a:pt x="1510694" y="363084"/>
                  </a:cubicBezTo>
                  <a:cubicBezTo>
                    <a:pt x="1509474" y="347833"/>
                    <a:pt x="1499499" y="334476"/>
                    <a:pt x="1496180" y="319541"/>
                  </a:cubicBezTo>
                  <a:cubicBezTo>
                    <a:pt x="1495964" y="318568"/>
                    <a:pt x="1482230" y="207761"/>
                    <a:pt x="1467151" y="188912"/>
                  </a:cubicBezTo>
                  <a:cubicBezTo>
                    <a:pt x="1443325" y="159129"/>
                    <a:pt x="1360912" y="136952"/>
                    <a:pt x="1336523" y="130855"/>
                  </a:cubicBezTo>
                  <a:cubicBezTo>
                    <a:pt x="1317170" y="126017"/>
                    <a:pt x="1297646" y="121821"/>
                    <a:pt x="1278465" y="116341"/>
                  </a:cubicBezTo>
                  <a:cubicBezTo>
                    <a:pt x="1263755" y="112138"/>
                    <a:pt x="1250165" y="103152"/>
                    <a:pt x="1234923" y="101827"/>
                  </a:cubicBezTo>
                  <a:cubicBezTo>
                    <a:pt x="1138404" y="93434"/>
                    <a:pt x="1041399" y="92150"/>
                    <a:pt x="944637" y="87312"/>
                  </a:cubicBezTo>
                  <a:lnTo>
                    <a:pt x="814008" y="43769"/>
                  </a:lnTo>
                  <a:cubicBezTo>
                    <a:pt x="799494" y="38931"/>
                    <a:pt x="785308" y="32966"/>
                    <a:pt x="770465" y="29255"/>
                  </a:cubicBezTo>
                  <a:cubicBezTo>
                    <a:pt x="697565" y="11030"/>
                    <a:pt x="731332" y="21049"/>
                    <a:pt x="668865" y="227"/>
                  </a:cubicBezTo>
                  <a:cubicBezTo>
                    <a:pt x="528620" y="15810"/>
                    <a:pt x="572104" y="-2192"/>
                    <a:pt x="538237" y="227"/>
                  </a:cubicBezTo>
                  <a:close/>
                </a:path>
              </a:pathLst>
            </a:custGeom>
            <a:solidFill>
              <a:schemeClr val="tx1"/>
            </a:soli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7" name="矩形 6"/>
            <p:cNvSpPr/>
            <p:nvPr/>
          </p:nvSpPr>
          <p:spPr>
            <a:xfrm>
              <a:off x="983921" y="2052995"/>
              <a:ext cx="384656" cy="426463"/>
            </a:xfrm>
            <a:prstGeom prst="rect">
              <a:avLst/>
            </a:prstGeom>
          </p:spPr>
          <p:txBody>
            <a:bodyPr wrap="square">
              <a:spAutoFit/>
            </a:bodyPr>
            <a:lstStyle/>
            <a:p>
              <a:pPr algn="ctr">
                <a:lnSpc>
                  <a:spcPct val="150000"/>
                </a:lnSpc>
              </a:pPr>
              <a:r>
                <a:rPr lang="en-US" altLang="zh-CN" sz="1600" b="1">
                  <a:solidFill>
                    <a:prstClr val="white"/>
                  </a:solidFill>
                  <a:latin typeface="华文楷体" panose="02010600040101010101" pitchFamily="2" charset="-122"/>
                  <a:ea typeface="华文楷体" panose="02010600040101010101" pitchFamily="2" charset="-122"/>
                </a:rPr>
                <a:t>1</a:t>
              </a:r>
              <a:endParaRPr lang="en-US" altLang="zh-CN" sz="1600" b="1">
                <a:solidFill>
                  <a:prstClr val="white"/>
                </a:solidFill>
                <a:latin typeface="华文楷体" panose="02010600040101010101" pitchFamily="2" charset="-122"/>
                <a:ea typeface="华文楷体" panose="02010600040101010101" pitchFamily="2" charset="-122"/>
              </a:endParaRPr>
            </a:p>
          </p:txBody>
        </p:sp>
      </p:grpSp>
      <p:grpSp>
        <p:nvGrpSpPr>
          <p:cNvPr id="8" name="组合 7"/>
          <p:cNvGrpSpPr/>
          <p:nvPr/>
        </p:nvGrpSpPr>
        <p:grpSpPr>
          <a:xfrm>
            <a:off x="4180113" y="3073321"/>
            <a:ext cx="472774" cy="493673"/>
            <a:chOff x="943428" y="2052995"/>
            <a:chExt cx="472774" cy="493673"/>
          </a:xfrm>
        </p:grpSpPr>
        <p:sp>
          <p:nvSpPr>
            <p:cNvPr id="9" name="任意多边形 8"/>
            <p:cNvSpPr/>
            <p:nvPr/>
          </p:nvSpPr>
          <p:spPr>
            <a:xfrm>
              <a:off x="943428" y="2086983"/>
              <a:ext cx="472774" cy="459685"/>
            </a:xfrm>
            <a:custGeom>
              <a:avLst/>
              <a:gdLst>
                <a:gd name="connsiteX0" fmla="*/ 538237 w 1538094"/>
                <a:gd name="connsiteY0" fmla="*/ 227 h 1111942"/>
                <a:gd name="connsiteX1" fmla="*/ 465665 w 1538094"/>
                <a:gd name="connsiteY1" fmla="*/ 14741 h 1111942"/>
                <a:gd name="connsiteX2" fmla="*/ 422123 w 1538094"/>
                <a:gd name="connsiteY2" fmla="*/ 29255 h 1111942"/>
                <a:gd name="connsiteX3" fmla="*/ 320523 w 1538094"/>
                <a:gd name="connsiteY3" fmla="*/ 43769 h 1111942"/>
                <a:gd name="connsiteX4" fmla="*/ 276980 w 1538094"/>
                <a:gd name="connsiteY4" fmla="*/ 58284 h 1111942"/>
                <a:gd name="connsiteX5" fmla="*/ 233437 w 1538094"/>
                <a:gd name="connsiteY5" fmla="*/ 101827 h 1111942"/>
                <a:gd name="connsiteX6" fmla="*/ 175380 w 1538094"/>
                <a:gd name="connsiteY6" fmla="*/ 188912 h 1111942"/>
                <a:gd name="connsiteX7" fmla="*/ 131837 w 1538094"/>
                <a:gd name="connsiteY7" fmla="*/ 217941 h 1111942"/>
                <a:gd name="connsiteX8" fmla="*/ 102808 w 1538094"/>
                <a:gd name="connsiteY8" fmla="*/ 261484 h 1111942"/>
                <a:gd name="connsiteX9" fmla="*/ 30237 w 1538094"/>
                <a:gd name="connsiteY9" fmla="*/ 348569 h 1111942"/>
                <a:gd name="connsiteX10" fmla="*/ 15723 w 1538094"/>
                <a:gd name="connsiteY10" fmla="*/ 551769 h 1111942"/>
                <a:gd name="connsiteX11" fmla="*/ 30237 w 1538094"/>
                <a:gd name="connsiteY11" fmla="*/ 609827 h 1111942"/>
                <a:gd name="connsiteX12" fmla="*/ 88294 w 1538094"/>
                <a:gd name="connsiteY12" fmla="*/ 696912 h 1111942"/>
                <a:gd name="connsiteX13" fmla="*/ 102808 w 1538094"/>
                <a:gd name="connsiteY13" fmla="*/ 740455 h 1111942"/>
                <a:gd name="connsiteX14" fmla="*/ 160865 w 1538094"/>
                <a:gd name="connsiteY14" fmla="*/ 827541 h 1111942"/>
                <a:gd name="connsiteX15" fmla="*/ 204408 w 1538094"/>
                <a:gd name="connsiteY15" fmla="*/ 914627 h 1111942"/>
                <a:gd name="connsiteX16" fmla="*/ 247951 w 1538094"/>
                <a:gd name="connsiteY16" fmla="*/ 943655 h 1111942"/>
                <a:gd name="connsiteX17" fmla="*/ 291494 w 1538094"/>
                <a:gd name="connsiteY17" fmla="*/ 958169 h 1111942"/>
                <a:gd name="connsiteX18" fmla="*/ 378580 w 1538094"/>
                <a:gd name="connsiteY18" fmla="*/ 1030741 h 1111942"/>
                <a:gd name="connsiteX19" fmla="*/ 465665 w 1538094"/>
                <a:gd name="connsiteY19" fmla="*/ 1059769 h 1111942"/>
                <a:gd name="connsiteX20" fmla="*/ 509208 w 1538094"/>
                <a:gd name="connsiteY20" fmla="*/ 1088798 h 1111942"/>
                <a:gd name="connsiteX21" fmla="*/ 886580 w 1538094"/>
                <a:gd name="connsiteY21" fmla="*/ 1088798 h 1111942"/>
                <a:gd name="connsiteX22" fmla="*/ 988180 w 1538094"/>
                <a:gd name="connsiteY22" fmla="*/ 1059769 h 1111942"/>
                <a:gd name="connsiteX23" fmla="*/ 1162351 w 1538094"/>
                <a:gd name="connsiteY23" fmla="*/ 1030741 h 1111942"/>
                <a:gd name="connsiteX24" fmla="*/ 1205894 w 1538094"/>
                <a:gd name="connsiteY24" fmla="*/ 1001712 h 1111942"/>
                <a:gd name="connsiteX25" fmla="*/ 1249437 w 1538094"/>
                <a:gd name="connsiteY25" fmla="*/ 987198 h 1111942"/>
                <a:gd name="connsiteX26" fmla="*/ 1292980 w 1538094"/>
                <a:gd name="connsiteY26" fmla="*/ 943655 h 1111942"/>
                <a:gd name="connsiteX27" fmla="*/ 1336523 w 1538094"/>
                <a:gd name="connsiteY27" fmla="*/ 914627 h 1111942"/>
                <a:gd name="connsiteX28" fmla="*/ 1365551 w 1538094"/>
                <a:gd name="connsiteY28" fmla="*/ 871084 h 1111942"/>
                <a:gd name="connsiteX29" fmla="*/ 1409094 w 1538094"/>
                <a:gd name="connsiteY29" fmla="*/ 842055 h 1111942"/>
                <a:gd name="connsiteX30" fmla="*/ 1510694 w 1538094"/>
                <a:gd name="connsiteY30" fmla="*/ 725941 h 1111942"/>
                <a:gd name="connsiteX31" fmla="*/ 1510694 w 1538094"/>
                <a:gd name="connsiteY31" fmla="*/ 363084 h 1111942"/>
                <a:gd name="connsiteX32" fmla="*/ 1496180 w 1538094"/>
                <a:gd name="connsiteY32" fmla="*/ 319541 h 1111942"/>
                <a:gd name="connsiteX33" fmla="*/ 1467151 w 1538094"/>
                <a:gd name="connsiteY33" fmla="*/ 188912 h 1111942"/>
                <a:gd name="connsiteX34" fmla="*/ 1336523 w 1538094"/>
                <a:gd name="connsiteY34" fmla="*/ 130855 h 1111942"/>
                <a:gd name="connsiteX35" fmla="*/ 1278465 w 1538094"/>
                <a:gd name="connsiteY35" fmla="*/ 116341 h 1111942"/>
                <a:gd name="connsiteX36" fmla="*/ 1234923 w 1538094"/>
                <a:gd name="connsiteY36" fmla="*/ 101827 h 1111942"/>
                <a:gd name="connsiteX37" fmla="*/ 944637 w 1538094"/>
                <a:gd name="connsiteY37" fmla="*/ 87312 h 1111942"/>
                <a:gd name="connsiteX38" fmla="*/ 814008 w 1538094"/>
                <a:gd name="connsiteY38" fmla="*/ 43769 h 1111942"/>
                <a:gd name="connsiteX39" fmla="*/ 770465 w 1538094"/>
                <a:gd name="connsiteY39" fmla="*/ 29255 h 1111942"/>
                <a:gd name="connsiteX40" fmla="*/ 668865 w 1538094"/>
                <a:gd name="connsiteY40" fmla="*/ 227 h 1111942"/>
                <a:gd name="connsiteX41" fmla="*/ 538237 w 1538094"/>
                <a:gd name="connsiteY41" fmla="*/ 227 h 1111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1538094" h="1111942">
                  <a:moveTo>
                    <a:pt x="538237" y="227"/>
                  </a:moveTo>
                  <a:cubicBezTo>
                    <a:pt x="504370" y="2646"/>
                    <a:pt x="489598" y="8758"/>
                    <a:pt x="465665" y="14741"/>
                  </a:cubicBezTo>
                  <a:cubicBezTo>
                    <a:pt x="450823" y="18452"/>
                    <a:pt x="437125" y="26255"/>
                    <a:pt x="422123" y="29255"/>
                  </a:cubicBezTo>
                  <a:cubicBezTo>
                    <a:pt x="388577" y="35964"/>
                    <a:pt x="354390" y="38931"/>
                    <a:pt x="320523" y="43769"/>
                  </a:cubicBezTo>
                  <a:cubicBezTo>
                    <a:pt x="306009" y="48607"/>
                    <a:pt x="289710" y="49797"/>
                    <a:pt x="276980" y="58284"/>
                  </a:cubicBezTo>
                  <a:cubicBezTo>
                    <a:pt x="259901" y="69670"/>
                    <a:pt x="246039" y="85624"/>
                    <a:pt x="233437" y="101827"/>
                  </a:cubicBezTo>
                  <a:cubicBezTo>
                    <a:pt x="212018" y="129366"/>
                    <a:pt x="204408" y="169560"/>
                    <a:pt x="175380" y="188912"/>
                  </a:cubicBezTo>
                  <a:lnTo>
                    <a:pt x="131837" y="217941"/>
                  </a:lnTo>
                  <a:cubicBezTo>
                    <a:pt x="122161" y="232455"/>
                    <a:pt x="113975" y="248083"/>
                    <a:pt x="102808" y="261484"/>
                  </a:cubicBezTo>
                  <a:cubicBezTo>
                    <a:pt x="9680" y="373236"/>
                    <a:pt x="102307" y="240465"/>
                    <a:pt x="30237" y="348569"/>
                  </a:cubicBezTo>
                  <a:cubicBezTo>
                    <a:pt x="-7935" y="463085"/>
                    <a:pt x="-6656" y="417497"/>
                    <a:pt x="15723" y="551769"/>
                  </a:cubicBezTo>
                  <a:cubicBezTo>
                    <a:pt x="19003" y="571446"/>
                    <a:pt x="21316" y="591985"/>
                    <a:pt x="30237" y="609827"/>
                  </a:cubicBezTo>
                  <a:cubicBezTo>
                    <a:pt x="45839" y="641032"/>
                    <a:pt x="88294" y="696912"/>
                    <a:pt x="88294" y="696912"/>
                  </a:cubicBezTo>
                  <a:cubicBezTo>
                    <a:pt x="93132" y="711426"/>
                    <a:pt x="95378" y="727081"/>
                    <a:pt x="102808" y="740455"/>
                  </a:cubicBezTo>
                  <a:cubicBezTo>
                    <a:pt x="119751" y="770953"/>
                    <a:pt x="149832" y="794443"/>
                    <a:pt x="160865" y="827541"/>
                  </a:cubicBezTo>
                  <a:cubicBezTo>
                    <a:pt x="172670" y="862953"/>
                    <a:pt x="176273" y="886492"/>
                    <a:pt x="204408" y="914627"/>
                  </a:cubicBezTo>
                  <a:cubicBezTo>
                    <a:pt x="216743" y="926962"/>
                    <a:pt x="232349" y="935854"/>
                    <a:pt x="247951" y="943655"/>
                  </a:cubicBezTo>
                  <a:cubicBezTo>
                    <a:pt x="261635" y="950497"/>
                    <a:pt x="276980" y="953331"/>
                    <a:pt x="291494" y="958169"/>
                  </a:cubicBezTo>
                  <a:cubicBezTo>
                    <a:pt x="318838" y="985513"/>
                    <a:pt x="342208" y="1014575"/>
                    <a:pt x="378580" y="1030741"/>
                  </a:cubicBezTo>
                  <a:cubicBezTo>
                    <a:pt x="406541" y="1043168"/>
                    <a:pt x="465665" y="1059769"/>
                    <a:pt x="465665" y="1059769"/>
                  </a:cubicBezTo>
                  <a:cubicBezTo>
                    <a:pt x="480179" y="1069445"/>
                    <a:pt x="493606" y="1080997"/>
                    <a:pt x="509208" y="1088798"/>
                  </a:cubicBezTo>
                  <a:cubicBezTo>
                    <a:pt x="612657" y="1140523"/>
                    <a:pt x="870601" y="1089493"/>
                    <a:pt x="886580" y="1088798"/>
                  </a:cubicBezTo>
                  <a:cubicBezTo>
                    <a:pt x="921087" y="1077296"/>
                    <a:pt x="951737" y="1065843"/>
                    <a:pt x="988180" y="1059769"/>
                  </a:cubicBezTo>
                  <a:cubicBezTo>
                    <a:pt x="1192056" y="1025789"/>
                    <a:pt x="1031693" y="1063405"/>
                    <a:pt x="1162351" y="1030741"/>
                  </a:cubicBezTo>
                  <a:cubicBezTo>
                    <a:pt x="1176865" y="1021065"/>
                    <a:pt x="1190292" y="1009513"/>
                    <a:pt x="1205894" y="1001712"/>
                  </a:cubicBezTo>
                  <a:cubicBezTo>
                    <a:pt x="1219578" y="994870"/>
                    <a:pt x="1236707" y="995685"/>
                    <a:pt x="1249437" y="987198"/>
                  </a:cubicBezTo>
                  <a:cubicBezTo>
                    <a:pt x="1266516" y="975812"/>
                    <a:pt x="1277211" y="956796"/>
                    <a:pt x="1292980" y="943655"/>
                  </a:cubicBezTo>
                  <a:cubicBezTo>
                    <a:pt x="1306381" y="932488"/>
                    <a:pt x="1322009" y="924303"/>
                    <a:pt x="1336523" y="914627"/>
                  </a:cubicBezTo>
                  <a:cubicBezTo>
                    <a:pt x="1346199" y="900113"/>
                    <a:pt x="1353216" y="883419"/>
                    <a:pt x="1365551" y="871084"/>
                  </a:cubicBezTo>
                  <a:cubicBezTo>
                    <a:pt x="1377886" y="858749"/>
                    <a:pt x="1397607" y="855183"/>
                    <a:pt x="1409094" y="842055"/>
                  </a:cubicBezTo>
                  <a:cubicBezTo>
                    <a:pt x="1527625" y="706590"/>
                    <a:pt x="1412723" y="791253"/>
                    <a:pt x="1510694" y="725941"/>
                  </a:cubicBezTo>
                  <a:cubicBezTo>
                    <a:pt x="1557562" y="585333"/>
                    <a:pt x="1535224" y="669717"/>
                    <a:pt x="1510694" y="363084"/>
                  </a:cubicBezTo>
                  <a:cubicBezTo>
                    <a:pt x="1509474" y="347833"/>
                    <a:pt x="1499499" y="334476"/>
                    <a:pt x="1496180" y="319541"/>
                  </a:cubicBezTo>
                  <a:cubicBezTo>
                    <a:pt x="1495964" y="318568"/>
                    <a:pt x="1482230" y="207761"/>
                    <a:pt x="1467151" y="188912"/>
                  </a:cubicBezTo>
                  <a:cubicBezTo>
                    <a:pt x="1443325" y="159129"/>
                    <a:pt x="1360912" y="136952"/>
                    <a:pt x="1336523" y="130855"/>
                  </a:cubicBezTo>
                  <a:cubicBezTo>
                    <a:pt x="1317170" y="126017"/>
                    <a:pt x="1297646" y="121821"/>
                    <a:pt x="1278465" y="116341"/>
                  </a:cubicBezTo>
                  <a:cubicBezTo>
                    <a:pt x="1263755" y="112138"/>
                    <a:pt x="1250165" y="103152"/>
                    <a:pt x="1234923" y="101827"/>
                  </a:cubicBezTo>
                  <a:cubicBezTo>
                    <a:pt x="1138404" y="93434"/>
                    <a:pt x="1041399" y="92150"/>
                    <a:pt x="944637" y="87312"/>
                  </a:cubicBezTo>
                  <a:lnTo>
                    <a:pt x="814008" y="43769"/>
                  </a:lnTo>
                  <a:cubicBezTo>
                    <a:pt x="799494" y="38931"/>
                    <a:pt x="785308" y="32966"/>
                    <a:pt x="770465" y="29255"/>
                  </a:cubicBezTo>
                  <a:cubicBezTo>
                    <a:pt x="697565" y="11030"/>
                    <a:pt x="731332" y="21049"/>
                    <a:pt x="668865" y="227"/>
                  </a:cubicBezTo>
                  <a:cubicBezTo>
                    <a:pt x="528620" y="15810"/>
                    <a:pt x="572104" y="-2192"/>
                    <a:pt x="538237" y="227"/>
                  </a:cubicBezTo>
                  <a:close/>
                </a:path>
              </a:pathLst>
            </a:custGeom>
            <a:solidFill>
              <a:schemeClr val="tx1"/>
            </a:soli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0" name="矩形 9"/>
            <p:cNvSpPr/>
            <p:nvPr/>
          </p:nvSpPr>
          <p:spPr>
            <a:xfrm>
              <a:off x="983921" y="2052995"/>
              <a:ext cx="384656" cy="426463"/>
            </a:xfrm>
            <a:prstGeom prst="rect">
              <a:avLst/>
            </a:prstGeom>
          </p:spPr>
          <p:txBody>
            <a:bodyPr wrap="square">
              <a:spAutoFit/>
            </a:bodyPr>
            <a:lstStyle/>
            <a:p>
              <a:pPr algn="ctr">
                <a:lnSpc>
                  <a:spcPct val="150000"/>
                </a:lnSpc>
              </a:pPr>
              <a:r>
                <a:rPr lang="en-US" altLang="zh-CN" sz="1600" b="1">
                  <a:solidFill>
                    <a:prstClr val="white"/>
                  </a:solidFill>
                  <a:latin typeface="华文楷体" panose="02010600040101010101" pitchFamily="2" charset="-122"/>
                  <a:ea typeface="华文楷体" panose="02010600040101010101" pitchFamily="2" charset="-122"/>
                </a:rPr>
                <a:t>2</a:t>
              </a:r>
              <a:endParaRPr lang="en-US" altLang="zh-CN" sz="1600" b="1">
                <a:solidFill>
                  <a:prstClr val="white"/>
                </a:solidFill>
                <a:latin typeface="华文楷体" panose="02010600040101010101" pitchFamily="2" charset="-122"/>
                <a:ea typeface="华文楷体" panose="02010600040101010101" pitchFamily="2" charset="-122"/>
              </a:endParaRPr>
            </a:p>
          </p:txBody>
        </p:sp>
      </p:grpSp>
      <p:grpSp>
        <p:nvGrpSpPr>
          <p:cNvPr id="11" name="组合 10"/>
          <p:cNvGrpSpPr/>
          <p:nvPr/>
        </p:nvGrpSpPr>
        <p:grpSpPr>
          <a:xfrm>
            <a:off x="4180113" y="3865507"/>
            <a:ext cx="472774" cy="493673"/>
            <a:chOff x="943428" y="2052995"/>
            <a:chExt cx="472774" cy="493673"/>
          </a:xfrm>
        </p:grpSpPr>
        <p:sp>
          <p:nvSpPr>
            <p:cNvPr id="12" name="任意多边形 11"/>
            <p:cNvSpPr/>
            <p:nvPr/>
          </p:nvSpPr>
          <p:spPr>
            <a:xfrm>
              <a:off x="943428" y="2086983"/>
              <a:ext cx="472774" cy="459685"/>
            </a:xfrm>
            <a:custGeom>
              <a:avLst/>
              <a:gdLst>
                <a:gd name="connsiteX0" fmla="*/ 538237 w 1538094"/>
                <a:gd name="connsiteY0" fmla="*/ 227 h 1111942"/>
                <a:gd name="connsiteX1" fmla="*/ 465665 w 1538094"/>
                <a:gd name="connsiteY1" fmla="*/ 14741 h 1111942"/>
                <a:gd name="connsiteX2" fmla="*/ 422123 w 1538094"/>
                <a:gd name="connsiteY2" fmla="*/ 29255 h 1111942"/>
                <a:gd name="connsiteX3" fmla="*/ 320523 w 1538094"/>
                <a:gd name="connsiteY3" fmla="*/ 43769 h 1111942"/>
                <a:gd name="connsiteX4" fmla="*/ 276980 w 1538094"/>
                <a:gd name="connsiteY4" fmla="*/ 58284 h 1111942"/>
                <a:gd name="connsiteX5" fmla="*/ 233437 w 1538094"/>
                <a:gd name="connsiteY5" fmla="*/ 101827 h 1111942"/>
                <a:gd name="connsiteX6" fmla="*/ 175380 w 1538094"/>
                <a:gd name="connsiteY6" fmla="*/ 188912 h 1111942"/>
                <a:gd name="connsiteX7" fmla="*/ 131837 w 1538094"/>
                <a:gd name="connsiteY7" fmla="*/ 217941 h 1111942"/>
                <a:gd name="connsiteX8" fmla="*/ 102808 w 1538094"/>
                <a:gd name="connsiteY8" fmla="*/ 261484 h 1111942"/>
                <a:gd name="connsiteX9" fmla="*/ 30237 w 1538094"/>
                <a:gd name="connsiteY9" fmla="*/ 348569 h 1111942"/>
                <a:gd name="connsiteX10" fmla="*/ 15723 w 1538094"/>
                <a:gd name="connsiteY10" fmla="*/ 551769 h 1111942"/>
                <a:gd name="connsiteX11" fmla="*/ 30237 w 1538094"/>
                <a:gd name="connsiteY11" fmla="*/ 609827 h 1111942"/>
                <a:gd name="connsiteX12" fmla="*/ 88294 w 1538094"/>
                <a:gd name="connsiteY12" fmla="*/ 696912 h 1111942"/>
                <a:gd name="connsiteX13" fmla="*/ 102808 w 1538094"/>
                <a:gd name="connsiteY13" fmla="*/ 740455 h 1111942"/>
                <a:gd name="connsiteX14" fmla="*/ 160865 w 1538094"/>
                <a:gd name="connsiteY14" fmla="*/ 827541 h 1111942"/>
                <a:gd name="connsiteX15" fmla="*/ 204408 w 1538094"/>
                <a:gd name="connsiteY15" fmla="*/ 914627 h 1111942"/>
                <a:gd name="connsiteX16" fmla="*/ 247951 w 1538094"/>
                <a:gd name="connsiteY16" fmla="*/ 943655 h 1111942"/>
                <a:gd name="connsiteX17" fmla="*/ 291494 w 1538094"/>
                <a:gd name="connsiteY17" fmla="*/ 958169 h 1111942"/>
                <a:gd name="connsiteX18" fmla="*/ 378580 w 1538094"/>
                <a:gd name="connsiteY18" fmla="*/ 1030741 h 1111942"/>
                <a:gd name="connsiteX19" fmla="*/ 465665 w 1538094"/>
                <a:gd name="connsiteY19" fmla="*/ 1059769 h 1111942"/>
                <a:gd name="connsiteX20" fmla="*/ 509208 w 1538094"/>
                <a:gd name="connsiteY20" fmla="*/ 1088798 h 1111942"/>
                <a:gd name="connsiteX21" fmla="*/ 886580 w 1538094"/>
                <a:gd name="connsiteY21" fmla="*/ 1088798 h 1111942"/>
                <a:gd name="connsiteX22" fmla="*/ 988180 w 1538094"/>
                <a:gd name="connsiteY22" fmla="*/ 1059769 h 1111942"/>
                <a:gd name="connsiteX23" fmla="*/ 1162351 w 1538094"/>
                <a:gd name="connsiteY23" fmla="*/ 1030741 h 1111942"/>
                <a:gd name="connsiteX24" fmla="*/ 1205894 w 1538094"/>
                <a:gd name="connsiteY24" fmla="*/ 1001712 h 1111942"/>
                <a:gd name="connsiteX25" fmla="*/ 1249437 w 1538094"/>
                <a:gd name="connsiteY25" fmla="*/ 987198 h 1111942"/>
                <a:gd name="connsiteX26" fmla="*/ 1292980 w 1538094"/>
                <a:gd name="connsiteY26" fmla="*/ 943655 h 1111942"/>
                <a:gd name="connsiteX27" fmla="*/ 1336523 w 1538094"/>
                <a:gd name="connsiteY27" fmla="*/ 914627 h 1111942"/>
                <a:gd name="connsiteX28" fmla="*/ 1365551 w 1538094"/>
                <a:gd name="connsiteY28" fmla="*/ 871084 h 1111942"/>
                <a:gd name="connsiteX29" fmla="*/ 1409094 w 1538094"/>
                <a:gd name="connsiteY29" fmla="*/ 842055 h 1111942"/>
                <a:gd name="connsiteX30" fmla="*/ 1510694 w 1538094"/>
                <a:gd name="connsiteY30" fmla="*/ 725941 h 1111942"/>
                <a:gd name="connsiteX31" fmla="*/ 1510694 w 1538094"/>
                <a:gd name="connsiteY31" fmla="*/ 363084 h 1111942"/>
                <a:gd name="connsiteX32" fmla="*/ 1496180 w 1538094"/>
                <a:gd name="connsiteY32" fmla="*/ 319541 h 1111942"/>
                <a:gd name="connsiteX33" fmla="*/ 1467151 w 1538094"/>
                <a:gd name="connsiteY33" fmla="*/ 188912 h 1111942"/>
                <a:gd name="connsiteX34" fmla="*/ 1336523 w 1538094"/>
                <a:gd name="connsiteY34" fmla="*/ 130855 h 1111942"/>
                <a:gd name="connsiteX35" fmla="*/ 1278465 w 1538094"/>
                <a:gd name="connsiteY35" fmla="*/ 116341 h 1111942"/>
                <a:gd name="connsiteX36" fmla="*/ 1234923 w 1538094"/>
                <a:gd name="connsiteY36" fmla="*/ 101827 h 1111942"/>
                <a:gd name="connsiteX37" fmla="*/ 944637 w 1538094"/>
                <a:gd name="connsiteY37" fmla="*/ 87312 h 1111942"/>
                <a:gd name="connsiteX38" fmla="*/ 814008 w 1538094"/>
                <a:gd name="connsiteY38" fmla="*/ 43769 h 1111942"/>
                <a:gd name="connsiteX39" fmla="*/ 770465 w 1538094"/>
                <a:gd name="connsiteY39" fmla="*/ 29255 h 1111942"/>
                <a:gd name="connsiteX40" fmla="*/ 668865 w 1538094"/>
                <a:gd name="connsiteY40" fmla="*/ 227 h 1111942"/>
                <a:gd name="connsiteX41" fmla="*/ 538237 w 1538094"/>
                <a:gd name="connsiteY41" fmla="*/ 227 h 1111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1538094" h="1111942">
                  <a:moveTo>
                    <a:pt x="538237" y="227"/>
                  </a:moveTo>
                  <a:cubicBezTo>
                    <a:pt x="504370" y="2646"/>
                    <a:pt x="489598" y="8758"/>
                    <a:pt x="465665" y="14741"/>
                  </a:cubicBezTo>
                  <a:cubicBezTo>
                    <a:pt x="450823" y="18452"/>
                    <a:pt x="437125" y="26255"/>
                    <a:pt x="422123" y="29255"/>
                  </a:cubicBezTo>
                  <a:cubicBezTo>
                    <a:pt x="388577" y="35964"/>
                    <a:pt x="354390" y="38931"/>
                    <a:pt x="320523" y="43769"/>
                  </a:cubicBezTo>
                  <a:cubicBezTo>
                    <a:pt x="306009" y="48607"/>
                    <a:pt x="289710" y="49797"/>
                    <a:pt x="276980" y="58284"/>
                  </a:cubicBezTo>
                  <a:cubicBezTo>
                    <a:pt x="259901" y="69670"/>
                    <a:pt x="246039" y="85624"/>
                    <a:pt x="233437" y="101827"/>
                  </a:cubicBezTo>
                  <a:cubicBezTo>
                    <a:pt x="212018" y="129366"/>
                    <a:pt x="204408" y="169560"/>
                    <a:pt x="175380" y="188912"/>
                  </a:cubicBezTo>
                  <a:lnTo>
                    <a:pt x="131837" y="217941"/>
                  </a:lnTo>
                  <a:cubicBezTo>
                    <a:pt x="122161" y="232455"/>
                    <a:pt x="113975" y="248083"/>
                    <a:pt x="102808" y="261484"/>
                  </a:cubicBezTo>
                  <a:cubicBezTo>
                    <a:pt x="9680" y="373236"/>
                    <a:pt x="102307" y="240465"/>
                    <a:pt x="30237" y="348569"/>
                  </a:cubicBezTo>
                  <a:cubicBezTo>
                    <a:pt x="-7935" y="463085"/>
                    <a:pt x="-6656" y="417497"/>
                    <a:pt x="15723" y="551769"/>
                  </a:cubicBezTo>
                  <a:cubicBezTo>
                    <a:pt x="19003" y="571446"/>
                    <a:pt x="21316" y="591985"/>
                    <a:pt x="30237" y="609827"/>
                  </a:cubicBezTo>
                  <a:cubicBezTo>
                    <a:pt x="45839" y="641032"/>
                    <a:pt x="88294" y="696912"/>
                    <a:pt x="88294" y="696912"/>
                  </a:cubicBezTo>
                  <a:cubicBezTo>
                    <a:pt x="93132" y="711426"/>
                    <a:pt x="95378" y="727081"/>
                    <a:pt x="102808" y="740455"/>
                  </a:cubicBezTo>
                  <a:cubicBezTo>
                    <a:pt x="119751" y="770953"/>
                    <a:pt x="149832" y="794443"/>
                    <a:pt x="160865" y="827541"/>
                  </a:cubicBezTo>
                  <a:cubicBezTo>
                    <a:pt x="172670" y="862953"/>
                    <a:pt x="176273" y="886492"/>
                    <a:pt x="204408" y="914627"/>
                  </a:cubicBezTo>
                  <a:cubicBezTo>
                    <a:pt x="216743" y="926962"/>
                    <a:pt x="232349" y="935854"/>
                    <a:pt x="247951" y="943655"/>
                  </a:cubicBezTo>
                  <a:cubicBezTo>
                    <a:pt x="261635" y="950497"/>
                    <a:pt x="276980" y="953331"/>
                    <a:pt x="291494" y="958169"/>
                  </a:cubicBezTo>
                  <a:cubicBezTo>
                    <a:pt x="318838" y="985513"/>
                    <a:pt x="342208" y="1014575"/>
                    <a:pt x="378580" y="1030741"/>
                  </a:cubicBezTo>
                  <a:cubicBezTo>
                    <a:pt x="406541" y="1043168"/>
                    <a:pt x="465665" y="1059769"/>
                    <a:pt x="465665" y="1059769"/>
                  </a:cubicBezTo>
                  <a:cubicBezTo>
                    <a:pt x="480179" y="1069445"/>
                    <a:pt x="493606" y="1080997"/>
                    <a:pt x="509208" y="1088798"/>
                  </a:cubicBezTo>
                  <a:cubicBezTo>
                    <a:pt x="612657" y="1140523"/>
                    <a:pt x="870601" y="1089493"/>
                    <a:pt x="886580" y="1088798"/>
                  </a:cubicBezTo>
                  <a:cubicBezTo>
                    <a:pt x="921087" y="1077296"/>
                    <a:pt x="951737" y="1065843"/>
                    <a:pt x="988180" y="1059769"/>
                  </a:cubicBezTo>
                  <a:cubicBezTo>
                    <a:pt x="1192056" y="1025789"/>
                    <a:pt x="1031693" y="1063405"/>
                    <a:pt x="1162351" y="1030741"/>
                  </a:cubicBezTo>
                  <a:cubicBezTo>
                    <a:pt x="1176865" y="1021065"/>
                    <a:pt x="1190292" y="1009513"/>
                    <a:pt x="1205894" y="1001712"/>
                  </a:cubicBezTo>
                  <a:cubicBezTo>
                    <a:pt x="1219578" y="994870"/>
                    <a:pt x="1236707" y="995685"/>
                    <a:pt x="1249437" y="987198"/>
                  </a:cubicBezTo>
                  <a:cubicBezTo>
                    <a:pt x="1266516" y="975812"/>
                    <a:pt x="1277211" y="956796"/>
                    <a:pt x="1292980" y="943655"/>
                  </a:cubicBezTo>
                  <a:cubicBezTo>
                    <a:pt x="1306381" y="932488"/>
                    <a:pt x="1322009" y="924303"/>
                    <a:pt x="1336523" y="914627"/>
                  </a:cubicBezTo>
                  <a:cubicBezTo>
                    <a:pt x="1346199" y="900113"/>
                    <a:pt x="1353216" y="883419"/>
                    <a:pt x="1365551" y="871084"/>
                  </a:cubicBezTo>
                  <a:cubicBezTo>
                    <a:pt x="1377886" y="858749"/>
                    <a:pt x="1397607" y="855183"/>
                    <a:pt x="1409094" y="842055"/>
                  </a:cubicBezTo>
                  <a:cubicBezTo>
                    <a:pt x="1527625" y="706590"/>
                    <a:pt x="1412723" y="791253"/>
                    <a:pt x="1510694" y="725941"/>
                  </a:cubicBezTo>
                  <a:cubicBezTo>
                    <a:pt x="1557562" y="585333"/>
                    <a:pt x="1535224" y="669717"/>
                    <a:pt x="1510694" y="363084"/>
                  </a:cubicBezTo>
                  <a:cubicBezTo>
                    <a:pt x="1509474" y="347833"/>
                    <a:pt x="1499499" y="334476"/>
                    <a:pt x="1496180" y="319541"/>
                  </a:cubicBezTo>
                  <a:cubicBezTo>
                    <a:pt x="1495964" y="318568"/>
                    <a:pt x="1482230" y="207761"/>
                    <a:pt x="1467151" y="188912"/>
                  </a:cubicBezTo>
                  <a:cubicBezTo>
                    <a:pt x="1443325" y="159129"/>
                    <a:pt x="1360912" y="136952"/>
                    <a:pt x="1336523" y="130855"/>
                  </a:cubicBezTo>
                  <a:cubicBezTo>
                    <a:pt x="1317170" y="126017"/>
                    <a:pt x="1297646" y="121821"/>
                    <a:pt x="1278465" y="116341"/>
                  </a:cubicBezTo>
                  <a:cubicBezTo>
                    <a:pt x="1263755" y="112138"/>
                    <a:pt x="1250165" y="103152"/>
                    <a:pt x="1234923" y="101827"/>
                  </a:cubicBezTo>
                  <a:cubicBezTo>
                    <a:pt x="1138404" y="93434"/>
                    <a:pt x="1041399" y="92150"/>
                    <a:pt x="944637" y="87312"/>
                  </a:cubicBezTo>
                  <a:lnTo>
                    <a:pt x="814008" y="43769"/>
                  </a:lnTo>
                  <a:cubicBezTo>
                    <a:pt x="799494" y="38931"/>
                    <a:pt x="785308" y="32966"/>
                    <a:pt x="770465" y="29255"/>
                  </a:cubicBezTo>
                  <a:cubicBezTo>
                    <a:pt x="697565" y="11030"/>
                    <a:pt x="731332" y="21049"/>
                    <a:pt x="668865" y="227"/>
                  </a:cubicBezTo>
                  <a:cubicBezTo>
                    <a:pt x="528620" y="15810"/>
                    <a:pt x="572104" y="-2192"/>
                    <a:pt x="538237" y="227"/>
                  </a:cubicBezTo>
                  <a:close/>
                </a:path>
              </a:pathLst>
            </a:custGeom>
            <a:solidFill>
              <a:schemeClr val="tx1"/>
            </a:soli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3" name="矩形 12"/>
            <p:cNvSpPr/>
            <p:nvPr/>
          </p:nvSpPr>
          <p:spPr>
            <a:xfrm>
              <a:off x="983921" y="2052995"/>
              <a:ext cx="384656" cy="426463"/>
            </a:xfrm>
            <a:prstGeom prst="rect">
              <a:avLst/>
            </a:prstGeom>
          </p:spPr>
          <p:txBody>
            <a:bodyPr wrap="square">
              <a:spAutoFit/>
            </a:bodyPr>
            <a:lstStyle/>
            <a:p>
              <a:pPr algn="ctr">
                <a:lnSpc>
                  <a:spcPct val="150000"/>
                </a:lnSpc>
              </a:pPr>
              <a:r>
                <a:rPr lang="en-US" altLang="zh-CN" sz="1600" b="1">
                  <a:solidFill>
                    <a:prstClr val="white"/>
                  </a:solidFill>
                  <a:latin typeface="华文楷体" panose="02010600040101010101" pitchFamily="2" charset="-122"/>
                  <a:ea typeface="华文楷体" panose="02010600040101010101" pitchFamily="2" charset="-122"/>
                </a:rPr>
                <a:t>3</a:t>
              </a:r>
              <a:endParaRPr lang="en-US" altLang="zh-CN" sz="1600" b="1">
                <a:solidFill>
                  <a:prstClr val="white"/>
                </a:solidFill>
                <a:latin typeface="华文楷体" panose="02010600040101010101" pitchFamily="2" charset="-122"/>
                <a:ea typeface="华文楷体" panose="02010600040101010101" pitchFamily="2" charset="-122"/>
              </a:endParaRPr>
            </a:p>
          </p:txBody>
        </p:sp>
      </p:grpSp>
      <p:grpSp>
        <p:nvGrpSpPr>
          <p:cNvPr id="14" name="组合 13"/>
          <p:cNvGrpSpPr/>
          <p:nvPr/>
        </p:nvGrpSpPr>
        <p:grpSpPr>
          <a:xfrm>
            <a:off x="4180113" y="4708119"/>
            <a:ext cx="472774" cy="493673"/>
            <a:chOff x="943428" y="2052995"/>
            <a:chExt cx="472774" cy="493673"/>
          </a:xfrm>
        </p:grpSpPr>
        <p:sp>
          <p:nvSpPr>
            <p:cNvPr id="15" name="任意多边形 14"/>
            <p:cNvSpPr/>
            <p:nvPr/>
          </p:nvSpPr>
          <p:spPr>
            <a:xfrm>
              <a:off x="943428" y="2086983"/>
              <a:ext cx="472774" cy="459685"/>
            </a:xfrm>
            <a:custGeom>
              <a:avLst/>
              <a:gdLst>
                <a:gd name="connsiteX0" fmla="*/ 538237 w 1538094"/>
                <a:gd name="connsiteY0" fmla="*/ 227 h 1111942"/>
                <a:gd name="connsiteX1" fmla="*/ 465665 w 1538094"/>
                <a:gd name="connsiteY1" fmla="*/ 14741 h 1111942"/>
                <a:gd name="connsiteX2" fmla="*/ 422123 w 1538094"/>
                <a:gd name="connsiteY2" fmla="*/ 29255 h 1111942"/>
                <a:gd name="connsiteX3" fmla="*/ 320523 w 1538094"/>
                <a:gd name="connsiteY3" fmla="*/ 43769 h 1111942"/>
                <a:gd name="connsiteX4" fmla="*/ 276980 w 1538094"/>
                <a:gd name="connsiteY4" fmla="*/ 58284 h 1111942"/>
                <a:gd name="connsiteX5" fmla="*/ 233437 w 1538094"/>
                <a:gd name="connsiteY5" fmla="*/ 101827 h 1111942"/>
                <a:gd name="connsiteX6" fmla="*/ 175380 w 1538094"/>
                <a:gd name="connsiteY6" fmla="*/ 188912 h 1111942"/>
                <a:gd name="connsiteX7" fmla="*/ 131837 w 1538094"/>
                <a:gd name="connsiteY7" fmla="*/ 217941 h 1111942"/>
                <a:gd name="connsiteX8" fmla="*/ 102808 w 1538094"/>
                <a:gd name="connsiteY8" fmla="*/ 261484 h 1111942"/>
                <a:gd name="connsiteX9" fmla="*/ 30237 w 1538094"/>
                <a:gd name="connsiteY9" fmla="*/ 348569 h 1111942"/>
                <a:gd name="connsiteX10" fmla="*/ 15723 w 1538094"/>
                <a:gd name="connsiteY10" fmla="*/ 551769 h 1111942"/>
                <a:gd name="connsiteX11" fmla="*/ 30237 w 1538094"/>
                <a:gd name="connsiteY11" fmla="*/ 609827 h 1111942"/>
                <a:gd name="connsiteX12" fmla="*/ 88294 w 1538094"/>
                <a:gd name="connsiteY12" fmla="*/ 696912 h 1111942"/>
                <a:gd name="connsiteX13" fmla="*/ 102808 w 1538094"/>
                <a:gd name="connsiteY13" fmla="*/ 740455 h 1111942"/>
                <a:gd name="connsiteX14" fmla="*/ 160865 w 1538094"/>
                <a:gd name="connsiteY14" fmla="*/ 827541 h 1111942"/>
                <a:gd name="connsiteX15" fmla="*/ 204408 w 1538094"/>
                <a:gd name="connsiteY15" fmla="*/ 914627 h 1111942"/>
                <a:gd name="connsiteX16" fmla="*/ 247951 w 1538094"/>
                <a:gd name="connsiteY16" fmla="*/ 943655 h 1111942"/>
                <a:gd name="connsiteX17" fmla="*/ 291494 w 1538094"/>
                <a:gd name="connsiteY17" fmla="*/ 958169 h 1111942"/>
                <a:gd name="connsiteX18" fmla="*/ 378580 w 1538094"/>
                <a:gd name="connsiteY18" fmla="*/ 1030741 h 1111942"/>
                <a:gd name="connsiteX19" fmla="*/ 465665 w 1538094"/>
                <a:gd name="connsiteY19" fmla="*/ 1059769 h 1111942"/>
                <a:gd name="connsiteX20" fmla="*/ 509208 w 1538094"/>
                <a:gd name="connsiteY20" fmla="*/ 1088798 h 1111942"/>
                <a:gd name="connsiteX21" fmla="*/ 886580 w 1538094"/>
                <a:gd name="connsiteY21" fmla="*/ 1088798 h 1111942"/>
                <a:gd name="connsiteX22" fmla="*/ 988180 w 1538094"/>
                <a:gd name="connsiteY22" fmla="*/ 1059769 h 1111942"/>
                <a:gd name="connsiteX23" fmla="*/ 1162351 w 1538094"/>
                <a:gd name="connsiteY23" fmla="*/ 1030741 h 1111942"/>
                <a:gd name="connsiteX24" fmla="*/ 1205894 w 1538094"/>
                <a:gd name="connsiteY24" fmla="*/ 1001712 h 1111942"/>
                <a:gd name="connsiteX25" fmla="*/ 1249437 w 1538094"/>
                <a:gd name="connsiteY25" fmla="*/ 987198 h 1111942"/>
                <a:gd name="connsiteX26" fmla="*/ 1292980 w 1538094"/>
                <a:gd name="connsiteY26" fmla="*/ 943655 h 1111942"/>
                <a:gd name="connsiteX27" fmla="*/ 1336523 w 1538094"/>
                <a:gd name="connsiteY27" fmla="*/ 914627 h 1111942"/>
                <a:gd name="connsiteX28" fmla="*/ 1365551 w 1538094"/>
                <a:gd name="connsiteY28" fmla="*/ 871084 h 1111942"/>
                <a:gd name="connsiteX29" fmla="*/ 1409094 w 1538094"/>
                <a:gd name="connsiteY29" fmla="*/ 842055 h 1111942"/>
                <a:gd name="connsiteX30" fmla="*/ 1510694 w 1538094"/>
                <a:gd name="connsiteY30" fmla="*/ 725941 h 1111942"/>
                <a:gd name="connsiteX31" fmla="*/ 1510694 w 1538094"/>
                <a:gd name="connsiteY31" fmla="*/ 363084 h 1111942"/>
                <a:gd name="connsiteX32" fmla="*/ 1496180 w 1538094"/>
                <a:gd name="connsiteY32" fmla="*/ 319541 h 1111942"/>
                <a:gd name="connsiteX33" fmla="*/ 1467151 w 1538094"/>
                <a:gd name="connsiteY33" fmla="*/ 188912 h 1111942"/>
                <a:gd name="connsiteX34" fmla="*/ 1336523 w 1538094"/>
                <a:gd name="connsiteY34" fmla="*/ 130855 h 1111942"/>
                <a:gd name="connsiteX35" fmla="*/ 1278465 w 1538094"/>
                <a:gd name="connsiteY35" fmla="*/ 116341 h 1111942"/>
                <a:gd name="connsiteX36" fmla="*/ 1234923 w 1538094"/>
                <a:gd name="connsiteY36" fmla="*/ 101827 h 1111942"/>
                <a:gd name="connsiteX37" fmla="*/ 944637 w 1538094"/>
                <a:gd name="connsiteY37" fmla="*/ 87312 h 1111942"/>
                <a:gd name="connsiteX38" fmla="*/ 814008 w 1538094"/>
                <a:gd name="connsiteY38" fmla="*/ 43769 h 1111942"/>
                <a:gd name="connsiteX39" fmla="*/ 770465 w 1538094"/>
                <a:gd name="connsiteY39" fmla="*/ 29255 h 1111942"/>
                <a:gd name="connsiteX40" fmla="*/ 668865 w 1538094"/>
                <a:gd name="connsiteY40" fmla="*/ 227 h 1111942"/>
                <a:gd name="connsiteX41" fmla="*/ 538237 w 1538094"/>
                <a:gd name="connsiteY41" fmla="*/ 227 h 1111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1538094" h="1111942">
                  <a:moveTo>
                    <a:pt x="538237" y="227"/>
                  </a:moveTo>
                  <a:cubicBezTo>
                    <a:pt x="504370" y="2646"/>
                    <a:pt x="489598" y="8758"/>
                    <a:pt x="465665" y="14741"/>
                  </a:cubicBezTo>
                  <a:cubicBezTo>
                    <a:pt x="450823" y="18452"/>
                    <a:pt x="437125" y="26255"/>
                    <a:pt x="422123" y="29255"/>
                  </a:cubicBezTo>
                  <a:cubicBezTo>
                    <a:pt x="388577" y="35964"/>
                    <a:pt x="354390" y="38931"/>
                    <a:pt x="320523" y="43769"/>
                  </a:cubicBezTo>
                  <a:cubicBezTo>
                    <a:pt x="306009" y="48607"/>
                    <a:pt x="289710" y="49797"/>
                    <a:pt x="276980" y="58284"/>
                  </a:cubicBezTo>
                  <a:cubicBezTo>
                    <a:pt x="259901" y="69670"/>
                    <a:pt x="246039" y="85624"/>
                    <a:pt x="233437" y="101827"/>
                  </a:cubicBezTo>
                  <a:cubicBezTo>
                    <a:pt x="212018" y="129366"/>
                    <a:pt x="204408" y="169560"/>
                    <a:pt x="175380" y="188912"/>
                  </a:cubicBezTo>
                  <a:lnTo>
                    <a:pt x="131837" y="217941"/>
                  </a:lnTo>
                  <a:cubicBezTo>
                    <a:pt x="122161" y="232455"/>
                    <a:pt x="113975" y="248083"/>
                    <a:pt x="102808" y="261484"/>
                  </a:cubicBezTo>
                  <a:cubicBezTo>
                    <a:pt x="9680" y="373236"/>
                    <a:pt x="102307" y="240465"/>
                    <a:pt x="30237" y="348569"/>
                  </a:cubicBezTo>
                  <a:cubicBezTo>
                    <a:pt x="-7935" y="463085"/>
                    <a:pt x="-6656" y="417497"/>
                    <a:pt x="15723" y="551769"/>
                  </a:cubicBezTo>
                  <a:cubicBezTo>
                    <a:pt x="19003" y="571446"/>
                    <a:pt x="21316" y="591985"/>
                    <a:pt x="30237" y="609827"/>
                  </a:cubicBezTo>
                  <a:cubicBezTo>
                    <a:pt x="45839" y="641032"/>
                    <a:pt x="88294" y="696912"/>
                    <a:pt x="88294" y="696912"/>
                  </a:cubicBezTo>
                  <a:cubicBezTo>
                    <a:pt x="93132" y="711426"/>
                    <a:pt x="95378" y="727081"/>
                    <a:pt x="102808" y="740455"/>
                  </a:cubicBezTo>
                  <a:cubicBezTo>
                    <a:pt x="119751" y="770953"/>
                    <a:pt x="149832" y="794443"/>
                    <a:pt x="160865" y="827541"/>
                  </a:cubicBezTo>
                  <a:cubicBezTo>
                    <a:pt x="172670" y="862953"/>
                    <a:pt x="176273" y="886492"/>
                    <a:pt x="204408" y="914627"/>
                  </a:cubicBezTo>
                  <a:cubicBezTo>
                    <a:pt x="216743" y="926962"/>
                    <a:pt x="232349" y="935854"/>
                    <a:pt x="247951" y="943655"/>
                  </a:cubicBezTo>
                  <a:cubicBezTo>
                    <a:pt x="261635" y="950497"/>
                    <a:pt x="276980" y="953331"/>
                    <a:pt x="291494" y="958169"/>
                  </a:cubicBezTo>
                  <a:cubicBezTo>
                    <a:pt x="318838" y="985513"/>
                    <a:pt x="342208" y="1014575"/>
                    <a:pt x="378580" y="1030741"/>
                  </a:cubicBezTo>
                  <a:cubicBezTo>
                    <a:pt x="406541" y="1043168"/>
                    <a:pt x="465665" y="1059769"/>
                    <a:pt x="465665" y="1059769"/>
                  </a:cubicBezTo>
                  <a:cubicBezTo>
                    <a:pt x="480179" y="1069445"/>
                    <a:pt x="493606" y="1080997"/>
                    <a:pt x="509208" y="1088798"/>
                  </a:cubicBezTo>
                  <a:cubicBezTo>
                    <a:pt x="612657" y="1140523"/>
                    <a:pt x="870601" y="1089493"/>
                    <a:pt x="886580" y="1088798"/>
                  </a:cubicBezTo>
                  <a:cubicBezTo>
                    <a:pt x="921087" y="1077296"/>
                    <a:pt x="951737" y="1065843"/>
                    <a:pt x="988180" y="1059769"/>
                  </a:cubicBezTo>
                  <a:cubicBezTo>
                    <a:pt x="1192056" y="1025789"/>
                    <a:pt x="1031693" y="1063405"/>
                    <a:pt x="1162351" y="1030741"/>
                  </a:cubicBezTo>
                  <a:cubicBezTo>
                    <a:pt x="1176865" y="1021065"/>
                    <a:pt x="1190292" y="1009513"/>
                    <a:pt x="1205894" y="1001712"/>
                  </a:cubicBezTo>
                  <a:cubicBezTo>
                    <a:pt x="1219578" y="994870"/>
                    <a:pt x="1236707" y="995685"/>
                    <a:pt x="1249437" y="987198"/>
                  </a:cubicBezTo>
                  <a:cubicBezTo>
                    <a:pt x="1266516" y="975812"/>
                    <a:pt x="1277211" y="956796"/>
                    <a:pt x="1292980" y="943655"/>
                  </a:cubicBezTo>
                  <a:cubicBezTo>
                    <a:pt x="1306381" y="932488"/>
                    <a:pt x="1322009" y="924303"/>
                    <a:pt x="1336523" y="914627"/>
                  </a:cubicBezTo>
                  <a:cubicBezTo>
                    <a:pt x="1346199" y="900113"/>
                    <a:pt x="1353216" y="883419"/>
                    <a:pt x="1365551" y="871084"/>
                  </a:cubicBezTo>
                  <a:cubicBezTo>
                    <a:pt x="1377886" y="858749"/>
                    <a:pt x="1397607" y="855183"/>
                    <a:pt x="1409094" y="842055"/>
                  </a:cubicBezTo>
                  <a:cubicBezTo>
                    <a:pt x="1527625" y="706590"/>
                    <a:pt x="1412723" y="791253"/>
                    <a:pt x="1510694" y="725941"/>
                  </a:cubicBezTo>
                  <a:cubicBezTo>
                    <a:pt x="1557562" y="585333"/>
                    <a:pt x="1535224" y="669717"/>
                    <a:pt x="1510694" y="363084"/>
                  </a:cubicBezTo>
                  <a:cubicBezTo>
                    <a:pt x="1509474" y="347833"/>
                    <a:pt x="1499499" y="334476"/>
                    <a:pt x="1496180" y="319541"/>
                  </a:cubicBezTo>
                  <a:cubicBezTo>
                    <a:pt x="1495964" y="318568"/>
                    <a:pt x="1482230" y="207761"/>
                    <a:pt x="1467151" y="188912"/>
                  </a:cubicBezTo>
                  <a:cubicBezTo>
                    <a:pt x="1443325" y="159129"/>
                    <a:pt x="1360912" y="136952"/>
                    <a:pt x="1336523" y="130855"/>
                  </a:cubicBezTo>
                  <a:cubicBezTo>
                    <a:pt x="1317170" y="126017"/>
                    <a:pt x="1297646" y="121821"/>
                    <a:pt x="1278465" y="116341"/>
                  </a:cubicBezTo>
                  <a:cubicBezTo>
                    <a:pt x="1263755" y="112138"/>
                    <a:pt x="1250165" y="103152"/>
                    <a:pt x="1234923" y="101827"/>
                  </a:cubicBezTo>
                  <a:cubicBezTo>
                    <a:pt x="1138404" y="93434"/>
                    <a:pt x="1041399" y="92150"/>
                    <a:pt x="944637" y="87312"/>
                  </a:cubicBezTo>
                  <a:lnTo>
                    <a:pt x="814008" y="43769"/>
                  </a:lnTo>
                  <a:cubicBezTo>
                    <a:pt x="799494" y="38931"/>
                    <a:pt x="785308" y="32966"/>
                    <a:pt x="770465" y="29255"/>
                  </a:cubicBezTo>
                  <a:cubicBezTo>
                    <a:pt x="697565" y="11030"/>
                    <a:pt x="731332" y="21049"/>
                    <a:pt x="668865" y="227"/>
                  </a:cubicBezTo>
                  <a:cubicBezTo>
                    <a:pt x="528620" y="15810"/>
                    <a:pt x="572104" y="-2192"/>
                    <a:pt x="538237" y="227"/>
                  </a:cubicBezTo>
                  <a:close/>
                </a:path>
              </a:pathLst>
            </a:custGeom>
            <a:solidFill>
              <a:schemeClr val="tx1"/>
            </a:soli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6" name="矩形 15"/>
            <p:cNvSpPr/>
            <p:nvPr/>
          </p:nvSpPr>
          <p:spPr>
            <a:xfrm>
              <a:off x="983921" y="2052995"/>
              <a:ext cx="384656" cy="426463"/>
            </a:xfrm>
            <a:prstGeom prst="rect">
              <a:avLst/>
            </a:prstGeom>
          </p:spPr>
          <p:txBody>
            <a:bodyPr wrap="square">
              <a:spAutoFit/>
            </a:bodyPr>
            <a:lstStyle/>
            <a:p>
              <a:pPr algn="ctr">
                <a:lnSpc>
                  <a:spcPct val="150000"/>
                </a:lnSpc>
              </a:pPr>
              <a:r>
                <a:rPr lang="en-US" altLang="zh-CN" sz="1600" b="1">
                  <a:solidFill>
                    <a:prstClr val="white"/>
                  </a:solidFill>
                  <a:latin typeface="华文楷体" panose="02010600040101010101" pitchFamily="2" charset="-122"/>
                  <a:ea typeface="华文楷体" panose="02010600040101010101" pitchFamily="2" charset="-122"/>
                </a:rPr>
                <a:t>4</a:t>
              </a:r>
              <a:endParaRPr lang="en-US" altLang="zh-CN" sz="1600" b="1">
                <a:solidFill>
                  <a:prstClr val="white"/>
                </a:solidFill>
                <a:latin typeface="华文楷体" panose="02010600040101010101" pitchFamily="2" charset="-122"/>
                <a:ea typeface="华文楷体" panose="02010600040101010101" pitchFamily="2" charset="-122"/>
              </a:endParaRPr>
            </a:p>
          </p:txBody>
        </p:sp>
      </p:grpSp>
      <p:grpSp>
        <p:nvGrpSpPr>
          <p:cNvPr id="17" name="组合 16"/>
          <p:cNvGrpSpPr/>
          <p:nvPr/>
        </p:nvGrpSpPr>
        <p:grpSpPr>
          <a:xfrm>
            <a:off x="4180113" y="5606214"/>
            <a:ext cx="472774" cy="493673"/>
            <a:chOff x="943428" y="2052995"/>
            <a:chExt cx="472774" cy="493673"/>
          </a:xfrm>
        </p:grpSpPr>
        <p:sp>
          <p:nvSpPr>
            <p:cNvPr id="18" name="任意多边形 17"/>
            <p:cNvSpPr/>
            <p:nvPr/>
          </p:nvSpPr>
          <p:spPr>
            <a:xfrm>
              <a:off x="943428" y="2086983"/>
              <a:ext cx="472774" cy="459685"/>
            </a:xfrm>
            <a:custGeom>
              <a:avLst/>
              <a:gdLst>
                <a:gd name="connsiteX0" fmla="*/ 538237 w 1538094"/>
                <a:gd name="connsiteY0" fmla="*/ 227 h 1111942"/>
                <a:gd name="connsiteX1" fmla="*/ 465665 w 1538094"/>
                <a:gd name="connsiteY1" fmla="*/ 14741 h 1111942"/>
                <a:gd name="connsiteX2" fmla="*/ 422123 w 1538094"/>
                <a:gd name="connsiteY2" fmla="*/ 29255 h 1111942"/>
                <a:gd name="connsiteX3" fmla="*/ 320523 w 1538094"/>
                <a:gd name="connsiteY3" fmla="*/ 43769 h 1111942"/>
                <a:gd name="connsiteX4" fmla="*/ 276980 w 1538094"/>
                <a:gd name="connsiteY4" fmla="*/ 58284 h 1111942"/>
                <a:gd name="connsiteX5" fmla="*/ 233437 w 1538094"/>
                <a:gd name="connsiteY5" fmla="*/ 101827 h 1111942"/>
                <a:gd name="connsiteX6" fmla="*/ 175380 w 1538094"/>
                <a:gd name="connsiteY6" fmla="*/ 188912 h 1111942"/>
                <a:gd name="connsiteX7" fmla="*/ 131837 w 1538094"/>
                <a:gd name="connsiteY7" fmla="*/ 217941 h 1111942"/>
                <a:gd name="connsiteX8" fmla="*/ 102808 w 1538094"/>
                <a:gd name="connsiteY8" fmla="*/ 261484 h 1111942"/>
                <a:gd name="connsiteX9" fmla="*/ 30237 w 1538094"/>
                <a:gd name="connsiteY9" fmla="*/ 348569 h 1111942"/>
                <a:gd name="connsiteX10" fmla="*/ 15723 w 1538094"/>
                <a:gd name="connsiteY10" fmla="*/ 551769 h 1111942"/>
                <a:gd name="connsiteX11" fmla="*/ 30237 w 1538094"/>
                <a:gd name="connsiteY11" fmla="*/ 609827 h 1111942"/>
                <a:gd name="connsiteX12" fmla="*/ 88294 w 1538094"/>
                <a:gd name="connsiteY12" fmla="*/ 696912 h 1111942"/>
                <a:gd name="connsiteX13" fmla="*/ 102808 w 1538094"/>
                <a:gd name="connsiteY13" fmla="*/ 740455 h 1111942"/>
                <a:gd name="connsiteX14" fmla="*/ 160865 w 1538094"/>
                <a:gd name="connsiteY14" fmla="*/ 827541 h 1111942"/>
                <a:gd name="connsiteX15" fmla="*/ 204408 w 1538094"/>
                <a:gd name="connsiteY15" fmla="*/ 914627 h 1111942"/>
                <a:gd name="connsiteX16" fmla="*/ 247951 w 1538094"/>
                <a:gd name="connsiteY16" fmla="*/ 943655 h 1111942"/>
                <a:gd name="connsiteX17" fmla="*/ 291494 w 1538094"/>
                <a:gd name="connsiteY17" fmla="*/ 958169 h 1111942"/>
                <a:gd name="connsiteX18" fmla="*/ 378580 w 1538094"/>
                <a:gd name="connsiteY18" fmla="*/ 1030741 h 1111942"/>
                <a:gd name="connsiteX19" fmla="*/ 465665 w 1538094"/>
                <a:gd name="connsiteY19" fmla="*/ 1059769 h 1111942"/>
                <a:gd name="connsiteX20" fmla="*/ 509208 w 1538094"/>
                <a:gd name="connsiteY20" fmla="*/ 1088798 h 1111942"/>
                <a:gd name="connsiteX21" fmla="*/ 886580 w 1538094"/>
                <a:gd name="connsiteY21" fmla="*/ 1088798 h 1111942"/>
                <a:gd name="connsiteX22" fmla="*/ 988180 w 1538094"/>
                <a:gd name="connsiteY22" fmla="*/ 1059769 h 1111942"/>
                <a:gd name="connsiteX23" fmla="*/ 1162351 w 1538094"/>
                <a:gd name="connsiteY23" fmla="*/ 1030741 h 1111942"/>
                <a:gd name="connsiteX24" fmla="*/ 1205894 w 1538094"/>
                <a:gd name="connsiteY24" fmla="*/ 1001712 h 1111942"/>
                <a:gd name="connsiteX25" fmla="*/ 1249437 w 1538094"/>
                <a:gd name="connsiteY25" fmla="*/ 987198 h 1111942"/>
                <a:gd name="connsiteX26" fmla="*/ 1292980 w 1538094"/>
                <a:gd name="connsiteY26" fmla="*/ 943655 h 1111942"/>
                <a:gd name="connsiteX27" fmla="*/ 1336523 w 1538094"/>
                <a:gd name="connsiteY27" fmla="*/ 914627 h 1111942"/>
                <a:gd name="connsiteX28" fmla="*/ 1365551 w 1538094"/>
                <a:gd name="connsiteY28" fmla="*/ 871084 h 1111942"/>
                <a:gd name="connsiteX29" fmla="*/ 1409094 w 1538094"/>
                <a:gd name="connsiteY29" fmla="*/ 842055 h 1111942"/>
                <a:gd name="connsiteX30" fmla="*/ 1510694 w 1538094"/>
                <a:gd name="connsiteY30" fmla="*/ 725941 h 1111942"/>
                <a:gd name="connsiteX31" fmla="*/ 1510694 w 1538094"/>
                <a:gd name="connsiteY31" fmla="*/ 363084 h 1111942"/>
                <a:gd name="connsiteX32" fmla="*/ 1496180 w 1538094"/>
                <a:gd name="connsiteY32" fmla="*/ 319541 h 1111942"/>
                <a:gd name="connsiteX33" fmla="*/ 1467151 w 1538094"/>
                <a:gd name="connsiteY33" fmla="*/ 188912 h 1111942"/>
                <a:gd name="connsiteX34" fmla="*/ 1336523 w 1538094"/>
                <a:gd name="connsiteY34" fmla="*/ 130855 h 1111942"/>
                <a:gd name="connsiteX35" fmla="*/ 1278465 w 1538094"/>
                <a:gd name="connsiteY35" fmla="*/ 116341 h 1111942"/>
                <a:gd name="connsiteX36" fmla="*/ 1234923 w 1538094"/>
                <a:gd name="connsiteY36" fmla="*/ 101827 h 1111942"/>
                <a:gd name="connsiteX37" fmla="*/ 944637 w 1538094"/>
                <a:gd name="connsiteY37" fmla="*/ 87312 h 1111942"/>
                <a:gd name="connsiteX38" fmla="*/ 814008 w 1538094"/>
                <a:gd name="connsiteY38" fmla="*/ 43769 h 1111942"/>
                <a:gd name="connsiteX39" fmla="*/ 770465 w 1538094"/>
                <a:gd name="connsiteY39" fmla="*/ 29255 h 1111942"/>
                <a:gd name="connsiteX40" fmla="*/ 668865 w 1538094"/>
                <a:gd name="connsiteY40" fmla="*/ 227 h 1111942"/>
                <a:gd name="connsiteX41" fmla="*/ 538237 w 1538094"/>
                <a:gd name="connsiteY41" fmla="*/ 227 h 1111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1538094" h="1111942">
                  <a:moveTo>
                    <a:pt x="538237" y="227"/>
                  </a:moveTo>
                  <a:cubicBezTo>
                    <a:pt x="504370" y="2646"/>
                    <a:pt x="489598" y="8758"/>
                    <a:pt x="465665" y="14741"/>
                  </a:cubicBezTo>
                  <a:cubicBezTo>
                    <a:pt x="450823" y="18452"/>
                    <a:pt x="437125" y="26255"/>
                    <a:pt x="422123" y="29255"/>
                  </a:cubicBezTo>
                  <a:cubicBezTo>
                    <a:pt x="388577" y="35964"/>
                    <a:pt x="354390" y="38931"/>
                    <a:pt x="320523" y="43769"/>
                  </a:cubicBezTo>
                  <a:cubicBezTo>
                    <a:pt x="306009" y="48607"/>
                    <a:pt x="289710" y="49797"/>
                    <a:pt x="276980" y="58284"/>
                  </a:cubicBezTo>
                  <a:cubicBezTo>
                    <a:pt x="259901" y="69670"/>
                    <a:pt x="246039" y="85624"/>
                    <a:pt x="233437" y="101827"/>
                  </a:cubicBezTo>
                  <a:cubicBezTo>
                    <a:pt x="212018" y="129366"/>
                    <a:pt x="204408" y="169560"/>
                    <a:pt x="175380" y="188912"/>
                  </a:cubicBezTo>
                  <a:lnTo>
                    <a:pt x="131837" y="217941"/>
                  </a:lnTo>
                  <a:cubicBezTo>
                    <a:pt x="122161" y="232455"/>
                    <a:pt x="113975" y="248083"/>
                    <a:pt x="102808" y="261484"/>
                  </a:cubicBezTo>
                  <a:cubicBezTo>
                    <a:pt x="9680" y="373236"/>
                    <a:pt x="102307" y="240465"/>
                    <a:pt x="30237" y="348569"/>
                  </a:cubicBezTo>
                  <a:cubicBezTo>
                    <a:pt x="-7935" y="463085"/>
                    <a:pt x="-6656" y="417497"/>
                    <a:pt x="15723" y="551769"/>
                  </a:cubicBezTo>
                  <a:cubicBezTo>
                    <a:pt x="19003" y="571446"/>
                    <a:pt x="21316" y="591985"/>
                    <a:pt x="30237" y="609827"/>
                  </a:cubicBezTo>
                  <a:cubicBezTo>
                    <a:pt x="45839" y="641032"/>
                    <a:pt x="88294" y="696912"/>
                    <a:pt x="88294" y="696912"/>
                  </a:cubicBezTo>
                  <a:cubicBezTo>
                    <a:pt x="93132" y="711426"/>
                    <a:pt x="95378" y="727081"/>
                    <a:pt x="102808" y="740455"/>
                  </a:cubicBezTo>
                  <a:cubicBezTo>
                    <a:pt x="119751" y="770953"/>
                    <a:pt x="149832" y="794443"/>
                    <a:pt x="160865" y="827541"/>
                  </a:cubicBezTo>
                  <a:cubicBezTo>
                    <a:pt x="172670" y="862953"/>
                    <a:pt x="176273" y="886492"/>
                    <a:pt x="204408" y="914627"/>
                  </a:cubicBezTo>
                  <a:cubicBezTo>
                    <a:pt x="216743" y="926962"/>
                    <a:pt x="232349" y="935854"/>
                    <a:pt x="247951" y="943655"/>
                  </a:cubicBezTo>
                  <a:cubicBezTo>
                    <a:pt x="261635" y="950497"/>
                    <a:pt x="276980" y="953331"/>
                    <a:pt x="291494" y="958169"/>
                  </a:cubicBezTo>
                  <a:cubicBezTo>
                    <a:pt x="318838" y="985513"/>
                    <a:pt x="342208" y="1014575"/>
                    <a:pt x="378580" y="1030741"/>
                  </a:cubicBezTo>
                  <a:cubicBezTo>
                    <a:pt x="406541" y="1043168"/>
                    <a:pt x="465665" y="1059769"/>
                    <a:pt x="465665" y="1059769"/>
                  </a:cubicBezTo>
                  <a:cubicBezTo>
                    <a:pt x="480179" y="1069445"/>
                    <a:pt x="493606" y="1080997"/>
                    <a:pt x="509208" y="1088798"/>
                  </a:cubicBezTo>
                  <a:cubicBezTo>
                    <a:pt x="612657" y="1140523"/>
                    <a:pt x="870601" y="1089493"/>
                    <a:pt x="886580" y="1088798"/>
                  </a:cubicBezTo>
                  <a:cubicBezTo>
                    <a:pt x="921087" y="1077296"/>
                    <a:pt x="951737" y="1065843"/>
                    <a:pt x="988180" y="1059769"/>
                  </a:cubicBezTo>
                  <a:cubicBezTo>
                    <a:pt x="1192056" y="1025789"/>
                    <a:pt x="1031693" y="1063405"/>
                    <a:pt x="1162351" y="1030741"/>
                  </a:cubicBezTo>
                  <a:cubicBezTo>
                    <a:pt x="1176865" y="1021065"/>
                    <a:pt x="1190292" y="1009513"/>
                    <a:pt x="1205894" y="1001712"/>
                  </a:cubicBezTo>
                  <a:cubicBezTo>
                    <a:pt x="1219578" y="994870"/>
                    <a:pt x="1236707" y="995685"/>
                    <a:pt x="1249437" y="987198"/>
                  </a:cubicBezTo>
                  <a:cubicBezTo>
                    <a:pt x="1266516" y="975812"/>
                    <a:pt x="1277211" y="956796"/>
                    <a:pt x="1292980" y="943655"/>
                  </a:cubicBezTo>
                  <a:cubicBezTo>
                    <a:pt x="1306381" y="932488"/>
                    <a:pt x="1322009" y="924303"/>
                    <a:pt x="1336523" y="914627"/>
                  </a:cubicBezTo>
                  <a:cubicBezTo>
                    <a:pt x="1346199" y="900113"/>
                    <a:pt x="1353216" y="883419"/>
                    <a:pt x="1365551" y="871084"/>
                  </a:cubicBezTo>
                  <a:cubicBezTo>
                    <a:pt x="1377886" y="858749"/>
                    <a:pt x="1397607" y="855183"/>
                    <a:pt x="1409094" y="842055"/>
                  </a:cubicBezTo>
                  <a:cubicBezTo>
                    <a:pt x="1527625" y="706590"/>
                    <a:pt x="1412723" y="791253"/>
                    <a:pt x="1510694" y="725941"/>
                  </a:cubicBezTo>
                  <a:cubicBezTo>
                    <a:pt x="1557562" y="585333"/>
                    <a:pt x="1535224" y="669717"/>
                    <a:pt x="1510694" y="363084"/>
                  </a:cubicBezTo>
                  <a:cubicBezTo>
                    <a:pt x="1509474" y="347833"/>
                    <a:pt x="1499499" y="334476"/>
                    <a:pt x="1496180" y="319541"/>
                  </a:cubicBezTo>
                  <a:cubicBezTo>
                    <a:pt x="1495964" y="318568"/>
                    <a:pt x="1482230" y="207761"/>
                    <a:pt x="1467151" y="188912"/>
                  </a:cubicBezTo>
                  <a:cubicBezTo>
                    <a:pt x="1443325" y="159129"/>
                    <a:pt x="1360912" y="136952"/>
                    <a:pt x="1336523" y="130855"/>
                  </a:cubicBezTo>
                  <a:cubicBezTo>
                    <a:pt x="1317170" y="126017"/>
                    <a:pt x="1297646" y="121821"/>
                    <a:pt x="1278465" y="116341"/>
                  </a:cubicBezTo>
                  <a:cubicBezTo>
                    <a:pt x="1263755" y="112138"/>
                    <a:pt x="1250165" y="103152"/>
                    <a:pt x="1234923" y="101827"/>
                  </a:cubicBezTo>
                  <a:cubicBezTo>
                    <a:pt x="1138404" y="93434"/>
                    <a:pt x="1041399" y="92150"/>
                    <a:pt x="944637" y="87312"/>
                  </a:cubicBezTo>
                  <a:lnTo>
                    <a:pt x="814008" y="43769"/>
                  </a:lnTo>
                  <a:cubicBezTo>
                    <a:pt x="799494" y="38931"/>
                    <a:pt x="785308" y="32966"/>
                    <a:pt x="770465" y="29255"/>
                  </a:cubicBezTo>
                  <a:cubicBezTo>
                    <a:pt x="697565" y="11030"/>
                    <a:pt x="731332" y="21049"/>
                    <a:pt x="668865" y="227"/>
                  </a:cubicBezTo>
                  <a:cubicBezTo>
                    <a:pt x="528620" y="15810"/>
                    <a:pt x="572104" y="-2192"/>
                    <a:pt x="538237" y="227"/>
                  </a:cubicBezTo>
                  <a:close/>
                </a:path>
              </a:pathLst>
            </a:custGeom>
            <a:solidFill>
              <a:schemeClr val="tx1"/>
            </a:soli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9" name="矩形 18"/>
            <p:cNvSpPr/>
            <p:nvPr/>
          </p:nvSpPr>
          <p:spPr>
            <a:xfrm>
              <a:off x="983921" y="2052995"/>
              <a:ext cx="384656" cy="426463"/>
            </a:xfrm>
            <a:prstGeom prst="rect">
              <a:avLst/>
            </a:prstGeom>
          </p:spPr>
          <p:txBody>
            <a:bodyPr wrap="square">
              <a:spAutoFit/>
            </a:bodyPr>
            <a:lstStyle/>
            <a:p>
              <a:pPr algn="ctr">
                <a:lnSpc>
                  <a:spcPct val="150000"/>
                </a:lnSpc>
              </a:pPr>
              <a:r>
                <a:rPr lang="en-US" altLang="zh-CN" sz="1600" b="1">
                  <a:solidFill>
                    <a:prstClr val="white"/>
                  </a:solidFill>
                  <a:latin typeface="华文楷体" panose="02010600040101010101" pitchFamily="2" charset="-122"/>
                  <a:ea typeface="华文楷体" panose="02010600040101010101" pitchFamily="2" charset="-122"/>
                </a:rPr>
                <a:t>5</a:t>
              </a:r>
              <a:endParaRPr lang="en-US" altLang="zh-CN" sz="1600" b="1">
                <a:solidFill>
                  <a:prstClr val="white"/>
                </a:solidFill>
                <a:latin typeface="华文楷体" panose="02010600040101010101" pitchFamily="2" charset="-122"/>
                <a:ea typeface="华文楷体" panose="02010600040101010101" pitchFamily="2" charset="-122"/>
              </a:endParaRPr>
            </a:p>
          </p:txBody>
        </p:sp>
      </p:grpSp>
      <p:sp>
        <p:nvSpPr>
          <p:cNvPr id="20" name="矩形 19"/>
          <p:cNvSpPr/>
          <p:nvPr/>
        </p:nvSpPr>
        <p:spPr>
          <a:xfrm>
            <a:off x="4627625" y="2276312"/>
            <a:ext cx="4424588" cy="415498"/>
          </a:xfrm>
          <a:prstGeom prst="rect">
            <a:avLst/>
          </a:prstGeom>
        </p:spPr>
        <p:txBody>
          <a:bodyPr wrap="square">
            <a:spAutoFit/>
          </a:bodyPr>
          <a:lstStyle/>
          <a:p>
            <a:pPr>
              <a:lnSpc>
                <a:spcPct val="150000"/>
              </a:lnSpc>
            </a:pPr>
            <a:r>
              <a:rPr lang="zh-CN" altLang="en-US" sz="1400">
                <a:solidFill>
                  <a:prstClr val="black"/>
                </a:solidFill>
                <a:latin typeface="华文楷体" panose="02010600040101010101" pitchFamily="2" charset="-122"/>
                <a:ea typeface="华文楷体" panose="02010600040101010101" pitchFamily="2" charset="-122"/>
              </a:rPr>
              <a:t>蕴含大量中国元素并适应全球流行趋势的艺术形式</a:t>
            </a:r>
            <a:endParaRPr lang="zh-CN" altLang="en-US" sz="1400">
              <a:solidFill>
                <a:prstClr val="black"/>
              </a:solidFill>
              <a:latin typeface="华文楷体" panose="02010600040101010101" pitchFamily="2" charset="-122"/>
              <a:ea typeface="华文楷体" panose="02010600040101010101" pitchFamily="2" charset="-122"/>
            </a:endParaRPr>
          </a:p>
        </p:txBody>
      </p:sp>
      <p:sp>
        <p:nvSpPr>
          <p:cNvPr id="21" name="矩形 20"/>
          <p:cNvSpPr/>
          <p:nvPr/>
        </p:nvSpPr>
        <p:spPr>
          <a:xfrm>
            <a:off x="4627625" y="3109811"/>
            <a:ext cx="4424588" cy="415498"/>
          </a:xfrm>
          <a:prstGeom prst="rect">
            <a:avLst/>
          </a:prstGeom>
        </p:spPr>
        <p:txBody>
          <a:bodyPr wrap="square">
            <a:spAutoFit/>
          </a:bodyPr>
          <a:lstStyle/>
          <a:p>
            <a:pPr>
              <a:lnSpc>
                <a:spcPct val="150000"/>
              </a:lnSpc>
            </a:pPr>
            <a:r>
              <a:rPr lang="zh-CN" altLang="en-US" sz="1400">
                <a:solidFill>
                  <a:prstClr val="black"/>
                </a:solidFill>
                <a:latin typeface="华文楷体" panose="02010600040101010101" pitchFamily="2" charset="-122"/>
                <a:ea typeface="华文楷体" panose="02010600040101010101" pitchFamily="2" charset="-122"/>
              </a:rPr>
              <a:t>蕴含大量中国元素并适应全球流行趋势的艺术形式</a:t>
            </a:r>
            <a:endParaRPr lang="zh-CN" altLang="en-US" sz="1400">
              <a:solidFill>
                <a:prstClr val="black"/>
              </a:solidFill>
              <a:latin typeface="华文楷体" panose="02010600040101010101" pitchFamily="2" charset="-122"/>
              <a:ea typeface="华文楷体" panose="02010600040101010101" pitchFamily="2" charset="-122"/>
            </a:endParaRPr>
          </a:p>
        </p:txBody>
      </p:sp>
      <p:sp>
        <p:nvSpPr>
          <p:cNvPr id="22" name="矩形 21"/>
          <p:cNvSpPr/>
          <p:nvPr/>
        </p:nvSpPr>
        <p:spPr>
          <a:xfrm>
            <a:off x="4627625" y="3899495"/>
            <a:ext cx="4424588" cy="415498"/>
          </a:xfrm>
          <a:prstGeom prst="rect">
            <a:avLst/>
          </a:prstGeom>
        </p:spPr>
        <p:txBody>
          <a:bodyPr wrap="square">
            <a:spAutoFit/>
          </a:bodyPr>
          <a:lstStyle/>
          <a:p>
            <a:pPr>
              <a:lnSpc>
                <a:spcPct val="150000"/>
              </a:lnSpc>
            </a:pPr>
            <a:r>
              <a:rPr lang="zh-CN" altLang="en-US" sz="1400">
                <a:solidFill>
                  <a:prstClr val="black"/>
                </a:solidFill>
                <a:latin typeface="华文楷体" panose="02010600040101010101" pitchFamily="2" charset="-122"/>
                <a:ea typeface="华文楷体" panose="02010600040101010101" pitchFamily="2" charset="-122"/>
              </a:rPr>
              <a:t>蕴含大量中国元素并适应全球流行趋势的艺术形式</a:t>
            </a:r>
            <a:endParaRPr lang="zh-CN" altLang="en-US" sz="1400">
              <a:solidFill>
                <a:prstClr val="black"/>
              </a:solidFill>
              <a:latin typeface="华文楷体" panose="02010600040101010101" pitchFamily="2" charset="-122"/>
              <a:ea typeface="华文楷体" panose="02010600040101010101" pitchFamily="2" charset="-122"/>
            </a:endParaRPr>
          </a:p>
        </p:txBody>
      </p:sp>
      <p:sp>
        <p:nvSpPr>
          <p:cNvPr id="23" name="矩形 22"/>
          <p:cNvSpPr/>
          <p:nvPr/>
        </p:nvSpPr>
        <p:spPr>
          <a:xfrm>
            <a:off x="4627625" y="4732994"/>
            <a:ext cx="4424588" cy="415498"/>
          </a:xfrm>
          <a:prstGeom prst="rect">
            <a:avLst/>
          </a:prstGeom>
        </p:spPr>
        <p:txBody>
          <a:bodyPr wrap="square">
            <a:spAutoFit/>
          </a:bodyPr>
          <a:lstStyle/>
          <a:p>
            <a:pPr>
              <a:lnSpc>
                <a:spcPct val="150000"/>
              </a:lnSpc>
            </a:pPr>
            <a:r>
              <a:rPr lang="zh-CN" altLang="en-US" sz="1400">
                <a:solidFill>
                  <a:prstClr val="black"/>
                </a:solidFill>
                <a:latin typeface="华文楷体" panose="02010600040101010101" pitchFamily="2" charset="-122"/>
                <a:ea typeface="华文楷体" panose="02010600040101010101" pitchFamily="2" charset="-122"/>
              </a:rPr>
              <a:t>蕴含大量中国元素并适应全球流行趋势的艺术形式</a:t>
            </a:r>
            <a:endParaRPr lang="zh-CN" altLang="en-US" sz="1400">
              <a:solidFill>
                <a:prstClr val="black"/>
              </a:solidFill>
              <a:latin typeface="华文楷体" panose="02010600040101010101" pitchFamily="2" charset="-122"/>
              <a:ea typeface="华文楷体" panose="02010600040101010101" pitchFamily="2" charset="-122"/>
            </a:endParaRPr>
          </a:p>
        </p:txBody>
      </p:sp>
      <p:sp>
        <p:nvSpPr>
          <p:cNvPr id="24" name="矩形 23"/>
          <p:cNvSpPr/>
          <p:nvPr/>
        </p:nvSpPr>
        <p:spPr>
          <a:xfrm>
            <a:off x="4627625" y="5625870"/>
            <a:ext cx="4424588" cy="415498"/>
          </a:xfrm>
          <a:prstGeom prst="rect">
            <a:avLst/>
          </a:prstGeom>
        </p:spPr>
        <p:txBody>
          <a:bodyPr wrap="square">
            <a:spAutoFit/>
          </a:bodyPr>
          <a:lstStyle/>
          <a:p>
            <a:pPr>
              <a:lnSpc>
                <a:spcPct val="150000"/>
              </a:lnSpc>
            </a:pPr>
            <a:r>
              <a:rPr lang="zh-CN" altLang="en-US" sz="1400">
                <a:solidFill>
                  <a:prstClr val="black"/>
                </a:solidFill>
                <a:latin typeface="华文楷体" panose="02010600040101010101" pitchFamily="2" charset="-122"/>
                <a:ea typeface="华文楷体" panose="02010600040101010101" pitchFamily="2" charset="-122"/>
              </a:rPr>
              <a:t>蕴含大量中国元素并适应全球流行趋势的艺术形式</a:t>
            </a:r>
            <a:endParaRPr lang="zh-CN" altLang="en-US" sz="1400">
              <a:solidFill>
                <a:prstClr val="black"/>
              </a:solidFill>
              <a:latin typeface="华文楷体" panose="02010600040101010101" pitchFamily="2" charset="-122"/>
              <a:ea typeface="华文楷体" panose="02010600040101010101" pitchFamily="2" charset="-122"/>
            </a:endParaRPr>
          </a:p>
        </p:txBody>
      </p:sp>
    </p:spTree>
  </p:cSld>
  <p:clrMapOvr>
    <a:masterClrMapping/>
  </p:clrMapOvr>
  <p:transition spd="slow" advTm="500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750"/>
                                        <p:tgtEl>
                                          <p:spTgt spid="5"/>
                                        </p:tgtEl>
                                      </p:cBhvr>
                                    </p:animEffect>
                                  </p:childTnLst>
                                </p:cTn>
                              </p:par>
                            </p:childTnLst>
                          </p:cTn>
                        </p:par>
                        <p:par>
                          <p:cTn id="8" fill="hold">
                            <p:stCondLst>
                              <p:cond delay="1000"/>
                            </p:stCondLst>
                            <p:childTnLst>
                              <p:par>
                                <p:cTn id="9" presetID="10" presetClass="entr" presetSubtype="0"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750"/>
                                        <p:tgtEl>
                                          <p:spTgt spid="2"/>
                                        </p:tgtEl>
                                      </p:cBhvr>
                                    </p:animEffect>
                                  </p:childTnLst>
                                </p:cTn>
                              </p:par>
                            </p:childTnLst>
                          </p:cTn>
                        </p:par>
                        <p:par>
                          <p:cTn id="12" fill="hold">
                            <p:stCondLst>
                              <p:cond delay="2000"/>
                            </p:stCondLst>
                            <p:childTnLst>
                              <p:par>
                                <p:cTn id="13" presetID="10" presetClass="entr" presetSubtype="0" fill="hold" grpId="0" nodeType="afterEffect">
                                  <p:stCondLst>
                                    <p:cond delay="0"/>
                                  </p:stCondLst>
                                  <p:childTnLst>
                                    <p:set>
                                      <p:cBhvr>
                                        <p:cTn id="14" dur="1" fill="hold">
                                          <p:stCondLst>
                                            <p:cond delay="0"/>
                                          </p:stCondLst>
                                        </p:cTn>
                                        <p:tgtEl>
                                          <p:spTgt spid="20"/>
                                        </p:tgtEl>
                                        <p:attrNameLst>
                                          <p:attrName>style.visibility</p:attrName>
                                        </p:attrNameLst>
                                      </p:cBhvr>
                                      <p:to>
                                        <p:strVal val="visible"/>
                                      </p:to>
                                    </p:set>
                                    <p:animEffect transition="in" filter="fade">
                                      <p:cBhvr>
                                        <p:cTn id="15" dur="750"/>
                                        <p:tgtEl>
                                          <p:spTgt spid="20"/>
                                        </p:tgtEl>
                                      </p:cBhvr>
                                    </p:animEffect>
                                  </p:childTnLst>
                                </p:cTn>
                              </p:par>
                            </p:childTnLst>
                          </p:cTn>
                        </p:par>
                        <p:par>
                          <p:cTn id="16" fill="hold">
                            <p:stCondLst>
                              <p:cond delay="3000"/>
                            </p:stCondLst>
                            <p:childTnLst>
                              <p:par>
                                <p:cTn id="17" presetID="10" presetClass="entr" presetSubtype="0" fill="hold" nodeType="after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fade">
                                      <p:cBhvr>
                                        <p:cTn id="19" dur="500"/>
                                        <p:tgtEl>
                                          <p:spTgt spid="8"/>
                                        </p:tgtEl>
                                      </p:cBhvr>
                                    </p:animEffect>
                                  </p:childTnLst>
                                </p:cTn>
                              </p:par>
                            </p:childTnLst>
                          </p:cTn>
                        </p:par>
                        <p:par>
                          <p:cTn id="20" fill="hold">
                            <p:stCondLst>
                              <p:cond delay="3500"/>
                            </p:stCondLst>
                            <p:childTnLst>
                              <p:par>
                                <p:cTn id="21" presetID="10" presetClass="entr" presetSubtype="0" fill="hold" grpId="0" nodeType="afterEffect">
                                  <p:stCondLst>
                                    <p:cond delay="0"/>
                                  </p:stCondLst>
                                  <p:childTnLst>
                                    <p:set>
                                      <p:cBhvr>
                                        <p:cTn id="22" dur="1" fill="hold">
                                          <p:stCondLst>
                                            <p:cond delay="0"/>
                                          </p:stCondLst>
                                        </p:cTn>
                                        <p:tgtEl>
                                          <p:spTgt spid="21"/>
                                        </p:tgtEl>
                                        <p:attrNameLst>
                                          <p:attrName>style.visibility</p:attrName>
                                        </p:attrNameLst>
                                      </p:cBhvr>
                                      <p:to>
                                        <p:strVal val="visible"/>
                                      </p:to>
                                    </p:set>
                                    <p:animEffect transition="in" filter="fade">
                                      <p:cBhvr>
                                        <p:cTn id="23" dur="500"/>
                                        <p:tgtEl>
                                          <p:spTgt spid="21"/>
                                        </p:tgtEl>
                                      </p:cBhvr>
                                    </p:animEffect>
                                  </p:childTnLst>
                                </p:cTn>
                              </p:par>
                            </p:childTnLst>
                          </p:cTn>
                        </p:par>
                        <p:par>
                          <p:cTn id="24" fill="hold">
                            <p:stCondLst>
                              <p:cond delay="4000"/>
                            </p:stCondLst>
                            <p:childTnLst>
                              <p:par>
                                <p:cTn id="25" presetID="10" presetClass="entr" presetSubtype="0" fill="hold" nodeType="after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fade">
                                      <p:cBhvr>
                                        <p:cTn id="27" dur="500"/>
                                        <p:tgtEl>
                                          <p:spTgt spid="11"/>
                                        </p:tgtEl>
                                      </p:cBhvr>
                                    </p:animEffect>
                                  </p:childTnLst>
                                </p:cTn>
                              </p:par>
                            </p:childTnLst>
                          </p:cTn>
                        </p:par>
                        <p:par>
                          <p:cTn id="28" fill="hold">
                            <p:stCondLst>
                              <p:cond delay="4500"/>
                            </p:stCondLst>
                            <p:childTnLst>
                              <p:par>
                                <p:cTn id="29" presetID="10" presetClass="entr" presetSubtype="0" fill="hold" grpId="0" nodeType="afterEffect">
                                  <p:stCondLst>
                                    <p:cond delay="0"/>
                                  </p:stCondLst>
                                  <p:childTnLst>
                                    <p:set>
                                      <p:cBhvr>
                                        <p:cTn id="30" dur="1" fill="hold">
                                          <p:stCondLst>
                                            <p:cond delay="0"/>
                                          </p:stCondLst>
                                        </p:cTn>
                                        <p:tgtEl>
                                          <p:spTgt spid="22"/>
                                        </p:tgtEl>
                                        <p:attrNameLst>
                                          <p:attrName>style.visibility</p:attrName>
                                        </p:attrNameLst>
                                      </p:cBhvr>
                                      <p:to>
                                        <p:strVal val="visible"/>
                                      </p:to>
                                    </p:set>
                                    <p:animEffect transition="in" filter="fade">
                                      <p:cBhvr>
                                        <p:cTn id="31" dur="500"/>
                                        <p:tgtEl>
                                          <p:spTgt spid="22"/>
                                        </p:tgtEl>
                                      </p:cBhvr>
                                    </p:animEffect>
                                  </p:childTnLst>
                                </p:cTn>
                              </p:par>
                            </p:childTnLst>
                          </p:cTn>
                        </p:par>
                        <p:par>
                          <p:cTn id="32" fill="hold">
                            <p:stCondLst>
                              <p:cond delay="5000"/>
                            </p:stCondLst>
                            <p:childTnLst>
                              <p:par>
                                <p:cTn id="33" presetID="10" presetClass="entr" presetSubtype="0" fill="hold" nodeType="afterEffect">
                                  <p:stCondLst>
                                    <p:cond delay="0"/>
                                  </p:stCondLst>
                                  <p:childTnLst>
                                    <p:set>
                                      <p:cBhvr>
                                        <p:cTn id="34" dur="1" fill="hold">
                                          <p:stCondLst>
                                            <p:cond delay="0"/>
                                          </p:stCondLst>
                                        </p:cTn>
                                        <p:tgtEl>
                                          <p:spTgt spid="14"/>
                                        </p:tgtEl>
                                        <p:attrNameLst>
                                          <p:attrName>style.visibility</p:attrName>
                                        </p:attrNameLst>
                                      </p:cBhvr>
                                      <p:to>
                                        <p:strVal val="visible"/>
                                      </p:to>
                                    </p:set>
                                    <p:animEffect transition="in" filter="fade">
                                      <p:cBhvr>
                                        <p:cTn id="35" dur="500"/>
                                        <p:tgtEl>
                                          <p:spTgt spid="14"/>
                                        </p:tgtEl>
                                      </p:cBhvr>
                                    </p:animEffect>
                                  </p:childTnLst>
                                </p:cTn>
                              </p:par>
                            </p:childTnLst>
                          </p:cTn>
                        </p:par>
                        <p:par>
                          <p:cTn id="36" fill="hold">
                            <p:stCondLst>
                              <p:cond delay="5500"/>
                            </p:stCondLst>
                            <p:childTnLst>
                              <p:par>
                                <p:cTn id="37" presetID="10" presetClass="entr" presetSubtype="0" fill="hold" grpId="0" nodeType="afterEffect">
                                  <p:stCondLst>
                                    <p:cond delay="0"/>
                                  </p:stCondLst>
                                  <p:childTnLst>
                                    <p:set>
                                      <p:cBhvr>
                                        <p:cTn id="38" dur="1" fill="hold">
                                          <p:stCondLst>
                                            <p:cond delay="0"/>
                                          </p:stCondLst>
                                        </p:cTn>
                                        <p:tgtEl>
                                          <p:spTgt spid="23"/>
                                        </p:tgtEl>
                                        <p:attrNameLst>
                                          <p:attrName>style.visibility</p:attrName>
                                        </p:attrNameLst>
                                      </p:cBhvr>
                                      <p:to>
                                        <p:strVal val="visible"/>
                                      </p:to>
                                    </p:set>
                                    <p:animEffect transition="in" filter="fade">
                                      <p:cBhvr>
                                        <p:cTn id="39" dur="500"/>
                                        <p:tgtEl>
                                          <p:spTgt spid="23"/>
                                        </p:tgtEl>
                                      </p:cBhvr>
                                    </p:animEffect>
                                  </p:childTnLst>
                                </p:cTn>
                              </p:par>
                            </p:childTnLst>
                          </p:cTn>
                        </p:par>
                        <p:par>
                          <p:cTn id="40" fill="hold">
                            <p:stCondLst>
                              <p:cond delay="6000"/>
                            </p:stCondLst>
                            <p:childTnLst>
                              <p:par>
                                <p:cTn id="41" presetID="10" presetClass="entr" presetSubtype="0" fill="hold" nodeType="afterEffect">
                                  <p:stCondLst>
                                    <p:cond delay="0"/>
                                  </p:stCondLst>
                                  <p:childTnLst>
                                    <p:set>
                                      <p:cBhvr>
                                        <p:cTn id="42" dur="1" fill="hold">
                                          <p:stCondLst>
                                            <p:cond delay="0"/>
                                          </p:stCondLst>
                                        </p:cTn>
                                        <p:tgtEl>
                                          <p:spTgt spid="17"/>
                                        </p:tgtEl>
                                        <p:attrNameLst>
                                          <p:attrName>style.visibility</p:attrName>
                                        </p:attrNameLst>
                                      </p:cBhvr>
                                      <p:to>
                                        <p:strVal val="visible"/>
                                      </p:to>
                                    </p:set>
                                    <p:animEffect transition="in" filter="fade">
                                      <p:cBhvr>
                                        <p:cTn id="43" dur="500"/>
                                        <p:tgtEl>
                                          <p:spTgt spid="17"/>
                                        </p:tgtEl>
                                      </p:cBhvr>
                                    </p:animEffect>
                                  </p:childTnLst>
                                </p:cTn>
                              </p:par>
                            </p:childTnLst>
                          </p:cTn>
                        </p:par>
                        <p:par>
                          <p:cTn id="44" fill="hold">
                            <p:stCondLst>
                              <p:cond delay="6500"/>
                            </p:stCondLst>
                            <p:childTnLst>
                              <p:par>
                                <p:cTn id="45" presetID="10" presetClass="entr" presetSubtype="0" fill="hold" grpId="0" nodeType="afterEffect">
                                  <p:stCondLst>
                                    <p:cond delay="0"/>
                                  </p:stCondLst>
                                  <p:childTnLst>
                                    <p:set>
                                      <p:cBhvr>
                                        <p:cTn id="46" dur="1" fill="hold">
                                          <p:stCondLst>
                                            <p:cond delay="0"/>
                                          </p:stCondLst>
                                        </p:cTn>
                                        <p:tgtEl>
                                          <p:spTgt spid="24"/>
                                        </p:tgtEl>
                                        <p:attrNameLst>
                                          <p:attrName>style.visibility</p:attrName>
                                        </p:attrNameLst>
                                      </p:cBhvr>
                                      <p:to>
                                        <p:strVal val="visible"/>
                                      </p:to>
                                    </p:set>
                                    <p:animEffect transition="in" filter="fade">
                                      <p:cBhvr>
                                        <p:cTn id="47"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20" grpId="0"/>
      <p:bldP spid="21" grpId="0"/>
      <p:bldP spid="22" grpId="0"/>
      <p:bldP spid="23" grpId="0"/>
      <p:bldP spid="24"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6" name="图表 35"/>
          <p:cNvGraphicFramePr/>
          <p:nvPr/>
        </p:nvGraphicFramePr>
        <p:xfrm>
          <a:off x="5803967" y="1705812"/>
          <a:ext cx="6096000" cy="4064000"/>
        </p:xfrm>
        <a:graphic>
          <a:graphicData uri="http://schemas.openxmlformats.org/drawingml/2006/chart">
            <c:chart xmlns:c="http://schemas.openxmlformats.org/drawingml/2006/chart" xmlns:r="http://schemas.openxmlformats.org/officeDocument/2006/relationships" r:id="rId1"/>
          </a:graphicData>
        </a:graphic>
      </p:graphicFrame>
      <p:grpSp>
        <p:nvGrpSpPr>
          <p:cNvPr id="2" name="组合 1"/>
          <p:cNvGrpSpPr/>
          <p:nvPr/>
        </p:nvGrpSpPr>
        <p:grpSpPr>
          <a:xfrm>
            <a:off x="934357" y="1993279"/>
            <a:ext cx="6046914" cy="3079463"/>
            <a:chOff x="290286" y="2276307"/>
            <a:chExt cx="6046914" cy="3079463"/>
          </a:xfrm>
        </p:grpSpPr>
        <p:pic>
          <p:nvPicPr>
            <p:cNvPr id="37" name="图片 36"/>
            <p:cNvPicPr>
              <a:picLocks noChangeAspect="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290286" y="2276307"/>
              <a:ext cx="6046914" cy="3079463"/>
            </a:xfrm>
            <a:prstGeom prst="rect">
              <a:avLst/>
            </a:prstGeom>
          </p:spPr>
        </p:pic>
        <p:sp>
          <p:nvSpPr>
            <p:cNvPr id="38" name="文本框 37"/>
            <p:cNvSpPr txBox="1"/>
            <p:nvPr/>
          </p:nvSpPr>
          <p:spPr>
            <a:xfrm>
              <a:off x="1570784" y="3118030"/>
              <a:ext cx="4075273" cy="1569660"/>
            </a:xfrm>
            <a:prstGeom prst="rect">
              <a:avLst/>
            </a:prstGeom>
            <a:noFill/>
          </p:spPr>
          <p:txBody>
            <a:bodyPr wrap="square" rtlCol="0">
              <a:spAutoFit/>
            </a:bodyPr>
            <a:lstStyle/>
            <a:p>
              <a:pPr algn="just" fontAlgn="base">
                <a:lnSpc>
                  <a:spcPct val="150000"/>
                </a:lnSpc>
                <a:spcBef>
                  <a:spcPct val="0"/>
                </a:spcBef>
                <a:spcAft>
                  <a:spcPct val="0"/>
                </a:spcAft>
              </a:pPr>
              <a:r>
                <a:rPr lang="zh-CN" altLang="en-US" sz="1600">
                  <a:solidFill>
                    <a:prstClr val="white"/>
                  </a:solidFill>
                  <a:latin typeface="叶根友刀锋黑草" panose="02010601030101010101" pitchFamily="2" charset="-122"/>
                  <a:ea typeface="叶根友刀锋黑草" panose="02010601030101010101" pitchFamily="2" charset="-122"/>
                </a:rPr>
                <a:t>中国风就是三古三新（古辞赋、古文化、古旋律、新唱法、新编曲、新概念）结合的中国独特乐种。歌词具有中国文化内涵，使用新派唱法和编曲技巧烘托歌曲氛围。</a:t>
              </a:r>
              <a:endParaRPr lang="zh-CN" altLang="en-US" sz="1600">
                <a:solidFill>
                  <a:prstClr val="white"/>
                </a:solidFill>
                <a:latin typeface="叶根友刀锋黑草" panose="02010601030101010101" pitchFamily="2" charset="-122"/>
                <a:ea typeface="叶根友刀锋黑草" panose="02010601030101010101" pitchFamily="2" charset="-122"/>
              </a:endParaRPr>
            </a:p>
          </p:txBody>
        </p:sp>
      </p:grpSp>
    </p:spTree>
  </p:cSld>
  <p:clrMapOvr>
    <a:masterClrMapping/>
  </p:clrMapOvr>
  <p:transition spd="slow" advTm="500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withEffect">
                                  <p:stCondLst>
                                    <p:cond delay="250"/>
                                  </p:stCondLst>
                                  <p:childTnLst>
                                    <p:set>
                                      <p:cBhvr>
                                        <p:cTn id="6" dur="1" fill="hold">
                                          <p:stCondLst>
                                            <p:cond delay="0"/>
                                          </p:stCondLst>
                                        </p:cTn>
                                        <p:tgtEl>
                                          <p:spTgt spid="36"/>
                                        </p:tgtEl>
                                        <p:attrNameLst>
                                          <p:attrName>style.visibility</p:attrName>
                                        </p:attrNameLst>
                                      </p:cBhvr>
                                      <p:to>
                                        <p:strVal val="visible"/>
                                      </p:to>
                                    </p:set>
                                    <p:animEffect transition="in" filter="wipe(right)">
                                      <p:cBhvr>
                                        <p:cTn id="7" dur="500"/>
                                        <p:tgtEl>
                                          <p:spTgt spid="36"/>
                                        </p:tgtEl>
                                      </p:cBhvr>
                                    </p:animEffect>
                                  </p:childTnLst>
                                </p:cTn>
                              </p:par>
                              <p:par>
                                <p:cTn id="8" presetID="22" presetClass="entr" presetSubtype="8" fill="hold"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wipe(left)">
                                      <p:cBhvr>
                                        <p:cTn id="10"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36" grpId="0">
        <p:bldAsOne/>
      </p:bldGraphic>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圆角矩形 1"/>
          <p:cNvSpPr/>
          <p:nvPr/>
        </p:nvSpPr>
        <p:spPr>
          <a:xfrm>
            <a:off x="2463272" y="1733462"/>
            <a:ext cx="2016224" cy="936104"/>
          </a:xfrm>
          <a:prstGeom prst="round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a:solidFill>
                <a:prstClr val="white"/>
              </a:solidFill>
              <a:latin typeface="微软雅黑" panose="020B0503020204020204" charset="-122"/>
              <a:ea typeface="微软雅黑" panose="020B0503020204020204" charset="-122"/>
            </a:endParaRPr>
          </a:p>
        </p:txBody>
      </p:sp>
      <p:cxnSp>
        <p:nvCxnSpPr>
          <p:cNvPr id="6" name="直接连接符 5"/>
          <p:cNvCxnSpPr/>
          <p:nvPr/>
        </p:nvCxnSpPr>
        <p:spPr>
          <a:xfrm>
            <a:off x="2463272" y="2453542"/>
            <a:ext cx="2016224" cy="0"/>
          </a:xfrm>
          <a:prstGeom prst="line">
            <a:avLst/>
          </a:prstGeom>
          <a:solidFill>
            <a:srgbClr val="5C8546"/>
          </a:solidFill>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8" name="直接连接符 7"/>
          <p:cNvCxnSpPr/>
          <p:nvPr/>
        </p:nvCxnSpPr>
        <p:spPr>
          <a:xfrm>
            <a:off x="4119456" y="1733462"/>
            <a:ext cx="0" cy="936104"/>
          </a:xfrm>
          <a:prstGeom prst="line">
            <a:avLst/>
          </a:prstGeom>
          <a:solidFill>
            <a:srgbClr val="5C8546"/>
          </a:solidFill>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sp>
        <p:nvSpPr>
          <p:cNvPr id="9" name="文本框 8"/>
          <p:cNvSpPr txBox="1"/>
          <p:nvPr/>
        </p:nvSpPr>
        <p:spPr>
          <a:xfrm>
            <a:off x="2637443" y="2021467"/>
            <a:ext cx="1415772" cy="369332"/>
          </a:xfrm>
          <a:prstGeom prst="rect">
            <a:avLst/>
          </a:prstGeom>
          <a:noFill/>
        </p:spPr>
        <p:txBody>
          <a:bodyPr wrap="none" rtlCol="0">
            <a:spAutoFit/>
          </a:bodyPr>
          <a:lstStyle/>
          <a:p>
            <a:pPr fontAlgn="base">
              <a:spcBef>
                <a:spcPct val="0"/>
              </a:spcBef>
              <a:spcAft>
                <a:spcPct val="0"/>
              </a:spcAft>
            </a:pPr>
            <a:r>
              <a:rPr lang="zh-CN" altLang="en-US" spc="600">
                <a:solidFill>
                  <a:prstClr val="white"/>
                </a:solidFill>
                <a:latin typeface="微软雅黑" panose="020B0503020204020204" charset="-122"/>
                <a:ea typeface="微软雅黑" panose="020B0503020204020204" charset="-122"/>
              </a:rPr>
              <a:t>信息标题</a:t>
            </a:r>
            <a:endParaRPr lang="zh-CN" altLang="en-US" spc="600">
              <a:solidFill>
                <a:prstClr val="white"/>
              </a:solidFill>
              <a:latin typeface="微软雅黑" panose="020B0503020204020204" charset="-122"/>
              <a:ea typeface="微软雅黑" panose="020B0503020204020204" charset="-122"/>
            </a:endParaRPr>
          </a:p>
        </p:txBody>
      </p:sp>
      <p:sp>
        <p:nvSpPr>
          <p:cNvPr id="25" name="圆角矩形 24"/>
          <p:cNvSpPr/>
          <p:nvPr/>
        </p:nvSpPr>
        <p:spPr>
          <a:xfrm>
            <a:off x="2463272" y="3173622"/>
            <a:ext cx="2016224" cy="432048"/>
          </a:xfrm>
          <a:prstGeom prst="round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1600">
              <a:solidFill>
                <a:prstClr val="white"/>
              </a:solidFill>
              <a:latin typeface="微软雅黑" panose="020B0503020204020204" charset="-122"/>
              <a:ea typeface="微软雅黑" panose="020B0503020204020204" charset="-122"/>
            </a:endParaRPr>
          </a:p>
        </p:txBody>
      </p:sp>
      <p:sp>
        <p:nvSpPr>
          <p:cNvPr id="26" name="文本框 25"/>
          <p:cNvSpPr txBox="1"/>
          <p:nvPr/>
        </p:nvSpPr>
        <p:spPr>
          <a:xfrm>
            <a:off x="2477786" y="3202651"/>
            <a:ext cx="2001710" cy="338554"/>
          </a:xfrm>
          <a:prstGeom prst="rect">
            <a:avLst/>
          </a:prstGeom>
          <a:noFill/>
        </p:spPr>
        <p:txBody>
          <a:bodyPr wrap="square" rtlCol="0">
            <a:spAutoFit/>
          </a:bodyPr>
          <a:lstStyle/>
          <a:p>
            <a:pPr algn="ctr" fontAlgn="base">
              <a:spcBef>
                <a:spcPct val="0"/>
              </a:spcBef>
              <a:spcAft>
                <a:spcPct val="0"/>
              </a:spcAft>
            </a:pPr>
            <a:r>
              <a:rPr lang="zh-CN" altLang="en-US" sz="1600">
                <a:solidFill>
                  <a:prstClr val="white"/>
                </a:solidFill>
                <a:latin typeface="微软雅黑" panose="020B0503020204020204" charset="-122"/>
                <a:ea typeface="微软雅黑" panose="020B0503020204020204" charset="-122"/>
              </a:rPr>
              <a:t>文本信息内容</a:t>
            </a:r>
            <a:endParaRPr lang="zh-CN" altLang="en-US" sz="1600">
              <a:solidFill>
                <a:prstClr val="white"/>
              </a:solidFill>
              <a:latin typeface="微软雅黑" panose="020B0503020204020204" charset="-122"/>
              <a:ea typeface="微软雅黑" panose="020B0503020204020204" charset="-122"/>
            </a:endParaRPr>
          </a:p>
        </p:txBody>
      </p:sp>
      <p:sp>
        <p:nvSpPr>
          <p:cNvPr id="27" name="圆角矩形 26"/>
          <p:cNvSpPr/>
          <p:nvPr/>
        </p:nvSpPr>
        <p:spPr>
          <a:xfrm>
            <a:off x="2448758" y="3936681"/>
            <a:ext cx="2016224" cy="432048"/>
          </a:xfrm>
          <a:prstGeom prst="round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1600">
              <a:solidFill>
                <a:prstClr val="white"/>
              </a:solidFill>
              <a:latin typeface="微软雅黑" panose="020B0503020204020204" charset="-122"/>
              <a:ea typeface="微软雅黑" panose="020B0503020204020204" charset="-122"/>
            </a:endParaRPr>
          </a:p>
        </p:txBody>
      </p:sp>
      <p:sp>
        <p:nvSpPr>
          <p:cNvPr id="28" name="文本框 27"/>
          <p:cNvSpPr txBox="1"/>
          <p:nvPr/>
        </p:nvSpPr>
        <p:spPr>
          <a:xfrm>
            <a:off x="2463272" y="3965710"/>
            <a:ext cx="2001710" cy="338554"/>
          </a:xfrm>
          <a:prstGeom prst="rect">
            <a:avLst/>
          </a:prstGeom>
          <a:noFill/>
        </p:spPr>
        <p:txBody>
          <a:bodyPr wrap="square" rtlCol="0">
            <a:spAutoFit/>
          </a:bodyPr>
          <a:lstStyle/>
          <a:p>
            <a:pPr algn="ctr" fontAlgn="base">
              <a:spcBef>
                <a:spcPct val="0"/>
              </a:spcBef>
              <a:spcAft>
                <a:spcPct val="0"/>
              </a:spcAft>
            </a:pPr>
            <a:r>
              <a:rPr lang="zh-CN" altLang="en-US" sz="1600">
                <a:solidFill>
                  <a:prstClr val="white"/>
                </a:solidFill>
                <a:latin typeface="微软雅黑" panose="020B0503020204020204" charset="-122"/>
                <a:ea typeface="微软雅黑" panose="020B0503020204020204" charset="-122"/>
              </a:rPr>
              <a:t>文本信息内容</a:t>
            </a:r>
            <a:endParaRPr lang="zh-CN" altLang="en-US" sz="1600">
              <a:solidFill>
                <a:prstClr val="white"/>
              </a:solidFill>
              <a:latin typeface="微软雅黑" panose="020B0503020204020204" charset="-122"/>
              <a:ea typeface="微软雅黑" panose="020B0503020204020204" charset="-122"/>
            </a:endParaRPr>
          </a:p>
        </p:txBody>
      </p:sp>
      <p:sp>
        <p:nvSpPr>
          <p:cNvPr id="29" name="圆角矩形 28"/>
          <p:cNvSpPr/>
          <p:nvPr/>
        </p:nvSpPr>
        <p:spPr>
          <a:xfrm>
            <a:off x="2448758" y="4757798"/>
            <a:ext cx="2016224" cy="432048"/>
          </a:xfrm>
          <a:prstGeom prst="round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1600">
              <a:solidFill>
                <a:prstClr val="white"/>
              </a:solidFill>
              <a:latin typeface="微软雅黑" panose="020B0503020204020204" charset="-122"/>
              <a:ea typeface="微软雅黑" panose="020B0503020204020204" charset="-122"/>
            </a:endParaRPr>
          </a:p>
        </p:txBody>
      </p:sp>
      <p:sp>
        <p:nvSpPr>
          <p:cNvPr id="30" name="文本框 29"/>
          <p:cNvSpPr txBox="1"/>
          <p:nvPr/>
        </p:nvSpPr>
        <p:spPr>
          <a:xfrm>
            <a:off x="2463272" y="4786827"/>
            <a:ext cx="2001710" cy="338554"/>
          </a:xfrm>
          <a:prstGeom prst="rect">
            <a:avLst/>
          </a:prstGeom>
          <a:noFill/>
        </p:spPr>
        <p:txBody>
          <a:bodyPr wrap="square" rtlCol="0">
            <a:spAutoFit/>
          </a:bodyPr>
          <a:lstStyle/>
          <a:p>
            <a:pPr algn="ctr" fontAlgn="base">
              <a:spcBef>
                <a:spcPct val="0"/>
              </a:spcBef>
              <a:spcAft>
                <a:spcPct val="0"/>
              </a:spcAft>
            </a:pPr>
            <a:r>
              <a:rPr lang="zh-CN" altLang="en-US" sz="1600">
                <a:solidFill>
                  <a:prstClr val="white"/>
                </a:solidFill>
                <a:latin typeface="微软雅黑" panose="020B0503020204020204" charset="-122"/>
                <a:ea typeface="微软雅黑" panose="020B0503020204020204" charset="-122"/>
              </a:rPr>
              <a:t>文本信息内容</a:t>
            </a:r>
            <a:endParaRPr lang="zh-CN" altLang="en-US" sz="1600">
              <a:solidFill>
                <a:prstClr val="white"/>
              </a:solidFill>
              <a:latin typeface="微软雅黑" panose="020B0503020204020204" charset="-122"/>
              <a:ea typeface="微软雅黑" panose="020B0503020204020204" charset="-122"/>
            </a:endParaRPr>
          </a:p>
        </p:txBody>
      </p:sp>
      <p:grpSp>
        <p:nvGrpSpPr>
          <p:cNvPr id="31" name="组合 30"/>
          <p:cNvGrpSpPr/>
          <p:nvPr/>
        </p:nvGrpSpPr>
        <p:grpSpPr>
          <a:xfrm>
            <a:off x="5199576" y="1733462"/>
            <a:ext cx="2016224" cy="936104"/>
            <a:chOff x="755576" y="1700808"/>
            <a:chExt cx="2016224" cy="936104"/>
          </a:xfrm>
          <a:solidFill>
            <a:schemeClr val="tx1">
              <a:lumMod val="75000"/>
              <a:lumOff val="25000"/>
            </a:schemeClr>
          </a:solidFill>
        </p:grpSpPr>
        <p:sp>
          <p:nvSpPr>
            <p:cNvPr id="32" name="圆角矩形 31"/>
            <p:cNvSpPr/>
            <p:nvPr/>
          </p:nvSpPr>
          <p:spPr>
            <a:xfrm>
              <a:off x="755576" y="1700808"/>
              <a:ext cx="2016224" cy="936104"/>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a:solidFill>
                  <a:prstClr val="white"/>
                </a:solidFill>
                <a:latin typeface="微软雅黑" panose="020B0503020204020204" charset="-122"/>
                <a:ea typeface="微软雅黑" panose="020B0503020204020204" charset="-122"/>
              </a:endParaRPr>
            </a:p>
          </p:txBody>
        </p:sp>
        <p:cxnSp>
          <p:nvCxnSpPr>
            <p:cNvPr id="33" name="直接连接符 32"/>
            <p:cNvCxnSpPr/>
            <p:nvPr/>
          </p:nvCxnSpPr>
          <p:spPr>
            <a:xfrm>
              <a:off x="755576" y="2420888"/>
              <a:ext cx="2016224" cy="0"/>
            </a:xfrm>
            <a:prstGeom prst="line">
              <a:avLst/>
            </a:prstGeom>
            <a:grpFill/>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4" name="直接连接符 33"/>
            <p:cNvCxnSpPr/>
            <p:nvPr/>
          </p:nvCxnSpPr>
          <p:spPr>
            <a:xfrm>
              <a:off x="2411760" y="1700808"/>
              <a:ext cx="0" cy="936104"/>
            </a:xfrm>
            <a:prstGeom prst="line">
              <a:avLst/>
            </a:prstGeom>
            <a:grpFill/>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grpSp>
      <p:sp>
        <p:nvSpPr>
          <p:cNvPr id="36" name="圆角矩形 35"/>
          <p:cNvSpPr/>
          <p:nvPr/>
        </p:nvSpPr>
        <p:spPr>
          <a:xfrm>
            <a:off x="5199576" y="3173622"/>
            <a:ext cx="2016224" cy="432048"/>
          </a:xfrm>
          <a:prstGeom prst="round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1600">
              <a:solidFill>
                <a:prstClr val="white"/>
              </a:solidFill>
              <a:latin typeface="微软雅黑" panose="020B0503020204020204" charset="-122"/>
              <a:ea typeface="微软雅黑" panose="020B0503020204020204" charset="-122"/>
            </a:endParaRPr>
          </a:p>
        </p:txBody>
      </p:sp>
      <p:sp>
        <p:nvSpPr>
          <p:cNvPr id="37" name="文本框 36"/>
          <p:cNvSpPr txBox="1"/>
          <p:nvPr/>
        </p:nvSpPr>
        <p:spPr>
          <a:xfrm>
            <a:off x="5214090" y="3202651"/>
            <a:ext cx="2001710" cy="338554"/>
          </a:xfrm>
          <a:prstGeom prst="rect">
            <a:avLst/>
          </a:prstGeom>
          <a:noFill/>
        </p:spPr>
        <p:txBody>
          <a:bodyPr wrap="square" rtlCol="0">
            <a:spAutoFit/>
          </a:bodyPr>
          <a:lstStyle/>
          <a:p>
            <a:pPr algn="ctr" fontAlgn="base">
              <a:spcBef>
                <a:spcPct val="0"/>
              </a:spcBef>
              <a:spcAft>
                <a:spcPct val="0"/>
              </a:spcAft>
            </a:pPr>
            <a:r>
              <a:rPr lang="zh-CN" altLang="en-US" sz="1600">
                <a:solidFill>
                  <a:prstClr val="white"/>
                </a:solidFill>
                <a:latin typeface="微软雅黑" panose="020B0503020204020204" charset="-122"/>
                <a:ea typeface="微软雅黑" panose="020B0503020204020204" charset="-122"/>
              </a:rPr>
              <a:t>文本信息内容</a:t>
            </a:r>
            <a:endParaRPr lang="zh-CN" altLang="en-US" sz="1600">
              <a:solidFill>
                <a:prstClr val="white"/>
              </a:solidFill>
              <a:latin typeface="微软雅黑" panose="020B0503020204020204" charset="-122"/>
              <a:ea typeface="微软雅黑" panose="020B0503020204020204" charset="-122"/>
            </a:endParaRPr>
          </a:p>
        </p:txBody>
      </p:sp>
      <p:sp>
        <p:nvSpPr>
          <p:cNvPr id="38" name="圆角矩形 37"/>
          <p:cNvSpPr/>
          <p:nvPr/>
        </p:nvSpPr>
        <p:spPr>
          <a:xfrm>
            <a:off x="5185062" y="3936681"/>
            <a:ext cx="2016224" cy="432048"/>
          </a:xfrm>
          <a:prstGeom prst="round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1600">
              <a:solidFill>
                <a:prstClr val="white"/>
              </a:solidFill>
              <a:latin typeface="微软雅黑" panose="020B0503020204020204" charset="-122"/>
              <a:ea typeface="微软雅黑" panose="020B0503020204020204" charset="-122"/>
            </a:endParaRPr>
          </a:p>
        </p:txBody>
      </p:sp>
      <p:sp>
        <p:nvSpPr>
          <p:cNvPr id="39" name="文本框 38"/>
          <p:cNvSpPr txBox="1"/>
          <p:nvPr/>
        </p:nvSpPr>
        <p:spPr>
          <a:xfrm>
            <a:off x="5199576" y="3965710"/>
            <a:ext cx="2001710" cy="338554"/>
          </a:xfrm>
          <a:prstGeom prst="rect">
            <a:avLst/>
          </a:prstGeom>
          <a:noFill/>
        </p:spPr>
        <p:txBody>
          <a:bodyPr wrap="square" rtlCol="0">
            <a:spAutoFit/>
          </a:bodyPr>
          <a:lstStyle/>
          <a:p>
            <a:pPr algn="ctr" fontAlgn="base">
              <a:spcBef>
                <a:spcPct val="0"/>
              </a:spcBef>
              <a:spcAft>
                <a:spcPct val="0"/>
              </a:spcAft>
            </a:pPr>
            <a:r>
              <a:rPr lang="zh-CN" altLang="en-US" sz="1600">
                <a:solidFill>
                  <a:prstClr val="white"/>
                </a:solidFill>
                <a:latin typeface="微软雅黑" panose="020B0503020204020204" charset="-122"/>
                <a:ea typeface="微软雅黑" panose="020B0503020204020204" charset="-122"/>
              </a:rPr>
              <a:t>文本信息内容</a:t>
            </a:r>
            <a:endParaRPr lang="zh-CN" altLang="en-US" sz="1600">
              <a:solidFill>
                <a:prstClr val="white"/>
              </a:solidFill>
              <a:latin typeface="微软雅黑" panose="020B0503020204020204" charset="-122"/>
              <a:ea typeface="微软雅黑" panose="020B0503020204020204" charset="-122"/>
            </a:endParaRPr>
          </a:p>
        </p:txBody>
      </p:sp>
      <p:sp>
        <p:nvSpPr>
          <p:cNvPr id="40" name="圆角矩形 39"/>
          <p:cNvSpPr/>
          <p:nvPr/>
        </p:nvSpPr>
        <p:spPr>
          <a:xfrm>
            <a:off x="5185062" y="4757798"/>
            <a:ext cx="2016224" cy="432048"/>
          </a:xfrm>
          <a:prstGeom prst="round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1600">
              <a:solidFill>
                <a:prstClr val="white"/>
              </a:solidFill>
              <a:latin typeface="微软雅黑" panose="020B0503020204020204" charset="-122"/>
              <a:ea typeface="微软雅黑" panose="020B0503020204020204" charset="-122"/>
            </a:endParaRPr>
          </a:p>
        </p:txBody>
      </p:sp>
      <p:sp>
        <p:nvSpPr>
          <p:cNvPr id="41" name="文本框 40"/>
          <p:cNvSpPr txBox="1"/>
          <p:nvPr/>
        </p:nvSpPr>
        <p:spPr>
          <a:xfrm>
            <a:off x="5199576" y="4786827"/>
            <a:ext cx="2001710" cy="338554"/>
          </a:xfrm>
          <a:prstGeom prst="rect">
            <a:avLst/>
          </a:prstGeom>
          <a:noFill/>
        </p:spPr>
        <p:txBody>
          <a:bodyPr wrap="square" rtlCol="0">
            <a:spAutoFit/>
          </a:bodyPr>
          <a:lstStyle/>
          <a:p>
            <a:pPr algn="ctr" fontAlgn="base">
              <a:spcBef>
                <a:spcPct val="0"/>
              </a:spcBef>
              <a:spcAft>
                <a:spcPct val="0"/>
              </a:spcAft>
            </a:pPr>
            <a:r>
              <a:rPr lang="zh-CN" altLang="en-US" sz="1600">
                <a:solidFill>
                  <a:prstClr val="white"/>
                </a:solidFill>
                <a:latin typeface="微软雅黑" panose="020B0503020204020204" charset="-122"/>
                <a:ea typeface="微软雅黑" panose="020B0503020204020204" charset="-122"/>
              </a:rPr>
              <a:t>文本信息内容</a:t>
            </a:r>
            <a:endParaRPr lang="zh-CN" altLang="en-US" sz="1600">
              <a:solidFill>
                <a:prstClr val="white"/>
              </a:solidFill>
              <a:latin typeface="微软雅黑" panose="020B0503020204020204" charset="-122"/>
              <a:ea typeface="微软雅黑" panose="020B0503020204020204" charset="-122"/>
            </a:endParaRPr>
          </a:p>
        </p:txBody>
      </p:sp>
      <p:grpSp>
        <p:nvGrpSpPr>
          <p:cNvPr id="42" name="组合 41"/>
          <p:cNvGrpSpPr/>
          <p:nvPr/>
        </p:nvGrpSpPr>
        <p:grpSpPr>
          <a:xfrm>
            <a:off x="8079896" y="1733462"/>
            <a:ext cx="2016224" cy="936104"/>
            <a:chOff x="755576" y="1700808"/>
            <a:chExt cx="2016224" cy="936104"/>
          </a:xfrm>
          <a:solidFill>
            <a:schemeClr val="tx1">
              <a:lumMod val="75000"/>
              <a:lumOff val="25000"/>
            </a:schemeClr>
          </a:solidFill>
        </p:grpSpPr>
        <p:sp>
          <p:nvSpPr>
            <p:cNvPr id="43" name="圆角矩形 42"/>
            <p:cNvSpPr/>
            <p:nvPr/>
          </p:nvSpPr>
          <p:spPr>
            <a:xfrm>
              <a:off x="755576" y="1700808"/>
              <a:ext cx="2016224" cy="936104"/>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a:solidFill>
                  <a:prstClr val="white"/>
                </a:solidFill>
                <a:latin typeface="微软雅黑" panose="020B0503020204020204" charset="-122"/>
                <a:ea typeface="微软雅黑" panose="020B0503020204020204" charset="-122"/>
              </a:endParaRPr>
            </a:p>
          </p:txBody>
        </p:sp>
        <p:cxnSp>
          <p:nvCxnSpPr>
            <p:cNvPr id="44" name="直接连接符 43"/>
            <p:cNvCxnSpPr/>
            <p:nvPr/>
          </p:nvCxnSpPr>
          <p:spPr>
            <a:xfrm>
              <a:off x="755576" y="2420888"/>
              <a:ext cx="2016224" cy="0"/>
            </a:xfrm>
            <a:prstGeom prst="line">
              <a:avLst/>
            </a:prstGeom>
            <a:grpFill/>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45" name="直接连接符 44"/>
            <p:cNvCxnSpPr/>
            <p:nvPr/>
          </p:nvCxnSpPr>
          <p:spPr>
            <a:xfrm>
              <a:off x="2411760" y="1700808"/>
              <a:ext cx="0" cy="936104"/>
            </a:xfrm>
            <a:prstGeom prst="line">
              <a:avLst/>
            </a:prstGeom>
            <a:grpFill/>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grpSp>
      <p:sp>
        <p:nvSpPr>
          <p:cNvPr id="47" name="圆角矩形 46"/>
          <p:cNvSpPr/>
          <p:nvPr/>
        </p:nvSpPr>
        <p:spPr>
          <a:xfrm>
            <a:off x="8079896" y="3173622"/>
            <a:ext cx="2016224" cy="432048"/>
          </a:xfrm>
          <a:prstGeom prst="round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1600">
              <a:solidFill>
                <a:prstClr val="white"/>
              </a:solidFill>
              <a:latin typeface="微软雅黑" panose="020B0503020204020204" charset="-122"/>
              <a:ea typeface="微软雅黑" panose="020B0503020204020204" charset="-122"/>
            </a:endParaRPr>
          </a:p>
        </p:txBody>
      </p:sp>
      <p:sp>
        <p:nvSpPr>
          <p:cNvPr id="48" name="文本框 47"/>
          <p:cNvSpPr txBox="1"/>
          <p:nvPr/>
        </p:nvSpPr>
        <p:spPr>
          <a:xfrm>
            <a:off x="8094410" y="3202651"/>
            <a:ext cx="2001710" cy="338554"/>
          </a:xfrm>
          <a:prstGeom prst="rect">
            <a:avLst/>
          </a:prstGeom>
          <a:noFill/>
        </p:spPr>
        <p:txBody>
          <a:bodyPr wrap="square" rtlCol="0">
            <a:spAutoFit/>
          </a:bodyPr>
          <a:lstStyle/>
          <a:p>
            <a:pPr algn="ctr" fontAlgn="base">
              <a:spcBef>
                <a:spcPct val="0"/>
              </a:spcBef>
              <a:spcAft>
                <a:spcPct val="0"/>
              </a:spcAft>
            </a:pPr>
            <a:r>
              <a:rPr lang="zh-CN" altLang="en-US" sz="1600">
                <a:solidFill>
                  <a:prstClr val="white"/>
                </a:solidFill>
                <a:latin typeface="微软雅黑" panose="020B0503020204020204" charset="-122"/>
                <a:ea typeface="微软雅黑" panose="020B0503020204020204" charset="-122"/>
              </a:rPr>
              <a:t>文本信息内容</a:t>
            </a:r>
            <a:endParaRPr lang="zh-CN" altLang="en-US" sz="1600">
              <a:solidFill>
                <a:prstClr val="white"/>
              </a:solidFill>
              <a:latin typeface="微软雅黑" panose="020B0503020204020204" charset="-122"/>
              <a:ea typeface="微软雅黑" panose="020B0503020204020204" charset="-122"/>
            </a:endParaRPr>
          </a:p>
        </p:txBody>
      </p:sp>
      <p:sp>
        <p:nvSpPr>
          <p:cNvPr id="49" name="圆角矩形 48"/>
          <p:cNvSpPr/>
          <p:nvPr/>
        </p:nvSpPr>
        <p:spPr>
          <a:xfrm>
            <a:off x="8065382" y="3936681"/>
            <a:ext cx="2016224" cy="432048"/>
          </a:xfrm>
          <a:prstGeom prst="round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1600">
              <a:solidFill>
                <a:prstClr val="white"/>
              </a:solidFill>
              <a:latin typeface="微软雅黑" panose="020B0503020204020204" charset="-122"/>
              <a:ea typeface="微软雅黑" panose="020B0503020204020204" charset="-122"/>
            </a:endParaRPr>
          </a:p>
        </p:txBody>
      </p:sp>
      <p:sp>
        <p:nvSpPr>
          <p:cNvPr id="50" name="文本框 49"/>
          <p:cNvSpPr txBox="1"/>
          <p:nvPr/>
        </p:nvSpPr>
        <p:spPr>
          <a:xfrm>
            <a:off x="8079896" y="3965710"/>
            <a:ext cx="2001710" cy="338554"/>
          </a:xfrm>
          <a:prstGeom prst="rect">
            <a:avLst/>
          </a:prstGeom>
          <a:noFill/>
        </p:spPr>
        <p:txBody>
          <a:bodyPr wrap="square" rtlCol="0">
            <a:spAutoFit/>
          </a:bodyPr>
          <a:lstStyle/>
          <a:p>
            <a:pPr algn="ctr" fontAlgn="base">
              <a:spcBef>
                <a:spcPct val="0"/>
              </a:spcBef>
              <a:spcAft>
                <a:spcPct val="0"/>
              </a:spcAft>
            </a:pPr>
            <a:r>
              <a:rPr lang="zh-CN" altLang="en-US" sz="1600">
                <a:solidFill>
                  <a:prstClr val="white"/>
                </a:solidFill>
                <a:latin typeface="微软雅黑" panose="020B0503020204020204" charset="-122"/>
                <a:ea typeface="微软雅黑" panose="020B0503020204020204" charset="-122"/>
              </a:rPr>
              <a:t>文本信息内容</a:t>
            </a:r>
            <a:endParaRPr lang="zh-CN" altLang="en-US" sz="1600">
              <a:solidFill>
                <a:prstClr val="white"/>
              </a:solidFill>
              <a:latin typeface="微软雅黑" panose="020B0503020204020204" charset="-122"/>
              <a:ea typeface="微软雅黑" panose="020B0503020204020204" charset="-122"/>
            </a:endParaRPr>
          </a:p>
        </p:txBody>
      </p:sp>
      <p:sp>
        <p:nvSpPr>
          <p:cNvPr id="51" name="圆角矩形 50"/>
          <p:cNvSpPr/>
          <p:nvPr/>
        </p:nvSpPr>
        <p:spPr>
          <a:xfrm>
            <a:off x="8065382" y="4757798"/>
            <a:ext cx="2016224" cy="432048"/>
          </a:xfrm>
          <a:prstGeom prst="round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1600">
              <a:solidFill>
                <a:prstClr val="white"/>
              </a:solidFill>
              <a:latin typeface="微软雅黑" panose="020B0503020204020204" charset="-122"/>
              <a:ea typeface="微软雅黑" panose="020B0503020204020204" charset="-122"/>
            </a:endParaRPr>
          </a:p>
        </p:txBody>
      </p:sp>
      <p:sp>
        <p:nvSpPr>
          <p:cNvPr id="52" name="文本框 51"/>
          <p:cNvSpPr txBox="1"/>
          <p:nvPr/>
        </p:nvSpPr>
        <p:spPr>
          <a:xfrm>
            <a:off x="8079896" y="4786827"/>
            <a:ext cx="2001710" cy="338554"/>
          </a:xfrm>
          <a:prstGeom prst="rect">
            <a:avLst/>
          </a:prstGeom>
          <a:noFill/>
        </p:spPr>
        <p:txBody>
          <a:bodyPr wrap="square" rtlCol="0">
            <a:spAutoFit/>
          </a:bodyPr>
          <a:lstStyle/>
          <a:p>
            <a:pPr algn="ctr" fontAlgn="base">
              <a:spcBef>
                <a:spcPct val="0"/>
              </a:spcBef>
              <a:spcAft>
                <a:spcPct val="0"/>
              </a:spcAft>
            </a:pPr>
            <a:r>
              <a:rPr lang="zh-CN" altLang="en-US" sz="1600">
                <a:solidFill>
                  <a:prstClr val="white"/>
                </a:solidFill>
                <a:latin typeface="微软雅黑" panose="020B0503020204020204" charset="-122"/>
                <a:ea typeface="微软雅黑" panose="020B0503020204020204" charset="-122"/>
              </a:rPr>
              <a:t>文本信息内容</a:t>
            </a:r>
            <a:endParaRPr lang="zh-CN" altLang="en-US" sz="1600">
              <a:solidFill>
                <a:prstClr val="white"/>
              </a:solidFill>
              <a:latin typeface="微软雅黑" panose="020B0503020204020204" charset="-122"/>
              <a:ea typeface="微软雅黑" panose="020B0503020204020204" charset="-122"/>
            </a:endParaRPr>
          </a:p>
        </p:txBody>
      </p:sp>
      <p:sp>
        <p:nvSpPr>
          <p:cNvPr id="53" name="文本框 52"/>
          <p:cNvSpPr txBox="1"/>
          <p:nvPr/>
        </p:nvSpPr>
        <p:spPr>
          <a:xfrm>
            <a:off x="5427794" y="2021467"/>
            <a:ext cx="1415772" cy="369332"/>
          </a:xfrm>
          <a:prstGeom prst="rect">
            <a:avLst/>
          </a:prstGeom>
          <a:noFill/>
        </p:spPr>
        <p:txBody>
          <a:bodyPr wrap="none" rtlCol="0">
            <a:spAutoFit/>
          </a:bodyPr>
          <a:lstStyle/>
          <a:p>
            <a:pPr fontAlgn="base">
              <a:spcBef>
                <a:spcPct val="0"/>
              </a:spcBef>
              <a:spcAft>
                <a:spcPct val="0"/>
              </a:spcAft>
            </a:pPr>
            <a:r>
              <a:rPr lang="zh-CN" altLang="en-US" spc="600">
                <a:solidFill>
                  <a:prstClr val="white"/>
                </a:solidFill>
                <a:latin typeface="微软雅黑" panose="020B0503020204020204" charset="-122"/>
                <a:ea typeface="微软雅黑" panose="020B0503020204020204" charset="-122"/>
              </a:rPr>
              <a:t>信息标题</a:t>
            </a:r>
            <a:endParaRPr lang="zh-CN" altLang="en-US" spc="600">
              <a:solidFill>
                <a:prstClr val="white"/>
              </a:solidFill>
              <a:latin typeface="微软雅黑" panose="020B0503020204020204" charset="-122"/>
              <a:ea typeface="微软雅黑" panose="020B0503020204020204" charset="-122"/>
            </a:endParaRPr>
          </a:p>
        </p:txBody>
      </p:sp>
      <p:sp>
        <p:nvSpPr>
          <p:cNvPr id="54" name="文本框 53"/>
          <p:cNvSpPr txBox="1"/>
          <p:nvPr/>
        </p:nvSpPr>
        <p:spPr>
          <a:xfrm>
            <a:off x="8365608" y="2021467"/>
            <a:ext cx="1415772" cy="369332"/>
          </a:xfrm>
          <a:prstGeom prst="rect">
            <a:avLst/>
          </a:prstGeom>
          <a:noFill/>
        </p:spPr>
        <p:txBody>
          <a:bodyPr wrap="none" rtlCol="0">
            <a:spAutoFit/>
          </a:bodyPr>
          <a:lstStyle/>
          <a:p>
            <a:pPr fontAlgn="base">
              <a:spcBef>
                <a:spcPct val="0"/>
              </a:spcBef>
              <a:spcAft>
                <a:spcPct val="0"/>
              </a:spcAft>
            </a:pPr>
            <a:r>
              <a:rPr lang="zh-CN" altLang="en-US" spc="600">
                <a:solidFill>
                  <a:prstClr val="white"/>
                </a:solidFill>
                <a:latin typeface="微软雅黑" panose="020B0503020204020204" charset="-122"/>
                <a:ea typeface="微软雅黑" panose="020B0503020204020204" charset="-122"/>
              </a:rPr>
              <a:t>信息标题</a:t>
            </a:r>
            <a:endParaRPr lang="zh-CN" altLang="en-US" spc="600">
              <a:solidFill>
                <a:prstClr val="white"/>
              </a:solidFill>
              <a:latin typeface="微软雅黑" panose="020B0503020204020204" charset="-122"/>
              <a:ea typeface="微软雅黑" panose="020B0503020204020204" charset="-122"/>
            </a:endParaRPr>
          </a:p>
        </p:txBody>
      </p:sp>
    </p:spTree>
  </p:cSld>
  <p:clrMapOvr>
    <a:masterClrMapping/>
  </p:clrMapOvr>
  <p:transition spd="slow" advTm="500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350"/>
                                        <p:tgtEl>
                                          <p:spTgt spid="2"/>
                                        </p:tgtEl>
                                      </p:cBhvr>
                                    </p:animEffect>
                                    <p:anim calcmode="lin" valueType="num">
                                      <p:cBhvr>
                                        <p:cTn id="8" dur="350" fill="hold"/>
                                        <p:tgtEl>
                                          <p:spTgt spid="2"/>
                                        </p:tgtEl>
                                        <p:attrNameLst>
                                          <p:attrName>ppt_x</p:attrName>
                                        </p:attrNameLst>
                                      </p:cBhvr>
                                      <p:tavLst>
                                        <p:tav tm="0">
                                          <p:val>
                                            <p:strVal val="#ppt_x"/>
                                          </p:val>
                                        </p:tav>
                                        <p:tav tm="100000">
                                          <p:val>
                                            <p:strVal val="#ppt_x"/>
                                          </p:val>
                                        </p:tav>
                                      </p:tavLst>
                                    </p:anim>
                                    <p:anim calcmode="lin" valueType="num">
                                      <p:cBhvr>
                                        <p:cTn id="9" dur="35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42" presetClass="entr" presetSubtype="0" fill="hold" nodeType="after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350"/>
                                        <p:tgtEl>
                                          <p:spTgt spid="6"/>
                                        </p:tgtEl>
                                      </p:cBhvr>
                                    </p:animEffect>
                                    <p:anim calcmode="lin" valueType="num">
                                      <p:cBhvr>
                                        <p:cTn id="14" dur="350" fill="hold"/>
                                        <p:tgtEl>
                                          <p:spTgt spid="6"/>
                                        </p:tgtEl>
                                        <p:attrNameLst>
                                          <p:attrName>ppt_x</p:attrName>
                                        </p:attrNameLst>
                                      </p:cBhvr>
                                      <p:tavLst>
                                        <p:tav tm="0">
                                          <p:val>
                                            <p:strVal val="#ppt_x"/>
                                          </p:val>
                                        </p:tav>
                                        <p:tav tm="100000">
                                          <p:val>
                                            <p:strVal val="#ppt_x"/>
                                          </p:val>
                                        </p:tav>
                                      </p:tavLst>
                                    </p:anim>
                                    <p:anim calcmode="lin" valueType="num">
                                      <p:cBhvr>
                                        <p:cTn id="15" dur="350" fill="hold"/>
                                        <p:tgtEl>
                                          <p:spTgt spid="6"/>
                                        </p:tgtEl>
                                        <p:attrNameLst>
                                          <p:attrName>ppt_y</p:attrName>
                                        </p:attrNameLst>
                                      </p:cBhvr>
                                      <p:tavLst>
                                        <p:tav tm="0">
                                          <p:val>
                                            <p:strVal val="#ppt_y+.1"/>
                                          </p:val>
                                        </p:tav>
                                        <p:tav tm="100000">
                                          <p:val>
                                            <p:strVal val="#ppt_y"/>
                                          </p:val>
                                        </p:tav>
                                      </p:tavLst>
                                    </p:anim>
                                  </p:childTnLst>
                                </p:cTn>
                              </p:par>
                            </p:childTnLst>
                          </p:cTn>
                        </p:par>
                        <p:par>
                          <p:cTn id="16" fill="hold">
                            <p:stCondLst>
                              <p:cond delay="1000"/>
                            </p:stCondLst>
                            <p:childTnLst>
                              <p:par>
                                <p:cTn id="17" presetID="42" presetClass="entr" presetSubtype="0" fill="hold" nodeType="after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fade">
                                      <p:cBhvr>
                                        <p:cTn id="19" dur="350"/>
                                        <p:tgtEl>
                                          <p:spTgt spid="8"/>
                                        </p:tgtEl>
                                      </p:cBhvr>
                                    </p:animEffect>
                                    <p:anim calcmode="lin" valueType="num">
                                      <p:cBhvr>
                                        <p:cTn id="20" dur="350" fill="hold"/>
                                        <p:tgtEl>
                                          <p:spTgt spid="8"/>
                                        </p:tgtEl>
                                        <p:attrNameLst>
                                          <p:attrName>ppt_x</p:attrName>
                                        </p:attrNameLst>
                                      </p:cBhvr>
                                      <p:tavLst>
                                        <p:tav tm="0">
                                          <p:val>
                                            <p:strVal val="#ppt_x"/>
                                          </p:val>
                                        </p:tav>
                                        <p:tav tm="100000">
                                          <p:val>
                                            <p:strVal val="#ppt_x"/>
                                          </p:val>
                                        </p:tav>
                                      </p:tavLst>
                                    </p:anim>
                                    <p:anim calcmode="lin" valueType="num">
                                      <p:cBhvr>
                                        <p:cTn id="21" dur="350" fill="hold"/>
                                        <p:tgtEl>
                                          <p:spTgt spid="8"/>
                                        </p:tgtEl>
                                        <p:attrNameLst>
                                          <p:attrName>ppt_y</p:attrName>
                                        </p:attrNameLst>
                                      </p:cBhvr>
                                      <p:tavLst>
                                        <p:tav tm="0">
                                          <p:val>
                                            <p:strVal val="#ppt_y+.1"/>
                                          </p:val>
                                        </p:tav>
                                        <p:tav tm="100000">
                                          <p:val>
                                            <p:strVal val="#ppt_y"/>
                                          </p:val>
                                        </p:tav>
                                      </p:tavLst>
                                    </p:anim>
                                  </p:childTnLst>
                                </p:cTn>
                              </p:par>
                            </p:childTnLst>
                          </p:cTn>
                        </p:par>
                        <p:par>
                          <p:cTn id="22" fill="hold">
                            <p:stCondLst>
                              <p:cond delay="1500"/>
                            </p:stCondLst>
                            <p:childTnLst>
                              <p:par>
                                <p:cTn id="23" presetID="42" presetClass="entr" presetSubtype="0" fill="hold" grpId="0" nodeType="afterEffect">
                                  <p:stCondLst>
                                    <p:cond delay="0"/>
                                  </p:stCondLst>
                                  <p:childTnLst>
                                    <p:set>
                                      <p:cBhvr>
                                        <p:cTn id="24" dur="1" fill="hold">
                                          <p:stCondLst>
                                            <p:cond delay="0"/>
                                          </p:stCondLst>
                                        </p:cTn>
                                        <p:tgtEl>
                                          <p:spTgt spid="9"/>
                                        </p:tgtEl>
                                        <p:attrNameLst>
                                          <p:attrName>style.visibility</p:attrName>
                                        </p:attrNameLst>
                                      </p:cBhvr>
                                      <p:to>
                                        <p:strVal val="visible"/>
                                      </p:to>
                                    </p:set>
                                    <p:animEffect transition="in" filter="fade">
                                      <p:cBhvr>
                                        <p:cTn id="25" dur="350"/>
                                        <p:tgtEl>
                                          <p:spTgt spid="9"/>
                                        </p:tgtEl>
                                      </p:cBhvr>
                                    </p:animEffect>
                                    <p:anim calcmode="lin" valueType="num">
                                      <p:cBhvr>
                                        <p:cTn id="26" dur="350" fill="hold"/>
                                        <p:tgtEl>
                                          <p:spTgt spid="9"/>
                                        </p:tgtEl>
                                        <p:attrNameLst>
                                          <p:attrName>ppt_x</p:attrName>
                                        </p:attrNameLst>
                                      </p:cBhvr>
                                      <p:tavLst>
                                        <p:tav tm="0">
                                          <p:val>
                                            <p:strVal val="#ppt_x"/>
                                          </p:val>
                                        </p:tav>
                                        <p:tav tm="100000">
                                          <p:val>
                                            <p:strVal val="#ppt_x"/>
                                          </p:val>
                                        </p:tav>
                                      </p:tavLst>
                                    </p:anim>
                                    <p:anim calcmode="lin" valueType="num">
                                      <p:cBhvr>
                                        <p:cTn id="27" dur="350" fill="hold"/>
                                        <p:tgtEl>
                                          <p:spTgt spid="9"/>
                                        </p:tgtEl>
                                        <p:attrNameLst>
                                          <p:attrName>ppt_y</p:attrName>
                                        </p:attrNameLst>
                                      </p:cBhvr>
                                      <p:tavLst>
                                        <p:tav tm="0">
                                          <p:val>
                                            <p:strVal val="#ppt_y+.1"/>
                                          </p:val>
                                        </p:tav>
                                        <p:tav tm="100000">
                                          <p:val>
                                            <p:strVal val="#ppt_y"/>
                                          </p:val>
                                        </p:tav>
                                      </p:tavLst>
                                    </p:anim>
                                  </p:childTnLst>
                                </p:cTn>
                              </p:par>
                            </p:childTnLst>
                          </p:cTn>
                        </p:par>
                        <p:par>
                          <p:cTn id="28" fill="hold">
                            <p:stCondLst>
                              <p:cond delay="2000"/>
                            </p:stCondLst>
                            <p:childTnLst>
                              <p:par>
                                <p:cTn id="29" presetID="42" presetClass="entr" presetSubtype="0" fill="hold" grpId="0" nodeType="afterEffect">
                                  <p:stCondLst>
                                    <p:cond delay="0"/>
                                  </p:stCondLst>
                                  <p:childTnLst>
                                    <p:set>
                                      <p:cBhvr>
                                        <p:cTn id="30" dur="1" fill="hold">
                                          <p:stCondLst>
                                            <p:cond delay="0"/>
                                          </p:stCondLst>
                                        </p:cTn>
                                        <p:tgtEl>
                                          <p:spTgt spid="25"/>
                                        </p:tgtEl>
                                        <p:attrNameLst>
                                          <p:attrName>style.visibility</p:attrName>
                                        </p:attrNameLst>
                                      </p:cBhvr>
                                      <p:to>
                                        <p:strVal val="visible"/>
                                      </p:to>
                                    </p:set>
                                    <p:animEffect transition="in" filter="fade">
                                      <p:cBhvr>
                                        <p:cTn id="31" dur="350"/>
                                        <p:tgtEl>
                                          <p:spTgt spid="25"/>
                                        </p:tgtEl>
                                      </p:cBhvr>
                                    </p:animEffect>
                                    <p:anim calcmode="lin" valueType="num">
                                      <p:cBhvr>
                                        <p:cTn id="32" dur="350" fill="hold"/>
                                        <p:tgtEl>
                                          <p:spTgt spid="25"/>
                                        </p:tgtEl>
                                        <p:attrNameLst>
                                          <p:attrName>ppt_x</p:attrName>
                                        </p:attrNameLst>
                                      </p:cBhvr>
                                      <p:tavLst>
                                        <p:tav tm="0">
                                          <p:val>
                                            <p:strVal val="#ppt_x"/>
                                          </p:val>
                                        </p:tav>
                                        <p:tav tm="100000">
                                          <p:val>
                                            <p:strVal val="#ppt_x"/>
                                          </p:val>
                                        </p:tav>
                                      </p:tavLst>
                                    </p:anim>
                                    <p:anim calcmode="lin" valueType="num">
                                      <p:cBhvr>
                                        <p:cTn id="33" dur="350" fill="hold"/>
                                        <p:tgtEl>
                                          <p:spTgt spid="25"/>
                                        </p:tgtEl>
                                        <p:attrNameLst>
                                          <p:attrName>ppt_y</p:attrName>
                                        </p:attrNameLst>
                                      </p:cBhvr>
                                      <p:tavLst>
                                        <p:tav tm="0">
                                          <p:val>
                                            <p:strVal val="#ppt_y+.1"/>
                                          </p:val>
                                        </p:tav>
                                        <p:tav tm="100000">
                                          <p:val>
                                            <p:strVal val="#ppt_y"/>
                                          </p:val>
                                        </p:tav>
                                      </p:tavLst>
                                    </p:anim>
                                  </p:childTnLst>
                                </p:cTn>
                              </p:par>
                            </p:childTnLst>
                          </p:cTn>
                        </p:par>
                        <p:par>
                          <p:cTn id="34" fill="hold">
                            <p:stCondLst>
                              <p:cond delay="2500"/>
                            </p:stCondLst>
                            <p:childTnLst>
                              <p:par>
                                <p:cTn id="35" presetID="42" presetClass="entr" presetSubtype="0" fill="hold" grpId="0" nodeType="afterEffect">
                                  <p:stCondLst>
                                    <p:cond delay="0"/>
                                  </p:stCondLst>
                                  <p:childTnLst>
                                    <p:set>
                                      <p:cBhvr>
                                        <p:cTn id="36" dur="1" fill="hold">
                                          <p:stCondLst>
                                            <p:cond delay="0"/>
                                          </p:stCondLst>
                                        </p:cTn>
                                        <p:tgtEl>
                                          <p:spTgt spid="26"/>
                                        </p:tgtEl>
                                        <p:attrNameLst>
                                          <p:attrName>style.visibility</p:attrName>
                                        </p:attrNameLst>
                                      </p:cBhvr>
                                      <p:to>
                                        <p:strVal val="visible"/>
                                      </p:to>
                                    </p:set>
                                    <p:animEffect transition="in" filter="fade">
                                      <p:cBhvr>
                                        <p:cTn id="37" dur="350"/>
                                        <p:tgtEl>
                                          <p:spTgt spid="26"/>
                                        </p:tgtEl>
                                      </p:cBhvr>
                                    </p:animEffect>
                                    <p:anim calcmode="lin" valueType="num">
                                      <p:cBhvr>
                                        <p:cTn id="38" dur="350" fill="hold"/>
                                        <p:tgtEl>
                                          <p:spTgt spid="26"/>
                                        </p:tgtEl>
                                        <p:attrNameLst>
                                          <p:attrName>ppt_x</p:attrName>
                                        </p:attrNameLst>
                                      </p:cBhvr>
                                      <p:tavLst>
                                        <p:tav tm="0">
                                          <p:val>
                                            <p:strVal val="#ppt_x"/>
                                          </p:val>
                                        </p:tav>
                                        <p:tav tm="100000">
                                          <p:val>
                                            <p:strVal val="#ppt_x"/>
                                          </p:val>
                                        </p:tav>
                                      </p:tavLst>
                                    </p:anim>
                                    <p:anim calcmode="lin" valueType="num">
                                      <p:cBhvr>
                                        <p:cTn id="39" dur="350" fill="hold"/>
                                        <p:tgtEl>
                                          <p:spTgt spid="26"/>
                                        </p:tgtEl>
                                        <p:attrNameLst>
                                          <p:attrName>ppt_y</p:attrName>
                                        </p:attrNameLst>
                                      </p:cBhvr>
                                      <p:tavLst>
                                        <p:tav tm="0">
                                          <p:val>
                                            <p:strVal val="#ppt_y+.1"/>
                                          </p:val>
                                        </p:tav>
                                        <p:tav tm="100000">
                                          <p:val>
                                            <p:strVal val="#ppt_y"/>
                                          </p:val>
                                        </p:tav>
                                      </p:tavLst>
                                    </p:anim>
                                  </p:childTnLst>
                                </p:cTn>
                              </p:par>
                            </p:childTnLst>
                          </p:cTn>
                        </p:par>
                        <p:par>
                          <p:cTn id="40" fill="hold">
                            <p:stCondLst>
                              <p:cond delay="3000"/>
                            </p:stCondLst>
                            <p:childTnLst>
                              <p:par>
                                <p:cTn id="41" presetID="42" presetClass="entr" presetSubtype="0" fill="hold" grpId="0" nodeType="afterEffect">
                                  <p:stCondLst>
                                    <p:cond delay="0"/>
                                  </p:stCondLst>
                                  <p:childTnLst>
                                    <p:set>
                                      <p:cBhvr>
                                        <p:cTn id="42" dur="1" fill="hold">
                                          <p:stCondLst>
                                            <p:cond delay="0"/>
                                          </p:stCondLst>
                                        </p:cTn>
                                        <p:tgtEl>
                                          <p:spTgt spid="27"/>
                                        </p:tgtEl>
                                        <p:attrNameLst>
                                          <p:attrName>style.visibility</p:attrName>
                                        </p:attrNameLst>
                                      </p:cBhvr>
                                      <p:to>
                                        <p:strVal val="visible"/>
                                      </p:to>
                                    </p:set>
                                    <p:animEffect transition="in" filter="fade">
                                      <p:cBhvr>
                                        <p:cTn id="43" dur="350"/>
                                        <p:tgtEl>
                                          <p:spTgt spid="27"/>
                                        </p:tgtEl>
                                      </p:cBhvr>
                                    </p:animEffect>
                                    <p:anim calcmode="lin" valueType="num">
                                      <p:cBhvr>
                                        <p:cTn id="44" dur="350" fill="hold"/>
                                        <p:tgtEl>
                                          <p:spTgt spid="27"/>
                                        </p:tgtEl>
                                        <p:attrNameLst>
                                          <p:attrName>ppt_x</p:attrName>
                                        </p:attrNameLst>
                                      </p:cBhvr>
                                      <p:tavLst>
                                        <p:tav tm="0">
                                          <p:val>
                                            <p:strVal val="#ppt_x"/>
                                          </p:val>
                                        </p:tav>
                                        <p:tav tm="100000">
                                          <p:val>
                                            <p:strVal val="#ppt_x"/>
                                          </p:val>
                                        </p:tav>
                                      </p:tavLst>
                                    </p:anim>
                                    <p:anim calcmode="lin" valueType="num">
                                      <p:cBhvr>
                                        <p:cTn id="45" dur="350" fill="hold"/>
                                        <p:tgtEl>
                                          <p:spTgt spid="27"/>
                                        </p:tgtEl>
                                        <p:attrNameLst>
                                          <p:attrName>ppt_y</p:attrName>
                                        </p:attrNameLst>
                                      </p:cBhvr>
                                      <p:tavLst>
                                        <p:tav tm="0">
                                          <p:val>
                                            <p:strVal val="#ppt_y+.1"/>
                                          </p:val>
                                        </p:tav>
                                        <p:tav tm="100000">
                                          <p:val>
                                            <p:strVal val="#ppt_y"/>
                                          </p:val>
                                        </p:tav>
                                      </p:tavLst>
                                    </p:anim>
                                  </p:childTnLst>
                                </p:cTn>
                              </p:par>
                            </p:childTnLst>
                          </p:cTn>
                        </p:par>
                        <p:par>
                          <p:cTn id="46" fill="hold">
                            <p:stCondLst>
                              <p:cond delay="3500"/>
                            </p:stCondLst>
                            <p:childTnLst>
                              <p:par>
                                <p:cTn id="47" presetID="42" presetClass="entr" presetSubtype="0" fill="hold" grpId="0" nodeType="afterEffect">
                                  <p:stCondLst>
                                    <p:cond delay="0"/>
                                  </p:stCondLst>
                                  <p:childTnLst>
                                    <p:set>
                                      <p:cBhvr>
                                        <p:cTn id="48" dur="1" fill="hold">
                                          <p:stCondLst>
                                            <p:cond delay="0"/>
                                          </p:stCondLst>
                                        </p:cTn>
                                        <p:tgtEl>
                                          <p:spTgt spid="28"/>
                                        </p:tgtEl>
                                        <p:attrNameLst>
                                          <p:attrName>style.visibility</p:attrName>
                                        </p:attrNameLst>
                                      </p:cBhvr>
                                      <p:to>
                                        <p:strVal val="visible"/>
                                      </p:to>
                                    </p:set>
                                    <p:animEffect transition="in" filter="fade">
                                      <p:cBhvr>
                                        <p:cTn id="49" dur="350"/>
                                        <p:tgtEl>
                                          <p:spTgt spid="28"/>
                                        </p:tgtEl>
                                      </p:cBhvr>
                                    </p:animEffect>
                                    <p:anim calcmode="lin" valueType="num">
                                      <p:cBhvr>
                                        <p:cTn id="50" dur="350" fill="hold"/>
                                        <p:tgtEl>
                                          <p:spTgt spid="28"/>
                                        </p:tgtEl>
                                        <p:attrNameLst>
                                          <p:attrName>ppt_x</p:attrName>
                                        </p:attrNameLst>
                                      </p:cBhvr>
                                      <p:tavLst>
                                        <p:tav tm="0">
                                          <p:val>
                                            <p:strVal val="#ppt_x"/>
                                          </p:val>
                                        </p:tav>
                                        <p:tav tm="100000">
                                          <p:val>
                                            <p:strVal val="#ppt_x"/>
                                          </p:val>
                                        </p:tav>
                                      </p:tavLst>
                                    </p:anim>
                                    <p:anim calcmode="lin" valueType="num">
                                      <p:cBhvr>
                                        <p:cTn id="51" dur="350" fill="hold"/>
                                        <p:tgtEl>
                                          <p:spTgt spid="28"/>
                                        </p:tgtEl>
                                        <p:attrNameLst>
                                          <p:attrName>ppt_y</p:attrName>
                                        </p:attrNameLst>
                                      </p:cBhvr>
                                      <p:tavLst>
                                        <p:tav tm="0">
                                          <p:val>
                                            <p:strVal val="#ppt_y+.1"/>
                                          </p:val>
                                        </p:tav>
                                        <p:tav tm="100000">
                                          <p:val>
                                            <p:strVal val="#ppt_y"/>
                                          </p:val>
                                        </p:tav>
                                      </p:tavLst>
                                    </p:anim>
                                  </p:childTnLst>
                                </p:cTn>
                              </p:par>
                            </p:childTnLst>
                          </p:cTn>
                        </p:par>
                        <p:par>
                          <p:cTn id="52" fill="hold">
                            <p:stCondLst>
                              <p:cond delay="4000"/>
                            </p:stCondLst>
                            <p:childTnLst>
                              <p:par>
                                <p:cTn id="53" presetID="42" presetClass="entr" presetSubtype="0" fill="hold" grpId="0" nodeType="afterEffect">
                                  <p:stCondLst>
                                    <p:cond delay="0"/>
                                  </p:stCondLst>
                                  <p:childTnLst>
                                    <p:set>
                                      <p:cBhvr>
                                        <p:cTn id="54" dur="1" fill="hold">
                                          <p:stCondLst>
                                            <p:cond delay="0"/>
                                          </p:stCondLst>
                                        </p:cTn>
                                        <p:tgtEl>
                                          <p:spTgt spid="29"/>
                                        </p:tgtEl>
                                        <p:attrNameLst>
                                          <p:attrName>style.visibility</p:attrName>
                                        </p:attrNameLst>
                                      </p:cBhvr>
                                      <p:to>
                                        <p:strVal val="visible"/>
                                      </p:to>
                                    </p:set>
                                    <p:animEffect transition="in" filter="fade">
                                      <p:cBhvr>
                                        <p:cTn id="55" dur="350"/>
                                        <p:tgtEl>
                                          <p:spTgt spid="29"/>
                                        </p:tgtEl>
                                      </p:cBhvr>
                                    </p:animEffect>
                                    <p:anim calcmode="lin" valueType="num">
                                      <p:cBhvr>
                                        <p:cTn id="56" dur="350" fill="hold"/>
                                        <p:tgtEl>
                                          <p:spTgt spid="29"/>
                                        </p:tgtEl>
                                        <p:attrNameLst>
                                          <p:attrName>ppt_x</p:attrName>
                                        </p:attrNameLst>
                                      </p:cBhvr>
                                      <p:tavLst>
                                        <p:tav tm="0">
                                          <p:val>
                                            <p:strVal val="#ppt_x"/>
                                          </p:val>
                                        </p:tav>
                                        <p:tav tm="100000">
                                          <p:val>
                                            <p:strVal val="#ppt_x"/>
                                          </p:val>
                                        </p:tav>
                                      </p:tavLst>
                                    </p:anim>
                                    <p:anim calcmode="lin" valueType="num">
                                      <p:cBhvr>
                                        <p:cTn id="57" dur="350" fill="hold"/>
                                        <p:tgtEl>
                                          <p:spTgt spid="29"/>
                                        </p:tgtEl>
                                        <p:attrNameLst>
                                          <p:attrName>ppt_y</p:attrName>
                                        </p:attrNameLst>
                                      </p:cBhvr>
                                      <p:tavLst>
                                        <p:tav tm="0">
                                          <p:val>
                                            <p:strVal val="#ppt_y+.1"/>
                                          </p:val>
                                        </p:tav>
                                        <p:tav tm="100000">
                                          <p:val>
                                            <p:strVal val="#ppt_y"/>
                                          </p:val>
                                        </p:tav>
                                      </p:tavLst>
                                    </p:anim>
                                  </p:childTnLst>
                                </p:cTn>
                              </p:par>
                            </p:childTnLst>
                          </p:cTn>
                        </p:par>
                        <p:par>
                          <p:cTn id="58" fill="hold">
                            <p:stCondLst>
                              <p:cond delay="4500"/>
                            </p:stCondLst>
                            <p:childTnLst>
                              <p:par>
                                <p:cTn id="59" presetID="42" presetClass="entr" presetSubtype="0" fill="hold" grpId="0" nodeType="afterEffect">
                                  <p:stCondLst>
                                    <p:cond delay="0"/>
                                  </p:stCondLst>
                                  <p:childTnLst>
                                    <p:set>
                                      <p:cBhvr>
                                        <p:cTn id="60" dur="1" fill="hold">
                                          <p:stCondLst>
                                            <p:cond delay="0"/>
                                          </p:stCondLst>
                                        </p:cTn>
                                        <p:tgtEl>
                                          <p:spTgt spid="30"/>
                                        </p:tgtEl>
                                        <p:attrNameLst>
                                          <p:attrName>style.visibility</p:attrName>
                                        </p:attrNameLst>
                                      </p:cBhvr>
                                      <p:to>
                                        <p:strVal val="visible"/>
                                      </p:to>
                                    </p:set>
                                    <p:animEffect transition="in" filter="fade">
                                      <p:cBhvr>
                                        <p:cTn id="61" dur="350"/>
                                        <p:tgtEl>
                                          <p:spTgt spid="30"/>
                                        </p:tgtEl>
                                      </p:cBhvr>
                                    </p:animEffect>
                                    <p:anim calcmode="lin" valueType="num">
                                      <p:cBhvr>
                                        <p:cTn id="62" dur="350" fill="hold"/>
                                        <p:tgtEl>
                                          <p:spTgt spid="30"/>
                                        </p:tgtEl>
                                        <p:attrNameLst>
                                          <p:attrName>ppt_x</p:attrName>
                                        </p:attrNameLst>
                                      </p:cBhvr>
                                      <p:tavLst>
                                        <p:tav tm="0">
                                          <p:val>
                                            <p:strVal val="#ppt_x"/>
                                          </p:val>
                                        </p:tav>
                                        <p:tav tm="100000">
                                          <p:val>
                                            <p:strVal val="#ppt_x"/>
                                          </p:val>
                                        </p:tav>
                                      </p:tavLst>
                                    </p:anim>
                                    <p:anim calcmode="lin" valueType="num">
                                      <p:cBhvr>
                                        <p:cTn id="63" dur="350" fill="hold"/>
                                        <p:tgtEl>
                                          <p:spTgt spid="30"/>
                                        </p:tgtEl>
                                        <p:attrNameLst>
                                          <p:attrName>ppt_y</p:attrName>
                                        </p:attrNameLst>
                                      </p:cBhvr>
                                      <p:tavLst>
                                        <p:tav tm="0">
                                          <p:val>
                                            <p:strVal val="#ppt_y+.1"/>
                                          </p:val>
                                        </p:tav>
                                        <p:tav tm="100000">
                                          <p:val>
                                            <p:strVal val="#ppt_y"/>
                                          </p:val>
                                        </p:tav>
                                      </p:tavLst>
                                    </p:anim>
                                  </p:childTnLst>
                                </p:cTn>
                              </p:par>
                            </p:childTnLst>
                          </p:cTn>
                        </p:par>
                        <p:par>
                          <p:cTn id="64" fill="hold">
                            <p:stCondLst>
                              <p:cond delay="5000"/>
                            </p:stCondLst>
                            <p:childTnLst>
                              <p:par>
                                <p:cTn id="65" presetID="42" presetClass="entr" presetSubtype="0" fill="hold" nodeType="afterEffect">
                                  <p:stCondLst>
                                    <p:cond delay="0"/>
                                  </p:stCondLst>
                                  <p:childTnLst>
                                    <p:set>
                                      <p:cBhvr>
                                        <p:cTn id="66" dur="1" fill="hold">
                                          <p:stCondLst>
                                            <p:cond delay="0"/>
                                          </p:stCondLst>
                                        </p:cTn>
                                        <p:tgtEl>
                                          <p:spTgt spid="31"/>
                                        </p:tgtEl>
                                        <p:attrNameLst>
                                          <p:attrName>style.visibility</p:attrName>
                                        </p:attrNameLst>
                                      </p:cBhvr>
                                      <p:to>
                                        <p:strVal val="visible"/>
                                      </p:to>
                                    </p:set>
                                    <p:animEffect transition="in" filter="fade">
                                      <p:cBhvr>
                                        <p:cTn id="67" dur="350"/>
                                        <p:tgtEl>
                                          <p:spTgt spid="31"/>
                                        </p:tgtEl>
                                      </p:cBhvr>
                                    </p:animEffect>
                                    <p:anim calcmode="lin" valueType="num">
                                      <p:cBhvr>
                                        <p:cTn id="68" dur="350" fill="hold"/>
                                        <p:tgtEl>
                                          <p:spTgt spid="31"/>
                                        </p:tgtEl>
                                        <p:attrNameLst>
                                          <p:attrName>ppt_x</p:attrName>
                                        </p:attrNameLst>
                                      </p:cBhvr>
                                      <p:tavLst>
                                        <p:tav tm="0">
                                          <p:val>
                                            <p:strVal val="#ppt_x"/>
                                          </p:val>
                                        </p:tav>
                                        <p:tav tm="100000">
                                          <p:val>
                                            <p:strVal val="#ppt_x"/>
                                          </p:val>
                                        </p:tav>
                                      </p:tavLst>
                                    </p:anim>
                                    <p:anim calcmode="lin" valueType="num">
                                      <p:cBhvr>
                                        <p:cTn id="69" dur="350" fill="hold"/>
                                        <p:tgtEl>
                                          <p:spTgt spid="31"/>
                                        </p:tgtEl>
                                        <p:attrNameLst>
                                          <p:attrName>ppt_y</p:attrName>
                                        </p:attrNameLst>
                                      </p:cBhvr>
                                      <p:tavLst>
                                        <p:tav tm="0">
                                          <p:val>
                                            <p:strVal val="#ppt_y+.1"/>
                                          </p:val>
                                        </p:tav>
                                        <p:tav tm="100000">
                                          <p:val>
                                            <p:strVal val="#ppt_y"/>
                                          </p:val>
                                        </p:tav>
                                      </p:tavLst>
                                    </p:anim>
                                  </p:childTnLst>
                                </p:cTn>
                              </p:par>
                            </p:childTnLst>
                          </p:cTn>
                        </p:par>
                        <p:par>
                          <p:cTn id="70" fill="hold">
                            <p:stCondLst>
                              <p:cond delay="5500"/>
                            </p:stCondLst>
                            <p:childTnLst>
                              <p:par>
                                <p:cTn id="71" presetID="42" presetClass="entr" presetSubtype="0" fill="hold" grpId="0" nodeType="afterEffect">
                                  <p:stCondLst>
                                    <p:cond delay="0"/>
                                  </p:stCondLst>
                                  <p:childTnLst>
                                    <p:set>
                                      <p:cBhvr>
                                        <p:cTn id="72" dur="1" fill="hold">
                                          <p:stCondLst>
                                            <p:cond delay="0"/>
                                          </p:stCondLst>
                                        </p:cTn>
                                        <p:tgtEl>
                                          <p:spTgt spid="53"/>
                                        </p:tgtEl>
                                        <p:attrNameLst>
                                          <p:attrName>style.visibility</p:attrName>
                                        </p:attrNameLst>
                                      </p:cBhvr>
                                      <p:to>
                                        <p:strVal val="visible"/>
                                      </p:to>
                                    </p:set>
                                    <p:animEffect transition="in" filter="fade">
                                      <p:cBhvr>
                                        <p:cTn id="73" dur="350"/>
                                        <p:tgtEl>
                                          <p:spTgt spid="53"/>
                                        </p:tgtEl>
                                      </p:cBhvr>
                                    </p:animEffect>
                                    <p:anim calcmode="lin" valueType="num">
                                      <p:cBhvr>
                                        <p:cTn id="74" dur="350" fill="hold"/>
                                        <p:tgtEl>
                                          <p:spTgt spid="53"/>
                                        </p:tgtEl>
                                        <p:attrNameLst>
                                          <p:attrName>ppt_x</p:attrName>
                                        </p:attrNameLst>
                                      </p:cBhvr>
                                      <p:tavLst>
                                        <p:tav tm="0">
                                          <p:val>
                                            <p:strVal val="#ppt_x"/>
                                          </p:val>
                                        </p:tav>
                                        <p:tav tm="100000">
                                          <p:val>
                                            <p:strVal val="#ppt_x"/>
                                          </p:val>
                                        </p:tav>
                                      </p:tavLst>
                                    </p:anim>
                                    <p:anim calcmode="lin" valueType="num">
                                      <p:cBhvr>
                                        <p:cTn id="75" dur="350" fill="hold"/>
                                        <p:tgtEl>
                                          <p:spTgt spid="53"/>
                                        </p:tgtEl>
                                        <p:attrNameLst>
                                          <p:attrName>ppt_y</p:attrName>
                                        </p:attrNameLst>
                                      </p:cBhvr>
                                      <p:tavLst>
                                        <p:tav tm="0">
                                          <p:val>
                                            <p:strVal val="#ppt_y+.1"/>
                                          </p:val>
                                        </p:tav>
                                        <p:tav tm="100000">
                                          <p:val>
                                            <p:strVal val="#ppt_y"/>
                                          </p:val>
                                        </p:tav>
                                      </p:tavLst>
                                    </p:anim>
                                  </p:childTnLst>
                                </p:cTn>
                              </p:par>
                            </p:childTnLst>
                          </p:cTn>
                        </p:par>
                        <p:par>
                          <p:cTn id="76" fill="hold">
                            <p:stCondLst>
                              <p:cond delay="6000"/>
                            </p:stCondLst>
                            <p:childTnLst>
                              <p:par>
                                <p:cTn id="77" presetID="42" presetClass="entr" presetSubtype="0" fill="hold" grpId="0" nodeType="afterEffect">
                                  <p:stCondLst>
                                    <p:cond delay="0"/>
                                  </p:stCondLst>
                                  <p:childTnLst>
                                    <p:set>
                                      <p:cBhvr>
                                        <p:cTn id="78" dur="1" fill="hold">
                                          <p:stCondLst>
                                            <p:cond delay="0"/>
                                          </p:stCondLst>
                                        </p:cTn>
                                        <p:tgtEl>
                                          <p:spTgt spid="36"/>
                                        </p:tgtEl>
                                        <p:attrNameLst>
                                          <p:attrName>style.visibility</p:attrName>
                                        </p:attrNameLst>
                                      </p:cBhvr>
                                      <p:to>
                                        <p:strVal val="visible"/>
                                      </p:to>
                                    </p:set>
                                    <p:animEffect transition="in" filter="fade">
                                      <p:cBhvr>
                                        <p:cTn id="79" dur="350"/>
                                        <p:tgtEl>
                                          <p:spTgt spid="36"/>
                                        </p:tgtEl>
                                      </p:cBhvr>
                                    </p:animEffect>
                                    <p:anim calcmode="lin" valueType="num">
                                      <p:cBhvr>
                                        <p:cTn id="80" dur="350" fill="hold"/>
                                        <p:tgtEl>
                                          <p:spTgt spid="36"/>
                                        </p:tgtEl>
                                        <p:attrNameLst>
                                          <p:attrName>ppt_x</p:attrName>
                                        </p:attrNameLst>
                                      </p:cBhvr>
                                      <p:tavLst>
                                        <p:tav tm="0">
                                          <p:val>
                                            <p:strVal val="#ppt_x"/>
                                          </p:val>
                                        </p:tav>
                                        <p:tav tm="100000">
                                          <p:val>
                                            <p:strVal val="#ppt_x"/>
                                          </p:val>
                                        </p:tav>
                                      </p:tavLst>
                                    </p:anim>
                                    <p:anim calcmode="lin" valueType="num">
                                      <p:cBhvr>
                                        <p:cTn id="81" dur="350" fill="hold"/>
                                        <p:tgtEl>
                                          <p:spTgt spid="36"/>
                                        </p:tgtEl>
                                        <p:attrNameLst>
                                          <p:attrName>ppt_y</p:attrName>
                                        </p:attrNameLst>
                                      </p:cBhvr>
                                      <p:tavLst>
                                        <p:tav tm="0">
                                          <p:val>
                                            <p:strVal val="#ppt_y+.1"/>
                                          </p:val>
                                        </p:tav>
                                        <p:tav tm="100000">
                                          <p:val>
                                            <p:strVal val="#ppt_y"/>
                                          </p:val>
                                        </p:tav>
                                      </p:tavLst>
                                    </p:anim>
                                  </p:childTnLst>
                                </p:cTn>
                              </p:par>
                            </p:childTnLst>
                          </p:cTn>
                        </p:par>
                        <p:par>
                          <p:cTn id="82" fill="hold">
                            <p:stCondLst>
                              <p:cond delay="6500"/>
                            </p:stCondLst>
                            <p:childTnLst>
                              <p:par>
                                <p:cTn id="83" presetID="42" presetClass="entr" presetSubtype="0" fill="hold" grpId="0" nodeType="afterEffect">
                                  <p:stCondLst>
                                    <p:cond delay="0"/>
                                  </p:stCondLst>
                                  <p:childTnLst>
                                    <p:set>
                                      <p:cBhvr>
                                        <p:cTn id="84" dur="1" fill="hold">
                                          <p:stCondLst>
                                            <p:cond delay="0"/>
                                          </p:stCondLst>
                                        </p:cTn>
                                        <p:tgtEl>
                                          <p:spTgt spid="37"/>
                                        </p:tgtEl>
                                        <p:attrNameLst>
                                          <p:attrName>style.visibility</p:attrName>
                                        </p:attrNameLst>
                                      </p:cBhvr>
                                      <p:to>
                                        <p:strVal val="visible"/>
                                      </p:to>
                                    </p:set>
                                    <p:animEffect transition="in" filter="fade">
                                      <p:cBhvr>
                                        <p:cTn id="85" dur="350"/>
                                        <p:tgtEl>
                                          <p:spTgt spid="37"/>
                                        </p:tgtEl>
                                      </p:cBhvr>
                                    </p:animEffect>
                                    <p:anim calcmode="lin" valueType="num">
                                      <p:cBhvr>
                                        <p:cTn id="86" dur="350" fill="hold"/>
                                        <p:tgtEl>
                                          <p:spTgt spid="37"/>
                                        </p:tgtEl>
                                        <p:attrNameLst>
                                          <p:attrName>ppt_x</p:attrName>
                                        </p:attrNameLst>
                                      </p:cBhvr>
                                      <p:tavLst>
                                        <p:tav tm="0">
                                          <p:val>
                                            <p:strVal val="#ppt_x"/>
                                          </p:val>
                                        </p:tav>
                                        <p:tav tm="100000">
                                          <p:val>
                                            <p:strVal val="#ppt_x"/>
                                          </p:val>
                                        </p:tav>
                                      </p:tavLst>
                                    </p:anim>
                                    <p:anim calcmode="lin" valueType="num">
                                      <p:cBhvr>
                                        <p:cTn id="87" dur="350" fill="hold"/>
                                        <p:tgtEl>
                                          <p:spTgt spid="37"/>
                                        </p:tgtEl>
                                        <p:attrNameLst>
                                          <p:attrName>ppt_y</p:attrName>
                                        </p:attrNameLst>
                                      </p:cBhvr>
                                      <p:tavLst>
                                        <p:tav tm="0">
                                          <p:val>
                                            <p:strVal val="#ppt_y+.1"/>
                                          </p:val>
                                        </p:tav>
                                        <p:tav tm="100000">
                                          <p:val>
                                            <p:strVal val="#ppt_y"/>
                                          </p:val>
                                        </p:tav>
                                      </p:tavLst>
                                    </p:anim>
                                  </p:childTnLst>
                                </p:cTn>
                              </p:par>
                            </p:childTnLst>
                          </p:cTn>
                        </p:par>
                        <p:par>
                          <p:cTn id="88" fill="hold">
                            <p:stCondLst>
                              <p:cond delay="7000"/>
                            </p:stCondLst>
                            <p:childTnLst>
                              <p:par>
                                <p:cTn id="89" presetID="42" presetClass="entr" presetSubtype="0" fill="hold" grpId="0" nodeType="afterEffect">
                                  <p:stCondLst>
                                    <p:cond delay="0"/>
                                  </p:stCondLst>
                                  <p:childTnLst>
                                    <p:set>
                                      <p:cBhvr>
                                        <p:cTn id="90" dur="1" fill="hold">
                                          <p:stCondLst>
                                            <p:cond delay="0"/>
                                          </p:stCondLst>
                                        </p:cTn>
                                        <p:tgtEl>
                                          <p:spTgt spid="38"/>
                                        </p:tgtEl>
                                        <p:attrNameLst>
                                          <p:attrName>style.visibility</p:attrName>
                                        </p:attrNameLst>
                                      </p:cBhvr>
                                      <p:to>
                                        <p:strVal val="visible"/>
                                      </p:to>
                                    </p:set>
                                    <p:animEffect transition="in" filter="fade">
                                      <p:cBhvr>
                                        <p:cTn id="91" dur="350"/>
                                        <p:tgtEl>
                                          <p:spTgt spid="38"/>
                                        </p:tgtEl>
                                      </p:cBhvr>
                                    </p:animEffect>
                                    <p:anim calcmode="lin" valueType="num">
                                      <p:cBhvr>
                                        <p:cTn id="92" dur="350" fill="hold"/>
                                        <p:tgtEl>
                                          <p:spTgt spid="38"/>
                                        </p:tgtEl>
                                        <p:attrNameLst>
                                          <p:attrName>ppt_x</p:attrName>
                                        </p:attrNameLst>
                                      </p:cBhvr>
                                      <p:tavLst>
                                        <p:tav tm="0">
                                          <p:val>
                                            <p:strVal val="#ppt_x"/>
                                          </p:val>
                                        </p:tav>
                                        <p:tav tm="100000">
                                          <p:val>
                                            <p:strVal val="#ppt_x"/>
                                          </p:val>
                                        </p:tav>
                                      </p:tavLst>
                                    </p:anim>
                                    <p:anim calcmode="lin" valueType="num">
                                      <p:cBhvr>
                                        <p:cTn id="93" dur="350" fill="hold"/>
                                        <p:tgtEl>
                                          <p:spTgt spid="38"/>
                                        </p:tgtEl>
                                        <p:attrNameLst>
                                          <p:attrName>ppt_y</p:attrName>
                                        </p:attrNameLst>
                                      </p:cBhvr>
                                      <p:tavLst>
                                        <p:tav tm="0">
                                          <p:val>
                                            <p:strVal val="#ppt_y+.1"/>
                                          </p:val>
                                        </p:tav>
                                        <p:tav tm="100000">
                                          <p:val>
                                            <p:strVal val="#ppt_y"/>
                                          </p:val>
                                        </p:tav>
                                      </p:tavLst>
                                    </p:anim>
                                  </p:childTnLst>
                                </p:cTn>
                              </p:par>
                            </p:childTnLst>
                          </p:cTn>
                        </p:par>
                        <p:par>
                          <p:cTn id="94" fill="hold">
                            <p:stCondLst>
                              <p:cond delay="7500"/>
                            </p:stCondLst>
                            <p:childTnLst>
                              <p:par>
                                <p:cTn id="95" presetID="42" presetClass="entr" presetSubtype="0" fill="hold" grpId="0" nodeType="afterEffect">
                                  <p:stCondLst>
                                    <p:cond delay="0"/>
                                  </p:stCondLst>
                                  <p:childTnLst>
                                    <p:set>
                                      <p:cBhvr>
                                        <p:cTn id="96" dur="1" fill="hold">
                                          <p:stCondLst>
                                            <p:cond delay="0"/>
                                          </p:stCondLst>
                                        </p:cTn>
                                        <p:tgtEl>
                                          <p:spTgt spid="39"/>
                                        </p:tgtEl>
                                        <p:attrNameLst>
                                          <p:attrName>style.visibility</p:attrName>
                                        </p:attrNameLst>
                                      </p:cBhvr>
                                      <p:to>
                                        <p:strVal val="visible"/>
                                      </p:to>
                                    </p:set>
                                    <p:animEffect transition="in" filter="fade">
                                      <p:cBhvr>
                                        <p:cTn id="97" dur="350"/>
                                        <p:tgtEl>
                                          <p:spTgt spid="39"/>
                                        </p:tgtEl>
                                      </p:cBhvr>
                                    </p:animEffect>
                                    <p:anim calcmode="lin" valueType="num">
                                      <p:cBhvr>
                                        <p:cTn id="98" dur="350" fill="hold"/>
                                        <p:tgtEl>
                                          <p:spTgt spid="39"/>
                                        </p:tgtEl>
                                        <p:attrNameLst>
                                          <p:attrName>ppt_x</p:attrName>
                                        </p:attrNameLst>
                                      </p:cBhvr>
                                      <p:tavLst>
                                        <p:tav tm="0">
                                          <p:val>
                                            <p:strVal val="#ppt_x"/>
                                          </p:val>
                                        </p:tav>
                                        <p:tav tm="100000">
                                          <p:val>
                                            <p:strVal val="#ppt_x"/>
                                          </p:val>
                                        </p:tav>
                                      </p:tavLst>
                                    </p:anim>
                                    <p:anim calcmode="lin" valueType="num">
                                      <p:cBhvr>
                                        <p:cTn id="99" dur="350" fill="hold"/>
                                        <p:tgtEl>
                                          <p:spTgt spid="39"/>
                                        </p:tgtEl>
                                        <p:attrNameLst>
                                          <p:attrName>ppt_y</p:attrName>
                                        </p:attrNameLst>
                                      </p:cBhvr>
                                      <p:tavLst>
                                        <p:tav tm="0">
                                          <p:val>
                                            <p:strVal val="#ppt_y+.1"/>
                                          </p:val>
                                        </p:tav>
                                        <p:tav tm="100000">
                                          <p:val>
                                            <p:strVal val="#ppt_y"/>
                                          </p:val>
                                        </p:tav>
                                      </p:tavLst>
                                    </p:anim>
                                  </p:childTnLst>
                                </p:cTn>
                              </p:par>
                            </p:childTnLst>
                          </p:cTn>
                        </p:par>
                        <p:par>
                          <p:cTn id="100" fill="hold">
                            <p:stCondLst>
                              <p:cond delay="8000"/>
                            </p:stCondLst>
                            <p:childTnLst>
                              <p:par>
                                <p:cTn id="101" presetID="42" presetClass="entr" presetSubtype="0" fill="hold" grpId="0" nodeType="afterEffect">
                                  <p:stCondLst>
                                    <p:cond delay="0"/>
                                  </p:stCondLst>
                                  <p:childTnLst>
                                    <p:set>
                                      <p:cBhvr>
                                        <p:cTn id="102" dur="1" fill="hold">
                                          <p:stCondLst>
                                            <p:cond delay="0"/>
                                          </p:stCondLst>
                                        </p:cTn>
                                        <p:tgtEl>
                                          <p:spTgt spid="40"/>
                                        </p:tgtEl>
                                        <p:attrNameLst>
                                          <p:attrName>style.visibility</p:attrName>
                                        </p:attrNameLst>
                                      </p:cBhvr>
                                      <p:to>
                                        <p:strVal val="visible"/>
                                      </p:to>
                                    </p:set>
                                    <p:animEffect transition="in" filter="fade">
                                      <p:cBhvr>
                                        <p:cTn id="103" dur="350"/>
                                        <p:tgtEl>
                                          <p:spTgt spid="40"/>
                                        </p:tgtEl>
                                      </p:cBhvr>
                                    </p:animEffect>
                                    <p:anim calcmode="lin" valueType="num">
                                      <p:cBhvr>
                                        <p:cTn id="104" dur="350" fill="hold"/>
                                        <p:tgtEl>
                                          <p:spTgt spid="40"/>
                                        </p:tgtEl>
                                        <p:attrNameLst>
                                          <p:attrName>ppt_x</p:attrName>
                                        </p:attrNameLst>
                                      </p:cBhvr>
                                      <p:tavLst>
                                        <p:tav tm="0">
                                          <p:val>
                                            <p:strVal val="#ppt_x"/>
                                          </p:val>
                                        </p:tav>
                                        <p:tav tm="100000">
                                          <p:val>
                                            <p:strVal val="#ppt_x"/>
                                          </p:val>
                                        </p:tav>
                                      </p:tavLst>
                                    </p:anim>
                                    <p:anim calcmode="lin" valueType="num">
                                      <p:cBhvr>
                                        <p:cTn id="105" dur="350" fill="hold"/>
                                        <p:tgtEl>
                                          <p:spTgt spid="40"/>
                                        </p:tgtEl>
                                        <p:attrNameLst>
                                          <p:attrName>ppt_y</p:attrName>
                                        </p:attrNameLst>
                                      </p:cBhvr>
                                      <p:tavLst>
                                        <p:tav tm="0">
                                          <p:val>
                                            <p:strVal val="#ppt_y+.1"/>
                                          </p:val>
                                        </p:tav>
                                        <p:tav tm="100000">
                                          <p:val>
                                            <p:strVal val="#ppt_y"/>
                                          </p:val>
                                        </p:tav>
                                      </p:tavLst>
                                    </p:anim>
                                  </p:childTnLst>
                                </p:cTn>
                              </p:par>
                            </p:childTnLst>
                          </p:cTn>
                        </p:par>
                        <p:par>
                          <p:cTn id="106" fill="hold">
                            <p:stCondLst>
                              <p:cond delay="8500"/>
                            </p:stCondLst>
                            <p:childTnLst>
                              <p:par>
                                <p:cTn id="107" presetID="42" presetClass="entr" presetSubtype="0" fill="hold" grpId="0" nodeType="afterEffect">
                                  <p:stCondLst>
                                    <p:cond delay="0"/>
                                  </p:stCondLst>
                                  <p:childTnLst>
                                    <p:set>
                                      <p:cBhvr>
                                        <p:cTn id="108" dur="1" fill="hold">
                                          <p:stCondLst>
                                            <p:cond delay="0"/>
                                          </p:stCondLst>
                                        </p:cTn>
                                        <p:tgtEl>
                                          <p:spTgt spid="41"/>
                                        </p:tgtEl>
                                        <p:attrNameLst>
                                          <p:attrName>style.visibility</p:attrName>
                                        </p:attrNameLst>
                                      </p:cBhvr>
                                      <p:to>
                                        <p:strVal val="visible"/>
                                      </p:to>
                                    </p:set>
                                    <p:animEffect transition="in" filter="fade">
                                      <p:cBhvr>
                                        <p:cTn id="109" dur="350"/>
                                        <p:tgtEl>
                                          <p:spTgt spid="41"/>
                                        </p:tgtEl>
                                      </p:cBhvr>
                                    </p:animEffect>
                                    <p:anim calcmode="lin" valueType="num">
                                      <p:cBhvr>
                                        <p:cTn id="110" dur="350" fill="hold"/>
                                        <p:tgtEl>
                                          <p:spTgt spid="41"/>
                                        </p:tgtEl>
                                        <p:attrNameLst>
                                          <p:attrName>ppt_x</p:attrName>
                                        </p:attrNameLst>
                                      </p:cBhvr>
                                      <p:tavLst>
                                        <p:tav tm="0">
                                          <p:val>
                                            <p:strVal val="#ppt_x"/>
                                          </p:val>
                                        </p:tav>
                                        <p:tav tm="100000">
                                          <p:val>
                                            <p:strVal val="#ppt_x"/>
                                          </p:val>
                                        </p:tav>
                                      </p:tavLst>
                                    </p:anim>
                                    <p:anim calcmode="lin" valueType="num">
                                      <p:cBhvr>
                                        <p:cTn id="111" dur="350" fill="hold"/>
                                        <p:tgtEl>
                                          <p:spTgt spid="41"/>
                                        </p:tgtEl>
                                        <p:attrNameLst>
                                          <p:attrName>ppt_y</p:attrName>
                                        </p:attrNameLst>
                                      </p:cBhvr>
                                      <p:tavLst>
                                        <p:tav tm="0">
                                          <p:val>
                                            <p:strVal val="#ppt_y+.1"/>
                                          </p:val>
                                        </p:tav>
                                        <p:tav tm="100000">
                                          <p:val>
                                            <p:strVal val="#ppt_y"/>
                                          </p:val>
                                        </p:tav>
                                      </p:tavLst>
                                    </p:anim>
                                  </p:childTnLst>
                                </p:cTn>
                              </p:par>
                            </p:childTnLst>
                          </p:cTn>
                        </p:par>
                        <p:par>
                          <p:cTn id="112" fill="hold">
                            <p:stCondLst>
                              <p:cond delay="9000"/>
                            </p:stCondLst>
                            <p:childTnLst>
                              <p:par>
                                <p:cTn id="113" presetID="42" presetClass="entr" presetSubtype="0" fill="hold" nodeType="afterEffect">
                                  <p:stCondLst>
                                    <p:cond delay="0"/>
                                  </p:stCondLst>
                                  <p:childTnLst>
                                    <p:set>
                                      <p:cBhvr>
                                        <p:cTn id="114" dur="1" fill="hold">
                                          <p:stCondLst>
                                            <p:cond delay="0"/>
                                          </p:stCondLst>
                                        </p:cTn>
                                        <p:tgtEl>
                                          <p:spTgt spid="42"/>
                                        </p:tgtEl>
                                        <p:attrNameLst>
                                          <p:attrName>style.visibility</p:attrName>
                                        </p:attrNameLst>
                                      </p:cBhvr>
                                      <p:to>
                                        <p:strVal val="visible"/>
                                      </p:to>
                                    </p:set>
                                    <p:animEffect transition="in" filter="fade">
                                      <p:cBhvr>
                                        <p:cTn id="115" dur="350"/>
                                        <p:tgtEl>
                                          <p:spTgt spid="42"/>
                                        </p:tgtEl>
                                      </p:cBhvr>
                                    </p:animEffect>
                                    <p:anim calcmode="lin" valueType="num">
                                      <p:cBhvr>
                                        <p:cTn id="116" dur="350" fill="hold"/>
                                        <p:tgtEl>
                                          <p:spTgt spid="42"/>
                                        </p:tgtEl>
                                        <p:attrNameLst>
                                          <p:attrName>ppt_x</p:attrName>
                                        </p:attrNameLst>
                                      </p:cBhvr>
                                      <p:tavLst>
                                        <p:tav tm="0">
                                          <p:val>
                                            <p:strVal val="#ppt_x"/>
                                          </p:val>
                                        </p:tav>
                                        <p:tav tm="100000">
                                          <p:val>
                                            <p:strVal val="#ppt_x"/>
                                          </p:val>
                                        </p:tav>
                                      </p:tavLst>
                                    </p:anim>
                                    <p:anim calcmode="lin" valueType="num">
                                      <p:cBhvr>
                                        <p:cTn id="117" dur="350" fill="hold"/>
                                        <p:tgtEl>
                                          <p:spTgt spid="42"/>
                                        </p:tgtEl>
                                        <p:attrNameLst>
                                          <p:attrName>ppt_y</p:attrName>
                                        </p:attrNameLst>
                                      </p:cBhvr>
                                      <p:tavLst>
                                        <p:tav tm="0">
                                          <p:val>
                                            <p:strVal val="#ppt_y+.1"/>
                                          </p:val>
                                        </p:tav>
                                        <p:tav tm="100000">
                                          <p:val>
                                            <p:strVal val="#ppt_y"/>
                                          </p:val>
                                        </p:tav>
                                      </p:tavLst>
                                    </p:anim>
                                  </p:childTnLst>
                                </p:cTn>
                              </p:par>
                            </p:childTnLst>
                          </p:cTn>
                        </p:par>
                        <p:par>
                          <p:cTn id="118" fill="hold">
                            <p:stCondLst>
                              <p:cond delay="9500"/>
                            </p:stCondLst>
                            <p:childTnLst>
                              <p:par>
                                <p:cTn id="119" presetID="42" presetClass="entr" presetSubtype="0" fill="hold" grpId="0" nodeType="afterEffect">
                                  <p:stCondLst>
                                    <p:cond delay="0"/>
                                  </p:stCondLst>
                                  <p:childTnLst>
                                    <p:set>
                                      <p:cBhvr>
                                        <p:cTn id="120" dur="1" fill="hold">
                                          <p:stCondLst>
                                            <p:cond delay="0"/>
                                          </p:stCondLst>
                                        </p:cTn>
                                        <p:tgtEl>
                                          <p:spTgt spid="54"/>
                                        </p:tgtEl>
                                        <p:attrNameLst>
                                          <p:attrName>style.visibility</p:attrName>
                                        </p:attrNameLst>
                                      </p:cBhvr>
                                      <p:to>
                                        <p:strVal val="visible"/>
                                      </p:to>
                                    </p:set>
                                    <p:animEffect transition="in" filter="fade">
                                      <p:cBhvr>
                                        <p:cTn id="121" dur="350"/>
                                        <p:tgtEl>
                                          <p:spTgt spid="54"/>
                                        </p:tgtEl>
                                      </p:cBhvr>
                                    </p:animEffect>
                                    <p:anim calcmode="lin" valueType="num">
                                      <p:cBhvr>
                                        <p:cTn id="122" dur="350" fill="hold"/>
                                        <p:tgtEl>
                                          <p:spTgt spid="54"/>
                                        </p:tgtEl>
                                        <p:attrNameLst>
                                          <p:attrName>ppt_x</p:attrName>
                                        </p:attrNameLst>
                                      </p:cBhvr>
                                      <p:tavLst>
                                        <p:tav tm="0">
                                          <p:val>
                                            <p:strVal val="#ppt_x"/>
                                          </p:val>
                                        </p:tav>
                                        <p:tav tm="100000">
                                          <p:val>
                                            <p:strVal val="#ppt_x"/>
                                          </p:val>
                                        </p:tav>
                                      </p:tavLst>
                                    </p:anim>
                                    <p:anim calcmode="lin" valueType="num">
                                      <p:cBhvr>
                                        <p:cTn id="123" dur="350" fill="hold"/>
                                        <p:tgtEl>
                                          <p:spTgt spid="54"/>
                                        </p:tgtEl>
                                        <p:attrNameLst>
                                          <p:attrName>ppt_y</p:attrName>
                                        </p:attrNameLst>
                                      </p:cBhvr>
                                      <p:tavLst>
                                        <p:tav tm="0">
                                          <p:val>
                                            <p:strVal val="#ppt_y+.1"/>
                                          </p:val>
                                        </p:tav>
                                        <p:tav tm="100000">
                                          <p:val>
                                            <p:strVal val="#ppt_y"/>
                                          </p:val>
                                        </p:tav>
                                      </p:tavLst>
                                    </p:anim>
                                  </p:childTnLst>
                                </p:cTn>
                              </p:par>
                            </p:childTnLst>
                          </p:cTn>
                        </p:par>
                        <p:par>
                          <p:cTn id="124" fill="hold">
                            <p:stCondLst>
                              <p:cond delay="10000"/>
                            </p:stCondLst>
                            <p:childTnLst>
                              <p:par>
                                <p:cTn id="125" presetID="42" presetClass="entr" presetSubtype="0" fill="hold" grpId="0" nodeType="afterEffect">
                                  <p:stCondLst>
                                    <p:cond delay="0"/>
                                  </p:stCondLst>
                                  <p:childTnLst>
                                    <p:set>
                                      <p:cBhvr>
                                        <p:cTn id="126" dur="1" fill="hold">
                                          <p:stCondLst>
                                            <p:cond delay="0"/>
                                          </p:stCondLst>
                                        </p:cTn>
                                        <p:tgtEl>
                                          <p:spTgt spid="47"/>
                                        </p:tgtEl>
                                        <p:attrNameLst>
                                          <p:attrName>style.visibility</p:attrName>
                                        </p:attrNameLst>
                                      </p:cBhvr>
                                      <p:to>
                                        <p:strVal val="visible"/>
                                      </p:to>
                                    </p:set>
                                    <p:animEffect transition="in" filter="fade">
                                      <p:cBhvr>
                                        <p:cTn id="127" dur="350"/>
                                        <p:tgtEl>
                                          <p:spTgt spid="47"/>
                                        </p:tgtEl>
                                      </p:cBhvr>
                                    </p:animEffect>
                                    <p:anim calcmode="lin" valueType="num">
                                      <p:cBhvr>
                                        <p:cTn id="128" dur="350" fill="hold"/>
                                        <p:tgtEl>
                                          <p:spTgt spid="47"/>
                                        </p:tgtEl>
                                        <p:attrNameLst>
                                          <p:attrName>ppt_x</p:attrName>
                                        </p:attrNameLst>
                                      </p:cBhvr>
                                      <p:tavLst>
                                        <p:tav tm="0">
                                          <p:val>
                                            <p:strVal val="#ppt_x"/>
                                          </p:val>
                                        </p:tav>
                                        <p:tav tm="100000">
                                          <p:val>
                                            <p:strVal val="#ppt_x"/>
                                          </p:val>
                                        </p:tav>
                                      </p:tavLst>
                                    </p:anim>
                                    <p:anim calcmode="lin" valueType="num">
                                      <p:cBhvr>
                                        <p:cTn id="129" dur="350" fill="hold"/>
                                        <p:tgtEl>
                                          <p:spTgt spid="47"/>
                                        </p:tgtEl>
                                        <p:attrNameLst>
                                          <p:attrName>ppt_y</p:attrName>
                                        </p:attrNameLst>
                                      </p:cBhvr>
                                      <p:tavLst>
                                        <p:tav tm="0">
                                          <p:val>
                                            <p:strVal val="#ppt_y+.1"/>
                                          </p:val>
                                        </p:tav>
                                        <p:tav tm="100000">
                                          <p:val>
                                            <p:strVal val="#ppt_y"/>
                                          </p:val>
                                        </p:tav>
                                      </p:tavLst>
                                    </p:anim>
                                  </p:childTnLst>
                                </p:cTn>
                              </p:par>
                            </p:childTnLst>
                          </p:cTn>
                        </p:par>
                        <p:par>
                          <p:cTn id="130" fill="hold">
                            <p:stCondLst>
                              <p:cond delay="10500"/>
                            </p:stCondLst>
                            <p:childTnLst>
                              <p:par>
                                <p:cTn id="131" presetID="42" presetClass="entr" presetSubtype="0" fill="hold" grpId="0" nodeType="afterEffect">
                                  <p:stCondLst>
                                    <p:cond delay="0"/>
                                  </p:stCondLst>
                                  <p:childTnLst>
                                    <p:set>
                                      <p:cBhvr>
                                        <p:cTn id="132" dur="1" fill="hold">
                                          <p:stCondLst>
                                            <p:cond delay="0"/>
                                          </p:stCondLst>
                                        </p:cTn>
                                        <p:tgtEl>
                                          <p:spTgt spid="48"/>
                                        </p:tgtEl>
                                        <p:attrNameLst>
                                          <p:attrName>style.visibility</p:attrName>
                                        </p:attrNameLst>
                                      </p:cBhvr>
                                      <p:to>
                                        <p:strVal val="visible"/>
                                      </p:to>
                                    </p:set>
                                    <p:animEffect transition="in" filter="fade">
                                      <p:cBhvr>
                                        <p:cTn id="133" dur="350"/>
                                        <p:tgtEl>
                                          <p:spTgt spid="48"/>
                                        </p:tgtEl>
                                      </p:cBhvr>
                                    </p:animEffect>
                                    <p:anim calcmode="lin" valueType="num">
                                      <p:cBhvr>
                                        <p:cTn id="134" dur="350" fill="hold"/>
                                        <p:tgtEl>
                                          <p:spTgt spid="48"/>
                                        </p:tgtEl>
                                        <p:attrNameLst>
                                          <p:attrName>ppt_x</p:attrName>
                                        </p:attrNameLst>
                                      </p:cBhvr>
                                      <p:tavLst>
                                        <p:tav tm="0">
                                          <p:val>
                                            <p:strVal val="#ppt_x"/>
                                          </p:val>
                                        </p:tav>
                                        <p:tav tm="100000">
                                          <p:val>
                                            <p:strVal val="#ppt_x"/>
                                          </p:val>
                                        </p:tav>
                                      </p:tavLst>
                                    </p:anim>
                                    <p:anim calcmode="lin" valueType="num">
                                      <p:cBhvr>
                                        <p:cTn id="135" dur="350" fill="hold"/>
                                        <p:tgtEl>
                                          <p:spTgt spid="48"/>
                                        </p:tgtEl>
                                        <p:attrNameLst>
                                          <p:attrName>ppt_y</p:attrName>
                                        </p:attrNameLst>
                                      </p:cBhvr>
                                      <p:tavLst>
                                        <p:tav tm="0">
                                          <p:val>
                                            <p:strVal val="#ppt_y+.1"/>
                                          </p:val>
                                        </p:tav>
                                        <p:tav tm="100000">
                                          <p:val>
                                            <p:strVal val="#ppt_y"/>
                                          </p:val>
                                        </p:tav>
                                      </p:tavLst>
                                    </p:anim>
                                  </p:childTnLst>
                                </p:cTn>
                              </p:par>
                            </p:childTnLst>
                          </p:cTn>
                        </p:par>
                        <p:par>
                          <p:cTn id="136" fill="hold">
                            <p:stCondLst>
                              <p:cond delay="11000"/>
                            </p:stCondLst>
                            <p:childTnLst>
                              <p:par>
                                <p:cTn id="137" presetID="42" presetClass="entr" presetSubtype="0" fill="hold" grpId="0" nodeType="afterEffect">
                                  <p:stCondLst>
                                    <p:cond delay="0"/>
                                  </p:stCondLst>
                                  <p:childTnLst>
                                    <p:set>
                                      <p:cBhvr>
                                        <p:cTn id="138" dur="1" fill="hold">
                                          <p:stCondLst>
                                            <p:cond delay="0"/>
                                          </p:stCondLst>
                                        </p:cTn>
                                        <p:tgtEl>
                                          <p:spTgt spid="49"/>
                                        </p:tgtEl>
                                        <p:attrNameLst>
                                          <p:attrName>style.visibility</p:attrName>
                                        </p:attrNameLst>
                                      </p:cBhvr>
                                      <p:to>
                                        <p:strVal val="visible"/>
                                      </p:to>
                                    </p:set>
                                    <p:animEffect transition="in" filter="fade">
                                      <p:cBhvr>
                                        <p:cTn id="139" dur="350"/>
                                        <p:tgtEl>
                                          <p:spTgt spid="49"/>
                                        </p:tgtEl>
                                      </p:cBhvr>
                                    </p:animEffect>
                                    <p:anim calcmode="lin" valueType="num">
                                      <p:cBhvr>
                                        <p:cTn id="140" dur="350" fill="hold"/>
                                        <p:tgtEl>
                                          <p:spTgt spid="49"/>
                                        </p:tgtEl>
                                        <p:attrNameLst>
                                          <p:attrName>ppt_x</p:attrName>
                                        </p:attrNameLst>
                                      </p:cBhvr>
                                      <p:tavLst>
                                        <p:tav tm="0">
                                          <p:val>
                                            <p:strVal val="#ppt_x"/>
                                          </p:val>
                                        </p:tav>
                                        <p:tav tm="100000">
                                          <p:val>
                                            <p:strVal val="#ppt_x"/>
                                          </p:val>
                                        </p:tav>
                                      </p:tavLst>
                                    </p:anim>
                                    <p:anim calcmode="lin" valueType="num">
                                      <p:cBhvr>
                                        <p:cTn id="141" dur="350" fill="hold"/>
                                        <p:tgtEl>
                                          <p:spTgt spid="49"/>
                                        </p:tgtEl>
                                        <p:attrNameLst>
                                          <p:attrName>ppt_y</p:attrName>
                                        </p:attrNameLst>
                                      </p:cBhvr>
                                      <p:tavLst>
                                        <p:tav tm="0">
                                          <p:val>
                                            <p:strVal val="#ppt_y+.1"/>
                                          </p:val>
                                        </p:tav>
                                        <p:tav tm="100000">
                                          <p:val>
                                            <p:strVal val="#ppt_y"/>
                                          </p:val>
                                        </p:tav>
                                      </p:tavLst>
                                    </p:anim>
                                  </p:childTnLst>
                                </p:cTn>
                              </p:par>
                            </p:childTnLst>
                          </p:cTn>
                        </p:par>
                        <p:par>
                          <p:cTn id="142" fill="hold">
                            <p:stCondLst>
                              <p:cond delay="11500"/>
                            </p:stCondLst>
                            <p:childTnLst>
                              <p:par>
                                <p:cTn id="143" presetID="42" presetClass="entr" presetSubtype="0" fill="hold" grpId="0" nodeType="afterEffect">
                                  <p:stCondLst>
                                    <p:cond delay="0"/>
                                  </p:stCondLst>
                                  <p:childTnLst>
                                    <p:set>
                                      <p:cBhvr>
                                        <p:cTn id="144" dur="1" fill="hold">
                                          <p:stCondLst>
                                            <p:cond delay="0"/>
                                          </p:stCondLst>
                                        </p:cTn>
                                        <p:tgtEl>
                                          <p:spTgt spid="50"/>
                                        </p:tgtEl>
                                        <p:attrNameLst>
                                          <p:attrName>style.visibility</p:attrName>
                                        </p:attrNameLst>
                                      </p:cBhvr>
                                      <p:to>
                                        <p:strVal val="visible"/>
                                      </p:to>
                                    </p:set>
                                    <p:animEffect transition="in" filter="fade">
                                      <p:cBhvr>
                                        <p:cTn id="145" dur="350"/>
                                        <p:tgtEl>
                                          <p:spTgt spid="50"/>
                                        </p:tgtEl>
                                      </p:cBhvr>
                                    </p:animEffect>
                                    <p:anim calcmode="lin" valueType="num">
                                      <p:cBhvr>
                                        <p:cTn id="146" dur="350" fill="hold"/>
                                        <p:tgtEl>
                                          <p:spTgt spid="50"/>
                                        </p:tgtEl>
                                        <p:attrNameLst>
                                          <p:attrName>ppt_x</p:attrName>
                                        </p:attrNameLst>
                                      </p:cBhvr>
                                      <p:tavLst>
                                        <p:tav tm="0">
                                          <p:val>
                                            <p:strVal val="#ppt_x"/>
                                          </p:val>
                                        </p:tav>
                                        <p:tav tm="100000">
                                          <p:val>
                                            <p:strVal val="#ppt_x"/>
                                          </p:val>
                                        </p:tav>
                                      </p:tavLst>
                                    </p:anim>
                                    <p:anim calcmode="lin" valueType="num">
                                      <p:cBhvr>
                                        <p:cTn id="147" dur="350" fill="hold"/>
                                        <p:tgtEl>
                                          <p:spTgt spid="50"/>
                                        </p:tgtEl>
                                        <p:attrNameLst>
                                          <p:attrName>ppt_y</p:attrName>
                                        </p:attrNameLst>
                                      </p:cBhvr>
                                      <p:tavLst>
                                        <p:tav tm="0">
                                          <p:val>
                                            <p:strVal val="#ppt_y+.1"/>
                                          </p:val>
                                        </p:tav>
                                        <p:tav tm="100000">
                                          <p:val>
                                            <p:strVal val="#ppt_y"/>
                                          </p:val>
                                        </p:tav>
                                      </p:tavLst>
                                    </p:anim>
                                  </p:childTnLst>
                                </p:cTn>
                              </p:par>
                            </p:childTnLst>
                          </p:cTn>
                        </p:par>
                        <p:par>
                          <p:cTn id="148" fill="hold">
                            <p:stCondLst>
                              <p:cond delay="12000"/>
                            </p:stCondLst>
                            <p:childTnLst>
                              <p:par>
                                <p:cTn id="149" presetID="42" presetClass="entr" presetSubtype="0" fill="hold" grpId="0" nodeType="afterEffect">
                                  <p:stCondLst>
                                    <p:cond delay="0"/>
                                  </p:stCondLst>
                                  <p:childTnLst>
                                    <p:set>
                                      <p:cBhvr>
                                        <p:cTn id="150" dur="1" fill="hold">
                                          <p:stCondLst>
                                            <p:cond delay="0"/>
                                          </p:stCondLst>
                                        </p:cTn>
                                        <p:tgtEl>
                                          <p:spTgt spid="51"/>
                                        </p:tgtEl>
                                        <p:attrNameLst>
                                          <p:attrName>style.visibility</p:attrName>
                                        </p:attrNameLst>
                                      </p:cBhvr>
                                      <p:to>
                                        <p:strVal val="visible"/>
                                      </p:to>
                                    </p:set>
                                    <p:animEffect transition="in" filter="fade">
                                      <p:cBhvr>
                                        <p:cTn id="151" dur="350"/>
                                        <p:tgtEl>
                                          <p:spTgt spid="51"/>
                                        </p:tgtEl>
                                      </p:cBhvr>
                                    </p:animEffect>
                                    <p:anim calcmode="lin" valueType="num">
                                      <p:cBhvr>
                                        <p:cTn id="152" dur="350" fill="hold"/>
                                        <p:tgtEl>
                                          <p:spTgt spid="51"/>
                                        </p:tgtEl>
                                        <p:attrNameLst>
                                          <p:attrName>ppt_x</p:attrName>
                                        </p:attrNameLst>
                                      </p:cBhvr>
                                      <p:tavLst>
                                        <p:tav tm="0">
                                          <p:val>
                                            <p:strVal val="#ppt_x"/>
                                          </p:val>
                                        </p:tav>
                                        <p:tav tm="100000">
                                          <p:val>
                                            <p:strVal val="#ppt_x"/>
                                          </p:val>
                                        </p:tav>
                                      </p:tavLst>
                                    </p:anim>
                                    <p:anim calcmode="lin" valueType="num">
                                      <p:cBhvr>
                                        <p:cTn id="153" dur="350" fill="hold"/>
                                        <p:tgtEl>
                                          <p:spTgt spid="51"/>
                                        </p:tgtEl>
                                        <p:attrNameLst>
                                          <p:attrName>ppt_y</p:attrName>
                                        </p:attrNameLst>
                                      </p:cBhvr>
                                      <p:tavLst>
                                        <p:tav tm="0">
                                          <p:val>
                                            <p:strVal val="#ppt_y+.1"/>
                                          </p:val>
                                        </p:tav>
                                        <p:tav tm="100000">
                                          <p:val>
                                            <p:strVal val="#ppt_y"/>
                                          </p:val>
                                        </p:tav>
                                      </p:tavLst>
                                    </p:anim>
                                  </p:childTnLst>
                                </p:cTn>
                              </p:par>
                            </p:childTnLst>
                          </p:cTn>
                        </p:par>
                        <p:par>
                          <p:cTn id="154" fill="hold">
                            <p:stCondLst>
                              <p:cond delay="12500"/>
                            </p:stCondLst>
                            <p:childTnLst>
                              <p:par>
                                <p:cTn id="155" presetID="42" presetClass="entr" presetSubtype="0" fill="hold" grpId="0" nodeType="afterEffect">
                                  <p:stCondLst>
                                    <p:cond delay="0"/>
                                  </p:stCondLst>
                                  <p:childTnLst>
                                    <p:set>
                                      <p:cBhvr>
                                        <p:cTn id="156" dur="1" fill="hold">
                                          <p:stCondLst>
                                            <p:cond delay="0"/>
                                          </p:stCondLst>
                                        </p:cTn>
                                        <p:tgtEl>
                                          <p:spTgt spid="52"/>
                                        </p:tgtEl>
                                        <p:attrNameLst>
                                          <p:attrName>style.visibility</p:attrName>
                                        </p:attrNameLst>
                                      </p:cBhvr>
                                      <p:to>
                                        <p:strVal val="visible"/>
                                      </p:to>
                                    </p:set>
                                    <p:animEffect transition="in" filter="fade">
                                      <p:cBhvr>
                                        <p:cTn id="157" dur="350"/>
                                        <p:tgtEl>
                                          <p:spTgt spid="52"/>
                                        </p:tgtEl>
                                      </p:cBhvr>
                                    </p:animEffect>
                                    <p:anim calcmode="lin" valueType="num">
                                      <p:cBhvr>
                                        <p:cTn id="158" dur="350" fill="hold"/>
                                        <p:tgtEl>
                                          <p:spTgt spid="52"/>
                                        </p:tgtEl>
                                        <p:attrNameLst>
                                          <p:attrName>ppt_x</p:attrName>
                                        </p:attrNameLst>
                                      </p:cBhvr>
                                      <p:tavLst>
                                        <p:tav tm="0">
                                          <p:val>
                                            <p:strVal val="#ppt_x"/>
                                          </p:val>
                                        </p:tav>
                                        <p:tav tm="100000">
                                          <p:val>
                                            <p:strVal val="#ppt_x"/>
                                          </p:val>
                                        </p:tav>
                                      </p:tavLst>
                                    </p:anim>
                                    <p:anim calcmode="lin" valueType="num">
                                      <p:cBhvr>
                                        <p:cTn id="159" dur="350" fill="hold"/>
                                        <p:tgtEl>
                                          <p:spTgt spid="5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9" grpId="0"/>
      <p:bldP spid="25" grpId="0" animBg="1"/>
      <p:bldP spid="26" grpId="0"/>
      <p:bldP spid="27" grpId="0" animBg="1"/>
      <p:bldP spid="28" grpId="0"/>
      <p:bldP spid="29" grpId="0" animBg="1"/>
      <p:bldP spid="30" grpId="0"/>
      <p:bldP spid="36" grpId="0" animBg="1"/>
      <p:bldP spid="37" grpId="0"/>
      <p:bldP spid="38" grpId="0" animBg="1"/>
      <p:bldP spid="39" grpId="0"/>
      <p:bldP spid="40" grpId="0" animBg="1"/>
      <p:bldP spid="41" grpId="0"/>
      <p:bldP spid="47" grpId="0" animBg="1"/>
      <p:bldP spid="48" grpId="0"/>
      <p:bldP spid="49" grpId="0" animBg="1"/>
      <p:bldP spid="50" grpId="0"/>
      <p:bldP spid="51" grpId="0" animBg="1"/>
      <p:bldP spid="52" grpId="0"/>
      <p:bldP spid="53" grpId="0"/>
      <p:bldP spid="54"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2180341" y="1855710"/>
            <a:ext cx="1626727" cy="3116090"/>
            <a:chOff x="1919537" y="1844824"/>
            <a:chExt cx="1626727" cy="3116090"/>
          </a:xfrm>
        </p:grpSpPr>
        <p:pic>
          <p:nvPicPr>
            <p:cNvPr id="3" name="图片 2" descr="2008318162826197.png"/>
            <p:cNvPicPr>
              <a:picLocks noChangeAspect="1"/>
            </p:cNvPicPr>
            <p:nvPr/>
          </p:nvPicPr>
          <p:blipFill>
            <a:blip r:embed="rId1" cstate="email">
              <a:biLevel thresh="75000"/>
            </a:blip>
            <a:srcRect/>
            <a:stretch>
              <a:fillRect/>
            </a:stretch>
          </p:blipFill>
          <p:spPr>
            <a:xfrm>
              <a:off x="1919537" y="1844824"/>
              <a:ext cx="1626727" cy="1512168"/>
            </a:xfrm>
            <a:prstGeom prst="rect">
              <a:avLst/>
            </a:prstGeom>
          </p:spPr>
        </p:pic>
        <p:sp>
          <p:nvSpPr>
            <p:cNvPr id="9" name="矩形 8"/>
            <p:cNvSpPr/>
            <p:nvPr/>
          </p:nvSpPr>
          <p:spPr>
            <a:xfrm>
              <a:off x="2034095" y="3429001"/>
              <a:ext cx="1512168" cy="307777"/>
            </a:xfrm>
            <a:prstGeom prst="rect">
              <a:avLst/>
            </a:prstGeom>
          </p:spPr>
          <p:txBody>
            <a:bodyPr wrap="square">
              <a:spAutoFit/>
            </a:bodyPr>
            <a:lstStyle/>
            <a:p>
              <a:pPr fontAlgn="base">
                <a:spcBef>
                  <a:spcPct val="0"/>
                </a:spcBef>
                <a:spcAft>
                  <a:spcPct val="0"/>
                </a:spcAft>
              </a:pPr>
              <a:r>
                <a:rPr lang="zh-CN" altLang="en-US" sz="1400">
                  <a:solidFill>
                    <a:prstClr val="black"/>
                  </a:solidFill>
                  <a:latin typeface="微软雅黑" panose="020B0503020204020204" charset="-122"/>
                  <a:ea typeface="微软雅黑" panose="020B0503020204020204" charset="-122"/>
                </a:rPr>
                <a:t>输入文本信息</a:t>
              </a:r>
              <a:endParaRPr lang="zh-CN" altLang="en-US" sz="1400">
                <a:solidFill>
                  <a:prstClr val="black"/>
                </a:solidFill>
                <a:latin typeface="微软雅黑" panose="020B0503020204020204" charset="-122"/>
                <a:ea typeface="微软雅黑" panose="020B0503020204020204" charset="-122"/>
              </a:endParaRPr>
            </a:p>
          </p:txBody>
        </p:sp>
        <p:sp>
          <p:nvSpPr>
            <p:cNvPr id="10" name="矩形 9"/>
            <p:cNvSpPr/>
            <p:nvPr/>
          </p:nvSpPr>
          <p:spPr>
            <a:xfrm>
              <a:off x="2322128" y="2420888"/>
              <a:ext cx="646331" cy="369332"/>
            </a:xfrm>
            <a:prstGeom prst="rect">
              <a:avLst/>
            </a:prstGeom>
          </p:spPr>
          <p:txBody>
            <a:bodyPr wrap="none">
              <a:spAutoFit/>
            </a:bodyPr>
            <a:lstStyle/>
            <a:p>
              <a:pPr fontAlgn="base">
                <a:spcBef>
                  <a:spcPct val="0"/>
                </a:spcBef>
                <a:spcAft>
                  <a:spcPct val="0"/>
                </a:spcAft>
              </a:pPr>
              <a:r>
                <a:rPr lang="zh-CN" altLang="en-US" b="1">
                  <a:solidFill>
                    <a:prstClr val="black">
                      <a:lumMod val="95000"/>
                      <a:lumOff val="5000"/>
                    </a:prstClr>
                  </a:solidFill>
                  <a:latin typeface="微软雅黑" panose="020B0503020204020204" charset="-122"/>
                  <a:ea typeface="微软雅黑" panose="020B0503020204020204" charset="-122"/>
                </a:rPr>
                <a:t>文本</a:t>
              </a:r>
              <a:endParaRPr lang="zh-CN" altLang="en-US" b="1">
                <a:solidFill>
                  <a:prstClr val="black">
                    <a:lumMod val="95000"/>
                    <a:lumOff val="5000"/>
                  </a:prstClr>
                </a:solidFill>
                <a:latin typeface="Arial" panose="020B0604020202020204" pitchFamily="34" charset="0"/>
              </a:endParaRPr>
            </a:p>
          </p:txBody>
        </p:sp>
        <p:sp>
          <p:nvSpPr>
            <p:cNvPr id="11" name="矩形 10"/>
            <p:cNvSpPr/>
            <p:nvPr/>
          </p:nvSpPr>
          <p:spPr>
            <a:xfrm>
              <a:off x="2034095" y="3861049"/>
              <a:ext cx="1512168" cy="307777"/>
            </a:xfrm>
            <a:prstGeom prst="rect">
              <a:avLst/>
            </a:prstGeom>
          </p:spPr>
          <p:txBody>
            <a:bodyPr wrap="square">
              <a:spAutoFit/>
            </a:bodyPr>
            <a:lstStyle/>
            <a:p>
              <a:pPr fontAlgn="base">
                <a:spcBef>
                  <a:spcPct val="0"/>
                </a:spcBef>
                <a:spcAft>
                  <a:spcPct val="0"/>
                </a:spcAft>
              </a:pPr>
              <a:r>
                <a:rPr lang="zh-CN" altLang="en-US" sz="1400">
                  <a:solidFill>
                    <a:prstClr val="black"/>
                  </a:solidFill>
                  <a:latin typeface="微软雅黑" panose="020B0503020204020204" charset="-122"/>
                  <a:ea typeface="微软雅黑" panose="020B0503020204020204" charset="-122"/>
                </a:rPr>
                <a:t>输入文本信息</a:t>
              </a:r>
              <a:endParaRPr lang="zh-CN" altLang="en-US" sz="1400">
                <a:solidFill>
                  <a:prstClr val="black"/>
                </a:solidFill>
                <a:latin typeface="微软雅黑" panose="020B0503020204020204" charset="-122"/>
                <a:ea typeface="微软雅黑" panose="020B0503020204020204" charset="-122"/>
              </a:endParaRPr>
            </a:p>
          </p:txBody>
        </p:sp>
        <p:sp>
          <p:nvSpPr>
            <p:cNvPr id="12" name="矩形 11"/>
            <p:cNvSpPr/>
            <p:nvPr/>
          </p:nvSpPr>
          <p:spPr>
            <a:xfrm>
              <a:off x="2034095" y="4273352"/>
              <a:ext cx="1512168" cy="307777"/>
            </a:xfrm>
            <a:prstGeom prst="rect">
              <a:avLst/>
            </a:prstGeom>
          </p:spPr>
          <p:txBody>
            <a:bodyPr wrap="square">
              <a:spAutoFit/>
            </a:bodyPr>
            <a:lstStyle/>
            <a:p>
              <a:pPr fontAlgn="base">
                <a:spcBef>
                  <a:spcPct val="0"/>
                </a:spcBef>
                <a:spcAft>
                  <a:spcPct val="0"/>
                </a:spcAft>
              </a:pPr>
              <a:r>
                <a:rPr lang="zh-CN" altLang="en-US" sz="1400">
                  <a:solidFill>
                    <a:prstClr val="black"/>
                  </a:solidFill>
                  <a:latin typeface="微软雅黑" panose="020B0503020204020204" charset="-122"/>
                  <a:ea typeface="微软雅黑" panose="020B0503020204020204" charset="-122"/>
                </a:rPr>
                <a:t>输入文本信息</a:t>
              </a:r>
              <a:endParaRPr lang="zh-CN" altLang="en-US" sz="1400">
                <a:solidFill>
                  <a:prstClr val="black"/>
                </a:solidFill>
                <a:latin typeface="微软雅黑" panose="020B0503020204020204" charset="-122"/>
                <a:ea typeface="微软雅黑" panose="020B0503020204020204" charset="-122"/>
              </a:endParaRPr>
            </a:p>
          </p:txBody>
        </p:sp>
        <p:sp>
          <p:nvSpPr>
            <p:cNvPr id="13" name="矩形 12"/>
            <p:cNvSpPr/>
            <p:nvPr/>
          </p:nvSpPr>
          <p:spPr>
            <a:xfrm>
              <a:off x="2034095" y="4653137"/>
              <a:ext cx="1512168" cy="307777"/>
            </a:xfrm>
            <a:prstGeom prst="rect">
              <a:avLst/>
            </a:prstGeom>
          </p:spPr>
          <p:txBody>
            <a:bodyPr wrap="square">
              <a:spAutoFit/>
            </a:bodyPr>
            <a:lstStyle/>
            <a:p>
              <a:pPr fontAlgn="base">
                <a:spcBef>
                  <a:spcPct val="0"/>
                </a:spcBef>
                <a:spcAft>
                  <a:spcPct val="0"/>
                </a:spcAft>
              </a:pPr>
              <a:r>
                <a:rPr lang="zh-CN" altLang="en-US" sz="1400">
                  <a:solidFill>
                    <a:prstClr val="black"/>
                  </a:solidFill>
                  <a:latin typeface="微软雅黑" panose="020B0503020204020204" charset="-122"/>
                  <a:ea typeface="微软雅黑" panose="020B0503020204020204" charset="-122"/>
                </a:rPr>
                <a:t>输入文本信息</a:t>
              </a:r>
              <a:endParaRPr lang="zh-CN" altLang="en-US" sz="1400">
                <a:solidFill>
                  <a:prstClr val="black"/>
                </a:solidFill>
                <a:latin typeface="微软雅黑" panose="020B0503020204020204" charset="-122"/>
                <a:ea typeface="微软雅黑" panose="020B0503020204020204" charset="-122"/>
              </a:endParaRPr>
            </a:p>
          </p:txBody>
        </p:sp>
      </p:grpSp>
      <p:grpSp>
        <p:nvGrpSpPr>
          <p:cNvPr id="5" name="组合 4"/>
          <p:cNvGrpSpPr/>
          <p:nvPr/>
        </p:nvGrpSpPr>
        <p:grpSpPr>
          <a:xfrm>
            <a:off x="4484597" y="1855710"/>
            <a:ext cx="1626727" cy="3116090"/>
            <a:chOff x="4223793" y="1844824"/>
            <a:chExt cx="1626727" cy="3116090"/>
          </a:xfrm>
        </p:grpSpPr>
        <p:pic>
          <p:nvPicPr>
            <p:cNvPr id="4" name="图片 3" descr="2008318162826197.png"/>
            <p:cNvPicPr>
              <a:picLocks noChangeAspect="1"/>
            </p:cNvPicPr>
            <p:nvPr/>
          </p:nvPicPr>
          <p:blipFill>
            <a:blip r:embed="rId1" cstate="email">
              <a:biLevel thresh="75000"/>
            </a:blip>
            <a:srcRect/>
            <a:stretch>
              <a:fillRect/>
            </a:stretch>
          </p:blipFill>
          <p:spPr>
            <a:xfrm>
              <a:off x="4223793" y="1844824"/>
              <a:ext cx="1626727" cy="1512168"/>
            </a:xfrm>
            <a:prstGeom prst="rect">
              <a:avLst/>
            </a:prstGeom>
          </p:spPr>
        </p:pic>
        <p:sp>
          <p:nvSpPr>
            <p:cNvPr id="16" name="矩形 15"/>
            <p:cNvSpPr/>
            <p:nvPr/>
          </p:nvSpPr>
          <p:spPr>
            <a:xfrm>
              <a:off x="4626384" y="2411596"/>
              <a:ext cx="646331" cy="369332"/>
            </a:xfrm>
            <a:prstGeom prst="rect">
              <a:avLst/>
            </a:prstGeom>
          </p:spPr>
          <p:txBody>
            <a:bodyPr wrap="none">
              <a:spAutoFit/>
            </a:bodyPr>
            <a:lstStyle/>
            <a:p>
              <a:pPr fontAlgn="base">
                <a:spcBef>
                  <a:spcPct val="0"/>
                </a:spcBef>
                <a:spcAft>
                  <a:spcPct val="0"/>
                </a:spcAft>
              </a:pPr>
              <a:r>
                <a:rPr lang="zh-CN" altLang="en-US" b="1">
                  <a:solidFill>
                    <a:prstClr val="black"/>
                  </a:solidFill>
                  <a:latin typeface="微软雅黑" panose="020B0503020204020204" charset="-122"/>
                  <a:ea typeface="微软雅黑" panose="020B0503020204020204" charset="-122"/>
                </a:rPr>
                <a:t>文本</a:t>
              </a:r>
              <a:endParaRPr lang="zh-CN" altLang="en-US" b="1">
                <a:solidFill>
                  <a:prstClr val="black"/>
                </a:solidFill>
                <a:latin typeface="Arial" panose="020B0604020202020204" pitchFamily="34" charset="0"/>
              </a:endParaRPr>
            </a:p>
          </p:txBody>
        </p:sp>
        <p:sp>
          <p:nvSpPr>
            <p:cNvPr id="17" name="矩形 16"/>
            <p:cNvSpPr/>
            <p:nvPr/>
          </p:nvSpPr>
          <p:spPr>
            <a:xfrm>
              <a:off x="4338351" y="3429001"/>
              <a:ext cx="1512168" cy="307777"/>
            </a:xfrm>
            <a:prstGeom prst="rect">
              <a:avLst/>
            </a:prstGeom>
          </p:spPr>
          <p:txBody>
            <a:bodyPr wrap="square">
              <a:spAutoFit/>
            </a:bodyPr>
            <a:lstStyle/>
            <a:p>
              <a:pPr fontAlgn="base">
                <a:spcBef>
                  <a:spcPct val="0"/>
                </a:spcBef>
                <a:spcAft>
                  <a:spcPct val="0"/>
                </a:spcAft>
              </a:pPr>
              <a:r>
                <a:rPr lang="zh-CN" altLang="en-US" sz="1400">
                  <a:solidFill>
                    <a:prstClr val="black"/>
                  </a:solidFill>
                  <a:latin typeface="微软雅黑" panose="020B0503020204020204" charset="-122"/>
                  <a:ea typeface="微软雅黑" panose="020B0503020204020204" charset="-122"/>
                </a:rPr>
                <a:t>输入文本信息</a:t>
              </a:r>
              <a:endParaRPr lang="zh-CN" altLang="en-US" sz="1400">
                <a:solidFill>
                  <a:prstClr val="black"/>
                </a:solidFill>
                <a:latin typeface="微软雅黑" panose="020B0503020204020204" charset="-122"/>
                <a:ea typeface="微软雅黑" panose="020B0503020204020204" charset="-122"/>
              </a:endParaRPr>
            </a:p>
          </p:txBody>
        </p:sp>
        <p:sp>
          <p:nvSpPr>
            <p:cNvPr id="18" name="矩形 17"/>
            <p:cNvSpPr/>
            <p:nvPr/>
          </p:nvSpPr>
          <p:spPr>
            <a:xfrm>
              <a:off x="4338351" y="3861049"/>
              <a:ext cx="1512168" cy="307777"/>
            </a:xfrm>
            <a:prstGeom prst="rect">
              <a:avLst/>
            </a:prstGeom>
          </p:spPr>
          <p:txBody>
            <a:bodyPr wrap="square">
              <a:spAutoFit/>
            </a:bodyPr>
            <a:lstStyle/>
            <a:p>
              <a:pPr fontAlgn="base">
                <a:spcBef>
                  <a:spcPct val="0"/>
                </a:spcBef>
                <a:spcAft>
                  <a:spcPct val="0"/>
                </a:spcAft>
              </a:pPr>
              <a:r>
                <a:rPr lang="zh-CN" altLang="en-US" sz="1400">
                  <a:solidFill>
                    <a:prstClr val="black"/>
                  </a:solidFill>
                  <a:latin typeface="微软雅黑" panose="020B0503020204020204" charset="-122"/>
                  <a:ea typeface="微软雅黑" panose="020B0503020204020204" charset="-122"/>
                </a:rPr>
                <a:t>输入文本信息</a:t>
              </a:r>
              <a:endParaRPr lang="zh-CN" altLang="en-US" sz="1400">
                <a:solidFill>
                  <a:prstClr val="black"/>
                </a:solidFill>
                <a:latin typeface="微软雅黑" panose="020B0503020204020204" charset="-122"/>
                <a:ea typeface="微软雅黑" panose="020B0503020204020204" charset="-122"/>
              </a:endParaRPr>
            </a:p>
          </p:txBody>
        </p:sp>
        <p:sp>
          <p:nvSpPr>
            <p:cNvPr id="19" name="矩形 18"/>
            <p:cNvSpPr/>
            <p:nvPr/>
          </p:nvSpPr>
          <p:spPr>
            <a:xfrm>
              <a:off x="4338351" y="4273352"/>
              <a:ext cx="1512168" cy="307777"/>
            </a:xfrm>
            <a:prstGeom prst="rect">
              <a:avLst/>
            </a:prstGeom>
          </p:spPr>
          <p:txBody>
            <a:bodyPr wrap="square">
              <a:spAutoFit/>
            </a:bodyPr>
            <a:lstStyle/>
            <a:p>
              <a:pPr fontAlgn="base">
                <a:spcBef>
                  <a:spcPct val="0"/>
                </a:spcBef>
                <a:spcAft>
                  <a:spcPct val="0"/>
                </a:spcAft>
              </a:pPr>
              <a:r>
                <a:rPr lang="zh-CN" altLang="en-US" sz="1400">
                  <a:solidFill>
                    <a:prstClr val="black"/>
                  </a:solidFill>
                  <a:latin typeface="微软雅黑" panose="020B0503020204020204" charset="-122"/>
                  <a:ea typeface="微软雅黑" panose="020B0503020204020204" charset="-122"/>
                </a:rPr>
                <a:t>输入文本信息</a:t>
              </a:r>
              <a:endParaRPr lang="zh-CN" altLang="en-US" sz="1400">
                <a:solidFill>
                  <a:prstClr val="black"/>
                </a:solidFill>
                <a:latin typeface="微软雅黑" panose="020B0503020204020204" charset="-122"/>
                <a:ea typeface="微软雅黑" panose="020B0503020204020204" charset="-122"/>
              </a:endParaRPr>
            </a:p>
          </p:txBody>
        </p:sp>
        <p:sp>
          <p:nvSpPr>
            <p:cNvPr id="20" name="矩形 19"/>
            <p:cNvSpPr/>
            <p:nvPr/>
          </p:nvSpPr>
          <p:spPr>
            <a:xfrm>
              <a:off x="4338351" y="4653137"/>
              <a:ext cx="1512168" cy="307777"/>
            </a:xfrm>
            <a:prstGeom prst="rect">
              <a:avLst/>
            </a:prstGeom>
          </p:spPr>
          <p:txBody>
            <a:bodyPr wrap="square">
              <a:spAutoFit/>
            </a:bodyPr>
            <a:lstStyle/>
            <a:p>
              <a:pPr fontAlgn="base">
                <a:spcBef>
                  <a:spcPct val="0"/>
                </a:spcBef>
                <a:spcAft>
                  <a:spcPct val="0"/>
                </a:spcAft>
              </a:pPr>
              <a:r>
                <a:rPr lang="zh-CN" altLang="en-US" sz="1400">
                  <a:solidFill>
                    <a:prstClr val="black"/>
                  </a:solidFill>
                  <a:latin typeface="微软雅黑" panose="020B0503020204020204" charset="-122"/>
                  <a:ea typeface="微软雅黑" panose="020B0503020204020204" charset="-122"/>
                </a:rPr>
                <a:t>输入文本信息</a:t>
              </a:r>
              <a:endParaRPr lang="zh-CN" altLang="en-US" sz="1400">
                <a:solidFill>
                  <a:prstClr val="black"/>
                </a:solidFill>
                <a:latin typeface="微软雅黑" panose="020B0503020204020204" charset="-122"/>
                <a:ea typeface="微软雅黑" panose="020B0503020204020204" charset="-122"/>
              </a:endParaRPr>
            </a:p>
          </p:txBody>
        </p:sp>
      </p:grpSp>
      <p:grpSp>
        <p:nvGrpSpPr>
          <p:cNvPr id="6" name="组合 5"/>
          <p:cNvGrpSpPr/>
          <p:nvPr/>
        </p:nvGrpSpPr>
        <p:grpSpPr>
          <a:xfrm>
            <a:off x="6644837" y="1855710"/>
            <a:ext cx="1626727" cy="3116090"/>
            <a:chOff x="6384033" y="1844824"/>
            <a:chExt cx="1626727" cy="3116090"/>
          </a:xfrm>
        </p:grpSpPr>
        <p:pic>
          <p:nvPicPr>
            <p:cNvPr id="21" name="图片 20" descr="2008318162826197.png"/>
            <p:cNvPicPr>
              <a:picLocks noChangeAspect="1"/>
            </p:cNvPicPr>
            <p:nvPr/>
          </p:nvPicPr>
          <p:blipFill>
            <a:blip r:embed="rId1" cstate="email">
              <a:biLevel thresh="75000"/>
            </a:blip>
            <a:srcRect/>
            <a:stretch>
              <a:fillRect/>
            </a:stretch>
          </p:blipFill>
          <p:spPr>
            <a:xfrm>
              <a:off x="6384033" y="1844824"/>
              <a:ext cx="1626727" cy="1512168"/>
            </a:xfrm>
            <a:prstGeom prst="rect">
              <a:avLst/>
            </a:prstGeom>
          </p:spPr>
        </p:pic>
        <p:sp>
          <p:nvSpPr>
            <p:cNvPr id="23" name="矩形 22"/>
            <p:cNvSpPr/>
            <p:nvPr/>
          </p:nvSpPr>
          <p:spPr>
            <a:xfrm>
              <a:off x="6498591" y="3429001"/>
              <a:ext cx="1512168" cy="307777"/>
            </a:xfrm>
            <a:prstGeom prst="rect">
              <a:avLst/>
            </a:prstGeom>
          </p:spPr>
          <p:txBody>
            <a:bodyPr wrap="square">
              <a:spAutoFit/>
            </a:bodyPr>
            <a:lstStyle/>
            <a:p>
              <a:pPr fontAlgn="base">
                <a:spcBef>
                  <a:spcPct val="0"/>
                </a:spcBef>
                <a:spcAft>
                  <a:spcPct val="0"/>
                </a:spcAft>
              </a:pPr>
              <a:r>
                <a:rPr lang="zh-CN" altLang="en-US" sz="1400">
                  <a:solidFill>
                    <a:prstClr val="black"/>
                  </a:solidFill>
                  <a:latin typeface="微软雅黑" panose="020B0503020204020204" charset="-122"/>
                  <a:ea typeface="微软雅黑" panose="020B0503020204020204" charset="-122"/>
                </a:rPr>
                <a:t>输入文本信息</a:t>
              </a:r>
              <a:endParaRPr lang="zh-CN" altLang="en-US" sz="1400">
                <a:solidFill>
                  <a:prstClr val="black"/>
                </a:solidFill>
                <a:latin typeface="微软雅黑" panose="020B0503020204020204" charset="-122"/>
                <a:ea typeface="微软雅黑" panose="020B0503020204020204" charset="-122"/>
              </a:endParaRPr>
            </a:p>
          </p:txBody>
        </p:sp>
        <p:sp>
          <p:nvSpPr>
            <p:cNvPr id="24" name="矩形 23"/>
            <p:cNvSpPr/>
            <p:nvPr/>
          </p:nvSpPr>
          <p:spPr>
            <a:xfrm>
              <a:off x="6786624" y="2420888"/>
              <a:ext cx="646331" cy="369332"/>
            </a:xfrm>
            <a:prstGeom prst="rect">
              <a:avLst/>
            </a:prstGeom>
          </p:spPr>
          <p:txBody>
            <a:bodyPr wrap="none">
              <a:spAutoFit/>
            </a:bodyPr>
            <a:lstStyle/>
            <a:p>
              <a:pPr fontAlgn="base">
                <a:spcBef>
                  <a:spcPct val="0"/>
                </a:spcBef>
                <a:spcAft>
                  <a:spcPct val="0"/>
                </a:spcAft>
              </a:pPr>
              <a:r>
                <a:rPr lang="zh-CN" altLang="en-US" b="1">
                  <a:solidFill>
                    <a:prstClr val="black">
                      <a:lumMod val="95000"/>
                      <a:lumOff val="5000"/>
                    </a:prstClr>
                  </a:solidFill>
                  <a:latin typeface="微软雅黑" panose="020B0503020204020204" charset="-122"/>
                  <a:ea typeface="微软雅黑" panose="020B0503020204020204" charset="-122"/>
                </a:rPr>
                <a:t>文本</a:t>
              </a:r>
              <a:endParaRPr lang="zh-CN" altLang="en-US" b="1">
                <a:solidFill>
                  <a:prstClr val="black">
                    <a:lumMod val="95000"/>
                    <a:lumOff val="5000"/>
                  </a:prstClr>
                </a:solidFill>
                <a:latin typeface="Arial" panose="020B0604020202020204" pitchFamily="34" charset="0"/>
              </a:endParaRPr>
            </a:p>
          </p:txBody>
        </p:sp>
        <p:sp>
          <p:nvSpPr>
            <p:cNvPr id="25" name="矩形 24"/>
            <p:cNvSpPr/>
            <p:nvPr/>
          </p:nvSpPr>
          <p:spPr>
            <a:xfrm>
              <a:off x="6498591" y="3861049"/>
              <a:ext cx="1512168" cy="307777"/>
            </a:xfrm>
            <a:prstGeom prst="rect">
              <a:avLst/>
            </a:prstGeom>
          </p:spPr>
          <p:txBody>
            <a:bodyPr wrap="square">
              <a:spAutoFit/>
            </a:bodyPr>
            <a:lstStyle/>
            <a:p>
              <a:pPr fontAlgn="base">
                <a:spcBef>
                  <a:spcPct val="0"/>
                </a:spcBef>
                <a:spcAft>
                  <a:spcPct val="0"/>
                </a:spcAft>
              </a:pPr>
              <a:r>
                <a:rPr lang="zh-CN" altLang="en-US" sz="1400">
                  <a:solidFill>
                    <a:prstClr val="black"/>
                  </a:solidFill>
                  <a:latin typeface="微软雅黑" panose="020B0503020204020204" charset="-122"/>
                  <a:ea typeface="微软雅黑" panose="020B0503020204020204" charset="-122"/>
                </a:rPr>
                <a:t>输入文本信息</a:t>
              </a:r>
              <a:endParaRPr lang="zh-CN" altLang="en-US" sz="1400">
                <a:solidFill>
                  <a:prstClr val="black"/>
                </a:solidFill>
                <a:latin typeface="微软雅黑" panose="020B0503020204020204" charset="-122"/>
                <a:ea typeface="微软雅黑" panose="020B0503020204020204" charset="-122"/>
              </a:endParaRPr>
            </a:p>
          </p:txBody>
        </p:sp>
        <p:sp>
          <p:nvSpPr>
            <p:cNvPr id="26" name="矩形 25"/>
            <p:cNvSpPr/>
            <p:nvPr/>
          </p:nvSpPr>
          <p:spPr>
            <a:xfrm>
              <a:off x="6498591" y="4273352"/>
              <a:ext cx="1512168" cy="307777"/>
            </a:xfrm>
            <a:prstGeom prst="rect">
              <a:avLst/>
            </a:prstGeom>
          </p:spPr>
          <p:txBody>
            <a:bodyPr wrap="square">
              <a:spAutoFit/>
            </a:bodyPr>
            <a:lstStyle/>
            <a:p>
              <a:pPr fontAlgn="base">
                <a:spcBef>
                  <a:spcPct val="0"/>
                </a:spcBef>
                <a:spcAft>
                  <a:spcPct val="0"/>
                </a:spcAft>
              </a:pPr>
              <a:r>
                <a:rPr lang="zh-CN" altLang="en-US" sz="1400">
                  <a:solidFill>
                    <a:prstClr val="black"/>
                  </a:solidFill>
                  <a:latin typeface="微软雅黑" panose="020B0503020204020204" charset="-122"/>
                  <a:ea typeface="微软雅黑" panose="020B0503020204020204" charset="-122"/>
                </a:rPr>
                <a:t>输入文本信息</a:t>
              </a:r>
              <a:endParaRPr lang="zh-CN" altLang="en-US" sz="1400">
                <a:solidFill>
                  <a:prstClr val="black"/>
                </a:solidFill>
                <a:latin typeface="微软雅黑" panose="020B0503020204020204" charset="-122"/>
                <a:ea typeface="微软雅黑" panose="020B0503020204020204" charset="-122"/>
              </a:endParaRPr>
            </a:p>
          </p:txBody>
        </p:sp>
        <p:sp>
          <p:nvSpPr>
            <p:cNvPr id="27" name="矩形 26"/>
            <p:cNvSpPr/>
            <p:nvPr/>
          </p:nvSpPr>
          <p:spPr>
            <a:xfrm>
              <a:off x="6498591" y="4653137"/>
              <a:ext cx="1512168" cy="307777"/>
            </a:xfrm>
            <a:prstGeom prst="rect">
              <a:avLst/>
            </a:prstGeom>
          </p:spPr>
          <p:txBody>
            <a:bodyPr wrap="square">
              <a:spAutoFit/>
            </a:bodyPr>
            <a:lstStyle/>
            <a:p>
              <a:pPr fontAlgn="base">
                <a:spcBef>
                  <a:spcPct val="0"/>
                </a:spcBef>
                <a:spcAft>
                  <a:spcPct val="0"/>
                </a:spcAft>
              </a:pPr>
              <a:r>
                <a:rPr lang="zh-CN" altLang="en-US" sz="1400">
                  <a:solidFill>
                    <a:prstClr val="black"/>
                  </a:solidFill>
                  <a:latin typeface="微软雅黑" panose="020B0503020204020204" charset="-122"/>
                  <a:ea typeface="微软雅黑" panose="020B0503020204020204" charset="-122"/>
                </a:rPr>
                <a:t>输入文本信息</a:t>
              </a:r>
              <a:endParaRPr lang="zh-CN" altLang="en-US" sz="1400">
                <a:solidFill>
                  <a:prstClr val="black"/>
                </a:solidFill>
                <a:latin typeface="微软雅黑" panose="020B0503020204020204" charset="-122"/>
                <a:ea typeface="微软雅黑" panose="020B0503020204020204" charset="-122"/>
              </a:endParaRPr>
            </a:p>
          </p:txBody>
        </p:sp>
      </p:grpSp>
      <p:grpSp>
        <p:nvGrpSpPr>
          <p:cNvPr id="7" name="组合 6"/>
          <p:cNvGrpSpPr/>
          <p:nvPr/>
        </p:nvGrpSpPr>
        <p:grpSpPr>
          <a:xfrm>
            <a:off x="8949093" y="1855710"/>
            <a:ext cx="1626727" cy="3116090"/>
            <a:chOff x="8688289" y="1844824"/>
            <a:chExt cx="1626727" cy="3116090"/>
          </a:xfrm>
        </p:grpSpPr>
        <p:pic>
          <p:nvPicPr>
            <p:cNvPr id="22" name="图片 21" descr="2008318162826197.png"/>
            <p:cNvPicPr>
              <a:picLocks noChangeAspect="1"/>
            </p:cNvPicPr>
            <p:nvPr/>
          </p:nvPicPr>
          <p:blipFill>
            <a:blip r:embed="rId1" cstate="email">
              <a:biLevel thresh="75000"/>
            </a:blip>
            <a:srcRect/>
            <a:stretch>
              <a:fillRect/>
            </a:stretch>
          </p:blipFill>
          <p:spPr>
            <a:xfrm>
              <a:off x="8688289" y="1844824"/>
              <a:ext cx="1626727" cy="1512168"/>
            </a:xfrm>
            <a:prstGeom prst="rect">
              <a:avLst/>
            </a:prstGeom>
          </p:spPr>
        </p:pic>
        <p:sp>
          <p:nvSpPr>
            <p:cNvPr id="28" name="矩形 27"/>
            <p:cNvSpPr/>
            <p:nvPr/>
          </p:nvSpPr>
          <p:spPr>
            <a:xfrm>
              <a:off x="9090880" y="2411596"/>
              <a:ext cx="646331" cy="369332"/>
            </a:xfrm>
            <a:prstGeom prst="rect">
              <a:avLst/>
            </a:prstGeom>
          </p:spPr>
          <p:txBody>
            <a:bodyPr wrap="none">
              <a:spAutoFit/>
            </a:bodyPr>
            <a:lstStyle/>
            <a:p>
              <a:pPr fontAlgn="base">
                <a:spcBef>
                  <a:spcPct val="0"/>
                </a:spcBef>
                <a:spcAft>
                  <a:spcPct val="0"/>
                </a:spcAft>
              </a:pPr>
              <a:r>
                <a:rPr lang="zh-CN" altLang="en-US" b="1">
                  <a:solidFill>
                    <a:prstClr val="black"/>
                  </a:solidFill>
                  <a:latin typeface="微软雅黑" panose="020B0503020204020204" charset="-122"/>
                  <a:ea typeface="微软雅黑" panose="020B0503020204020204" charset="-122"/>
                </a:rPr>
                <a:t>文本</a:t>
              </a:r>
              <a:endParaRPr lang="zh-CN" altLang="en-US" b="1">
                <a:solidFill>
                  <a:prstClr val="black"/>
                </a:solidFill>
                <a:latin typeface="Arial" panose="020B0604020202020204" pitchFamily="34" charset="0"/>
              </a:endParaRPr>
            </a:p>
          </p:txBody>
        </p:sp>
        <p:sp>
          <p:nvSpPr>
            <p:cNvPr id="29" name="矩形 28"/>
            <p:cNvSpPr/>
            <p:nvPr/>
          </p:nvSpPr>
          <p:spPr>
            <a:xfrm>
              <a:off x="8802847" y="3429001"/>
              <a:ext cx="1512168" cy="307777"/>
            </a:xfrm>
            <a:prstGeom prst="rect">
              <a:avLst/>
            </a:prstGeom>
          </p:spPr>
          <p:txBody>
            <a:bodyPr wrap="square">
              <a:spAutoFit/>
            </a:bodyPr>
            <a:lstStyle/>
            <a:p>
              <a:pPr fontAlgn="base">
                <a:spcBef>
                  <a:spcPct val="0"/>
                </a:spcBef>
                <a:spcAft>
                  <a:spcPct val="0"/>
                </a:spcAft>
              </a:pPr>
              <a:r>
                <a:rPr lang="zh-CN" altLang="en-US" sz="1400">
                  <a:solidFill>
                    <a:prstClr val="black"/>
                  </a:solidFill>
                  <a:latin typeface="微软雅黑" panose="020B0503020204020204" charset="-122"/>
                  <a:ea typeface="微软雅黑" panose="020B0503020204020204" charset="-122"/>
                </a:rPr>
                <a:t>输入文本信息</a:t>
              </a:r>
              <a:endParaRPr lang="zh-CN" altLang="en-US" sz="1400">
                <a:solidFill>
                  <a:prstClr val="black"/>
                </a:solidFill>
                <a:latin typeface="微软雅黑" panose="020B0503020204020204" charset="-122"/>
                <a:ea typeface="微软雅黑" panose="020B0503020204020204" charset="-122"/>
              </a:endParaRPr>
            </a:p>
          </p:txBody>
        </p:sp>
        <p:sp>
          <p:nvSpPr>
            <p:cNvPr id="30" name="矩形 29"/>
            <p:cNvSpPr/>
            <p:nvPr/>
          </p:nvSpPr>
          <p:spPr>
            <a:xfrm>
              <a:off x="8802847" y="3861049"/>
              <a:ext cx="1512168" cy="307777"/>
            </a:xfrm>
            <a:prstGeom prst="rect">
              <a:avLst/>
            </a:prstGeom>
          </p:spPr>
          <p:txBody>
            <a:bodyPr wrap="square">
              <a:spAutoFit/>
            </a:bodyPr>
            <a:lstStyle/>
            <a:p>
              <a:pPr fontAlgn="base">
                <a:spcBef>
                  <a:spcPct val="0"/>
                </a:spcBef>
                <a:spcAft>
                  <a:spcPct val="0"/>
                </a:spcAft>
              </a:pPr>
              <a:r>
                <a:rPr lang="zh-CN" altLang="en-US" sz="1400">
                  <a:solidFill>
                    <a:prstClr val="black"/>
                  </a:solidFill>
                  <a:latin typeface="微软雅黑" panose="020B0503020204020204" charset="-122"/>
                  <a:ea typeface="微软雅黑" panose="020B0503020204020204" charset="-122"/>
                </a:rPr>
                <a:t>输入文本信息</a:t>
              </a:r>
              <a:endParaRPr lang="zh-CN" altLang="en-US" sz="1400">
                <a:solidFill>
                  <a:prstClr val="black"/>
                </a:solidFill>
                <a:latin typeface="微软雅黑" panose="020B0503020204020204" charset="-122"/>
                <a:ea typeface="微软雅黑" panose="020B0503020204020204" charset="-122"/>
              </a:endParaRPr>
            </a:p>
          </p:txBody>
        </p:sp>
        <p:sp>
          <p:nvSpPr>
            <p:cNvPr id="31" name="矩形 30"/>
            <p:cNvSpPr/>
            <p:nvPr/>
          </p:nvSpPr>
          <p:spPr>
            <a:xfrm>
              <a:off x="8802847" y="4273352"/>
              <a:ext cx="1512168" cy="307777"/>
            </a:xfrm>
            <a:prstGeom prst="rect">
              <a:avLst/>
            </a:prstGeom>
          </p:spPr>
          <p:txBody>
            <a:bodyPr wrap="square">
              <a:spAutoFit/>
            </a:bodyPr>
            <a:lstStyle/>
            <a:p>
              <a:pPr fontAlgn="base">
                <a:spcBef>
                  <a:spcPct val="0"/>
                </a:spcBef>
                <a:spcAft>
                  <a:spcPct val="0"/>
                </a:spcAft>
              </a:pPr>
              <a:r>
                <a:rPr lang="zh-CN" altLang="en-US" sz="1400">
                  <a:solidFill>
                    <a:prstClr val="black"/>
                  </a:solidFill>
                  <a:latin typeface="微软雅黑" panose="020B0503020204020204" charset="-122"/>
                  <a:ea typeface="微软雅黑" panose="020B0503020204020204" charset="-122"/>
                </a:rPr>
                <a:t>输入文本信息</a:t>
              </a:r>
              <a:endParaRPr lang="zh-CN" altLang="en-US" sz="1400">
                <a:solidFill>
                  <a:prstClr val="black"/>
                </a:solidFill>
                <a:latin typeface="微软雅黑" panose="020B0503020204020204" charset="-122"/>
                <a:ea typeface="微软雅黑" panose="020B0503020204020204" charset="-122"/>
              </a:endParaRPr>
            </a:p>
          </p:txBody>
        </p:sp>
        <p:sp>
          <p:nvSpPr>
            <p:cNvPr id="32" name="矩形 31"/>
            <p:cNvSpPr/>
            <p:nvPr/>
          </p:nvSpPr>
          <p:spPr>
            <a:xfrm>
              <a:off x="8802847" y="4653137"/>
              <a:ext cx="1512168" cy="307777"/>
            </a:xfrm>
            <a:prstGeom prst="rect">
              <a:avLst/>
            </a:prstGeom>
          </p:spPr>
          <p:txBody>
            <a:bodyPr wrap="square">
              <a:spAutoFit/>
            </a:bodyPr>
            <a:lstStyle/>
            <a:p>
              <a:pPr fontAlgn="base">
                <a:spcBef>
                  <a:spcPct val="0"/>
                </a:spcBef>
                <a:spcAft>
                  <a:spcPct val="0"/>
                </a:spcAft>
              </a:pPr>
              <a:r>
                <a:rPr lang="zh-CN" altLang="en-US" sz="1400">
                  <a:solidFill>
                    <a:prstClr val="black"/>
                  </a:solidFill>
                  <a:latin typeface="微软雅黑" panose="020B0503020204020204" charset="-122"/>
                  <a:ea typeface="微软雅黑" panose="020B0503020204020204" charset="-122"/>
                </a:rPr>
                <a:t>输入文本信息</a:t>
              </a:r>
              <a:endParaRPr lang="zh-CN" altLang="en-US" sz="1400">
                <a:solidFill>
                  <a:prstClr val="black"/>
                </a:solidFill>
                <a:latin typeface="微软雅黑" panose="020B0503020204020204" charset="-122"/>
                <a:ea typeface="微软雅黑" panose="020B0503020204020204" charset="-122"/>
              </a:endParaRPr>
            </a:p>
          </p:txBody>
        </p:sp>
      </p:grpSp>
    </p:spTree>
  </p:cSld>
  <p:clrMapOvr>
    <a:masterClrMapping/>
  </p:clrMapOvr>
  <p:transition spd="slow" advTm="500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50"/>
                                        <p:tgtEl>
                                          <p:spTgt spid="2"/>
                                        </p:tgtEl>
                                      </p:cBhvr>
                                    </p:animEffect>
                                    <p:anim calcmode="lin" valueType="num">
                                      <p:cBhvr>
                                        <p:cTn id="8" dur="250" fill="hold"/>
                                        <p:tgtEl>
                                          <p:spTgt spid="2"/>
                                        </p:tgtEl>
                                        <p:attrNameLst>
                                          <p:attrName>ppt_x</p:attrName>
                                        </p:attrNameLst>
                                      </p:cBhvr>
                                      <p:tavLst>
                                        <p:tav tm="0">
                                          <p:val>
                                            <p:strVal val="#ppt_x"/>
                                          </p:val>
                                        </p:tav>
                                        <p:tav tm="100000">
                                          <p:val>
                                            <p:strVal val="#ppt_x"/>
                                          </p:val>
                                        </p:tav>
                                      </p:tavLst>
                                    </p:anim>
                                    <p:anim calcmode="lin" valueType="num">
                                      <p:cBhvr>
                                        <p:cTn id="9" dur="25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42" presetClass="entr" presetSubtype="0" fill="hold" nodeType="after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250"/>
                                        <p:tgtEl>
                                          <p:spTgt spid="5"/>
                                        </p:tgtEl>
                                      </p:cBhvr>
                                    </p:animEffect>
                                    <p:anim calcmode="lin" valueType="num">
                                      <p:cBhvr>
                                        <p:cTn id="14" dur="250" fill="hold"/>
                                        <p:tgtEl>
                                          <p:spTgt spid="5"/>
                                        </p:tgtEl>
                                        <p:attrNameLst>
                                          <p:attrName>ppt_x</p:attrName>
                                        </p:attrNameLst>
                                      </p:cBhvr>
                                      <p:tavLst>
                                        <p:tav tm="0">
                                          <p:val>
                                            <p:strVal val="#ppt_x"/>
                                          </p:val>
                                        </p:tav>
                                        <p:tav tm="100000">
                                          <p:val>
                                            <p:strVal val="#ppt_x"/>
                                          </p:val>
                                        </p:tav>
                                      </p:tavLst>
                                    </p:anim>
                                    <p:anim calcmode="lin" valueType="num">
                                      <p:cBhvr>
                                        <p:cTn id="15" dur="250" fill="hold"/>
                                        <p:tgtEl>
                                          <p:spTgt spid="5"/>
                                        </p:tgtEl>
                                        <p:attrNameLst>
                                          <p:attrName>ppt_y</p:attrName>
                                        </p:attrNameLst>
                                      </p:cBhvr>
                                      <p:tavLst>
                                        <p:tav tm="0">
                                          <p:val>
                                            <p:strVal val="#ppt_y+.1"/>
                                          </p:val>
                                        </p:tav>
                                        <p:tav tm="100000">
                                          <p:val>
                                            <p:strVal val="#ppt_y"/>
                                          </p:val>
                                        </p:tav>
                                      </p:tavLst>
                                    </p:anim>
                                  </p:childTnLst>
                                </p:cTn>
                              </p:par>
                            </p:childTnLst>
                          </p:cTn>
                        </p:par>
                        <p:par>
                          <p:cTn id="16" fill="hold">
                            <p:stCondLst>
                              <p:cond delay="1000"/>
                            </p:stCondLst>
                            <p:childTnLst>
                              <p:par>
                                <p:cTn id="17" presetID="42" presetClass="entr" presetSubtype="0" fill="hold" nodeType="after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fade">
                                      <p:cBhvr>
                                        <p:cTn id="19" dur="250"/>
                                        <p:tgtEl>
                                          <p:spTgt spid="6"/>
                                        </p:tgtEl>
                                      </p:cBhvr>
                                    </p:animEffect>
                                    <p:anim calcmode="lin" valueType="num">
                                      <p:cBhvr>
                                        <p:cTn id="20" dur="250" fill="hold"/>
                                        <p:tgtEl>
                                          <p:spTgt spid="6"/>
                                        </p:tgtEl>
                                        <p:attrNameLst>
                                          <p:attrName>ppt_x</p:attrName>
                                        </p:attrNameLst>
                                      </p:cBhvr>
                                      <p:tavLst>
                                        <p:tav tm="0">
                                          <p:val>
                                            <p:strVal val="#ppt_x"/>
                                          </p:val>
                                        </p:tav>
                                        <p:tav tm="100000">
                                          <p:val>
                                            <p:strVal val="#ppt_x"/>
                                          </p:val>
                                        </p:tav>
                                      </p:tavLst>
                                    </p:anim>
                                    <p:anim calcmode="lin" valueType="num">
                                      <p:cBhvr>
                                        <p:cTn id="21" dur="250" fill="hold"/>
                                        <p:tgtEl>
                                          <p:spTgt spid="6"/>
                                        </p:tgtEl>
                                        <p:attrNameLst>
                                          <p:attrName>ppt_y</p:attrName>
                                        </p:attrNameLst>
                                      </p:cBhvr>
                                      <p:tavLst>
                                        <p:tav tm="0">
                                          <p:val>
                                            <p:strVal val="#ppt_y+.1"/>
                                          </p:val>
                                        </p:tav>
                                        <p:tav tm="100000">
                                          <p:val>
                                            <p:strVal val="#ppt_y"/>
                                          </p:val>
                                        </p:tav>
                                      </p:tavLst>
                                    </p:anim>
                                  </p:childTnLst>
                                </p:cTn>
                              </p:par>
                            </p:childTnLst>
                          </p:cTn>
                        </p:par>
                        <p:par>
                          <p:cTn id="22" fill="hold">
                            <p:stCondLst>
                              <p:cond delay="1500"/>
                            </p:stCondLst>
                            <p:childTnLst>
                              <p:par>
                                <p:cTn id="23" presetID="42" presetClass="entr" presetSubtype="0" fill="hold" nodeType="afterEffect">
                                  <p:stCondLst>
                                    <p:cond delay="0"/>
                                  </p:stCondLst>
                                  <p:childTnLst>
                                    <p:set>
                                      <p:cBhvr>
                                        <p:cTn id="24" dur="1" fill="hold">
                                          <p:stCondLst>
                                            <p:cond delay="0"/>
                                          </p:stCondLst>
                                        </p:cTn>
                                        <p:tgtEl>
                                          <p:spTgt spid="7"/>
                                        </p:tgtEl>
                                        <p:attrNameLst>
                                          <p:attrName>style.visibility</p:attrName>
                                        </p:attrNameLst>
                                      </p:cBhvr>
                                      <p:to>
                                        <p:strVal val="visible"/>
                                      </p:to>
                                    </p:set>
                                    <p:animEffect transition="in" filter="fade">
                                      <p:cBhvr>
                                        <p:cTn id="25" dur="250"/>
                                        <p:tgtEl>
                                          <p:spTgt spid="7"/>
                                        </p:tgtEl>
                                      </p:cBhvr>
                                    </p:animEffect>
                                    <p:anim calcmode="lin" valueType="num">
                                      <p:cBhvr>
                                        <p:cTn id="26" dur="250" fill="hold"/>
                                        <p:tgtEl>
                                          <p:spTgt spid="7"/>
                                        </p:tgtEl>
                                        <p:attrNameLst>
                                          <p:attrName>ppt_x</p:attrName>
                                        </p:attrNameLst>
                                      </p:cBhvr>
                                      <p:tavLst>
                                        <p:tav tm="0">
                                          <p:val>
                                            <p:strVal val="#ppt_x"/>
                                          </p:val>
                                        </p:tav>
                                        <p:tav tm="100000">
                                          <p:val>
                                            <p:strVal val="#ppt_x"/>
                                          </p:val>
                                        </p:tav>
                                      </p:tavLst>
                                    </p:anim>
                                    <p:anim calcmode="lin" valueType="num">
                                      <p:cBhvr>
                                        <p:cTn id="27" dur="25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1">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3595320" y="860767"/>
            <a:ext cx="5457589" cy="5020715"/>
          </a:xfrm>
          <a:prstGeom prst="rect">
            <a:avLst/>
          </a:prstGeom>
        </p:spPr>
      </p:pic>
      <p:pic>
        <p:nvPicPr>
          <p:cNvPr id="3" name="图片 2"/>
          <p:cNvPicPr>
            <a:picLocks noChangeAspect="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flipV="1">
            <a:off x="2299175" y="2804982"/>
            <a:ext cx="1345818" cy="600770"/>
          </a:xfrm>
          <a:prstGeom prst="rect">
            <a:avLst/>
          </a:prstGeom>
        </p:spPr>
      </p:pic>
      <p:pic>
        <p:nvPicPr>
          <p:cNvPr id="4" name="图片 3"/>
          <p:cNvPicPr>
            <a:picLocks noChangeAspect="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flipV="1">
            <a:off x="2875239" y="4893214"/>
            <a:ext cx="1345818" cy="600770"/>
          </a:xfrm>
          <a:prstGeom prst="rect">
            <a:avLst/>
          </a:prstGeom>
        </p:spPr>
      </p:pic>
      <p:pic>
        <p:nvPicPr>
          <p:cNvPr id="5" name="图片 4"/>
          <p:cNvPicPr>
            <a:picLocks noChangeAspect="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flipV="1">
            <a:off x="8347847" y="4677190"/>
            <a:ext cx="1345818" cy="600770"/>
          </a:xfrm>
          <a:prstGeom prst="rect">
            <a:avLst/>
          </a:prstGeom>
        </p:spPr>
      </p:pic>
      <p:pic>
        <p:nvPicPr>
          <p:cNvPr id="6" name="图片 5"/>
          <p:cNvPicPr>
            <a:picLocks noChangeAspect="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flipV="1">
            <a:off x="8707887" y="2372934"/>
            <a:ext cx="1345818" cy="600770"/>
          </a:xfrm>
          <a:prstGeom prst="rect">
            <a:avLst/>
          </a:prstGeom>
        </p:spPr>
      </p:pic>
      <p:sp>
        <p:nvSpPr>
          <p:cNvPr id="7" name="矩形 6"/>
          <p:cNvSpPr/>
          <p:nvPr/>
        </p:nvSpPr>
        <p:spPr>
          <a:xfrm>
            <a:off x="2299175" y="2417484"/>
            <a:ext cx="1791026" cy="307777"/>
          </a:xfrm>
          <a:prstGeom prst="rect">
            <a:avLst/>
          </a:prstGeom>
        </p:spPr>
        <p:txBody>
          <a:bodyPr wrap="square">
            <a:spAutoFit/>
          </a:bodyPr>
          <a:lstStyle/>
          <a:p>
            <a:pPr fontAlgn="base">
              <a:spcBef>
                <a:spcPct val="0"/>
              </a:spcBef>
              <a:spcAft>
                <a:spcPct val="0"/>
              </a:spcAft>
            </a:pPr>
            <a:r>
              <a:rPr lang="zh-CN" altLang="en-US" sz="1400">
                <a:solidFill>
                  <a:prstClr val="black"/>
                </a:solidFill>
                <a:latin typeface="微软雅黑" panose="020B0503020204020204" charset="-122"/>
                <a:ea typeface="微软雅黑" panose="020B0503020204020204" charset="-122"/>
              </a:rPr>
              <a:t>输入文本标题信息</a:t>
            </a:r>
            <a:endParaRPr lang="zh-CN" altLang="en-US" sz="1400">
              <a:solidFill>
                <a:prstClr val="black"/>
              </a:solidFill>
              <a:latin typeface="微软雅黑" panose="020B0503020204020204" charset="-122"/>
              <a:ea typeface="微软雅黑" panose="020B0503020204020204" charset="-122"/>
            </a:endParaRPr>
          </a:p>
        </p:txBody>
      </p:sp>
      <p:sp>
        <p:nvSpPr>
          <p:cNvPr id="13" name="矩形 12"/>
          <p:cNvSpPr/>
          <p:nvPr/>
        </p:nvSpPr>
        <p:spPr>
          <a:xfrm>
            <a:off x="2652635" y="4535109"/>
            <a:ext cx="1791026" cy="307777"/>
          </a:xfrm>
          <a:prstGeom prst="rect">
            <a:avLst/>
          </a:prstGeom>
        </p:spPr>
        <p:txBody>
          <a:bodyPr wrap="square">
            <a:spAutoFit/>
          </a:bodyPr>
          <a:lstStyle/>
          <a:p>
            <a:pPr fontAlgn="base">
              <a:spcBef>
                <a:spcPct val="0"/>
              </a:spcBef>
              <a:spcAft>
                <a:spcPct val="0"/>
              </a:spcAft>
            </a:pPr>
            <a:r>
              <a:rPr lang="zh-CN" altLang="en-US" sz="1400">
                <a:solidFill>
                  <a:prstClr val="black"/>
                </a:solidFill>
                <a:latin typeface="微软雅黑" panose="020B0503020204020204" charset="-122"/>
                <a:ea typeface="微软雅黑" panose="020B0503020204020204" charset="-122"/>
              </a:rPr>
              <a:t>输入文本标题信息</a:t>
            </a:r>
            <a:endParaRPr lang="zh-CN" altLang="en-US" sz="1400">
              <a:solidFill>
                <a:prstClr val="black"/>
              </a:solidFill>
              <a:latin typeface="微软雅黑" panose="020B0503020204020204" charset="-122"/>
              <a:ea typeface="微软雅黑" panose="020B0503020204020204" charset="-122"/>
            </a:endParaRPr>
          </a:p>
        </p:txBody>
      </p:sp>
      <p:sp>
        <p:nvSpPr>
          <p:cNvPr id="14" name="矩形 13"/>
          <p:cNvSpPr/>
          <p:nvPr/>
        </p:nvSpPr>
        <p:spPr>
          <a:xfrm>
            <a:off x="8558028" y="4331982"/>
            <a:ext cx="1791026" cy="307777"/>
          </a:xfrm>
          <a:prstGeom prst="rect">
            <a:avLst/>
          </a:prstGeom>
        </p:spPr>
        <p:txBody>
          <a:bodyPr wrap="square">
            <a:spAutoFit/>
          </a:bodyPr>
          <a:lstStyle/>
          <a:p>
            <a:pPr fontAlgn="base">
              <a:spcBef>
                <a:spcPct val="0"/>
              </a:spcBef>
              <a:spcAft>
                <a:spcPct val="0"/>
              </a:spcAft>
            </a:pPr>
            <a:r>
              <a:rPr lang="zh-CN" altLang="en-US" sz="1400">
                <a:solidFill>
                  <a:prstClr val="black"/>
                </a:solidFill>
                <a:latin typeface="微软雅黑" panose="020B0503020204020204" charset="-122"/>
                <a:ea typeface="微软雅黑" panose="020B0503020204020204" charset="-122"/>
              </a:rPr>
              <a:t>输入文本标题信息</a:t>
            </a:r>
            <a:endParaRPr lang="zh-CN" altLang="en-US" sz="1400">
              <a:solidFill>
                <a:prstClr val="black"/>
              </a:solidFill>
              <a:latin typeface="微软雅黑" panose="020B0503020204020204" charset="-122"/>
              <a:ea typeface="微软雅黑" panose="020B0503020204020204" charset="-122"/>
            </a:endParaRPr>
          </a:p>
        </p:txBody>
      </p:sp>
      <p:sp>
        <p:nvSpPr>
          <p:cNvPr id="17" name="矩形 16"/>
          <p:cNvSpPr/>
          <p:nvPr/>
        </p:nvSpPr>
        <p:spPr>
          <a:xfrm>
            <a:off x="8686356" y="1963148"/>
            <a:ext cx="1791026" cy="307777"/>
          </a:xfrm>
          <a:prstGeom prst="rect">
            <a:avLst/>
          </a:prstGeom>
        </p:spPr>
        <p:txBody>
          <a:bodyPr wrap="square">
            <a:spAutoFit/>
          </a:bodyPr>
          <a:lstStyle/>
          <a:p>
            <a:pPr fontAlgn="base">
              <a:spcBef>
                <a:spcPct val="0"/>
              </a:spcBef>
              <a:spcAft>
                <a:spcPct val="0"/>
              </a:spcAft>
            </a:pPr>
            <a:r>
              <a:rPr lang="zh-CN" altLang="en-US" sz="1400">
                <a:solidFill>
                  <a:prstClr val="black"/>
                </a:solidFill>
                <a:latin typeface="微软雅黑" panose="020B0503020204020204" charset="-122"/>
                <a:ea typeface="微软雅黑" panose="020B0503020204020204" charset="-122"/>
              </a:rPr>
              <a:t>输入文本标题信息</a:t>
            </a:r>
            <a:endParaRPr lang="zh-CN" altLang="en-US" sz="1400">
              <a:solidFill>
                <a:prstClr val="black"/>
              </a:solidFill>
              <a:latin typeface="微软雅黑" panose="020B0503020204020204" charset="-122"/>
              <a:ea typeface="微软雅黑" panose="020B0503020204020204" charset="-122"/>
            </a:endParaRPr>
          </a:p>
        </p:txBody>
      </p:sp>
      <p:sp>
        <p:nvSpPr>
          <p:cNvPr id="15" name="Freeform 18"/>
          <p:cNvSpPr>
            <a:spLocks noChangeArrowheads="1"/>
          </p:cNvSpPr>
          <p:nvPr/>
        </p:nvSpPr>
        <p:spPr bwMode="auto">
          <a:xfrm>
            <a:off x="5432570" y="3105367"/>
            <a:ext cx="1487740" cy="1133514"/>
          </a:xfrm>
          <a:custGeom>
            <a:avLst/>
            <a:gdLst>
              <a:gd name="T0" fmla="*/ 160 w 462"/>
              <a:gd name="T1" fmla="*/ 353 h 354"/>
              <a:gd name="T2" fmla="*/ 295 w 462"/>
              <a:gd name="T3" fmla="*/ 353 h 354"/>
              <a:gd name="T4" fmla="*/ 295 w 462"/>
              <a:gd name="T5" fmla="*/ 192 h 354"/>
              <a:gd name="T6" fmla="*/ 160 w 462"/>
              <a:gd name="T7" fmla="*/ 192 h 354"/>
              <a:gd name="T8" fmla="*/ 160 w 462"/>
              <a:gd name="T9" fmla="*/ 353 h 354"/>
              <a:gd name="T10" fmla="*/ 0 w 462"/>
              <a:gd name="T11" fmla="*/ 353 h 354"/>
              <a:gd name="T12" fmla="*/ 134 w 462"/>
              <a:gd name="T13" fmla="*/ 353 h 354"/>
              <a:gd name="T14" fmla="*/ 134 w 462"/>
              <a:gd name="T15" fmla="*/ 0 h 354"/>
              <a:gd name="T16" fmla="*/ 0 w 462"/>
              <a:gd name="T17" fmla="*/ 0 h 354"/>
              <a:gd name="T18" fmla="*/ 0 w 462"/>
              <a:gd name="T19" fmla="*/ 353 h 354"/>
              <a:gd name="T20" fmla="*/ 326 w 462"/>
              <a:gd name="T21" fmla="*/ 353 h 354"/>
              <a:gd name="T22" fmla="*/ 461 w 462"/>
              <a:gd name="T23" fmla="*/ 353 h 354"/>
              <a:gd name="T24" fmla="*/ 461 w 462"/>
              <a:gd name="T25" fmla="*/ 192 h 354"/>
              <a:gd name="T26" fmla="*/ 326 w 462"/>
              <a:gd name="T27" fmla="*/ 192 h 354"/>
              <a:gd name="T28" fmla="*/ 326 w 462"/>
              <a:gd name="T29" fmla="*/ 353 h 354"/>
              <a:gd name="T30" fmla="*/ 160 w 462"/>
              <a:gd name="T31" fmla="*/ 0 h 354"/>
              <a:gd name="T32" fmla="*/ 160 w 462"/>
              <a:gd name="T33" fmla="*/ 166 h 354"/>
              <a:gd name="T34" fmla="*/ 461 w 462"/>
              <a:gd name="T35" fmla="*/ 166 h 354"/>
              <a:gd name="T36" fmla="*/ 461 w 462"/>
              <a:gd name="T37" fmla="*/ 0 h 354"/>
              <a:gd name="T38" fmla="*/ 160 w 462"/>
              <a:gd name="T39" fmla="*/ 0 h 3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62" h="354">
                <a:moveTo>
                  <a:pt x="160" y="353"/>
                </a:moveTo>
                <a:lnTo>
                  <a:pt x="295" y="353"/>
                </a:lnTo>
                <a:lnTo>
                  <a:pt x="295" y="192"/>
                </a:lnTo>
                <a:lnTo>
                  <a:pt x="160" y="192"/>
                </a:lnTo>
                <a:lnTo>
                  <a:pt x="160" y="353"/>
                </a:lnTo>
                <a:close/>
                <a:moveTo>
                  <a:pt x="0" y="353"/>
                </a:moveTo>
                <a:lnTo>
                  <a:pt x="134" y="353"/>
                </a:lnTo>
                <a:lnTo>
                  <a:pt x="134" y="0"/>
                </a:lnTo>
                <a:lnTo>
                  <a:pt x="0" y="0"/>
                </a:lnTo>
                <a:lnTo>
                  <a:pt x="0" y="353"/>
                </a:lnTo>
                <a:close/>
                <a:moveTo>
                  <a:pt x="326" y="353"/>
                </a:moveTo>
                <a:lnTo>
                  <a:pt x="461" y="353"/>
                </a:lnTo>
                <a:lnTo>
                  <a:pt x="461" y="192"/>
                </a:lnTo>
                <a:lnTo>
                  <a:pt x="326" y="192"/>
                </a:lnTo>
                <a:lnTo>
                  <a:pt x="326" y="353"/>
                </a:lnTo>
                <a:close/>
                <a:moveTo>
                  <a:pt x="160" y="0"/>
                </a:moveTo>
                <a:lnTo>
                  <a:pt x="160" y="166"/>
                </a:lnTo>
                <a:lnTo>
                  <a:pt x="461" y="166"/>
                </a:lnTo>
                <a:lnTo>
                  <a:pt x="461" y="0"/>
                </a:lnTo>
                <a:lnTo>
                  <a:pt x="160" y="0"/>
                </a:lnTo>
                <a:close/>
              </a:path>
            </a:pathLst>
          </a:custGeom>
          <a:solidFill>
            <a:schemeClr val="tx1">
              <a:lumMod val="75000"/>
              <a:lumOff val="25000"/>
            </a:schemeClr>
          </a:solidFill>
          <a:ln>
            <a:noFill/>
          </a:ln>
          <a:effectLst/>
        </p:spPr>
        <p:txBody>
          <a:bodyPr wrap="none" anchor="ctr"/>
          <a:lstStyle/>
          <a:p>
            <a:endParaRPr lang="en-US">
              <a:solidFill>
                <a:prstClr val="black">
                  <a:lumMod val="75000"/>
                  <a:lumOff val="25000"/>
                </a:prstClr>
              </a:solidFill>
            </a:endParaRPr>
          </a:p>
        </p:txBody>
      </p:sp>
    </p:spTree>
  </p:cSld>
  <p:clrMapOvr>
    <a:masterClrMapping/>
  </p:clrMapOvr>
  <p:transition spd="slow" advTm="500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50"/>
                                        <p:tgtEl>
                                          <p:spTgt spid="2"/>
                                        </p:tgtEl>
                                      </p:cBhvr>
                                    </p:animEffect>
                                    <p:anim calcmode="lin" valueType="num">
                                      <p:cBhvr>
                                        <p:cTn id="8" dur="250" fill="hold"/>
                                        <p:tgtEl>
                                          <p:spTgt spid="2"/>
                                        </p:tgtEl>
                                        <p:attrNameLst>
                                          <p:attrName>ppt_x</p:attrName>
                                        </p:attrNameLst>
                                      </p:cBhvr>
                                      <p:tavLst>
                                        <p:tav tm="0">
                                          <p:val>
                                            <p:strVal val="#ppt_x"/>
                                          </p:val>
                                        </p:tav>
                                        <p:tav tm="100000">
                                          <p:val>
                                            <p:strVal val="#ppt_x"/>
                                          </p:val>
                                        </p:tav>
                                      </p:tavLst>
                                    </p:anim>
                                    <p:anim calcmode="lin" valueType="num">
                                      <p:cBhvr>
                                        <p:cTn id="9" dur="25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42" presetClass="entr" presetSubtype="0" fill="hold" nodeType="after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fade">
                                      <p:cBhvr>
                                        <p:cTn id="13" dur="250"/>
                                        <p:tgtEl>
                                          <p:spTgt spid="3"/>
                                        </p:tgtEl>
                                      </p:cBhvr>
                                    </p:animEffect>
                                    <p:anim calcmode="lin" valueType="num">
                                      <p:cBhvr>
                                        <p:cTn id="14" dur="250" fill="hold"/>
                                        <p:tgtEl>
                                          <p:spTgt spid="3"/>
                                        </p:tgtEl>
                                        <p:attrNameLst>
                                          <p:attrName>ppt_x</p:attrName>
                                        </p:attrNameLst>
                                      </p:cBhvr>
                                      <p:tavLst>
                                        <p:tav tm="0">
                                          <p:val>
                                            <p:strVal val="#ppt_x"/>
                                          </p:val>
                                        </p:tav>
                                        <p:tav tm="100000">
                                          <p:val>
                                            <p:strVal val="#ppt_x"/>
                                          </p:val>
                                        </p:tav>
                                      </p:tavLst>
                                    </p:anim>
                                    <p:anim calcmode="lin" valueType="num">
                                      <p:cBhvr>
                                        <p:cTn id="15" dur="250" fill="hold"/>
                                        <p:tgtEl>
                                          <p:spTgt spid="3"/>
                                        </p:tgtEl>
                                        <p:attrNameLst>
                                          <p:attrName>ppt_y</p:attrName>
                                        </p:attrNameLst>
                                      </p:cBhvr>
                                      <p:tavLst>
                                        <p:tav tm="0">
                                          <p:val>
                                            <p:strVal val="#ppt_y+.1"/>
                                          </p:val>
                                        </p:tav>
                                        <p:tav tm="100000">
                                          <p:val>
                                            <p:strVal val="#ppt_y"/>
                                          </p:val>
                                        </p:tav>
                                      </p:tavLst>
                                    </p:anim>
                                  </p:childTnLst>
                                </p:cTn>
                              </p:par>
                            </p:childTnLst>
                          </p:cTn>
                        </p:par>
                        <p:par>
                          <p:cTn id="16" fill="hold">
                            <p:stCondLst>
                              <p:cond delay="1000"/>
                            </p:stCondLst>
                            <p:childTnLst>
                              <p:par>
                                <p:cTn id="17" presetID="42" presetClass="entr" presetSubtype="0" fill="hold" nodeType="after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fade">
                                      <p:cBhvr>
                                        <p:cTn id="19" dur="250"/>
                                        <p:tgtEl>
                                          <p:spTgt spid="4"/>
                                        </p:tgtEl>
                                      </p:cBhvr>
                                    </p:animEffect>
                                    <p:anim calcmode="lin" valueType="num">
                                      <p:cBhvr>
                                        <p:cTn id="20" dur="250" fill="hold"/>
                                        <p:tgtEl>
                                          <p:spTgt spid="4"/>
                                        </p:tgtEl>
                                        <p:attrNameLst>
                                          <p:attrName>ppt_x</p:attrName>
                                        </p:attrNameLst>
                                      </p:cBhvr>
                                      <p:tavLst>
                                        <p:tav tm="0">
                                          <p:val>
                                            <p:strVal val="#ppt_x"/>
                                          </p:val>
                                        </p:tav>
                                        <p:tav tm="100000">
                                          <p:val>
                                            <p:strVal val="#ppt_x"/>
                                          </p:val>
                                        </p:tav>
                                      </p:tavLst>
                                    </p:anim>
                                    <p:anim calcmode="lin" valueType="num">
                                      <p:cBhvr>
                                        <p:cTn id="21" dur="250" fill="hold"/>
                                        <p:tgtEl>
                                          <p:spTgt spid="4"/>
                                        </p:tgtEl>
                                        <p:attrNameLst>
                                          <p:attrName>ppt_y</p:attrName>
                                        </p:attrNameLst>
                                      </p:cBhvr>
                                      <p:tavLst>
                                        <p:tav tm="0">
                                          <p:val>
                                            <p:strVal val="#ppt_y+.1"/>
                                          </p:val>
                                        </p:tav>
                                        <p:tav tm="100000">
                                          <p:val>
                                            <p:strVal val="#ppt_y"/>
                                          </p:val>
                                        </p:tav>
                                      </p:tavLst>
                                    </p:anim>
                                  </p:childTnLst>
                                </p:cTn>
                              </p:par>
                            </p:childTnLst>
                          </p:cTn>
                        </p:par>
                        <p:par>
                          <p:cTn id="22" fill="hold">
                            <p:stCondLst>
                              <p:cond delay="1500"/>
                            </p:stCondLst>
                            <p:childTnLst>
                              <p:par>
                                <p:cTn id="23" presetID="42" presetClass="entr" presetSubtype="0" fill="hold" nodeType="afterEffect">
                                  <p:stCondLst>
                                    <p:cond delay="0"/>
                                  </p:stCondLst>
                                  <p:childTnLst>
                                    <p:set>
                                      <p:cBhvr>
                                        <p:cTn id="24" dur="1" fill="hold">
                                          <p:stCondLst>
                                            <p:cond delay="0"/>
                                          </p:stCondLst>
                                        </p:cTn>
                                        <p:tgtEl>
                                          <p:spTgt spid="5"/>
                                        </p:tgtEl>
                                        <p:attrNameLst>
                                          <p:attrName>style.visibility</p:attrName>
                                        </p:attrNameLst>
                                      </p:cBhvr>
                                      <p:to>
                                        <p:strVal val="visible"/>
                                      </p:to>
                                    </p:set>
                                    <p:animEffect transition="in" filter="fade">
                                      <p:cBhvr>
                                        <p:cTn id="25" dur="250"/>
                                        <p:tgtEl>
                                          <p:spTgt spid="5"/>
                                        </p:tgtEl>
                                      </p:cBhvr>
                                    </p:animEffect>
                                    <p:anim calcmode="lin" valueType="num">
                                      <p:cBhvr>
                                        <p:cTn id="26" dur="250" fill="hold"/>
                                        <p:tgtEl>
                                          <p:spTgt spid="5"/>
                                        </p:tgtEl>
                                        <p:attrNameLst>
                                          <p:attrName>ppt_x</p:attrName>
                                        </p:attrNameLst>
                                      </p:cBhvr>
                                      <p:tavLst>
                                        <p:tav tm="0">
                                          <p:val>
                                            <p:strVal val="#ppt_x"/>
                                          </p:val>
                                        </p:tav>
                                        <p:tav tm="100000">
                                          <p:val>
                                            <p:strVal val="#ppt_x"/>
                                          </p:val>
                                        </p:tav>
                                      </p:tavLst>
                                    </p:anim>
                                    <p:anim calcmode="lin" valueType="num">
                                      <p:cBhvr>
                                        <p:cTn id="27" dur="250" fill="hold"/>
                                        <p:tgtEl>
                                          <p:spTgt spid="5"/>
                                        </p:tgtEl>
                                        <p:attrNameLst>
                                          <p:attrName>ppt_y</p:attrName>
                                        </p:attrNameLst>
                                      </p:cBhvr>
                                      <p:tavLst>
                                        <p:tav tm="0">
                                          <p:val>
                                            <p:strVal val="#ppt_y+.1"/>
                                          </p:val>
                                        </p:tav>
                                        <p:tav tm="100000">
                                          <p:val>
                                            <p:strVal val="#ppt_y"/>
                                          </p:val>
                                        </p:tav>
                                      </p:tavLst>
                                    </p:anim>
                                  </p:childTnLst>
                                </p:cTn>
                              </p:par>
                            </p:childTnLst>
                          </p:cTn>
                        </p:par>
                        <p:par>
                          <p:cTn id="28" fill="hold">
                            <p:stCondLst>
                              <p:cond delay="2000"/>
                            </p:stCondLst>
                            <p:childTnLst>
                              <p:par>
                                <p:cTn id="29" presetID="42" presetClass="entr" presetSubtype="0" fill="hold" nodeType="afterEffect">
                                  <p:stCondLst>
                                    <p:cond delay="0"/>
                                  </p:stCondLst>
                                  <p:childTnLst>
                                    <p:set>
                                      <p:cBhvr>
                                        <p:cTn id="30" dur="1" fill="hold">
                                          <p:stCondLst>
                                            <p:cond delay="0"/>
                                          </p:stCondLst>
                                        </p:cTn>
                                        <p:tgtEl>
                                          <p:spTgt spid="6"/>
                                        </p:tgtEl>
                                        <p:attrNameLst>
                                          <p:attrName>style.visibility</p:attrName>
                                        </p:attrNameLst>
                                      </p:cBhvr>
                                      <p:to>
                                        <p:strVal val="visible"/>
                                      </p:to>
                                    </p:set>
                                    <p:animEffect transition="in" filter="fade">
                                      <p:cBhvr>
                                        <p:cTn id="31" dur="250"/>
                                        <p:tgtEl>
                                          <p:spTgt spid="6"/>
                                        </p:tgtEl>
                                      </p:cBhvr>
                                    </p:animEffect>
                                    <p:anim calcmode="lin" valueType="num">
                                      <p:cBhvr>
                                        <p:cTn id="32" dur="250" fill="hold"/>
                                        <p:tgtEl>
                                          <p:spTgt spid="6"/>
                                        </p:tgtEl>
                                        <p:attrNameLst>
                                          <p:attrName>ppt_x</p:attrName>
                                        </p:attrNameLst>
                                      </p:cBhvr>
                                      <p:tavLst>
                                        <p:tav tm="0">
                                          <p:val>
                                            <p:strVal val="#ppt_x"/>
                                          </p:val>
                                        </p:tav>
                                        <p:tav tm="100000">
                                          <p:val>
                                            <p:strVal val="#ppt_x"/>
                                          </p:val>
                                        </p:tav>
                                      </p:tavLst>
                                    </p:anim>
                                    <p:anim calcmode="lin" valueType="num">
                                      <p:cBhvr>
                                        <p:cTn id="33" dur="250" fill="hold"/>
                                        <p:tgtEl>
                                          <p:spTgt spid="6"/>
                                        </p:tgtEl>
                                        <p:attrNameLst>
                                          <p:attrName>ppt_y</p:attrName>
                                        </p:attrNameLst>
                                      </p:cBhvr>
                                      <p:tavLst>
                                        <p:tav tm="0">
                                          <p:val>
                                            <p:strVal val="#ppt_y+.1"/>
                                          </p:val>
                                        </p:tav>
                                        <p:tav tm="100000">
                                          <p:val>
                                            <p:strVal val="#ppt_y"/>
                                          </p:val>
                                        </p:tav>
                                      </p:tavLst>
                                    </p:anim>
                                  </p:childTnLst>
                                </p:cTn>
                              </p:par>
                            </p:childTnLst>
                          </p:cTn>
                        </p:par>
                        <p:par>
                          <p:cTn id="34" fill="hold">
                            <p:stCondLst>
                              <p:cond delay="2500"/>
                            </p:stCondLst>
                            <p:childTnLst>
                              <p:par>
                                <p:cTn id="35" presetID="42" presetClass="entr" presetSubtype="0" fill="hold" grpId="0" nodeType="afterEffect">
                                  <p:stCondLst>
                                    <p:cond delay="0"/>
                                  </p:stCondLst>
                                  <p:childTnLst>
                                    <p:set>
                                      <p:cBhvr>
                                        <p:cTn id="36" dur="1" fill="hold">
                                          <p:stCondLst>
                                            <p:cond delay="0"/>
                                          </p:stCondLst>
                                        </p:cTn>
                                        <p:tgtEl>
                                          <p:spTgt spid="7"/>
                                        </p:tgtEl>
                                        <p:attrNameLst>
                                          <p:attrName>style.visibility</p:attrName>
                                        </p:attrNameLst>
                                      </p:cBhvr>
                                      <p:to>
                                        <p:strVal val="visible"/>
                                      </p:to>
                                    </p:set>
                                    <p:animEffect transition="in" filter="fade">
                                      <p:cBhvr>
                                        <p:cTn id="37" dur="250"/>
                                        <p:tgtEl>
                                          <p:spTgt spid="7"/>
                                        </p:tgtEl>
                                      </p:cBhvr>
                                    </p:animEffect>
                                    <p:anim calcmode="lin" valueType="num">
                                      <p:cBhvr>
                                        <p:cTn id="38" dur="250" fill="hold"/>
                                        <p:tgtEl>
                                          <p:spTgt spid="7"/>
                                        </p:tgtEl>
                                        <p:attrNameLst>
                                          <p:attrName>ppt_x</p:attrName>
                                        </p:attrNameLst>
                                      </p:cBhvr>
                                      <p:tavLst>
                                        <p:tav tm="0">
                                          <p:val>
                                            <p:strVal val="#ppt_x"/>
                                          </p:val>
                                        </p:tav>
                                        <p:tav tm="100000">
                                          <p:val>
                                            <p:strVal val="#ppt_x"/>
                                          </p:val>
                                        </p:tav>
                                      </p:tavLst>
                                    </p:anim>
                                    <p:anim calcmode="lin" valueType="num">
                                      <p:cBhvr>
                                        <p:cTn id="39" dur="250" fill="hold"/>
                                        <p:tgtEl>
                                          <p:spTgt spid="7"/>
                                        </p:tgtEl>
                                        <p:attrNameLst>
                                          <p:attrName>ppt_y</p:attrName>
                                        </p:attrNameLst>
                                      </p:cBhvr>
                                      <p:tavLst>
                                        <p:tav tm="0">
                                          <p:val>
                                            <p:strVal val="#ppt_y+.1"/>
                                          </p:val>
                                        </p:tav>
                                        <p:tav tm="100000">
                                          <p:val>
                                            <p:strVal val="#ppt_y"/>
                                          </p:val>
                                        </p:tav>
                                      </p:tavLst>
                                    </p:anim>
                                  </p:childTnLst>
                                </p:cTn>
                              </p:par>
                            </p:childTnLst>
                          </p:cTn>
                        </p:par>
                        <p:par>
                          <p:cTn id="40" fill="hold">
                            <p:stCondLst>
                              <p:cond delay="3000"/>
                            </p:stCondLst>
                            <p:childTnLst>
                              <p:par>
                                <p:cTn id="41" presetID="42" presetClass="entr" presetSubtype="0" fill="hold" grpId="0" nodeType="afterEffect">
                                  <p:stCondLst>
                                    <p:cond delay="0"/>
                                  </p:stCondLst>
                                  <p:childTnLst>
                                    <p:set>
                                      <p:cBhvr>
                                        <p:cTn id="42" dur="1" fill="hold">
                                          <p:stCondLst>
                                            <p:cond delay="0"/>
                                          </p:stCondLst>
                                        </p:cTn>
                                        <p:tgtEl>
                                          <p:spTgt spid="13"/>
                                        </p:tgtEl>
                                        <p:attrNameLst>
                                          <p:attrName>style.visibility</p:attrName>
                                        </p:attrNameLst>
                                      </p:cBhvr>
                                      <p:to>
                                        <p:strVal val="visible"/>
                                      </p:to>
                                    </p:set>
                                    <p:animEffect transition="in" filter="fade">
                                      <p:cBhvr>
                                        <p:cTn id="43" dur="250"/>
                                        <p:tgtEl>
                                          <p:spTgt spid="13"/>
                                        </p:tgtEl>
                                      </p:cBhvr>
                                    </p:animEffect>
                                    <p:anim calcmode="lin" valueType="num">
                                      <p:cBhvr>
                                        <p:cTn id="44" dur="250" fill="hold"/>
                                        <p:tgtEl>
                                          <p:spTgt spid="13"/>
                                        </p:tgtEl>
                                        <p:attrNameLst>
                                          <p:attrName>ppt_x</p:attrName>
                                        </p:attrNameLst>
                                      </p:cBhvr>
                                      <p:tavLst>
                                        <p:tav tm="0">
                                          <p:val>
                                            <p:strVal val="#ppt_x"/>
                                          </p:val>
                                        </p:tav>
                                        <p:tav tm="100000">
                                          <p:val>
                                            <p:strVal val="#ppt_x"/>
                                          </p:val>
                                        </p:tav>
                                      </p:tavLst>
                                    </p:anim>
                                    <p:anim calcmode="lin" valueType="num">
                                      <p:cBhvr>
                                        <p:cTn id="45" dur="250" fill="hold"/>
                                        <p:tgtEl>
                                          <p:spTgt spid="13"/>
                                        </p:tgtEl>
                                        <p:attrNameLst>
                                          <p:attrName>ppt_y</p:attrName>
                                        </p:attrNameLst>
                                      </p:cBhvr>
                                      <p:tavLst>
                                        <p:tav tm="0">
                                          <p:val>
                                            <p:strVal val="#ppt_y+.1"/>
                                          </p:val>
                                        </p:tav>
                                        <p:tav tm="100000">
                                          <p:val>
                                            <p:strVal val="#ppt_y"/>
                                          </p:val>
                                        </p:tav>
                                      </p:tavLst>
                                    </p:anim>
                                  </p:childTnLst>
                                </p:cTn>
                              </p:par>
                            </p:childTnLst>
                          </p:cTn>
                        </p:par>
                        <p:par>
                          <p:cTn id="46" fill="hold">
                            <p:stCondLst>
                              <p:cond delay="3500"/>
                            </p:stCondLst>
                            <p:childTnLst>
                              <p:par>
                                <p:cTn id="47" presetID="42" presetClass="entr" presetSubtype="0" fill="hold" grpId="0" nodeType="afterEffect">
                                  <p:stCondLst>
                                    <p:cond delay="0"/>
                                  </p:stCondLst>
                                  <p:childTnLst>
                                    <p:set>
                                      <p:cBhvr>
                                        <p:cTn id="48" dur="1" fill="hold">
                                          <p:stCondLst>
                                            <p:cond delay="0"/>
                                          </p:stCondLst>
                                        </p:cTn>
                                        <p:tgtEl>
                                          <p:spTgt spid="14"/>
                                        </p:tgtEl>
                                        <p:attrNameLst>
                                          <p:attrName>style.visibility</p:attrName>
                                        </p:attrNameLst>
                                      </p:cBhvr>
                                      <p:to>
                                        <p:strVal val="visible"/>
                                      </p:to>
                                    </p:set>
                                    <p:animEffect transition="in" filter="fade">
                                      <p:cBhvr>
                                        <p:cTn id="49" dur="250"/>
                                        <p:tgtEl>
                                          <p:spTgt spid="14"/>
                                        </p:tgtEl>
                                      </p:cBhvr>
                                    </p:animEffect>
                                    <p:anim calcmode="lin" valueType="num">
                                      <p:cBhvr>
                                        <p:cTn id="50" dur="250" fill="hold"/>
                                        <p:tgtEl>
                                          <p:spTgt spid="14"/>
                                        </p:tgtEl>
                                        <p:attrNameLst>
                                          <p:attrName>ppt_x</p:attrName>
                                        </p:attrNameLst>
                                      </p:cBhvr>
                                      <p:tavLst>
                                        <p:tav tm="0">
                                          <p:val>
                                            <p:strVal val="#ppt_x"/>
                                          </p:val>
                                        </p:tav>
                                        <p:tav tm="100000">
                                          <p:val>
                                            <p:strVal val="#ppt_x"/>
                                          </p:val>
                                        </p:tav>
                                      </p:tavLst>
                                    </p:anim>
                                    <p:anim calcmode="lin" valueType="num">
                                      <p:cBhvr>
                                        <p:cTn id="51" dur="250" fill="hold"/>
                                        <p:tgtEl>
                                          <p:spTgt spid="14"/>
                                        </p:tgtEl>
                                        <p:attrNameLst>
                                          <p:attrName>ppt_y</p:attrName>
                                        </p:attrNameLst>
                                      </p:cBhvr>
                                      <p:tavLst>
                                        <p:tav tm="0">
                                          <p:val>
                                            <p:strVal val="#ppt_y+.1"/>
                                          </p:val>
                                        </p:tav>
                                        <p:tav tm="100000">
                                          <p:val>
                                            <p:strVal val="#ppt_y"/>
                                          </p:val>
                                        </p:tav>
                                      </p:tavLst>
                                    </p:anim>
                                  </p:childTnLst>
                                </p:cTn>
                              </p:par>
                            </p:childTnLst>
                          </p:cTn>
                        </p:par>
                        <p:par>
                          <p:cTn id="52" fill="hold">
                            <p:stCondLst>
                              <p:cond delay="4000"/>
                            </p:stCondLst>
                            <p:childTnLst>
                              <p:par>
                                <p:cTn id="53" presetID="42" presetClass="entr" presetSubtype="0" fill="hold" grpId="0" nodeType="afterEffect">
                                  <p:stCondLst>
                                    <p:cond delay="0"/>
                                  </p:stCondLst>
                                  <p:childTnLst>
                                    <p:set>
                                      <p:cBhvr>
                                        <p:cTn id="54" dur="1" fill="hold">
                                          <p:stCondLst>
                                            <p:cond delay="0"/>
                                          </p:stCondLst>
                                        </p:cTn>
                                        <p:tgtEl>
                                          <p:spTgt spid="17"/>
                                        </p:tgtEl>
                                        <p:attrNameLst>
                                          <p:attrName>style.visibility</p:attrName>
                                        </p:attrNameLst>
                                      </p:cBhvr>
                                      <p:to>
                                        <p:strVal val="visible"/>
                                      </p:to>
                                    </p:set>
                                    <p:animEffect transition="in" filter="fade">
                                      <p:cBhvr>
                                        <p:cTn id="55" dur="250"/>
                                        <p:tgtEl>
                                          <p:spTgt spid="17"/>
                                        </p:tgtEl>
                                      </p:cBhvr>
                                    </p:animEffect>
                                    <p:anim calcmode="lin" valueType="num">
                                      <p:cBhvr>
                                        <p:cTn id="56" dur="250" fill="hold"/>
                                        <p:tgtEl>
                                          <p:spTgt spid="17"/>
                                        </p:tgtEl>
                                        <p:attrNameLst>
                                          <p:attrName>ppt_x</p:attrName>
                                        </p:attrNameLst>
                                      </p:cBhvr>
                                      <p:tavLst>
                                        <p:tav tm="0">
                                          <p:val>
                                            <p:strVal val="#ppt_x"/>
                                          </p:val>
                                        </p:tav>
                                        <p:tav tm="100000">
                                          <p:val>
                                            <p:strVal val="#ppt_x"/>
                                          </p:val>
                                        </p:tav>
                                      </p:tavLst>
                                    </p:anim>
                                    <p:anim calcmode="lin" valueType="num">
                                      <p:cBhvr>
                                        <p:cTn id="57" dur="250" fill="hold"/>
                                        <p:tgtEl>
                                          <p:spTgt spid="17"/>
                                        </p:tgtEl>
                                        <p:attrNameLst>
                                          <p:attrName>ppt_y</p:attrName>
                                        </p:attrNameLst>
                                      </p:cBhvr>
                                      <p:tavLst>
                                        <p:tav tm="0">
                                          <p:val>
                                            <p:strVal val="#ppt_y+.1"/>
                                          </p:val>
                                        </p:tav>
                                        <p:tav tm="100000">
                                          <p:val>
                                            <p:strVal val="#ppt_y"/>
                                          </p:val>
                                        </p:tav>
                                      </p:tavLst>
                                    </p:anim>
                                  </p:childTnLst>
                                </p:cTn>
                              </p:par>
                            </p:childTnLst>
                          </p:cTn>
                        </p:par>
                        <p:par>
                          <p:cTn id="58" fill="hold">
                            <p:stCondLst>
                              <p:cond delay="4500"/>
                            </p:stCondLst>
                            <p:childTnLst>
                              <p:par>
                                <p:cTn id="59" presetID="42" presetClass="entr" presetSubtype="0" fill="hold" grpId="0" nodeType="afterEffect">
                                  <p:stCondLst>
                                    <p:cond delay="0"/>
                                  </p:stCondLst>
                                  <p:childTnLst>
                                    <p:set>
                                      <p:cBhvr>
                                        <p:cTn id="60" dur="1" fill="hold">
                                          <p:stCondLst>
                                            <p:cond delay="0"/>
                                          </p:stCondLst>
                                        </p:cTn>
                                        <p:tgtEl>
                                          <p:spTgt spid="15"/>
                                        </p:tgtEl>
                                        <p:attrNameLst>
                                          <p:attrName>style.visibility</p:attrName>
                                        </p:attrNameLst>
                                      </p:cBhvr>
                                      <p:to>
                                        <p:strVal val="visible"/>
                                      </p:to>
                                    </p:set>
                                    <p:animEffect transition="in" filter="fade">
                                      <p:cBhvr>
                                        <p:cTn id="61" dur="250"/>
                                        <p:tgtEl>
                                          <p:spTgt spid="15"/>
                                        </p:tgtEl>
                                      </p:cBhvr>
                                    </p:animEffect>
                                    <p:anim calcmode="lin" valueType="num">
                                      <p:cBhvr>
                                        <p:cTn id="62" dur="250" fill="hold"/>
                                        <p:tgtEl>
                                          <p:spTgt spid="15"/>
                                        </p:tgtEl>
                                        <p:attrNameLst>
                                          <p:attrName>ppt_x</p:attrName>
                                        </p:attrNameLst>
                                      </p:cBhvr>
                                      <p:tavLst>
                                        <p:tav tm="0">
                                          <p:val>
                                            <p:strVal val="#ppt_x"/>
                                          </p:val>
                                        </p:tav>
                                        <p:tav tm="100000">
                                          <p:val>
                                            <p:strVal val="#ppt_x"/>
                                          </p:val>
                                        </p:tav>
                                      </p:tavLst>
                                    </p:anim>
                                    <p:anim calcmode="lin" valueType="num">
                                      <p:cBhvr>
                                        <p:cTn id="63" dur="250" fill="hold"/>
                                        <p:tgtEl>
                                          <p:spTgt spid="1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3" grpId="0"/>
      <p:bldP spid="14" grpId="0"/>
      <p:bldP spid="17" grpId="0"/>
      <p:bldP spid="15"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1" cstate="print">
            <a:biLevel thresh="50000"/>
            <a:extLst>
              <a:ext uri="{BEBA8EAE-BF5A-486C-A8C5-ECC9F3942E4B}">
                <a14:imgProps xmlns:a14="http://schemas.microsoft.com/office/drawing/2010/main">
                  <a14:imgLayer r:embed="rId2">
                    <a14:imgEffect>
                      <a14:saturation sat="0"/>
                    </a14:imgEffect>
                  </a14:imgLayer>
                </a14:imgProps>
              </a:ext>
              <a:ext uri="{28A0092B-C50C-407E-A947-70E740481C1C}">
                <a14:useLocalDpi xmlns:a14="http://schemas.microsoft.com/office/drawing/2010/main" val="0"/>
              </a:ext>
            </a:extLst>
          </a:blip>
          <a:stretch>
            <a:fillRect/>
          </a:stretch>
        </p:blipFill>
        <p:spPr>
          <a:xfrm>
            <a:off x="4832735" y="1908326"/>
            <a:ext cx="674665" cy="360040"/>
          </a:xfrm>
          <a:prstGeom prst="rect">
            <a:avLst/>
          </a:prstGeom>
        </p:spPr>
      </p:pic>
      <p:pic>
        <p:nvPicPr>
          <p:cNvPr id="4" name="图片 3"/>
          <p:cNvPicPr>
            <a:picLocks noChangeAspect="1"/>
          </p:cNvPicPr>
          <p:nvPr/>
        </p:nvPicPr>
        <p:blipFill>
          <a:blip r:embed="rId1" cstate="print">
            <a:biLevel thresh="50000"/>
            <a:extLst>
              <a:ext uri="{BEBA8EAE-BF5A-486C-A8C5-ECC9F3942E4B}">
                <a14:imgProps xmlns:a14="http://schemas.microsoft.com/office/drawing/2010/main">
                  <a14:imgLayer r:embed="rId2">
                    <a14:imgEffect>
                      <a14:saturation sat="0"/>
                    </a14:imgEffect>
                  </a14:imgLayer>
                </a14:imgProps>
              </a:ext>
              <a:ext uri="{28A0092B-C50C-407E-A947-70E740481C1C}">
                <a14:useLocalDpi xmlns:a14="http://schemas.microsoft.com/office/drawing/2010/main" val="0"/>
              </a:ext>
            </a:extLst>
          </a:blip>
          <a:stretch>
            <a:fillRect/>
          </a:stretch>
        </p:blipFill>
        <p:spPr>
          <a:xfrm>
            <a:off x="7136991" y="1908326"/>
            <a:ext cx="674665" cy="360040"/>
          </a:xfrm>
          <a:prstGeom prst="rect">
            <a:avLst/>
          </a:prstGeom>
        </p:spPr>
      </p:pic>
      <p:pic>
        <p:nvPicPr>
          <p:cNvPr id="5" name="图片 4"/>
          <p:cNvPicPr>
            <a:picLocks noChangeAspect="1"/>
          </p:cNvPicPr>
          <p:nvPr/>
        </p:nvPicPr>
        <p:blipFill>
          <a:blip r:embed="rId1" cstate="print">
            <a:biLevel thresh="50000"/>
            <a:extLst>
              <a:ext uri="{BEBA8EAE-BF5A-486C-A8C5-ECC9F3942E4B}">
                <a14:imgProps xmlns:a14="http://schemas.microsoft.com/office/drawing/2010/main">
                  <a14:imgLayer r:embed="rId2">
                    <a14:imgEffect>
                      <a14:saturation sat="0"/>
                    </a14:imgEffect>
                  </a14:imgLayer>
                </a14:imgProps>
              </a:ext>
              <a:ext uri="{28A0092B-C50C-407E-A947-70E740481C1C}">
                <a14:useLocalDpi xmlns:a14="http://schemas.microsoft.com/office/drawing/2010/main" val="0"/>
              </a:ext>
            </a:extLst>
          </a:blip>
          <a:stretch>
            <a:fillRect/>
          </a:stretch>
        </p:blipFill>
        <p:spPr>
          <a:xfrm>
            <a:off x="7857071" y="3564510"/>
            <a:ext cx="674665" cy="360040"/>
          </a:xfrm>
          <a:prstGeom prst="rect">
            <a:avLst/>
          </a:prstGeom>
        </p:spPr>
      </p:pic>
      <p:pic>
        <p:nvPicPr>
          <p:cNvPr id="6" name="图片 5"/>
          <p:cNvPicPr>
            <a:picLocks noChangeAspect="1"/>
          </p:cNvPicPr>
          <p:nvPr/>
        </p:nvPicPr>
        <p:blipFill>
          <a:blip r:embed="rId1" cstate="print">
            <a:biLevel thresh="50000"/>
            <a:extLst>
              <a:ext uri="{BEBA8EAE-BF5A-486C-A8C5-ECC9F3942E4B}">
                <a14:imgProps xmlns:a14="http://schemas.microsoft.com/office/drawing/2010/main">
                  <a14:imgLayer r:embed="rId2">
                    <a14:imgEffect>
                      <a14:saturation sat="0"/>
                    </a14:imgEffect>
                  </a14:imgLayer>
                </a14:imgProps>
              </a:ext>
              <a:ext uri="{28A0092B-C50C-407E-A947-70E740481C1C}">
                <a14:useLocalDpi xmlns:a14="http://schemas.microsoft.com/office/drawing/2010/main" val="0"/>
              </a:ext>
            </a:extLst>
          </a:blip>
          <a:stretch>
            <a:fillRect/>
          </a:stretch>
        </p:blipFill>
        <p:spPr>
          <a:xfrm>
            <a:off x="4112655" y="3636518"/>
            <a:ext cx="674665" cy="360040"/>
          </a:xfrm>
          <a:prstGeom prst="rect">
            <a:avLst/>
          </a:prstGeom>
        </p:spPr>
      </p:pic>
      <p:pic>
        <p:nvPicPr>
          <p:cNvPr id="7" name="图片 6"/>
          <p:cNvPicPr>
            <a:picLocks noChangeAspect="1"/>
          </p:cNvPicPr>
          <p:nvPr/>
        </p:nvPicPr>
        <p:blipFill>
          <a:blip r:embed="rId1" cstate="print">
            <a:biLevel thresh="50000"/>
            <a:extLst>
              <a:ext uri="{BEBA8EAE-BF5A-486C-A8C5-ECC9F3942E4B}">
                <a14:imgProps xmlns:a14="http://schemas.microsoft.com/office/drawing/2010/main">
                  <a14:imgLayer r:embed="rId2">
                    <a14:imgEffect>
                      <a14:saturation sat="0"/>
                    </a14:imgEffect>
                  </a14:imgLayer>
                </a14:imgProps>
              </a:ext>
              <a:ext uri="{28A0092B-C50C-407E-A947-70E740481C1C}">
                <a14:useLocalDpi xmlns:a14="http://schemas.microsoft.com/office/drawing/2010/main" val="0"/>
              </a:ext>
            </a:extLst>
          </a:blip>
          <a:stretch>
            <a:fillRect/>
          </a:stretch>
        </p:blipFill>
        <p:spPr>
          <a:xfrm>
            <a:off x="4904743" y="5220694"/>
            <a:ext cx="674665" cy="360040"/>
          </a:xfrm>
          <a:prstGeom prst="rect">
            <a:avLst/>
          </a:prstGeom>
        </p:spPr>
      </p:pic>
      <p:pic>
        <p:nvPicPr>
          <p:cNvPr id="8" name="图片 7"/>
          <p:cNvPicPr>
            <a:picLocks noChangeAspect="1"/>
          </p:cNvPicPr>
          <p:nvPr/>
        </p:nvPicPr>
        <p:blipFill>
          <a:blip r:embed="rId1" cstate="print">
            <a:biLevel thresh="50000"/>
            <a:extLst>
              <a:ext uri="{BEBA8EAE-BF5A-486C-A8C5-ECC9F3942E4B}">
                <a14:imgProps xmlns:a14="http://schemas.microsoft.com/office/drawing/2010/main">
                  <a14:imgLayer r:embed="rId2">
                    <a14:imgEffect>
                      <a14:saturation sat="0"/>
                    </a14:imgEffect>
                  </a14:imgLayer>
                </a14:imgProps>
              </a:ext>
              <a:ext uri="{28A0092B-C50C-407E-A947-70E740481C1C}">
                <a14:useLocalDpi xmlns:a14="http://schemas.microsoft.com/office/drawing/2010/main" val="0"/>
              </a:ext>
            </a:extLst>
          </a:blip>
          <a:stretch>
            <a:fillRect/>
          </a:stretch>
        </p:blipFill>
        <p:spPr>
          <a:xfrm>
            <a:off x="7064983" y="5220694"/>
            <a:ext cx="674665" cy="360040"/>
          </a:xfrm>
          <a:prstGeom prst="rect">
            <a:avLst/>
          </a:prstGeom>
        </p:spPr>
      </p:pic>
      <p:sp>
        <p:nvSpPr>
          <p:cNvPr id="12" name="矩形 11"/>
          <p:cNvSpPr/>
          <p:nvPr/>
        </p:nvSpPr>
        <p:spPr>
          <a:xfrm>
            <a:off x="7592787" y="1567316"/>
            <a:ext cx="2013113" cy="553998"/>
          </a:xfrm>
          <a:prstGeom prst="rect">
            <a:avLst/>
          </a:prstGeom>
        </p:spPr>
        <p:txBody>
          <a:bodyPr wrap="square">
            <a:spAutoFit/>
          </a:bodyPr>
          <a:lstStyle/>
          <a:p>
            <a:pPr fontAlgn="base">
              <a:spcBef>
                <a:spcPct val="0"/>
              </a:spcBef>
              <a:spcAft>
                <a:spcPct val="0"/>
              </a:spcAft>
            </a:pPr>
            <a:r>
              <a:rPr lang="zh-CN" altLang="en-US" sz="1600" b="1">
                <a:solidFill>
                  <a:prstClr val="black">
                    <a:lumMod val="75000"/>
                    <a:lumOff val="25000"/>
                  </a:prstClr>
                </a:solidFill>
                <a:latin typeface="微软雅黑" panose="020B0503020204020204" charset="-122"/>
                <a:ea typeface="微软雅黑" panose="020B0503020204020204" charset="-122"/>
              </a:rPr>
              <a:t>信息标题</a:t>
            </a:r>
            <a:endParaRPr lang="en-US" altLang="zh-CN" sz="1600" b="1">
              <a:solidFill>
                <a:prstClr val="black">
                  <a:lumMod val="75000"/>
                  <a:lumOff val="25000"/>
                </a:prstClr>
              </a:solidFill>
              <a:latin typeface="微软雅黑" panose="020B0503020204020204" charset="-122"/>
              <a:ea typeface="微软雅黑" panose="020B0503020204020204" charset="-122"/>
            </a:endParaRPr>
          </a:p>
          <a:p>
            <a:pPr fontAlgn="base">
              <a:spcBef>
                <a:spcPct val="0"/>
              </a:spcBef>
              <a:spcAft>
                <a:spcPct val="0"/>
              </a:spcAft>
            </a:pPr>
            <a:r>
              <a:rPr lang="zh-CN" altLang="en-US" sz="1400">
                <a:solidFill>
                  <a:prstClr val="black">
                    <a:lumMod val="75000"/>
                    <a:lumOff val="25000"/>
                  </a:prstClr>
                </a:solidFill>
                <a:latin typeface="微软雅黑" panose="020B0503020204020204" charset="-122"/>
                <a:ea typeface="微软雅黑" panose="020B0503020204020204" charset="-122"/>
              </a:rPr>
              <a:t>请在此输入文本信息</a:t>
            </a:r>
            <a:endParaRPr lang="zh-CN" altLang="en-US" sz="1400">
              <a:solidFill>
                <a:prstClr val="black">
                  <a:lumMod val="75000"/>
                  <a:lumOff val="25000"/>
                </a:prstClr>
              </a:solidFill>
              <a:latin typeface="微软雅黑" panose="020B0503020204020204" charset="-122"/>
              <a:ea typeface="微软雅黑" panose="020B0503020204020204" charset="-122"/>
            </a:endParaRPr>
          </a:p>
        </p:txBody>
      </p:sp>
      <p:pic>
        <p:nvPicPr>
          <p:cNvPr id="16" name="图片 15"/>
          <p:cNvPicPr>
            <a:picLocks noChangeAspect="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rot="1785203">
            <a:off x="4030160" y="1983183"/>
            <a:ext cx="727218" cy="1601910"/>
          </a:xfrm>
          <a:prstGeom prst="rect">
            <a:avLst/>
          </a:prstGeom>
        </p:spPr>
      </p:pic>
      <p:pic>
        <p:nvPicPr>
          <p:cNvPr id="17" name="图片 16"/>
          <p:cNvPicPr>
            <a:picLocks noChangeAspect="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rot="20022786">
            <a:off x="4141737" y="3858735"/>
            <a:ext cx="727218" cy="1601910"/>
          </a:xfrm>
          <a:prstGeom prst="rect">
            <a:avLst/>
          </a:prstGeom>
        </p:spPr>
      </p:pic>
      <p:pic>
        <p:nvPicPr>
          <p:cNvPr id="18" name="图片 17"/>
          <p:cNvPicPr>
            <a:picLocks noChangeAspect="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rot="1577214" flipH="1">
            <a:off x="7670129" y="3858736"/>
            <a:ext cx="727218" cy="1601910"/>
          </a:xfrm>
          <a:prstGeom prst="rect">
            <a:avLst/>
          </a:prstGeom>
        </p:spPr>
      </p:pic>
      <p:pic>
        <p:nvPicPr>
          <p:cNvPr id="19" name="图片 18"/>
          <p:cNvPicPr>
            <a:picLocks noChangeAspect="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rot="19684812" flipH="1">
            <a:off x="7649514" y="1979464"/>
            <a:ext cx="727218" cy="1601910"/>
          </a:xfrm>
          <a:prstGeom prst="rect">
            <a:avLst/>
          </a:prstGeom>
        </p:spPr>
      </p:pic>
      <p:pic>
        <p:nvPicPr>
          <p:cNvPr id="20" name="图片 19"/>
          <p:cNvPicPr>
            <a:picLocks noChangeAspect="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rot="15802772" flipH="1">
            <a:off x="5702109" y="834082"/>
            <a:ext cx="892044" cy="1964988"/>
          </a:xfrm>
          <a:prstGeom prst="rect">
            <a:avLst/>
          </a:prstGeom>
        </p:spPr>
      </p:pic>
      <p:pic>
        <p:nvPicPr>
          <p:cNvPr id="21" name="图片 20"/>
          <p:cNvPicPr>
            <a:picLocks noChangeAspect="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rot="5797228" flipH="1" flipV="1">
            <a:off x="5800113" y="4770841"/>
            <a:ext cx="892044" cy="1964988"/>
          </a:xfrm>
          <a:prstGeom prst="rect">
            <a:avLst/>
          </a:prstGeom>
        </p:spPr>
      </p:pic>
      <p:sp>
        <p:nvSpPr>
          <p:cNvPr id="22" name="矩形 21"/>
          <p:cNvSpPr/>
          <p:nvPr/>
        </p:nvSpPr>
        <p:spPr>
          <a:xfrm>
            <a:off x="8599343" y="3359519"/>
            <a:ext cx="2013113" cy="553998"/>
          </a:xfrm>
          <a:prstGeom prst="rect">
            <a:avLst/>
          </a:prstGeom>
        </p:spPr>
        <p:txBody>
          <a:bodyPr wrap="square">
            <a:spAutoFit/>
          </a:bodyPr>
          <a:lstStyle/>
          <a:p>
            <a:pPr fontAlgn="base">
              <a:spcBef>
                <a:spcPct val="0"/>
              </a:spcBef>
              <a:spcAft>
                <a:spcPct val="0"/>
              </a:spcAft>
            </a:pPr>
            <a:r>
              <a:rPr lang="zh-CN" altLang="en-US" sz="1600" b="1">
                <a:solidFill>
                  <a:prstClr val="black">
                    <a:lumMod val="75000"/>
                    <a:lumOff val="25000"/>
                  </a:prstClr>
                </a:solidFill>
                <a:latin typeface="微软雅黑" panose="020B0503020204020204" charset="-122"/>
                <a:ea typeface="微软雅黑" panose="020B0503020204020204" charset="-122"/>
              </a:rPr>
              <a:t>信息标题</a:t>
            </a:r>
            <a:endParaRPr lang="en-US" altLang="zh-CN" sz="1600" b="1">
              <a:solidFill>
                <a:prstClr val="black">
                  <a:lumMod val="75000"/>
                  <a:lumOff val="25000"/>
                </a:prstClr>
              </a:solidFill>
              <a:latin typeface="微软雅黑" panose="020B0503020204020204" charset="-122"/>
              <a:ea typeface="微软雅黑" panose="020B0503020204020204" charset="-122"/>
            </a:endParaRPr>
          </a:p>
          <a:p>
            <a:pPr fontAlgn="base">
              <a:spcBef>
                <a:spcPct val="0"/>
              </a:spcBef>
              <a:spcAft>
                <a:spcPct val="0"/>
              </a:spcAft>
            </a:pPr>
            <a:r>
              <a:rPr lang="zh-CN" altLang="en-US" sz="1400">
                <a:solidFill>
                  <a:prstClr val="black">
                    <a:lumMod val="75000"/>
                    <a:lumOff val="25000"/>
                  </a:prstClr>
                </a:solidFill>
                <a:latin typeface="微软雅黑" panose="020B0503020204020204" charset="-122"/>
                <a:ea typeface="微软雅黑" panose="020B0503020204020204" charset="-122"/>
              </a:rPr>
              <a:t>请在此输入文本信息</a:t>
            </a:r>
            <a:endParaRPr lang="zh-CN" altLang="en-US" sz="1400">
              <a:solidFill>
                <a:prstClr val="black">
                  <a:lumMod val="75000"/>
                  <a:lumOff val="25000"/>
                </a:prstClr>
              </a:solidFill>
              <a:latin typeface="微软雅黑" panose="020B0503020204020204" charset="-122"/>
              <a:ea typeface="微软雅黑" panose="020B0503020204020204" charset="-122"/>
            </a:endParaRPr>
          </a:p>
        </p:txBody>
      </p:sp>
      <p:sp>
        <p:nvSpPr>
          <p:cNvPr id="23" name="矩形 22"/>
          <p:cNvSpPr/>
          <p:nvPr/>
        </p:nvSpPr>
        <p:spPr>
          <a:xfrm>
            <a:off x="7840932" y="5282792"/>
            <a:ext cx="2013113" cy="553998"/>
          </a:xfrm>
          <a:prstGeom prst="rect">
            <a:avLst/>
          </a:prstGeom>
        </p:spPr>
        <p:txBody>
          <a:bodyPr wrap="square">
            <a:spAutoFit/>
          </a:bodyPr>
          <a:lstStyle/>
          <a:p>
            <a:pPr fontAlgn="base">
              <a:spcBef>
                <a:spcPct val="0"/>
              </a:spcBef>
              <a:spcAft>
                <a:spcPct val="0"/>
              </a:spcAft>
            </a:pPr>
            <a:r>
              <a:rPr lang="zh-CN" altLang="en-US" sz="1600" b="1">
                <a:solidFill>
                  <a:prstClr val="black">
                    <a:lumMod val="75000"/>
                    <a:lumOff val="25000"/>
                  </a:prstClr>
                </a:solidFill>
                <a:latin typeface="微软雅黑" panose="020B0503020204020204" charset="-122"/>
                <a:ea typeface="微软雅黑" panose="020B0503020204020204" charset="-122"/>
              </a:rPr>
              <a:t>信息标题</a:t>
            </a:r>
            <a:endParaRPr lang="en-US" altLang="zh-CN" sz="1600" b="1">
              <a:solidFill>
                <a:prstClr val="black">
                  <a:lumMod val="75000"/>
                  <a:lumOff val="25000"/>
                </a:prstClr>
              </a:solidFill>
              <a:latin typeface="微软雅黑" panose="020B0503020204020204" charset="-122"/>
              <a:ea typeface="微软雅黑" panose="020B0503020204020204" charset="-122"/>
            </a:endParaRPr>
          </a:p>
          <a:p>
            <a:pPr fontAlgn="base">
              <a:spcBef>
                <a:spcPct val="0"/>
              </a:spcBef>
              <a:spcAft>
                <a:spcPct val="0"/>
              </a:spcAft>
            </a:pPr>
            <a:r>
              <a:rPr lang="zh-CN" altLang="en-US" sz="1400">
                <a:solidFill>
                  <a:prstClr val="black">
                    <a:lumMod val="75000"/>
                    <a:lumOff val="25000"/>
                  </a:prstClr>
                </a:solidFill>
                <a:latin typeface="微软雅黑" panose="020B0503020204020204" charset="-122"/>
                <a:ea typeface="微软雅黑" panose="020B0503020204020204" charset="-122"/>
              </a:rPr>
              <a:t>请在此输入文本信息</a:t>
            </a:r>
            <a:endParaRPr lang="zh-CN" altLang="en-US" sz="1400">
              <a:solidFill>
                <a:prstClr val="black">
                  <a:lumMod val="75000"/>
                  <a:lumOff val="25000"/>
                </a:prstClr>
              </a:solidFill>
              <a:latin typeface="微软雅黑" panose="020B0503020204020204" charset="-122"/>
              <a:ea typeface="微软雅黑" panose="020B0503020204020204" charset="-122"/>
            </a:endParaRPr>
          </a:p>
        </p:txBody>
      </p:sp>
      <p:sp>
        <p:nvSpPr>
          <p:cNvPr id="24" name="矩形 23"/>
          <p:cNvSpPr/>
          <p:nvPr/>
        </p:nvSpPr>
        <p:spPr>
          <a:xfrm>
            <a:off x="3566295" y="5322764"/>
            <a:ext cx="2013113" cy="553998"/>
          </a:xfrm>
          <a:prstGeom prst="rect">
            <a:avLst/>
          </a:prstGeom>
        </p:spPr>
        <p:txBody>
          <a:bodyPr wrap="square">
            <a:spAutoFit/>
          </a:bodyPr>
          <a:lstStyle/>
          <a:p>
            <a:pPr fontAlgn="base">
              <a:spcBef>
                <a:spcPct val="0"/>
              </a:spcBef>
              <a:spcAft>
                <a:spcPct val="0"/>
              </a:spcAft>
            </a:pPr>
            <a:r>
              <a:rPr lang="zh-CN" altLang="en-US" sz="1600" b="1">
                <a:solidFill>
                  <a:prstClr val="black">
                    <a:lumMod val="75000"/>
                    <a:lumOff val="25000"/>
                  </a:prstClr>
                </a:solidFill>
                <a:latin typeface="微软雅黑" panose="020B0503020204020204" charset="-122"/>
                <a:ea typeface="微软雅黑" panose="020B0503020204020204" charset="-122"/>
              </a:rPr>
              <a:t>信息标题</a:t>
            </a:r>
            <a:endParaRPr lang="en-US" altLang="zh-CN" sz="1600" b="1">
              <a:solidFill>
                <a:prstClr val="black">
                  <a:lumMod val="75000"/>
                  <a:lumOff val="25000"/>
                </a:prstClr>
              </a:solidFill>
              <a:latin typeface="微软雅黑" panose="020B0503020204020204" charset="-122"/>
              <a:ea typeface="微软雅黑" panose="020B0503020204020204" charset="-122"/>
            </a:endParaRPr>
          </a:p>
          <a:p>
            <a:pPr fontAlgn="base">
              <a:spcBef>
                <a:spcPct val="0"/>
              </a:spcBef>
              <a:spcAft>
                <a:spcPct val="0"/>
              </a:spcAft>
            </a:pPr>
            <a:r>
              <a:rPr lang="zh-CN" altLang="en-US" sz="1400">
                <a:solidFill>
                  <a:prstClr val="black">
                    <a:lumMod val="75000"/>
                    <a:lumOff val="25000"/>
                  </a:prstClr>
                </a:solidFill>
                <a:latin typeface="微软雅黑" panose="020B0503020204020204" charset="-122"/>
                <a:ea typeface="微软雅黑" panose="020B0503020204020204" charset="-122"/>
              </a:rPr>
              <a:t>请在此输入文本信息</a:t>
            </a:r>
            <a:endParaRPr lang="zh-CN" altLang="en-US" sz="1400">
              <a:solidFill>
                <a:prstClr val="black">
                  <a:lumMod val="75000"/>
                  <a:lumOff val="25000"/>
                </a:prstClr>
              </a:solidFill>
              <a:latin typeface="微软雅黑" panose="020B0503020204020204" charset="-122"/>
              <a:ea typeface="微软雅黑" panose="020B0503020204020204" charset="-122"/>
            </a:endParaRPr>
          </a:p>
        </p:txBody>
      </p:sp>
      <p:sp>
        <p:nvSpPr>
          <p:cNvPr id="25" name="矩形 24"/>
          <p:cNvSpPr/>
          <p:nvPr/>
        </p:nvSpPr>
        <p:spPr>
          <a:xfrm>
            <a:off x="2424727" y="3555101"/>
            <a:ext cx="2013113" cy="553998"/>
          </a:xfrm>
          <a:prstGeom prst="rect">
            <a:avLst/>
          </a:prstGeom>
        </p:spPr>
        <p:txBody>
          <a:bodyPr wrap="square">
            <a:spAutoFit/>
          </a:bodyPr>
          <a:lstStyle/>
          <a:p>
            <a:pPr fontAlgn="base">
              <a:spcBef>
                <a:spcPct val="0"/>
              </a:spcBef>
              <a:spcAft>
                <a:spcPct val="0"/>
              </a:spcAft>
            </a:pPr>
            <a:r>
              <a:rPr lang="zh-CN" altLang="en-US" sz="1600" b="1">
                <a:solidFill>
                  <a:prstClr val="black">
                    <a:lumMod val="75000"/>
                    <a:lumOff val="25000"/>
                  </a:prstClr>
                </a:solidFill>
                <a:latin typeface="微软雅黑" panose="020B0503020204020204" charset="-122"/>
                <a:ea typeface="微软雅黑" panose="020B0503020204020204" charset="-122"/>
              </a:rPr>
              <a:t>信息标题</a:t>
            </a:r>
            <a:endParaRPr lang="en-US" altLang="zh-CN" sz="1600" b="1">
              <a:solidFill>
                <a:prstClr val="black">
                  <a:lumMod val="75000"/>
                  <a:lumOff val="25000"/>
                </a:prstClr>
              </a:solidFill>
              <a:latin typeface="微软雅黑" panose="020B0503020204020204" charset="-122"/>
              <a:ea typeface="微软雅黑" panose="020B0503020204020204" charset="-122"/>
            </a:endParaRPr>
          </a:p>
          <a:p>
            <a:pPr fontAlgn="base">
              <a:spcBef>
                <a:spcPct val="0"/>
              </a:spcBef>
              <a:spcAft>
                <a:spcPct val="0"/>
              </a:spcAft>
            </a:pPr>
            <a:r>
              <a:rPr lang="zh-CN" altLang="en-US" sz="1400">
                <a:solidFill>
                  <a:prstClr val="black">
                    <a:lumMod val="75000"/>
                    <a:lumOff val="25000"/>
                  </a:prstClr>
                </a:solidFill>
                <a:latin typeface="微软雅黑" panose="020B0503020204020204" charset="-122"/>
                <a:ea typeface="微软雅黑" panose="020B0503020204020204" charset="-122"/>
              </a:rPr>
              <a:t>请在此输入文本信息</a:t>
            </a:r>
            <a:endParaRPr lang="zh-CN" altLang="en-US" sz="1400">
              <a:solidFill>
                <a:prstClr val="black">
                  <a:lumMod val="75000"/>
                  <a:lumOff val="25000"/>
                </a:prstClr>
              </a:solidFill>
              <a:latin typeface="微软雅黑" panose="020B0503020204020204" charset="-122"/>
              <a:ea typeface="微软雅黑" panose="020B0503020204020204" charset="-122"/>
            </a:endParaRPr>
          </a:p>
        </p:txBody>
      </p:sp>
      <p:sp>
        <p:nvSpPr>
          <p:cNvPr id="26" name="矩形 25"/>
          <p:cNvSpPr/>
          <p:nvPr/>
        </p:nvSpPr>
        <p:spPr>
          <a:xfrm>
            <a:off x="3093819" y="1520015"/>
            <a:ext cx="2013113" cy="553998"/>
          </a:xfrm>
          <a:prstGeom prst="rect">
            <a:avLst/>
          </a:prstGeom>
        </p:spPr>
        <p:txBody>
          <a:bodyPr wrap="square">
            <a:spAutoFit/>
          </a:bodyPr>
          <a:lstStyle/>
          <a:p>
            <a:pPr fontAlgn="base">
              <a:spcBef>
                <a:spcPct val="0"/>
              </a:spcBef>
              <a:spcAft>
                <a:spcPct val="0"/>
              </a:spcAft>
            </a:pPr>
            <a:r>
              <a:rPr lang="zh-CN" altLang="en-US" sz="1600" b="1">
                <a:solidFill>
                  <a:prstClr val="black">
                    <a:lumMod val="75000"/>
                    <a:lumOff val="25000"/>
                  </a:prstClr>
                </a:solidFill>
                <a:latin typeface="微软雅黑" panose="020B0503020204020204" charset="-122"/>
                <a:ea typeface="微软雅黑" panose="020B0503020204020204" charset="-122"/>
              </a:rPr>
              <a:t>信息标题</a:t>
            </a:r>
            <a:endParaRPr lang="en-US" altLang="zh-CN" sz="1600" b="1">
              <a:solidFill>
                <a:prstClr val="black">
                  <a:lumMod val="75000"/>
                  <a:lumOff val="25000"/>
                </a:prstClr>
              </a:solidFill>
              <a:latin typeface="微软雅黑" panose="020B0503020204020204" charset="-122"/>
              <a:ea typeface="微软雅黑" panose="020B0503020204020204" charset="-122"/>
            </a:endParaRPr>
          </a:p>
          <a:p>
            <a:pPr fontAlgn="base">
              <a:spcBef>
                <a:spcPct val="0"/>
              </a:spcBef>
              <a:spcAft>
                <a:spcPct val="0"/>
              </a:spcAft>
            </a:pPr>
            <a:r>
              <a:rPr lang="zh-CN" altLang="en-US" sz="1400">
                <a:solidFill>
                  <a:prstClr val="black">
                    <a:lumMod val="75000"/>
                    <a:lumOff val="25000"/>
                  </a:prstClr>
                </a:solidFill>
                <a:latin typeface="微软雅黑" panose="020B0503020204020204" charset="-122"/>
                <a:ea typeface="微软雅黑" panose="020B0503020204020204" charset="-122"/>
              </a:rPr>
              <a:t>请在此输入文本信息</a:t>
            </a:r>
            <a:endParaRPr lang="zh-CN" altLang="en-US" sz="1400">
              <a:solidFill>
                <a:prstClr val="black">
                  <a:lumMod val="75000"/>
                  <a:lumOff val="25000"/>
                </a:prstClr>
              </a:solidFill>
              <a:latin typeface="微软雅黑" panose="020B0503020204020204" charset="-122"/>
              <a:ea typeface="微软雅黑" panose="020B0503020204020204" charset="-122"/>
            </a:endParaRPr>
          </a:p>
        </p:txBody>
      </p:sp>
      <p:sp>
        <p:nvSpPr>
          <p:cNvPr id="27" name="Freeform 39"/>
          <p:cNvSpPr>
            <a:spLocks noChangeArrowheads="1"/>
          </p:cNvSpPr>
          <p:nvPr/>
        </p:nvSpPr>
        <p:spPr bwMode="auto">
          <a:xfrm>
            <a:off x="5536699" y="3174402"/>
            <a:ext cx="1581575" cy="1251495"/>
          </a:xfrm>
          <a:custGeom>
            <a:avLst/>
            <a:gdLst>
              <a:gd name="T0" fmla="*/ 459 w 509"/>
              <a:gd name="T1" fmla="*/ 49 h 402"/>
              <a:gd name="T2" fmla="*/ 256 w 509"/>
              <a:gd name="T3" fmla="*/ 49 h 402"/>
              <a:gd name="T4" fmla="*/ 203 w 509"/>
              <a:gd name="T5" fmla="*/ 0 h 402"/>
              <a:gd name="T6" fmla="*/ 53 w 509"/>
              <a:gd name="T7" fmla="*/ 0 h 402"/>
              <a:gd name="T8" fmla="*/ 0 w 509"/>
              <a:gd name="T9" fmla="*/ 49 h 402"/>
              <a:gd name="T10" fmla="*/ 0 w 509"/>
              <a:gd name="T11" fmla="*/ 353 h 402"/>
              <a:gd name="T12" fmla="*/ 53 w 509"/>
              <a:gd name="T13" fmla="*/ 401 h 402"/>
              <a:gd name="T14" fmla="*/ 459 w 509"/>
              <a:gd name="T15" fmla="*/ 401 h 402"/>
              <a:gd name="T16" fmla="*/ 508 w 509"/>
              <a:gd name="T17" fmla="*/ 353 h 402"/>
              <a:gd name="T18" fmla="*/ 508 w 509"/>
              <a:gd name="T19" fmla="*/ 102 h 402"/>
              <a:gd name="T20" fmla="*/ 459 w 509"/>
              <a:gd name="T21" fmla="*/ 49 h 402"/>
              <a:gd name="T22" fmla="*/ 329 w 509"/>
              <a:gd name="T23" fmla="*/ 126 h 402"/>
              <a:gd name="T24" fmla="*/ 382 w 509"/>
              <a:gd name="T25" fmla="*/ 174 h 402"/>
              <a:gd name="T26" fmla="*/ 329 w 509"/>
              <a:gd name="T27" fmla="*/ 227 h 402"/>
              <a:gd name="T28" fmla="*/ 281 w 509"/>
              <a:gd name="T29" fmla="*/ 174 h 402"/>
              <a:gd name="T30" fmla="*/ 329 w 509"/>
              <a:gd name="T31" fmla="*/ 126 h 402"/>
              <a:gd name="T32" fmla="*/ 430 w 509"/>
              <a:gd name="T33" fmla="*/ 329 h 402"/>
              <a:gd name="T34" fmla="*/ 232 w 509"/>
              <a:gd name="T35" fmla="*/ 329 h 402"/>
              <a:gd name="T36" fmla="*/ 232 w 509"/>
              <a:gd name="T37" fmla="*/ 305 h 402"/>
              <a:gd name="T38" fmla="*/ 329 w 509"/>
              <a:gd name="T39" fmla="*/ 252 h 402"/>
              <a:gd name="T40" fmla="*/ 430 w 509"/>
              <a:gd name="T41" fmla="*/ 305 h 402"/>
              <a:gd name="T42" fmla="*/ 430 w 509"/>
              <a:gd name="T43" fmla="*/ 329 h 4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509" h="402">
                <a:moveTo>
                  <a:pt x="459" y="49"/>
                </a:moveTo>
                <a:lnTo>
                  <a:pt x="256" y="49"/>
                </a:lnTo>
                <a:lnTo>
                  <a:pt x="203" y="0"/>
                </a:lnTo>
                <a:lnTo>
                  <a:pt x="53" y="0"/>
                </a:lnTo>
                <a:cubicBezTo>
                  <a:pt x="24" y="0"/>
                  <a:pt x="0" y="20"/>
                  <a:pt x="0" y="49"/>
                </a:cubicBezTo>
                <a:lnTo>
                  <a:pt x="0" y="353"/>
                </a:lnTo>
                <a:cubicBezTo>
                  <a:pt x="0" y="382"/>
                  <a:pt x="24" y="401"/>
                  <a:pt x="53" y="401"/>
                </a:cubicBezTo>
                <a:lnTo>
                  <a:pt x="459" y="401"/>
                </a:lnTo>
                <a:cubicBezTo>
                  <a:pt x="484" y="401"/>
                  <a:pt x="508" y="382"/>
                  <a:pt x="508" y="353"/>
                </a:cubicBezTo>
                <a:lnTo>
                  <a:pt x="508" y="102"/>
                </a:lnTo>
                <a:cubicBezTo>
                  <a:pt x="508" y="73"/>
                  <a:pt x="484" y="49"/>
                  <a:pt x="459" y="49"/>
                </a:cubicBezTo>
                <a:close/>
                <a:moveTo>
                  <a:pt x="329" y="126"/>
                </a:moveTo>
                <a:cubicBezTo>
                  <a:pt x="358" y="126"/>
                  <a:pt x="382" y="148"/>
                  <a:pt x="382" y="174"/>
                </a:cubicBezTo>
                <a:cubicBezTo>
                  <a:pt x="382" y="201"/>
                  <a:pt x="356" y="227"/>
                  <a:pt x="329" y="227"/>
                </a:cubicBezTo>
                <a:cubicBezTo>
                  <a:pt x="302" y="227"/>
                  <a:pt x="281" y="201"/>
                  <a:pt x="281" y="174"/>
                </a:cubicBezTo>
                <a:cubicBezTo>
                  <a:pt x="281" y="148"/>
                  <a:pt x="305" y="126"/>
                  <a:pt x="329" y="126"/>
                </a:cubicBezTo>
                <a:close/>
                <a:moveTo>
                  <a:pt x="430" y="329"/>
                </a:moveTo>
                <a:lnTo>
                  <a:pt x="232" y="329"/>
                </a:lnTo>
                <a:lnTo>
                  <a:pt x="232" y="305"/>
                </a:lnTo>
                <a:cubicBezTo>
                  <a:pt x="232" y="271"/>
                  <a:pt x="298" y="252"/>
                  <a:pt x="329" y="252"/>
                </a:cubicBezTo>
                <a:cubicBezTo>
                  <a:pt x="360" y="252"/>
                  <a:pt x="430" y="271"/>
                  <a:pt x="430" y="305"/>
                </a:cubicBezTo>
                <a:lnTo>
                  <a:pt x="430" y="329"/>
                </a:lnTo>
                <a:close/>
              </a:path>
            </a:pathLst>
          </a:custGeom>
          <a:solidFill>
            <a:schemeClr val="tx1">
              <a:lumMod val="75000"/>
              <a:lumOff val="25000"/>
            </a:schemeClr>
          </a:solidFill>
          <a:ln>
            <a:noFill/>
          </a:ln>
          <a:effectLst/>
        </p:spPr>
        <p:txBody>
          <a:bodyPr wrap="none" anchor="ctr"/>
          <a:lstStyle/>
          <a:p>
            <a:endParaRPr lang="en-US">
              <a:solidFill>
                <a:prstClr val="black"/>
              </a:solidFill>
            </a:endParaRPr>
          </a:p>
        </p:txBody>
      </p:sp>
    </p:spTree>
  </p:cSld>
  <p:clrMapOvr>
    <a:masterClrMapping/>
  </p:clrMapOvr>
  <p:transition spd="slow" advTm="500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250" fill="hold"/>
                                        <p:tgtEl>
                                          <p:spTgt spid="3"/>
                                        </p:tgtEl>
                                        <p:attrNameLst>
                                          <p:attrName>ppt_w</p:attrName>
                                        </p:attrNameLst>
                                      </p:cBhvr>
                                      <p:tavLst>
                                        <p:tav tm="0">
                                          <p:val>
                                            <p:fltVal val="0"/>
                                          </p:val>
                                        </p:tav>
                                        <p:tav tm="100000">
                                          <p:val>
                                            <p:strVal val="#ppt_w"/>
                                          </p:val>
                                        </p:tav>
                                      </p:tavLst>
                                    </p:anim>
                                    <p:anim calcmode="lin" valueType="num">
                                      <p:cBhvr>
                                        <p:cTn id="8" dur="250" fill="hold"/>
                                        <p:tgtEl>
                                          <p:spTgt spid="3"/>
                                        </p:tgtEl>
                                        <p:attrNameLst>
                                          <p:attrName>ppt_h</p:attrName>
                                        </p:attrNameLst>
                                      </p:cBhvr>
                                      <p:tavLst>
                                        <p:tav tm="0">
                                          <p:val>
                                            <p:fltVal val="0"/>
                                          </p:val>
                                        </p:tav>
                                        <p:tav tm="100000">
                                          <p:val>
                                            <p:strVal val="#ppt_h"/>
                                          </p:val>
                                        </p:tav>
                                      </p:tavLst>
                                    </p:anim>
                                    <p:animEffect transition="in" filter="fade">
                                      <p:cBhvr>
                                        <p:cTn id="9" dur="250"/>
                                        <p:tgtEl>
                                          <p:spTgt spid="3"/>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p:cTn id="13" dur="250" fill="hold"/>
                                        <p:tgtEl>
                                          <p:spTgt spid="4"/>
                                        </p:tgtEl>
                                        <p:attrNameLst>
                                          <p:attrName>ppt_w</p:attrName>
                                        </p:attrNameLst>
                                      </p:cBhvr>
                                      <p:tavLst>
                                        <p:tav tm="0">
                                          <p:val>
                                            <p:fltVal val="0"/>
                                          </p:val>
                                        </p:tav>
                                        <p:tav tm="100000">
                                          <p:val>
                                            <p:strVal val="#ppt_w"/>
                                          </p:val>
                                        </p:tav>
                                      </p:tavLst>
                                    </p:anim>
                                    <p:anim calcmode="lin" valueType="num">
                                      <p:cBhvr>
                                        <p:cTn id="14" dur="250" fill="hold"/>
                                        <p:tgtEl>
                                          <p:spTgt spid="4"/>
                                        </p:tgtEl>
                                        <p:attrNameLst>
                                          <p:attrName>ppt_h</p:attrName>
                                        </p:attrNameLst>
                                      </p:cBhvr>
                                      <p:tavLst>
                                        <p:tav tm="0">
                                          <p:val>
                                            <p:fltVal val="0"/>
                                          </p:val>
                                        </p:tav>
                                        <p:tav tm="100000">
                                          <p:val>
                                            <p:strVal val="#ppt_h"/>
                                          </p:val>
                                        </p:tav>
                                      </p:tavLst>
                                    </p:anim>
                                    <p:animEffect transition="in" filter="fade">
                                      <p:cBhvr>
                                        <p:cTn id="15" dur="250"/>
                                        <p:tgtEl>
                                          <p:spTgt spid="4"/>
                                        </p:tgtEl>
                                      </p:cBhvr>
                                    </p:animEffect>
                                  </p:childTnLst>
                                </p:cTn>
                              </p:par>
                            </p:childTnLst>
                          </p:cTn>
                        </p:par>
                        <p:par>
                          <p:cTn id="16" fill="hold">
                            <p:stCondLst>
                              <p:cond delay="1000"/>
                            </p:stCondLst>
                            <p:childTnLst>
                              <p:par>
                                <p:cTn id="17" presetID="53" presetClass="entr" presetSubtype="16" fill="hold" nodeType="after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p:cTn id="19" dur="250" fill="hold"/>
                                        <p:tgtEl>
                                          <p:spTgt spid="5"/>
                                        </p:tgtEl>
                                        <p:attrNameLst>
                                          <p:attrName>ppt_w</p:attrName>
                                        </p:attrNameLst>
                                      </p:cBhvr>
                                      <p:tavLst>
                                        <p:tav tm="0">
                                          <p:val>
                                            <p:fltVal val="0"/>
                                          </p:val>
                                        </p:tav>
                                        <p:tav tm="100000">
                                          <p:val>
                                            <p:strVal val="#ppt_w"/>
                                          </p:val>
                                        </p:tav>
                                      </p:tavLst>
                                    </p:anim>
                                    <p:anim calcmode="lin" valueType="num">
                                      <p:cBhvr>
                                        <p:cTn id="20" dur="250" fill="hold"/>
                                        <p:tgtEl>
                                          <p:spTgt spid="5"/>
                                        </p:tgtEl>
                                        <p:attrNameLst>
                                          <p:attrName>ppt_h</p:attrName>
                                        </p:attrNameLst>
                                      </p:cBhvr>
                                      <p:tavLst>
                                        <p:tav tm="0">
                                          <p:val>
                                            <p:fltVal val="0"/>
                                          </p:val>
                                        </p:tav>
                                        <p:tav tm="100000">
                                          <p:val>
                                            <p:strVal val="#ppt_h"/>
                                          </p:val>
                                        </p:tav>
                                      </p:tavLst>
                                    </p:anim>
                                    <p:animEffect transition="in" filter="fade">
                                      <p:cBhvr>
                                        <p:cTn id="21" dur="250"/>
                                        <p:tgtEl>
                                          <p:spTgt spid="5"/>
                                        </p:tgtEl>
                                      </p:cBhvr>
                                    </p:animEffect>
                                  </p:childTnLst>
                                </p:cTn>
                              </p:par>
                            </p:childTnLst>
                          </p:cTn>
                        </p:par>
                        <p:par>
                          <p:cTn id="22" fill="hold">
                            <p:stCondLst>
                              <p:cond delay="1500"/>
                            </p:stCondLst>
                            <p:childTnLst>
                              <p:par>
                                <p:cTn id="23" presetID="53" presetClass="entr" presetSubtype="16" fill="hold" nodeType="afterEffect">
                                  <p:stCondLst>
                                    <p:cond delay="0"/>
                                  </p:stCondLst>
                                  <p:childTnLst>
                                    <p:set>
                                      <p:cBhvr>
                                        <p:cTn id="24" dur="1" fill="hold">
                                          <p:stCondLst>
                                            <p:cond delay="0"/>
                                          </p:stCondLst>
                                        </p:cTn>
                                        <p:tgtEl>
                                          <p:spTgt spid="6"/>
                                        </p:tgtEl>
                                        <p:attrNameLst>
                                          <p:attrName>style.visibility</p:attrName>
                                        </p:attrNameLst>
                                      </p:cBhvr>
                                      <p:to>
                                        <p:strVal val="visible"/>
                                      </p:to>
                                    </p:set>
                                    <p:anim calcmode="lin" valueType="num">
                                      <p:cBhvr>
                                        <p:cTn id="25" dur="250" fill="hold"/>
                                        <p:tgtEl>
                                          <p:spTgt spid="6"/>
                                        </p:tgtEl>
                                        <p:attrNameLst>
                                          <p:attrName>ppt_w</p:attrName>
                                        </p:attrNameLst>
                                      </p:cBhvr>
                                      <p:tavLst>
                                        <p:tav tm="0">
                                          <p:val>
                                            <p:fltVal val="0"/>
                                          </p:val>
                                        </p:tav>
                                        <p:tav tm="100000">
                                          <p:val>
                                            <p:strVal val="#ppt_w"/>
                                          </p:val>
                                        </p:tav>
                                      </p:tavLst>
                                    </p:anim>
                                    <p:anim calcmode="lin" valueType="num">
                                      <p:cBhvr>
                                        <p:cTn id="26" dur="250" fill="hold"/>
                                        <p:tgtEl>
                                          <p:spTgt spid="6"/>
                                        </p:tgtEl>
                                        <p:attrNameLst>
                                          <p:attrName>ppt_h</p:attrName>
                                        </p:attrNameLst>
                                      </p:cBhvr>
                                      <p:tavLst>
                                        <p:tav tm="0">
                                          <p:val>
                                            <p:fltVal val="0"/>
                                          </p:val>
                                        </p:tav>
                                        <p:tav tm="100000">
                                          <p:val>
                                            <p:strVal val="#ppt_h"/>
                                          </p:val>
                                        </p:tav>
                                      </p:tavLst>
                                    </p:anim>
                                    <p:animEffect transition="in" filter="fade">
                                      <p:cBhvr>
                                        <p:cTn id="27" dur="250"/>
                                        <p:tgtEl>
                                          <p:spTgt spid="6"/>
                                        </p:tgtEl>
                                      </p:cBhvr>
                                    </p:animEffect>
                                  </p:childTnLst>
                                </p:cTn>
                              </p:par>
                            </p:childTnLst>
                          </p:cTn>
                        </p:par>
                        <p:par>
                          <p:cTn id="28" fill="hold">
                            <p:stCondLst>
                              <p:cond delay="2000"/>
                            </p:stCondLst>
                            <p:childTnLst>
                              <p:par>
                                <p:cTn id="29" presetID="53" presetClass="entr" presetSubtype="16" fill="hold" nodeType="afterEffect">
                                  <p:stCondLst>
                                    <p:cond delay="0"/>
                                  </p:stCondLst>
                                  <p:childTnLst>
                                    <p:set>
                                      <p:cBhvr>
                                        <p:cTn id="30" dur="1" fill="hold">
                                          <p:stCondLst>
                                            <p:cond delay="0"/>
                                          </p:stCondLst>
                                        </p:cTn>
                                        <p:tgtEl>
                                          <p:spTgt spid="7"/>
                                        </p:tgtEl>
                                        <p:attrNameLst>
                                          <p:attrName>style.visibility</p:attrName>
                                        </p:attrNameLst>
                                      </p:cBhvr>
                                      <p:to>
                                        <p:strVal val="visible"/>
                                      </p:to>
                                    </p:set>
                                    <p:anim calcmode="lin" valueType="num">
                                      <p:cBhvr>
                                        <p:cTn id="31" dur="250" fill="hold"/>
                                        <p:tgtEl>
                                          <p:spTgt spid="7"/>
                                        </p:tgtEl>
                                        <p:attrNameLst>
                                          <p:attrName>ppt_w</p:attrName>
                                        </p:attrNameLst>
                                      </p:cBhvr>
                                      <p:tavLst>
                                        <p:tav tm="0">
                                          <p:val>
                                            <p:fltVal val="0"/>
                                          </p:val>
                                        </p:tav>
                                        <p:tav tm="100000">
                                          <p:val>
                                            <p:strVal val="#ppt_w"/>
                                          </p:val>
                                        </p:tav>
                                      </p:tavLst>
                                    </p:anim>
                                    <p:anim calcmode="lin" valueType="num">
                                      <p:cBhvr>
                                        <p:cTn id="32" dur="250" fill="hold"/>
                                        <p:tgtEl>
                                          <p:spTgt spid="7"/>
                                        </p:tgtEl>
                                        <p:attrNameLst>
                                          <p:attrName>ppt_h</p:attrName>
                                        </p:attrNameLst>
                                      </p:cBhvr>
                                      <p:tavLst>
                                        <p:tav tm="0">
                                          <p:val>
                                            <p:fltVal val="0"/>
                                          </p:val>
                                        </p:tav>
                                        <p:tav tm="100000">
                                          <p:val>
                                            <p:strVal val="#ppt_h"/>
                                          </p:val>
                                        </p:tav>
                                      </p:tavLst>
                                    </p:anim>
                                    <p:animEffect transition="in" filter="fade">
                                      <p:cBhvr>
                                        <p:cTn id="33" dur="250"/>
                                        <p:tgtEl>
                                          <p:spTgt spid="7"/>
                                        </p:tgtEl>
                                      </p:cBhvr>
                                    </p:animEffect>
                                  </p:childTnLst>
                                </p:cTn>
                              </p:par>
                            </p:childTnLst>
                          </p:cTn>
                        </p:par>
                        <p:par>
                          <p:cTn id="34" fill="hold">
                            <p:stCondLst>
                              <p:cond delay="2500"/>
                            </p:stCondLst>
                            <p:childTnLst>
                              <p:par>
                                <p:cTn id="35" presetID="53" presetClass="entr" presetSubtype="16" fill="hold" nodeType="afterEffect">
                                  <p:stCondLst>
                                    <p:cond delay="0"/>
                                  </p:stCondLst>
                                  <p:childTnLst>
                                    <p:set>
                                      <p:cBhvr>
                                        <p:cTn id="36" dur="1" fill="hold">
                                          <p:stCondLst>
                                            <p:cond delay="0"/>
                                          </p:stCondLst>
                                        </p:cTn>
                                        <p:tgtEl>
                                          <p:spTgt spid="8"/>
                                        </p:tgtEl>
                                        <p:attrNameLst>
                                          <p:attrName>style.visibility</p:attrName>
                                        </p:attrNameLst>
                                      </p:cBhvr>
                                      <p:to>
                                        <p:strVal val="visible"/>
                                      </p:to>
                                    </p:set>
                                    <p:anim calcmode="lin" valueType="num">
                                      <p:cBhvr>
                                        <p:cTn id="37" dur="250" fill="hold"/>
                                        <p:tgtEl>
                                          <p:spTgt spid="8"/>
                                        </p:tgtEl>
                                        <p:attrNameLst>
                                          <p:attrName>ppt_w</p:attrName>
                                        </p:attrNameLst>
                                      </p:cBhvr>
                                      <p:tavLst>
                                        <p:tav tm="0">
                                          <p:val>
                                            <p:fltVal val="0"/>
                                          </p:val>
                                        </p:tav>
                                        <p:tav tm="100000">
                                          <p:val>
                                            <p:strVal val="#ppt_w"/>
                                          </p:val>
                                        </p:tav>
                                      </p:tavLst>
                                    </p:anim>
                                    <p:anim calcmode="lin" valueType="num">
                                      <p:cBhvr>
                                        <p:cTn id="38" dur="250" fill="hold"/>
                                        <p:tgtEl>
                                          <p:spTgt spid="8"/>
                                        </p:tgtEl>
                                        <p:attrNameLst>
                                          <p:attrName>ppt_h</p:attrName>
                                        </p:attrNameLst>
                                      </p:cBhvr>
                                      <p:tavLst>
                                        <p:tav tm="0">
                                          <p:val>
                                            <p:fltVal val="0"/>
                                          </p:val>
                                        </p:tav>
                                        <p:tav tm="100000">
                                          <p:val>
                                            <p:strVal val="#ppt_h"/>
                                          </p:val>
                                        </p:tav>
                                      </p:tavLst>
                                    </p:anim>
                                    <p:animEffect transition="in" filter="fade">
                                      <p:cBhvr>
                                        <p:cTn id="39" dur="250"/>
                                        <p:tgtEl>
                                          <p:spTgt spid="8"/>
                                        </p:tgtEl>
                                      </p:cBhvr>
                                    </p:animEffect>
                                  </p:childTnLst>
                                </p:cTn>
                              </p:par>
                            </p:childTnLst>
                          </p:cTn>
                        </p:par>
                        <p:par>
                          <p:cTn id="40" fill="hold">
                            <p:stCondLst>
                              <p:cond delay="3000"/>
                            </p:stCondLst>
                            <p:childTnLst>
                              <p:par>
                                <p:cTn id="41" presetID="53" presetClass="entr" presetSubtype="16" fill="hold" grpId="0" nodeType="afterEffect">
                                  <p:stCondLst>
                                    <p:cond delay="0"/>
                                  </p:stCondLst>
                                  <p:childTnLst>
                                    <p:set>
                                      <p:cBhvr>
                                        <p:cTn id="42" dur="1" fill="hold">
                                          <p:stCondLst>
                                            <p:cond delay="0"/>
                                          </p:stCondLst>
                                        </p:cTn>
                                        <p:tgtEl>
                                          <p:spTgt spid="12"/>
                                        </p:tgtEl>
                                        <p:attrNameLst>
                                          <p:attrName>style.visibility</p:attrName>
                                        </p:attrNameLst>
                                      </p:cBhvr>
                                      <p:to>
                                        <p:strVal val="visible"/>
                                      </p:to>
                                    </p:set>
                                    <p:anim calcmode="lin" valueType="num">
                                      <p:cBhvr>
                                        <p:cTn id="43" dur="250" fill="hold"/>
                                        <p:tgtEl>
                                          <p:spTgt spid="12"/>
                                        </p:tgtEl>
                                        <p:attrNameLst>
                                          <p:attrName>ppt_w</p:attrName>
                                        </p:attrNameLst>
                                      </p:cBhvr>
                                      <p:tavLst>
                                        <p:tav tm="0">
                                          <p:val>
                                            <p:fltVal val="0"/>
                                          </p:val>
                                        </p:tav>
                                        <p:tav tm="100000">
                                          <p:val>
                                            <p:strVal val="#ppt_w"/>
                                          </p:val>
                                        </p:tav>
                                      </p:tavLst>
                                    </p:anim>
                                    <p:anim calcmode="lin" valueType="num">
                                      <p:cBhvr>
                                        <p:cTn id="44" dur="250" fill="hold"/>
                                        <p:tgtEl>
                                          <p:spTgt spid="12"/>
                                        </p:tgtEl>
                                        <p:attrNameLst>
                                          <p:attrName>ppt_h</p:attrName>
                                        </p:attrNameLst>
                                      </p:cBhvr>
                                      <p:tavLst>
                                        <p:tav tm="0">
                                          <p:val>
                                            <p:fltVal val="0"/>
                                          </p:val>
                                        </p:tav>
                                        <p:tav tm="100000">
                                          <p:val>
                                            <p:strVal val="#ppt_h"/>
                                          </p:val>
                                        </p:tav>
                                      </p:tavLst>
                                    </p:anim>
                                    <p:animEffect transition="in" filter="fade">
                                      <p:cBhvr>
                                        <p:cTn id="45" dur="250"/>
                                        <p:tgtEl>
                                          <p:spTgt spid="12"/>
                                        </p:tgtEl>
                                      </p:cBhvr>
                                    </p:animEffect>
                                  </p:childTnLst>
                                </p:cTn>
                              </p:par>
                            </p:childTnLst>
                          </p:cTn>
                        </p:par>
                        <p:par>
                          <p:cTn id="46" fill="hold">
                            <p:stCondLst>
                              <p:cond delay="3500"/>
                            </p:stCondLst>
                            <p:childTnLst>
                              <p:par>
                                <p:cTn id="47" presetID="53" presetClass="entr" presetSubtype="16" fill="hold" nodeType="afterEffect">
                                  <p:stCondLst>
                                    <p:cond delay="0"/>
                                  </p:stCondLst>
                                  <p:childTnLst>
                                    <p:set>
                                      <p:cBhvr>
                                        <p:cTn id="48" dur="1" fill="hold">
                                          <p:stCondLst>
                                            <p:cond delay="0"/>
                                          </p:stCondLst>
                                        </p:cTn>
                                        <p:tgtEl>
                                          <p:spTgt spid="16"/>
                                        </p:tgtEl>
                                        <p:attrNameLst>
                                          <p:attrName>style.visibility</p:attrName>
                                        </p:attrNameLst>
                                      </p:cBhvr>
                                      <p:to>
                                        <p:strVal val="visible"/>
                                      </p:to>
                                    </p:set>
                                    <p:anim calcmode="lin" valueType="num">
                                      <p:cBhvr>
                                        <p:cTn id="49" dur="250" fill="hold"/>
                                        <p:tgtEl>
                                          <p:spTgt spid="16"/>
                                        </p:tgtEl>
                                        <p:attrNameLst>
                                          <p:attrName>ppt_w</p:attrName>
                                        </p:attrNameLst>
                                      </p:cBhvr>
                                      <p:tavLst>
                                        <p:tav tm="0">
                                          <p:val>
                                            <p:fltVal val="0"/>
                                          </p:val>
                                        </p:tav>
                                        <p:tav tm="100000">
                                          <p:val>
                                            <p:strVal val="#ppt_w"/>
                                          </p:val>
                                        </p:tav>
                                      </p:tavLst>
                                    </p:anim>
                                    <p:anim calcmode="lin" valueType="num">
                                      <p:cBhvr>
                                        <p:cTn id="50" dur="250" fill="hold"/>
                                        <p:tgtEl>
                                          <p:spTgt spid="16"/>
                                        </p:tgtEl>
                                        <p:attrNameLst>
                                          <p:attrName>ppt_h</p:attrName>
                                        </p:attrNameLst>
                                      </p:cBhvr>
                                      <p:tavLst>
                                        <p:tav tm="0">
                                          <p:val>
                                            <p:fltVal val="0"/>
                                          </p:val>
                                        </p:tav>
                                        <p:tav tm="100000">
                                          <p:val>
                                            <p:strVal val="#ppt_h"/>
                                          </p:val>
                                        </p:tav>
                                      </p:tavLst>
                                    </p:anim>
                                    <p:animEffect transition="in" filter="fade">
                                      <p:cBhvr>
                                        <p:cTn id="51" dur="250"/>
                                        <p:tgtEl>
                                          <p:spTgt spid="16"/>
                                        </p:tgtEl>
                                      </p:cBhvr>
                                    </p:animEffect>
                                  </p:childTnLst>
                                </p:cTn>
                              </p:par>
                            </p:childTnLst>
                          </p:cTn>
                        </p:par>
                        <p:par>
                          <p:cTn id="52" fill="hold">
                            <p:stCondLst>
                              <p:cond delay="4000"/>
                            </p:stCondLst>
                            <p:childTnLst>
                              <p:par>
                                <p:cTn id="53" presetID="53" presetClass="entr" presetSubtype="16" fill="hold" nodeType="afterEffect">
                                  <p:stCondLst>
                                    <p:cond delay="0"/>
                                  </p:stCondLst>
                                  <p:childTnLst>
                                    <p:set>
                                      <p:cBhvr>
                                        <p:cTn id="54" dur="1" fill="hold">
                                          <p:stCondLst>
                                            <p:cond delay="0"/>
                                          </p:stCondLst>
                                        </p:cTn>
                                        <p:tgtEl>
                                          <p:spTgt spid="17"/>
                                        </p:tgtEl>
                                        <p:attrNameLst>
                                          <p:attrName>style.visibility</p:attrName>
                                        </p:attrNameLst>
                                      </p:cBhvr>
                                      <p:to>
                                        <p:strVal val="visible"/>
                                      </p:to>
                                    </p:set>
                                    <p:anim calcmode="lin" valueType="num">
                                      <p:cBhvr>
                                        <p:cTn id="55" dur="250" fill="hold"/>
                                        <p:tgtEl>
                                          <p:spTgt spid="17"/>
                                        </p:tgtEl>
                                        <p:attrNameLst>
                                          <p:attrName>ppt_w</p:attrName>
                                        </p:attrNameLst>
                                      </p:cBhvr>
                                      <p:tavLst>
                                        <p:tav tm="0">
                                          <p:val>
                                            <p:fltVal val="0"/>
                                          </p:val>
                                        </p:tav>
                                        <p:tav tm="100000">
                                          <p:val>
                                            <p:strVal val="#ppt_w"/>
                                          </p:val>
                                        </p:tav>
                                      </p:tavLst>
                                    </p:anim>
                                    <p:anim calcmode="lin" valueType="num">
                                      <p:cBhvr>
                                        <p:cTn id="56" dur="250" fill="hold"/>
                                        <p:tgtEl>
                                          <p:spTgt spid="17"/>
                                        </p:tgtEl>
                                        <p:attrNameLst>
                                          <p:attrName>ppt_h</p:attrName>
                                        </p:attrNameLst>
                                      </p:cBhvr>
                                      <p:tavLst>
                                        <p:tav tm="0">
                                          <p:val>
                                            <p:fltVal val="0"/>
                                          </p:val>
                                        </p:tav>
                                        <p:tav tm="100000">
                                          <p:val>
                                            <p:strVal val="#ppt_h"/>
                                          </p:val>
                                        </p:tav>
                                      </p:tavLst>
                                    </p:anim>
                                    <p:animEffect transition="in" filter="fade">
                                      <p:cBhvr>
                                        <p:cTn id="57" dur="250"/>
                                        <p:tgtEl>
                                          <p:spTgt spid="17"/>
                                        </p:tgtEl>
                                      </p:cBhvr>
                                    </p:animEffect>
                                  </p:childTnLst>
                                </p:cTn>
                              </p:par>
                            </p:childTnLst>
                          </p:cTn>
                        </p:par>
                        <p:par>
                          <p:cTn id="58" fill="hold">
                            <p:stCondLst>
                              <p:cond delay="4500"/>
                            </p:stCondLst>
                            <p:childTnLst>
                              <p:par>
                                <p:cTn id="59" presetID="53" presetClass="entr" presetSubtype="16" fill="hold" nodeType="afterEffect">
                                  <p:stCondLst>
                                    <p:cond delay="0"/>
                                  </p:stCondLst>
                                  <p:childTnLst>
                                    <p:set>
                                      <p:cBhvr>
                                        <p:cTn id="60" dur="1" fill="hold">
                                          <p:stCondLst>
                                            <p:cond delay="0"/>
                                          </p:stCondLst>
                                        </p:cTn>
                                        <p:tgtEl>
                                          <p:spTgt spid="18"/>
                                        </p:tgtEl>
                                        <p:attrNameLst>
                                          <p:attrName>style.visibility</p:attrName>
                                        </p:attrNameLst>
                                      </p:cBhvr>
                                      <p:to>
                                        <p:strVal val="visible"/>
                                      </p:to>
                                    </p:set>
                                    <p:anim calcmode="lin" valueType="num">
                                      <p:cBhvr>
                                        <p:cTn id="61" dur="250" fill="hold"/>
                                        <p:tgtEl>
                                          <p:spTgt spid="18"/>
                                        </p:tgtEl>
                                        <p:attrNameLst>
                                          <p:attrName>ppt_w</p:attrName>
                                        </p:attrNameLst>
                                      </p:cBhvr>
                                      <p:tavLst>
                                        <p:tav tm="0">
                                          <p:val>
                                            <p:fltVal val="0"/>
                                          </p:val>
                                        </p:tav>
                                        <p:tav tm="100000">
                                          <p:val>
                                            <p:strVal val="#ppt_w"/>
                                          </p:val>
                                        </p:tav>
                                      </p:tavLst>
                                    </p:anim>
                                    <p:anim calcmode="lin" valueType="num">
                                      <p:cBhvr>
                                        <p:cTn id="62" dur="250" fill="hold"/>
                                        <p:tgtEl>
                                          <p:spTgt spid="18"/>
                                        </p:tgtEl>
                                        <p:attrNameLst>
                                          <p:attrName>ppt_h</p:attrName>
                                        </p:attrNameLst>
                                      </p:cBhvr>
                                      <p:tavLst>
                                        <p:tav tm="0">
                                          <p:val>
                                            <p:fltVal val="0"/>
                                          </p:val>
                                        </p:tav>
                                        <p:tav tm="100000">
                                          <p:val>
                                            <p:strVal val="#ppt_h"/>
                                          </p:val>
                                        </p:tav>
                                      </p:tavLst>
                                    </p:anim>
                                    <p:animEffect transition="in" filter="fade">
                                      <p:cBhvr>
                                        <p:cTn id="63" dur="250"/>
                                        <p:tgtEl>
                                          <p:spTgt spid="18"/>
                                        </p:tgtEl>
                                      </p:cBhvr>
                                    </p:animEffect>
                                  </p:childTnLst>
                                </p:cTn>
                              </p:par>
                            </p:childTnLst>
                          </p:cTn>
                        </p:par>
                        <p:par>
                          <p:cTn id="64" fill="hold">
                            <p:stCondLst>
                              <p:cond delay="5000"/>
                            </p:stCondLst>
                            <p:childTnLst>
                              <p:par>
                                <p:cTn id="65" presetID="53" presetClass="entr" presetSubtype="16" fill="hold" nodeType="afterEffect">
                                  <p:stCondLst>
                                    <p:cond delay="0"/>
                                  </p:stCondLst>
                                  <p:childTnLst>
                                    <p:set>
                                      <p:cBhvr>
                                        <p:cTn id="66" dur="1" fill="hold">
                                          <p:stCondLst>
                                            <p:cond delay="0"/>
                                          </p:stCondLst>
                                        </p:cTn>
                                        <p:tgtEl>
                                          <p:spTgt spid="19"/>
                                        </p:tgtEl>
                                        <p:attrNameLst>
                                          <p:attrName>style.visibility</p:attrName>
                                        </p:attrNameLst>
                                      </p:cBhvr>
                                      <p:to>
                                        <p:strVal val="visible"/>
                                      </p:to>
                                    </p:set>
                                    <p:anim calcmode="lin" valueType="num">
                                      <p:cBhvr>
                                        <p:cTn id="67" dur="250" fill="hold"/>
                                        <p:tgtEl>
                                          <p:spTgt spid="19"/>
                                        </p:tgtEl>
                                        <p:attrNameLst>
                                          <p:attrName>ppt_w</p:attrName>
                                        </p:attrNameLst>
                                      </p:cBhvr>
                                      <p:tavLst>
                                        <p:tav tm="0">
                                          <p:val>
                                            <p:fltVal val="0"/>
                                          </p:val>
                                        </p:tav>
                                        <p:tav tm="100000">
                                          <p:val>
                                            <p:strVal val="#ppt_w"/>
                                          </p:val>
                                        </p:tav>
                                      </p:tavLst>
                                    </p:anim>
                                    <p:anim calcmode="lin" valueType="num">
                                      <p:cBhvr>
                                        <p:cTn id="68" dur="250" fill="hold"/>
                                        <p:tgtEl>
                                          <p:spTgt spid="19"/>
                                        </p:tgtEl>
                                        <p:attrNameLst>
                                          <p:attrName>ppt_h</p:attrName>
                                        </p:attrNameLst>
                                      </p:cBhvr>
                                      <p:tavLst>
                                        <p:tav tm="0">
                                          <p:val>
                                            <p:fltVal val="0"/>
                                          </p:val>
                                        </p:tav>
                                        <p:tav tm="100000">
                                          <p:val>
                                            <p:strVal val="#ppt_h"/>
                                          </p:val>
                                        </p:tav>
                                      </p:tavLst>
                                    </p:anim>
                                    <p:animEffect transition="in" filter="fade">
                                      <p:cBhvr>
                                        <p:cTn id="69" dur="250"/>
                                        <p:tgtEl>
                                          <p:spTgt spid="19"/>
                                        </p:tgtEl>
                                      </p:cBhvr>
                                    </p:animEffect>
                                  </p:childTnLst>
                                </p:cTn>
                              </p:par>
                            </p:childTnLst>
                          </p:cTn>
                        </p:par>
                        <p:par>
                          <p:cTn id="70" fill="hold">
                            <p:stCondLst>
                              <p:cond delay="5500"/>
                            </p:stCondLst>
                            <p:childTnLst>
                              <p:par>
                                <p:cTn id="71" presetID="53" presetClass="entr" presetSubtype="16" fill="hold" nodeType="afterEffect">
                                  <p:stCondLst>
                                    <p:cond delay="0"/>
                                  </p:stCondLst>
                                  <p:childTnLst>
                                    <p:set>
                                      <p:cBhvr>
                                        <p:cTn id="72" dur="1" fill="hold">
                                          <p:stCondLst>
                                            <p:cond delay="0"/>
                                          </p:stCondLst>
                                        </p:cTn>
                                        <p:tgtEl>
                                          <p:spTgt spid="20"/>
                                        </p:tgtEl>
                                        <p:attrNameLst>
                                          <p:attrName>style.visibility</p:attrName>
                                        </p:attrNameLst>
                                      </p:cBhvr>
                                      <p:to>
                                        <p:strVal val="visible"/>
                                      </p:to>
                                    </p:set>
                                    <p:anim calcmode="lin" valueType="num">
                                      <p:cBhvr>
                                        <p:cTn id="73" dur="250" fill="hold"/>
                                        <p:tgtEl>
                                          <p:spTgt spid="20"/>
                                        </p:tgtEl>
                                        <p:attrNameLst>
                                          <p:attrName>ppt_w</p:attrName>
                                        </p:attrNameLst>
                                      </p:cBhvr>
                                      <p:tavLst>
                                        <p:tav tm="0">
                                          <p:val>
                                            <p:fltVal val="0"/>
                                          </p:val>
                                        </p:tav>
                                        <p:tav tm="100000">
                                          <p:val>
                                            <p:strVal val="#ppt_w"/>
                                          </p:val>
                                        </p:tav>
                                      </p:tavLst>
                                    </p:anim>
                                    <p:anim calcmode="lin" valueType="num">
                                      <p:cBhvr>
                                        <p:cTn id="74" dur="250" fill="hold"/>
                                        <p:tgtEl>
                                          <p:spTgt spid="20"/>
                                        </p:tgtEl>
                                        <p:attrNameLst>
                                          <p:attrName>ppt_h</p:attrName>
                                        </p:attrNameLst>
                                      </p:cBhvr>
                                      <p:tavLst>
                                        <p:tav tm="0">
                                          <p:val>
                                            <p:fltVal val="0"/>
                                          </p:val>
                                        </p:tav>
                                        <p:tav tm="100000">
                                          <p:val>
                                            <p:strVal val="#ppt_h"/>
                                          </p:val>
                                        </p:tav>
                                      </p:tavLst>
                                    </p:anim>
                                    <p:animEffect transition="in" filter="fade">
                                      <p:cBhvr>
                                        <p:cTn id="75" dur="250"/>
                                        <p:tgtEl>
                                          <p:spTgt spid="20"/>
                                        </p:tgtEl>
                                      </p:cBhvr>
                                    </p:animEffect>
                                  </p:childTnLst>
                                </p:cTn>
                              </p:par>
                            </p:childTnLst>
                          </p:cTn>
                        </p:par>
                        <p:par>
                          <p:cTn id="76" fill="hold">
                            <p:stCondLst>
                              <p:cond delay="6000"/>
                            </p:stCondLst>
                            <p:childTnLst>
                              <p:par>
                                <p:cTn id="77" presetID="53" presetClass="entr" presetSubtype="16" fill="hold" nodeType="afterEffect">
                                  <p:stCondLst>
                                    <p:cond delay="0"/>
                                  </p:stCondLst>
                                  <p:childTnLst>
                                    <p:set>
                                      <p:cBhvr>
                                        <p:cTn id="78" dur="1" fill="hold">
                                          <p:stCondLst>
                                            <p:cond delay="0"/>
                                          </p:stCondLst>
                                        </p:cTn>
                                        <p:tgtEl>
                                          <p:spTgt spid="21"/>
                                        </p:tgtEl>
                                        <p:attrNameLst>
                                          <p:attrName>style.visibility</p:attrName>
                                        </p:attrNameLst>
                                      </p:cBhvr>
                                      <p:to>
                                        <p:strVal val="visible"/>
                                      </p:to>
                                    </p:set>
                                    <p:anim calcmode="lin" valueType="num">
                                      <p:cBhvr>
                                        <p:cTn id="79" dur="250" fill="hold"/>
                                        <p:tgtEl>
                                          <p:spTgt spid="21"/>
                                        </p:tgtEl>
                                        <p:attrNameLst>
                                          <p:attrName>ppt_w</p:attrName>
                                        </p:attrNameLst>
                                      </p:cBhvr>
                                      <p:tavLst>
                                        <p:tav tm="0">
                                          <p:val>
                                            <p:fltVal val="0"/>
                                          </p:val>
                                        </p:tav>
                                        <p:tav tm="100000">
                                          <p:val>
                                            <p:strVal val="#ppt_w"/>
                                          </p:val>
                                        </p:tav>
                                      </p:tavLst>
                                    </p:anim>
                                    <p:anim calcmode="lin" valueType="num">
                                      <p:cBhvr>
                                        <p:cTn id="80" dur="250" fill="hold"/>
                                        <p:tgtEl>
                                          <p:spTgt spid="21"/>
                                        </p:tgtEl>
                                        <p:attrNameLst>
                                          <p:attrName>ppt_h</p:attrName>
                                        </p:attrNameLst>
                                      </p:cBhvr>
                                      <p:tavLst>
                                        <p:tav tm="0">
                                          <p:val>
                                            <p:fltVal val="0"/>
                                          </p:val>
                                        </p:tav>
                                        <p:tav tm="100000">
                                          <p:val>
                                            <p:strVal val="#ppt_h"/>
                                          </p:val>
                                        </p:tav>
                                      </p:tavLst>
                                    </p:anim>
                                    <p:animEffect transition="in" filter="fade">
                                      <p:cBhvr>
                                        <p:cTn id="81" dur="250"/>
                                        <p:tgtEl>
                                          <p:spTgt spid="21"/>
                                        </p:tgtEl>
                                      </p:cBhvr>
                                    </p:animEffect>
                                  </p:childTnLst>
                                </p:cTn>
                              </p:par>
                            </p:childTnLst>
                          </p:cTn>
                        </p:par>
                        <p:par>
                          <p:cTn id="82" fill="hold">
                            <p:stCondLst>
                              <p:cond delay="6500"/>
                            </p:stCondLst>
                            <p:childTnLst>
                              <p:par>
                                <p:cTn id="83" presetID="53" presetClass="entr" presetSubtype="16" fill="hold" grpId="0" nodeType="afterEffect">
                                  <p:stCondLst>
                                    <p:cond delay="0"/>
                                  </p:stCondLst>
                                  <p:childTnLst>
                                    <p:set>
                                      <p:cBhvr>
                                        <p:cTn id="84" dur="1" fill="hold">
                                          <p:stCondLst>
                                            <p:cond delay="0"/>
                                          </p:stCondLst>
                                        </p:cTn>
                                        <p:tgtEl>
                                          <p:spTgt spid="22"/>
                                        </p:tgtEl>
                                        <p:attrNameLst>
                                          <p:attrName>style.visibility</p:attrName>
                                        </p:attrNameLst>
                                      </p:cBhvr>
                                      <p:to>
                                        <p:strVal val="visible"/>
                                      </p:to>
                                    </p:set>
                                    <p:anim calcmode="lin" valueType="num">
                                      <p:cBhvr>
                                        <p:cTn id="85" dur="250" fill="hold"/>
                                        <p:tgtEl>
                                          <p:spTgt spid="22"/>
                                        </p:tgtEl>
                                        <p:attrNameLst>
                                          <p:attrName>ppt_w</p:attrName>
                                        </p:attrNameLst>
                                      </p:cBhvr>
                                      <p:tavLst>
                                        <p:tav tm="0">
                                          <p:val>
                                            <p:fltVal val="0"/>
                                          </p:val>
                                        </p:tav>
                                        <p:tav tm="100000">
                                          <p:val>
                                            <p:strVal val="#ppt_w"/>
                                          </p:val>
                                        </p:tav>
                                      </p:tavLst>
                                    </p:anim>
                                    <p:anim calcmode="lin" valueType="num">
                                      <p:cBhvr>
                                        <p:cTn id="86" dur="250" fill="hold"/>
                                        <p:tgtEl>
                                          <p:spTgt spid="22"/>
                                        </p:tgtEl>
                                        <p:attrNameLst>
                                          <p:attrName>ppt_h</p:attrName>
                                        </p:attrNameLst>
                                      </p:cBhvr>
                                      <p:tavLst>
                                        <p:tav tm="0">
                                          <p:val>
                                            <p:fltVal val="0"/>
                                          </p:val>
                                        </p:tav>
                                        <p:tav tm="100000">
                                          <p:val>
                                            <p:strVal val="#ppt_h"/>
                                          </p:val>
                                        </p:tav>
                                      </p:tavLst>
                                    </p:anim>
                                    <p:animEffect transition="in" filter="fade">
                                      <p:cBhvr>
                                        <p:cTn id="87" dur="250"/>
                                        <p:tgtEl>
                                          <p:spTgt spid="22"/>
                                        </p:tgtEl>
                                      </p:cBhvr>
                                    </p:animEffect>
                                  </p:childTnLst>
                                </p:cTn>
                              </p:par>
                            </p:childTnLst>
                          </p:cTn>
                        </p:par>
                        <p:par>
                          <p:cTn id="88" fill="hold">
                            <p:stCondLst>
                              <p:cond delay="7000"/>
                            </p:stCondLst>
                            <p:childTnLst>
                              <p:par>
                                <p:cTn id="89" presetID="53" presetClass="entr" presetSubtype="16" fill="hold" grpId="0" nodeType="afterEffect">
                                  <p:stCondLst>
                                    <p:cond delay="0"/>
                                  </p:stCondLst>
                                  <p:childTnLst>
                                    <p:set>
                                      <p:cBhvr>
                                        <p:cTn id="90" dur="1" fill="hold">
                                          <p:stCondLst>
                                            <p:cond delay="0"/>
                                          </p:stCondLst>
                                        </p:cTn>
                                        <p:tgtEl>
                                          <p:spTgt spid="23"/>
                                        </p:tgtEl>
                                        <p:attrNameLst>
                                          <p:attrName>style.visibility</p:attrName>
                                        </p:attrNameLst>
                                      </p:cBhvr>
                                      <p:to>
                                        <p:strVal val="visible"/>
                                      </p:to>
                                    </p:set>
                                    <p:anim calcmode="lin" valueType="num">
                                      <p:cBhvr>
                                        <p:cTn id="91" dur="250" fill="hold"/>
                                        <p:tgtEl>
                                          <p:spTgt spid="23"/>
                                        </p:tgtEl>
                                        <p:attrNameLst>
                                          <p:attrName>ppt_w</p:attrName>
                                        </p:attrNameLst>
                                      </p:cBhvr>
                                      <p:tavLst>
                                        <p:tav tm="0">
                                          <p:val>
                                            <p:fltVal val="0"/>
                                          </p:val>
                                        </p:tav>
                                        <p:tav tm="100000">
                                          <p:val>
                                            <p:strVal val="#ppt_w"/>
                                          </p:val>
                                        </p:tav>
                                      </p:tavLst>
                                    </p:anim>
                                    <p:anim calcmode="lin" valueType="num">
                                      <p:cBhvr>
                                        <p:cTn id="92" dur="250" fill="hold"/>
                                        <p:tgtEl>
                                          <p:spTgt spid="23"/>
                                        </p:tgtEl>
                                        <p:attrNameLst>
                                          <p:attrName>ppt_h</p:attrName>
                                        </p:attrNameLst>
                                      </p:cBhvr>
                                      <p:tavLst>
                                        <p:tav tm="0">
                                          <p:val>
                                            <p:fltVal val="0"/>
                                          </p:val>
                                        </p:tav>
                                        <p:tav tm="100000">
                                          <p:val>
                                            <p:strVal val="#ppt_h"/>
                                          </p:val>
                                        </p:tav>
                                      </p:tavLst>
                                    </p:anim>
                                    <p:animEffect transition="in" filter="fade">
                                      <p:cBhvr>
                                        <p:cTn id="93" dur="250"/>
                                        <p:tgtEl>
                                          <p:spTgt spid="23"/>
                                        </p:tgtEl>
                                      </p:cBhvr>
                                    </p:animEffect>
                                  </p:childTnLst>
                                </p:cTn>
                              </p:par>
                            </p:childTnLst>
                          </p:cTn>
                        </p:par>
                        <p:par>
                          <p:cTn id="94" fill="hold">
                            <p:stCondLst>
                              <p:cond delay="7500"/>
                            </p:stCondLst>
                            <p:childTnLst>
                              <p:par>
                                <p:cTn id="95" presetID="53" presetClass="entr" presetSubtype="16" fill="hold" grpId="0" nodeType="afterEffect">
                                  <p:stCondLst>
                                    <p:cond delay="0"/>
                                  </p:stCondLst>
                                  <p:childTnLst>
                                    <p:set>
                                      <p:cBhvr>
                                        <p:cTn id="96" dur="1" fill="hold">
                                          <p:stCondLst>
                                            <p:cond delay="0"/>
                                          </p:stCondLst>
                                        </p:cTn>
                                        <p:tgtEl>
                                          <p:spTgt spid="24"/>
                                        </p:tgtEl>
                                        <p:attrNameLst>
                                          <p:attrName>style.visibility</p:attrName>
                                        </p:attrNameLst>
                                      </p:cBhvr>
                                      <p:to>
                                        <p:strVal val="visible"/>
                                      </p:to>
                                    </p:set>
                                    <p:anim calcmode="lin" valueType="num">
                                      <p:cBhvr>
                                        <p:cTn id="97" dur="250" fill="hold"/>
                                        <p:tgtEl>
                                          <p:spTgt spid="24"/>
                                        </p:tgtEl>
                                        <p:attrNameLst>
                                          <p:attrName>ppt_w</p:attrName>
                                        </p:attrNameLst>
                                      </p:cBhvr>
                                      <p:tavLst>
                                        <p:tav tm="0">
                                          <p:val>
                                            <p:fltVal val="0"/>
                                          </p:val>
                                        </p:tav>
                                        <p:tav tm="100000">
                                          <p:val>
                                            <p:strVal val="#ppt_w"/>
                                          </p:val>
                                        </p:tav>
                                      </p:tavLst>
                                    </p:anim>
                                    <p:anim calcmode="lin" valueType="num">
                                      <p:cBhvr>
                                        <p:cTn id="98" dur="250" fill="hold"/>
                                        <p:tgtEl>
                                          <p:spTgt spid="24"/>
                                        </p:tgtEl>
                                        <p:attrNameLst>
                                          <p:attrName>ppt_h</p:attrName>
                                        </p:attrNameLst>
                                      </p:cBhvr>
                                      <p:tavLst>
                                        <p:tav tm="0">
                                          <p:val>
                                            <p:fltVal val="0"/>
                                          </p:val>
                                        </p:tav>
                                        <p:tav tm="100000">
                                          <p:val>
                                            <p:strVal val="#ppt_h"/>
                                          </p:val>
                                        </p:tav>
                                      </p:tavLst>
                                    </p:anim>
                                    <p:animEffect transition="in" filter="fade">
                                      <p:cBhvr>
                                        <p:cTn id="99" dur="250"/>
                                        <p:tgtEl>
                                          <p:spTgt spid="24"/>
                                        </p:tgtEl>
                                      </p:cBhvr>
                                    </p:animEffect>
                                  </p:childTnLst>
                                </p:cTn>
                              </p:par>
                            </p:childTnLst>
                          </p:cTn>
                        </p:par>
                        <p:par>
                          <p:cTn id="100" fill="hold">
                            <p:stCondLst>
                              <p:cond delay="8000"/>
                            </p:stCondLst>
                            <p:childTnLst>
                              <p:par>
                                <p:cTn id="101" presetID="53" presetClass="entr" presetSubtype="16" fill="hold" grpId="0" nodeType="afterEffect">
                                  <p:stCondLst>
                                    <p:cond delay="0"/>
                                  </p:stCondLst>
                                  <p:childTnLst>
                                    <p:set>
                                      <p:cBhvr>
                                        <p:cTn id="102" dur="1" fill="hold">
                                          <p:stCondLst>
                                            <p:cond delay="0"/>
                                          </p:stCondLst>
                                        </p:cTn>
                                        <p:tgtEl>
                                          <p:spTgt spid="25"/>
                                        </p:tgtEl>
                                        <p:attrNameLst>
                                          <p:attrName>style.visibility</p:attrName>
                                        </p:attrNameLst>
                                      </p:cBhvr>
                                      <p:to>
                                        <p:strVal val="visible"/>
                                      </p:to>
                                    </p:set>
                                    <p:anim calcmode="lin" valueType="num">
                                      <p:cBhvr>
                                        <p:cTn id="103" dur="250" fill="hold"/>
                                        <p:tgtEl>
                                          <p:spTgt spid="25"/>
                                        </p:tgtEl>
                                        <p:attrNameLst>
                                          <p:attrName>ppt_w</p:attrName>
                                        </p:attrNameLst>
                                      </p:cBhvr>
                                      <p:tavLst>
                                        <p:tav tm="0">
                                          <p:val>
                                            <p:fltVal val="0"/>
                                          </p:val>
                                        </p:tav>
                                        <p:tav tm="100000">
                                          <p:val>
                                            <p:strVal val="#ppt_w"/>
                                          </p:val>
                                        </p:tav>
                                      </p:tavLst>
                                    </p:anim>
                                    <p:anim calcmode="lin" valueType="num">
                                      <p:cBhvr>
                                        <p:cTn id="104" dur="250" fill="hold"/>
                                        <p:tgtEl>
                                          <p:spTgt spid="25"/>
                                        </p:tgtEl>
                                        <p:attrNameLst>
                                          <p:attrName>ppt_h</p:attrName>
                                        </p:attrNameLst>
                                      </p:cBhvr>
                                      <p:tavLst>
                                        <p:tav tm="0">
                                          <p:val>
                                            <p:fltVal val="0"/>
                                          </p:val>
                                        </p:tav>
                                        <p:tav tm="100000">
                                          <p:val>
                                            <p:strVal val="#ppt_h"/>
                                          </p:val>
                                        </p:tav>
                                      </p:tavLst>
                                    </p:anim>
                                    <p:animEffect transition="in" filter="fade">
                                      <p:cBhvr>
                                        <p:cTn id="105" dur="250"/>
                                        <p:tgtEl>
                                          <p:spTgt spid="25"/>
                                        </p:tgtEl>
                                      </p:cBhvr>
                                    </p:animEffect>
                                  </p:childTnLst>
                                </p:cTn>
                              </p:par>
                            </p:childTnLst>
                          </p:cTn>
                        </p:par>
                        <p:par>
                          <p:cTn id="106" fill="hold">
                            <p:stCondLst>
                              <p:cond delay="8500"/>
                            </p:stCondLst>
                            <p:childTnLst>
                              <p:par>
                                <p:cTn id="107" presetID="53" presetClass="entr" presetSubtype="16" fill="hold" grpId="0" nodeType="afterEffect">
                                  <p:stCondLst>
                                    <p:cond delay="0"/>
                                  </p:stCondLst>
                                  <p:childTnLst>
                                    <p:set>
                                      <p:cBhvr>
                                        <p:cTn id="108" dur="1" fill="hold">
                                          <p:stCondLst>
                                            <p:cond delay="0"/>
                                          </p:stCondLst>
                                        </p:cTn>
                                        <p:tgtEl>
                                          <p:spTgt spid="26"/>
                                        </p:tgtEl>
                                        <p:attrNameLst>
                                          <p:attrName>style.visibility</p:attrName>
                                        </p:attrNameLst>
                                      </p:cBhvr>
                                      <p:to>
                                        <p:strVal val="visible"/>
                                      </p:to>
                                    </p:set>
                                    <p:anim calcmode="lin" valueType="num">
                                      <p:cBhvr>
                                        <p:cTn id="109" dur="250" fill="hold"/>
                                        <p:tgtEl>
                                          <p:spTgt spid="26"/>
                                        </p:tgtEl>
                                        <p:attrNameLst>
                                          <p:attrName>ppt_w</p:attrName>
                                        </p:attrNameLst>
                                      </p:cBhvr>
                                      <p:tavLst>
                                        <p:tav tm="0">
                                          <p:val>
                                            <p:fltVal val="0"/>
                                          </p:val>
                                        </p:tav>
                                        <p:tav tm="100000">
                                          <p:val>
                                            <p:strVal val="#ppt_w"/>
                                          </p:val>
                                        </p:tav>
                                      </p:tavLst>
                                    </p:anim>
                                    <p:anim calcmode="lin" valueType="num">
                                      <p:cBhvr>
                                        <p:cTn id="110" dur="250" fill="hold"/>
                                        <p:tgtEl>
                                          <p:spTgt spid="26"/>
                                        </p:tgtEl>
                                        <p:attrNameLst>
                                          <p:attrName>ppt_h</p:attrName>
                                        </p:attrNameLst>
                                      </p:cBhvr>
                                      <p:tavLst>
                                        <p:tav tm="0">
                                          <p:val>
                                            <p:fltVal val="0"/>
                                          </p:val>
                                        </p:tav>
                                        <p:tav tm="100000">
                                          <p:val>
                                            <p:strVal val="#ppt_h"/>
                                          </p:val>
                                        </p:tav>
                                      </p:tavLst>
                                    </p:anim>
                                    <p:animEffect transition="in" filter="fade">
                                      <p:cBhvr>
                                        <p:cTn id="111" dur="250"/>
                                        <p:tgtEl>
                                          <p:spTgt spid="26"/>
                                        </p:tgtEl>
                                      </p:cBhvr>
                                    </p:animEffect>
                                  </p:childTnLst>
                                </p:cTn>
                              </p:par>
                            </p:childTnLst>
                          </p:cTn>
                        </p:par>
                        <p:par>
                          <p:cTn id="112" fill="hold">
                            <p:stCondLst>
                              <p:cond delay="9000"/>
                            </p:stCondLst>
                            <p:childTnLst>
                              <p:par>
                                <p:cTn id="113" presetID="53" presetClass="entr" presetSubtype="16" fill="hold" grpId="0" nodeType="afterEffect">
                                  <p:stCondLst>
                                    <p:cond delay="0"/>
                                  </p:stCondLst>
                                  <p:childTnLst>
                                    <p:set>
                                      <p:cBhvr>
                                        <p:cTn id="114" dur="1" fill="hold">
                                          <p:stCondLst>
                                            <p:cond delay="0"/>
                                          </p:stCondLst>
                                        </p:cTn>
                                        <p:tgtEl>
                                          <p:spTgt spid="27"/>
                                        </p:tgtEl>
                                        <p:attrNameLst>
                                          <p:attrName>style.visibility</p:attrName>
                                        </p:attrNameLst>
                                      </p:cBhvr>
                                      <p:to>
                                        <p:strVal val="visible"/>
                                      </p:to>
                                    </p:set>
                                    <p:anim calcmode="lin" valueType="num">
                                      <p:cBhvr>
                                        <p:cTn id="115" dur="250" fill="hold"/>
                                        <p:tgtEl>
                                          <p:spTgt spid="27"/>
                                        </p:tgtEl>
                                        <p:attrNameLst>
                                          <p:attrName>ppt_w</p:attrName>
                                        </p:attrNameLst>
                                      </p:cBhvr>
                                      <p:tavLst>
                                        <p:tav tm="0">
                                          <p:val>
                                            <p:fltVal val="0"/>
                                          </p:val>
                                        </p:tav>
                                        <p:tav tm="100000">
                                          <p:val>
                                            <p:strVal val="#ppt_w"/>
                                          </p:val>
                                        </p:tav>
                                      </p:tavLst>
                                    </p:anim>
                                    <p:anim calcmode="lin" valueType="num">
                                      <p:cBhvr>
                                        <p:cTn id="116" dur="250" fill="hold"/>
                                        <p:tgtEl>
                                          <p:spTgt spid="27"/>
                                        </p:tgtEl>
                                        <p:attrNameLst>
                                          <p:attrName>ppt_h</p:attrName>
                                        </p:attrNameLst>
                                      </p:cBhvr>
                                      <p:tavLst>
                                        <p:tav tm="0">
                                          <p:val>
                                            <p:fltVal val="0"/>
                                          </p:val>
                                        </p:tav>
                                        <p:tav tm="100000">
                                          <p:val>
                                            <p:strVal val="#ppt_h"/>
                                          </p:val>
                                        </p:tav>
                                      </p:tavLst>
                                    </p:anim>
                                    <p:animEffect transition="in" filter="fade">
                                      <p:cBhvr>
                                        <p:cTn id="117" dur="25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22" grpId="0"/>
      <p:bldP spid="23" grpId="0"/>
      <p:bldP spid="24" grpId="0"/>
      <p:bldP spid="25" grpId="0"/>
      <p:bldP spid="26" grpId="0"/>
      <p:bldP spid="27"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440266" y="0"/>
            <a:ext cx="11311467" cy="6362700"/>
          </a:xfrm>
          <a:prstGeom prst="rect">
            <a:avLst/>
          </a:prstGeom>
        </p:spPr>
      </p:pic>
      <p:pic>
        <p:nvPicPr>
          <p:cNvPr id="3" name="图片 2"/>
          <p:cNvPicPr>
            <a:picLocks noChangeAspect="1"/>
          </p:cNvPicPr>
          <p:nvPr/>
        </p:nvPicPr>
        <p:blipFill rotWithShape="1">
          <a:blip r:embed="rId2">
            <a:extLst>
              <a:ext uri="{28A0092B-C50C-407E-A947-70E740481C1C}">
                <a14:useLocalDpi xmlns:a14="http://schemas.microsoft.com/office/drawing/2010/main" val="0"/>
              </a:ext>
            </a:extLst>
          </a:blip>
          <a:srcRect l="34375" t="31483" r="31440" b="36026"/>
          <a:stretch>
            <a:fillRect/>
          </a:stretch>
        </p:blipFill>
        <p:spPr>
          <a:xfrm>
            <a:off x="4027823" y="2858022"/>
            <a:ext cx="4223441" cy="2257962"/>
          </a:xfrm>
          <a:prstGeom prst="rect">
            <a:avLst/>
          </a:prstGeom>
        </p:spPr>
      </p:pic>
      <p:sp>
        <p:nvSpPr>
          <p:cNvPr id="4" name="文本框 3"/>
          <p:cNvSpPr txBox="1"/>
          <p:nvPr/>
        </p:nvSpPr>
        <p:spPr>
          <a:xfrm>
            <a:off x="2034095" y="2167164"/>
            <a:ext cx="8210901" cy="1323439"/>
          </a:xfrm>
          <a:prstGeom prst="rect">
            <a:avLst/>
          </a:prstGeom>
          <a:noFill/>
        </p:spPr>
        <p:txBody>
          <a:bodyPr wrap="none" rtlCol="0">
            <a:spAutoFit/>
          </a:bodyPr>
          <a:lstStyle/>
          <a:p>
            <a:pPr algn="ctr"/>
            <a:r>
              <a:rPr lang="zh-CN" altLang="en-US" sz="8000" b="1">
                <a:gradFill flip="none" rotWithShape="1">
                  <a:gsLst>
                    <a:gs pos="0">
                      <a:srgbClr val="5C5D3C"/>
                    </a:gs>
                    <a:gs pos="31644">
                      <a:srgbClr val="A19863"/>
                    </a:gs>
                    <a:gs pos="36000">
                      <a:srgbClr val="AAA068"/>
                    </a:gs>
                    <a:gs pos="64000">
                      <a:srgbClr val="F271A1"/>
                    </a:gs>
                    <a:gs pos="100000">
                      <a:srgbClr val="3E3548"/>
                    </a:gs>
                  </a:gsLst>
                  <a:lin ang="0" scaled="1"/>
                  <a:tileRect/>
                </a:gradFill>
                <a:latin typeface="叶根友刀锋黑草" panose="02010601030101010101" pitchFamily="2" charset="-122"/>
                <a:ea typeface="叶根友刀锋黑草" panose="02010601030101010101" pitchFamily="2" charset="-122"/>
              </a:rPr>
              <a:t>演示结束感谢观看</a:t>
            </a:r>
            <a:endParaRPr lang="zh-CN" altLang="en-US" sz="8000" b="1">
              <a:gradFill flip="none" rotWithShape="1">
                <a:gsLst>
                  <a:gs pos="0">
                    <a:srgbClr val="5C5D3C"/>
                  </a:gs>
                  <a:gs pos="31644">
                    <a:srgbClr val="A19863"/>
                  </a:gs>
                  <a:gs pos="36000">
                    <a:srgbClr val="AAA068"/>
                  </a:gs>
                  <a:gs pos="64000">
                    <a:srgbClr val="F271A1"/>
                  </a:gs>
                  <a:gs pos="100000">
                    <a:srgbClr val="3E3548"/>
                  </a:gs>
                </a:gsLst>
                <a:lin ang="0" scaled="1"/>
                <a:tileRect/>
              </a:gradFill>
              <a:latin typeface="叶根友刀锋黑草" panose="02010601030101010101" pitchFamily="2" charset="-122"/>
              <a:ea typeface="叶根友刀锋黑草" panose="02010601030101010101" pitchFamily="2" charset="-122"/>
            </a:endParaRPr>
          </a:p>
        </p:txBody>
      </p:sp>
      <p:sp>
        <p:nvSpPr>
          <p:cNvPr id="5" name="文本框 4"/>
          <p:cNvSpPr txBox="1"/>
          <p:nvPr/>
        </p:nvSpPr>
        <p:spPr>
          <a:xfrm>
            <a:off x="4890595" y="4129314"/>
            <a:ext cx="2677698" cy="523220"/>
          </a:xfrm>
          <a:prstGeom prst="rect">
            <a:avLst/>
          </a:prstGeom>
          <a:noFill/>
        </p:spPr>
        <p:txBody>
          <a:bodyPr wrap="square" rtlCol="0">
            <a:spAutoFit/>
          </a:bodyPr>
          <a:lstStyle/>
          <a:p>
            <a:r>
              <a:rPr lang="zh-CN" altLang="en-US" sz="2800">
                <a:solidFill>
                  <a:prstClr val="white"/>
                </a:solidFill>
                <a:latin typeface="叶根友刀锋黑草" panose="02010601030101010101" pitchFamily="2" charset="-122"/>
                <a:ea typeface="叶根友刀锋黑草" panose="02010601030101010101" pitchFamily="2" charset="-122"/>
              </a:rPr>
              <a:t>教师节快乐 </a:t>
            </a:r>
            <a:endParaRPr lang="zh-CN" altLang="en-US" sz="2800">
              <a:solidFill>
                <a:prstClr val="white"/>
              </a:solidFill>
              <a:latin typeface="叶根友刀锋黑草" panose="02010601030101010101" pitchFamily="2" charset="-122"/>
              <a:ea typeface="叶根友刀锋黑草" panose="02010601030101010101" pitchFamily="2" charset="-122"/>
            </a:endParaRPr>
          </a:p>
        </p:txBody>
      </p:sp>
      <p:sp>
        <p:nvSpPr>
          <p:cNvPr id="6" name="love_320913"/>
          <p:cNvSpPr>
            <a:spLocks noChangeAspect="1"/>
          </p:cNvSpPr>
          <p:nvPr/>
        </p:nvSpPr>
        <p:spPr bwMode="auto">
          <a:xfrm>
            <a:off x="8925109" y="3888596"/>
            <a:ext cx="589289" cy="609685"/>
          </a:xfrm>
          <a:custGeom>
            <a:avLst/>
            <a:gdLst>
              <a:gd name="connsiteX0" fmla="*/ 389076 w 586565"/>
              <a:gd name="connsiteY0" fmla="*/ 461519 h 606866"/>
              <a:gd name="connsiteX1" fmla="*/ 407637 w 586565"/>
              <a:gd name="connsiteY1" fmla="*/ 467453 h 606866"/>
              <a:gd name="connsiteX2" fmla="*/ 410272 w 586565"/>
              <a:gd name="connsiteY2" fmla="*/ 503577 h 606866"/>
              <a:gd name="connsiteX3" fmla="*/ 394733 w 586565"/>
              <a:gd name="connsiteY3" fmla="*/ 521639 h 606866"/>
              <a:gd name="connsiteX4" fmla="*/ 308130 w 586565"/>
              <a:gd name="connsiteY4" fmla="*/ 604325 h 606866"/>
              <a:gd name="connsiteX5" fmla="*/ 295226 w 586565"/>
              <a:gd name="connsiteY5" fmla="*/ 606866 h 606866"/>
              <a:gd name="connsiteX6" fmla="*/ 293954 w 586565"/>
              <a:gd name="connsiteY6" fmla="*/ 606866 h 606866"/>
              <a:gd name="connsiteX7" fmla="*/ 292591 w 586565"/>
              <a:gd name="connsiteY7" fmla="*/ 606866 h 606866"/>
              <a:gd name="connsiteX8" fmla="*/ 280959 w 586565"/>
              <a:gd name="connsiteY8" fmla="*/ 604325 h 606866"/>
              <a:gd name="connsiteX9" fmla="*/ 194447 w 586565"/>
              <a:gd name="connsiteY9" fmla="*/ 521639 h 606866"/>
              <a:gd name="connsiteX10" fmla="*/ 178907 w 586565"/>
              <a:gd name="connsiteY10" fmla="*/ 503577 h 606866"/>
              <a:gd name="connsiteX11" fmla="*/ 181452 w 586565"/>
              <a:gd name="connsiteY11" fmla="*/ 467453 h 606866"/>
              <a:gd name="connsiteX12" fmla="*/ 199581 w 586565"/>
              <a:gd name="connsiteY12" fmla="*/ 461519 h 606866"/>
              <a:gd name="connsiteX13" fmla="*/ 217711 w 586565"/>
              <a:gd name="connsiteY13" fmla="*/ 470085 h 606866"/>
              <a:gd name="connsiteX14" fmla="*/ 234431 w 586565"/>
              <a:gd name="connsiteY14" fmla="*/ 489418 h 606866"/>
              <a:gd name="connsiteX15" fmla="*/ 295226 w 586565"/>
              <a:gd name="connsiteY15" fmla="*/ 552680 h 606866"/>
              <a:gd name="connsiteX16" fmla="*/ 354658 w 586565"/>
              <a:gd name="connsiteY16" fmla="*/ 489418 h 606866"/>
              <a:gd name="connsiteX17" fmla="*/ 371469 w 586565"/>
              <a:gd name="connsiteY17" fmla="*/ 470085 h 606866"/>
              <a:gd name="connsiteX18" fmla="*/ 389076 w 586565"/>
              <a:gd name="connsiteY18" fmla="*/ 461519 h 606866"/>
              <a:gd name="connsiteX19" fmla="*/ 204668 w 586565"/>
              <a:gd name="connsiteY19" fmla="*/ 236395 h 606866"/>
              <a:gd name="connsiteX20" fmla="*/ 162036 w 586565"/>
              <a:gd name="connsiteY20" fmla="*/ 254458 h 606866"/>
              <a:gd name="connsiteX21" fmla="*/ 146492 w 586565"/>
              <a:gd name="connsiteY21" fmla="*/ 298389 h 606866"/>
              <a:gd name="connsiteX22" fmla="*/ 162036 w 586565"/>
              <a:gd name="connsiteY22" fmla="*/ 342320 h 606866"/>
              <a:gd name="connsiteX23" fmla="*/ 204668 w 586565"/>
              <a:gd name="connsiteY23" fmla="*/ 360383 h 606866"/>
              <a:gd name="connsiteX24" fmla="*/ 247392 w 586565"/>
              <a:gd name="connsiteY24" fmla="*/ 342320 h 606866"/>
              <a:gd name="connsiteX25" fmla="*/ 262845 w 586565"/>
              <a:gd name="connsiteY25" fmla="*/ 298389 h 606866"/>
              <a:gd name="connsiteX26" fmla="*/ 247392 w 586565"/>
              <a:gd name="connsiteY26" fmla="*/ 254458 h 606866"/>
              <a:gd name="connsiteX27" fmla="*/ 204668 w 586565"/>
              <a:gd name="connsiteY27" fmla="*/ 236395 h 606866"/>
              <a:gd name="connsiteX28" fmla="*/ 480083 w 586565"/>
              <a:gd name="connsiteY28" fmla="*/ 221014 h 606866"/>
              <a:gd name="connsiteX29" fmla="*/ 569235 w 586565"/>
              <a:gd name="connsiteY29" fmla="*/ 221014 h 606866"/>
              <a:gd name="connsiteX30" fmla="*/ 575688 w 586565"/>
              <a:gd name="connsiteY30" fmla="*/ 223555 h 606866"/>
              <a:gd name="connsiteX31" fmla="*/ 578323 w 586565"/>
              <a:gd name="connsiteY31" fmla="*/ 229997 h 606866"/>
              <a:gd name="connsiteX32" fmla="*/ 575688 w 586565"/>
              <a:gd name="connsiteY32" fmla="*/ 236440 h 606866"/>
              <a:gd name="connsiteX33" fmla="*/ 569235 w 586565"/>
              <a:gd name="connsiteY33" fmla="*/ 239071 h 606866"/>
              <a:gd name="connsiteX34" fmla="*/ 490353 w 586565"/>
              <a:gd name="connsiteY34" fmla="*/ 239071 h 606866"/>
              <a:gd name="connsiteX35" fmla="*/ 490353 w 586565"/>
              <a:gd name="connsiteY35" fmla="*/ 291972 h 606866"/>
              <a:gd name="connsiteX36" fmla="*/ 561511 w 586565"/>
              <a:gd name="connsiteY36" fmla="*/ 291972 h 606866"/>
              <a:gd name="connsiteX37" fmla="*/ 567963 w 586565"/>
              <a:gd name="connsiteY37" fmla="*/ 294512 h 606866"/>
              <a:gd name="connsiteX38" fmla="*/ 570508 w 586565"/>
              <a:gd name="connsiteY38" fmla="*/ 300955 h 606866"/>
              <a:gd name="connsiteX39" fmla="*/ 567963 w 586565"/>
              <a:gd name="connsiteY39" fmla="*/ 307488 h 606866"/>
              <a:gd name="connsiteX40" fmla="*/ 561511 w 586565"/>
              <a:gd name="connsiteY40" fmla="*/ 310029 h 606866"/>
              <a:gd name="connsiteX41" fmla="*/ 490353 w 586565"/>
              <a:gd name="connsiteY41" fmla="*/ 310029 h 606866"/>
              <a:gd name="connsiteX42" fmla="*/ 490353 w 586565"/>
              <a:gd name="connsiteY42" fmla="*/ 359027 h 606866"/>
              <a:gd name="connsiteX43" fmla="*/ 569235 w 586565"/>
              <a:gd name="connsiteY43" fmla="*/ 359027 h 606866"/>
              <a:gd name="connsiteX44" fmla="*/ 575688 w 586565"/>
              <a:gd name="connsiteY44" fmla="*/ 361659 h 606866"/>
              <a:gd name="connsiteX45" fmla="*/ 578323 w 586565"/>
              <a:gd name="connsiteY45" fmla="*/ 368101 h 606866"/>
              <a:gd name="connsiteX46" fmla="*/ 575688 w 586565"/>
              <a:gd name="connsiteY46" fmla="*/ 374544 h 606866"/>
              <a:gd name="connsiteX47" fmla="*/ 569235 w 586565"/>
              <a:gd name="connsiteY47" fmla="*/ 377175 h 606866"/>
              <a:gd name="connsiteX48" fmla="*/ 480083 w 586565"/>
              <a:gd name="connsiteY48" fmla="*/ 377175 h 606866"/>
              <a:gd name="connsiteX49" fmla="*/ 472268 w 586565"/>
              <a:gd name="connsiteY49" fmla="*/ 374544 h 606866"/>
              <a:gd name="connsiteX50" fmla="*/ 469723 w 586565"/>
              <a:gd name="connsiteY50" fmla="*/ 366831 h 606866"/>
              <a:gd name="connsiteX51" fmla="*/ 469723 w 586565"/>
              <a:gd name="connsiteY51" fmla="*/ 231358 h 606866"/>
              <a:gd name="connsiteX52" fmla="*/ 472268 w 586565"/>
              <a:gd name="connsiteY52" fmla="*/ 223555 h 606866"/>
              <a:gd name="connsiteX53" fmla="*/ 480083 w 586565"/>
              <a:gd name="connsiteY53" fmla="*/ 221014 h 606866"/>
              <a:gd name="connsiteX54" fmla="*/ 306843 w 586565"/>
              <a:gd name="connsiteY54" fmla="*/ 218333 h 606866"/>
              <a:gd name="connsiteX55" fmla="*/ 317204 w 586565"/>
              <a:gd name="connsiteY55" fmla="*/ 224778 h 606866"/>
              <a:gd name="connsiteX56" fmla="*/ 370188 w 586565"/>
              <a:gd name="connsiteY56" fmla="*/ 355210 h 606866"/>
              <a:gd name="connsiteX57" fmla="*/ 423172 w 586565"/>
              <a:gd name="connsiteY57" fmla="*/ 224778 h 606866"/>
              <a:gd name="connsiteX58" fmla="*/ 432170 w 586565"/>
              <a:gd name="connsiteY58" fmla="*/ 218333 h 606866"/>
              <a:gd name="connsiteX59" fmla="*/ 442530 w 586565"/>
              <a:gd name="connsiteY59" fmla="*/ 220965 h 606866"/>
              <a:gd name="connsiteX60" fmla="*/ 445166 w 586565"/>
              <a:gd name="connsiteY60" fmla="*/ 227410 h 606866"/>
              <a:gd name="connsiteX61" fmla="*/ 443803 w 586565"/>
              <a:gd name="connsiteY61" fmla="*/ 232584 h 606866"/>
              <a:gd name="connsiteX62" fmla="*/ 388274 w 586565"/>
              <a:gd name="connsiteY62" fmla="*/ 366829 h 606866"/>
              <a:gd name="connsiteX63" fmla="*/ 374005 w 586565"/>
              <a:gd name="connsiteY63" fmla="*/ 377176 h 606866"/>
              <a:gd name="connsiteX64" fmla="*/ 368916 w 586565"/>
              <a:gd name="connsiteY64" fmla="*/ 377176 h 606866"/>
              <a:gd name="connsiteX65" fmla="*/ 354647 w 586565"/>
              <a:gd name="connsiteY65" fmla="*/ 366829 h 606866"/>
              <a:gd name="connsiteX66" fmla="*/ 299118 w 586565"/>
              <a:gd name="connsiteY66" fmla="*/ 232584 h 606866"/>
              <a:gd name="connsiteX67" fmla="*/ 297755 w 586565"/>
              <a:gd name="connsiteY67" fmla="*/ 227410 h 606866"/>
              <a:gd name="connsiteX68" fmla="*/ 300391 w 586565"/>
              <a:gd name="connsiteY68" fmla="*/ 220965 h 606866"/>
              <a:gd name="connsiteX69" fmla="*/ 306843 w 586565"/>
              <a:gd name="connsiteY69" fmla="*/ 218333 h 606866"/>
              <a:gd name="connsiteX70" fmla="*/ 16040 w 586565"/>
              <a:gd name="connsiteY70" fmla="*/ 218333 h 606866"/>
              <a:gd name="connsiteX71" fmla="*/ 23761 w 586565"/>
              <a:gd name="connsiteY71" fmla="*/ 220966 h 606866"/>
              <a:gd name="connsiteX72" fmla="*/ 26396 w 586565"/>
              <a:gd name="connsiteY72" fmla="*/ 228682 h 606866"/>
              <a:gd name="connsiteX73" fmla="*/ 26396 w 586565"/>
              <a:gd name="connsiteY73" fmla="*/ 355228 h 606866"/>
              <a:gd name="connsiteX74" fmla="*/ 99978 w 586565"/>
              <a:gd name="connsiteY74" fmla="*/ 355228 h 606866"/>
              <a:gd name="connsiteX75" fmla="*/ 106428 w 586565"/>
              <a:gd name="connsiteY75" fmla="*/ 357770 h 606866"/>
              <a:gd name="connsiteX76" fmla="*/ 109062 w 586565"/>
              <a:gd name="connsiteY76" fmla="*/ 365577 h 606866"/>
              <a:gd name="connsiteX77" fmla="*/ 106428 w 586565"/>
              <a:gd name="connsiteY77" fmla="*/ 373293 h 606866"/>
              <a:gd name="connsiteX78" fmla="*/ 98706 w 586565"/>
              <a:gd name="connsiteY78" fmla="*/ 375835 h 606866"/>
              <a:gd name="connsiteX79" fmla="*/ 19946 w 586565"/>
              <a:gd name="connsiteY79" fmla="*/ 375835 h 606866"/>
              <a:gd name="connsiteX80" fmla="*/ 9590 w 586565"/>
              <a:gd name="connsiteY80" fmla="*/ 372022 h 606866"/>
              <a:gd name="connsiteX81" fmla="*/ 5684 w 586565"/>
              <a:gd name="connsiteY81" fmla="*/ 361674 h 606866"/>
              <a:gd name="connsiteX82" fmla="*/ 5684 w 586565"/>
              <a:gd name="connsiteY82" fmla="*/ 228682 h 606866"/>
              <a:gd name="connsiteX83" fmla="*/ 8318 w 586565"/>
              <a:gd name="connsiteY83" fmla="*/ 220966 h 606866"/>
              <a:gd name="connsiteX84" fmla="*/ 16040 w 586565"/>
              <a:gd name="connsiteY84" fmla="*/ 218333 h 606866"/>
              <a:gd name="connsiteX85" fmla="*/ 204668 w 586565"/>
              <a:gd name="connsiteY85" fmla="*/ 217062 h 606866"/>
              <a:gd name="connsiteX86" fmla="*/ 261573 w 586565"/>
              <a:gd name="connsiteY86" fmla="*/ 239028 h 606866"/>
              <a:gd name="connsiteX87" fmla="*/ 283571 w 586565"/>
              <a:gd name="connsiteY87" fmla="*/ 297118 h 606866"/>
              <a:gd name="connsiteX88" fmla="*/ 261573 w 586565"/>
              <a:gd name="connsiteY88" fmla="*/ 355209 h 606866"/>
              <a:gd name="connsiteX89" fmla="*/ 204668 w 586565"/>
              <a:gd name="connsiteY89" fmla="*/ 377174 h 606866"/>
              <a:gd name="connsiteX90" fmla="*/ 147855 w 586565"/>
              <a:gd name="connsiteY90" fmla="*/ 355209 h 606866"/>
              <a:gd name="connsiteX91" fmla="*/ 125857 w 586565"/>
              <a:gd name="connsiteY91" fmla="*/ 297118 h 606866"/>
              <a:gd name="connsiteX92" fmla="*/ 147855 w 586565"/>
              <a:gd name="connsiteY92" fmla="*/ 239028 h 606866"/>
              <a:gd name="connsiteX93" fmla="*/ 204668 w 586565"/>
              <a:gd name="connsiteY93" fmla="*/ 217062 h 606866"/>
              <a:gd name="connsiteX94" fmla="*/ 433825 w 586565"/>
              <a:gd name="connsiteY94" fmla="*/ 709 h 606866"/>
              <a:gd name="connsiteX95" fmla="*/ 478720 w 586565"/>
              <a:gd name="connsiteY95" fmla="*/ 13163 h 606866"/>
              <a:gd name="connsiteX96" fmla="*/ 584786 w 586565"/>
              <a:gd name="connsiteY96" fmla="*/ 125412 h 606866"/>
              <a:gd name="connsiteX97" fmla="*/ 570516 w 586565"/>
              <a:gd name="connsiteY97" fmla="*/ 157717 h 606866"/>
              <a:gd name="connsiteX98" fmla="*/ 562791 w 586565"/>
              <a:gd name="connsiteY98" fmla="*/ 158987 h 606866"/>
              <a:gd name="connsiteX99" fmla="*/ 539523 w 586565"/>
              <a:gd name="connsiteY99" fmla="*/ 142199 h 606866"/>
              <a:gd name="connsiteX100" fmla="*/ 460633 w 586565"/>
              <a:gd name="connsiteY100" fmla="*/ 58353 h 606866"/>
              <a:gd name="connsiteX101" fmla="*/ 312032 w 586565"/>
              <a:gd name="connsiteY101" fmla="*/ 104813 h 606866"/>
              <a:gd name="connsiteX102" fmla="*/ 299126 w 586565"/>
              <a:gd name="connsiteY102" fmla="*/ 111256 h 606866"/>
              <a:gd name="connsiteX103" fmla="*/ 274495 w 586565"/>
              <a:gd name="connsiteY103" fmla="*/ 104813 h 606866"/>
              <a:gd name="connsiteX104" fmla="*/ 128439 w 586565"/>
              <a:gd name="connsiteY104" fmla="*/ 59623 h 606866"/>
              <a:gd name="connsiteX105" fmla="*/ 49639 w 586565"/>
              <a:gd name="connsiteY105" fmla="*/ 143470 h 606866"/>
              <a:gd name="connsiteX106" fmla="*/ 25009 w 586565"/>
              <a:gd name="connsiteY106" fmla="*/ 158987 h 606866"/>
              <a:gd name="connsiteX107" fmla="*/ 16011 w 586565"/>
              <a:gd name="connsiteY107" fmla="*/ 157717 h 606866"/>
              <a:gd name="connsiteX108" fmla="*/ 1742 w 586565"/>
              <a:gd name="connsiteY108" fmla="*/ 125412 h 606866"/>
              <a:gd name="connsiteX109" fmla="*/ 107807 w 586565"/>
              <a:gd name="connsiteY109" fmla="*/ 13163 h 606866"/>
              <a:gd name="connsiteX110" fmla="*/ 292582 w 586565"/>
              <a:gd name="connsiteY110" fmla="*/ 53181 h 606866"/>
              <a:gd name="connsiteX111" fmla="*/ 433825 w 586565"/>
              <a:gd name="connsiteY111" fmla="*/ 709 h 6068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Lst>
            <a:rect l="l" t="t" r="r" b="b"/>
            <a:pathLst>
              <a:path w="586565" h="606866">
                <a:moveTo>
                  <a:pt x="389076" y="461519"/>
                </a:moveTo>
                <a:cubicBezTo>
                  <a:pt x="395687" y="461031"/>
                  <a:pt x="402457" y="462960"/>
                  <a:pt x="407637" y="467453"/>
                </a:cubicBezTo>
                <a:cubicBezTo>
                  <a:pt x="417997" y="476529"/>
                  <a:pt x="419269" y="493320"/>
                  <a:pt x="410272" y="503577"/>
                </a:cubicBezTo>
                <a:cubicBezTo>
                  <a:pt x="405093" y="508750"/>
                  <a:pt x="399913" y="515195"/>
                  <a:pt x="394733" y="521639"/>
                </a:cubicBezTo>
                <a:cubicBezTo>
                  <a:pt x="370197" y="551409"/>
                  <a:pt x="337846" y="588804"/>
                  <a:pt x="308130" y="604325"/>
                </a:cubicBezTo>
                <a:cubicBezTo>
                  <a:pt x="302950" y="605595"/>
                  <a:pt x="299134" y="606866"/>
                  <a:pt x="295226" y="606866"/>
                </a:cubicBezTo>
                <a:lnTo>
                  <a:pt x="293954" y="606866"/>
                </a:lnTo>
                <a:lnTo>
                  <a:pt x="292591" y="606866"/>
                </a:lnTo>
                <a:cubicBezTo>
                  <a:pt x="288774" y="606866"/>
                  <a:pt x="284866" y="605595"/>
                  <a:pt x="280959" y="604325"/>
                </a:cubicBezTo>
                <a:cubicBezTo>
                  <a:pt x="251243" y="588804"/>
                  <a:pt x="220255" y="551409"/>
                  <a:pt x="194447" y="521639"/>
                </a:cubicBezTo>
                <a:cubicBezTo>
                  <a:pt x="189267" y="515195"/>
                  <a:pt x="182815" y="508750"/>
                  <a:pt x="178907" y="503577"/>
                </a:cubicBezTo>
                <a:cubicBezTo>
                  <a:pt x="169820" y="493320"/>
                  <a:pt x="171183" y="477800"/>
                  <a:pt x="181452" y="467453"/>
                </a:cubicBezTo>
                <a:cubicBezTo>
                  <a:pt x="186632" y="462960"/>
                  <a:pt x="193106" y="461031"/>
                  <a:pt x="199581" y="461519"/>
                </a:cubicBezTo>
                <a:cubicBezTo>
                  <a:pt x="206056" y="462007"/>
                  <a:pt x="212531" y="464911"/>
                  <a:pt x="217711" y="470085"/>
                </a:cubicBezTo>
                <a:cubicBezTo>
                  <a:pt x="222799" y="475168"/>
                  <a:pt x="227979" y="481703"/>
                  <a:pt x="234431" y="489418"/>
                </a:cubicBezTo>
                <a:cubicBezTo>
                  <a:pt x="252606" y="510021"/>
                  <a:pt x="275870" y="537159"/>
                  <a:pt x="295226" y="552680"/>
                </a:cubicBezTo>
                <a:cubicBezTo>
                  <a:pt x="314582" y="538430"/>
                  <a:pt x="337846" y="511382"/>
                  <a:pt x="354658" y="489418"/>
                </a:cubicBezTo>
                <a:cubicBezTo>
                  <a:pt x="361110" y="481703"/>
                  <a:pt x="366289" y="475168"/>
                  <a:pt x="371469" y="470085"/>
                </a:cubicBezTo>
                <a:cubicBezTo>
                  <a:pt x="376013" y="464911"/>
                  <a:pt x="382465" y="462007"/>
                  <a:pt x="389076" y="461519"/>
                </a:cubicBezTo>
                <a:close/>
                <a:moveTo>
                  <a:pt x="204668" y="236395"/>
                </a:moveTo>
                <a:cubicBezTo>
                  <a:pt x="186579" y="236395"/>
                  <a:pt x="172398" y="242840"/>
                  <a:pt x="162036" y="254458"/>
                </a:cubicBezTo>
                <a:cubicBezTo>
                  <a:pt x="151673" y="266076"/>
                  <a:pt x="146492" y="280326"/>
                  <a:pt x="146492" y="298389"/>
                </a:cubicBezTo>
                <a:cubicBezTo>
                  <a:pt x="146492" y="315181"/>
                  <a:pt x="151673" y="330702"/>
                  <a:pt x="162036" y="342320"/>
                </a:cubicBezTo>
                <a:cubicBezTo>
                  <a:pt x="172398" y="353938"/>
                  <a:pt x="186579" y="360383"/>
                  <a:pt x="204668" y="360383"/>
                </a:cubicBezTo>
                <a:cubicBezTo>
                  <a:pt x="222758" y="360383"/>
                  <a:pt x="237029" y="353938"/>
                  <a:pt x="247392" y="342320"/>
                </a:cubicBezTo>
                <a:cubicBezTo>
                  <a:pt x="257664" y="330702"/>
                  <a:pt x="262845" y="316451"/>
                  <a:pt x="262845" y="298389"/>
                </a:cubicBezTo>
                <a:cubicBezTo>
                  <a:pt x="262845" y="280326"/>
                  <a:pt x="257664" y="266076"/>
                  <a:pt x="247392" y="254458"/>
                </a:cubicBezTo>
                <a:cubicBezTo>
                  <a:pt x="237029" y="242840"/>
                  <a:pt x="222758" y="236395"/>
                  <a:pt x="204668" y="236395"/>
                </a:cubicBezTo>
                <a:close/>
                <a:moveTo>
                  <a:pt x="480083" y="221014"/>
                </a:moveTo>
                <a:lnTo>
                  <a:pt x="569235" y="221014"/>
                </a:lnTo>
                <a:cubicBezTo>
                  <a:pt x="571780" y="221014"/>
                  <a:pt x="574415" y="222284"/>
                  <a:pt x="575688" y="223555"/>
                </a:cubicBezTo>
                <a:cubicBezTo>
                  <a:pt x="576960" y="224825"/>
                  <a:pt x="578323" y="227456"/>
                  <a:pt x="578323" y="229997"/>
                </a:cubicBezTo>
                <a:cubicBezTo>
                  <a:pt x="578323" y="232629"/>
                  <a:pt x="576960" y="235169"/>
                  <a:pt x="575688" y="236440"/>
                </a:cubicBezTo>
                <a:cubicBezTo>
                  <a:pt x="574415" y="237801"/>
                  <a:pt x="571780" y="239071"/>
                  <a:pt x="569235" y="239071"/>
                </a:cubicBezTo>
                <a:lnTo>
                  <a:pt x="490353" y="239071"/>
                </a:lnTo>
                <a:lnTo>
                  <a:pt x="490353" y="291972"/>
                </a:lnTo>
                <a:lnTo>
                  <a:pt x="561511" y="291972"/>
                </a:lnTo>
                <a:cubicBezTo>
                  <a:pt x="564055" y="291972"/>
                  <a:pt x="566691" y="293242"/>
                  <a:pt x="567963" y="294512"/>
                </a:cubicBezTo>
                <a:cubicBezTo>
                  <a:pt x="569235" y="295873"/>
                  <a:pt x="570508" y="298414"/>
                  <a:pt x="570508" y="300955"/>
                </a:cubicBezTo>
                <a:cubicBezTo>
                  <a:pt x="570508" y="303586"/>
                  <a:pt x="569235" y="306127"/>
                  <a:pt x="567963" y="307488"/>
                </a:cubicBezTo>
                <a:cubicBezTo>
                  <a:pt x="566691" y="308758"/>
                  <a:pt x="564055" y="310029"/>
                  <a:pt x="561511" y="310029"/>
                </a:cubicBezTo>
                <a:lnTo>
                  <a:pt x="490353" y="310029"/>
                </a:lnTo>
                <a:lnTo>
                  <a:pt x="490353" y="359027"/>
                </a:lnTo>
                <a:lnTo>
                  <a:pt x="569235" y="359027"/>
                </a:lnTo>
                <a:cubicBezTo>
                  <a:pt x="571780" y="359027"/>
                  <a:pt x="574415" y="360388"/>
                  <a:pt x="575688" y="361659"/>
                </a:cubicBezTo>
                <a:cubicBezTo>
                  <a:pt x="576960" y="362929"/>
                  <a:pt x="578323" y="365561"/>
                  <a:pt x="578323" y="368101"/>
                </a:cubicBezTo>
                <a:cubicBezTo>
                  <a:pt x="578323" y="370733"/>
                  <a:pt x="576960" y="373273"/>
                  <a:pt x="575688" y="374544"/>
                </a:cubicBezTo>
                <a:cubicBezTo>
                  <a:pt x="574415" y="375814"/>
                  <a:pt x="571780" y="377175"/>
                  <a:pt x="569235" y="377175"/>
                </a:cubicBezTo>
                <a:lnTo>
                  <a:pt x="480083" y="377175"/>
                </a:lnTo>
                <a:cubicBezTo>
                  <a:pt x="476175" y="377175"/>
                  <a:pt x="473631" y="377175"/>
                  <a:pt x="472268" y="374544"/>
                </a:cubicBezTo>
                <a:cubicBezTo>
                  <a:pt x="470995" y="372003"/>
                  <a:pt x="469723" y="369372"/>
                  <a:pt x="469723" y="366831"/>
                </a:cubicBezTo>
                <a:lnTo>
                  <a:pt x="469723" y="231358"/>
                </a:lnTo>
                <a:cubicBezTo>
                  <a:pt x="469723" y="227456"/>
                  <a:pt x="469723" y="226186"/>
                  <a:pt x="472268" y="223555"/>
                </a:cubicBezTo>
                <a:cubicBezTo>
                  <a:pt x="474903" y="222284"/>
                  <a:pt x="477448" y="221014"/>
                  <a:pt x="480083" y="221014"/>
                </a:cubicBezTo>
                <a:close/>
                <a:moveTo>
                  <a:pt x="306843" y="218333"/>
                </a:moveTo>
                <a:cubicBezTo>
                  <a:pt x="312023" y="218333"/>
                  <a:pt x="314568" y="219604"/>
                  <a:pt x="317204" y="224778"/>
                </a:cubicBezTo>
                <a:lnTo>
                  <a:pt x="370188" y="355210"/>
                </a:lnTo>
                <a:lnTo>
                  <a:pt x="423172" y="224778"/>
                </a:lnTo>
                <a:cubicBezTo>
                  <a:pt x="425717" y="220965"/>
                  <a:pt x="428353" y="218333"/>
                  <a:pt x="432170" y="218333"/>
                </a:cubicBezTo>
                <a:cubicBezTo>
                  <a:pt x="436078" y="218333"/>
                  <a:pt x="441258" y="218333"/>
                  <a:pt x="442530" y="220965"/>
                </a:cubicBezTo>
                <a:cubicBezTo>
                  <a:pt x="443803" y="223507"/>
                  <a:pt x="445166" y="224778"/>
                  <a:pt x="445166" y="227410"/>
                </a:cubicBezTo>
                <a:cubicBezTo>
                  <a:pt x="445166" y="229951"/>
                  <a:pt x="443803" y="231222"/>
                  <a:pt x="443803" y="232584"/>
                </a:cubicBezTo>
                <a:lnTo>
                  <a:pt x="388274" y="366829"/>
                </a:lnTo>
                <a:cubicBezTo>
                  <a:pt x="384366" y="373273"/>
                  <a:pt x="380549" y="377176"/>
                  <a:pt x="374005" y="377176"/>
                </a:cubicBezTo>
                <a:lnTo>
                  <a:pt x="368916" y="377176"/>
                </a:lnTo>
                <a:cubicBezTo>
                  <a:pt x="362372" y="377176"/>
                  <a:pt x="357283" y="373273"/>
                  <a:pt x="354647" y="366829"/>
                </a:cubicBezTo>
                <a:lnTo>
                  <a:pt x="299118" y="232584"/>
                </a:lnTo>
                <a:cubicBezTo>
                  <a:pt x="297755" y="231222"/>
                  <a:pt x="297755" y="229951"/>
                  <a:pt x="297755" y="227410"/>
                </a:cubicBezTo>
                <a:cubicBezTo>
                  <a:pt x="297755" y="224778"/>
                  <a:pt x="299118" y="222236"/>
                  <a:pt x="300391" y="220965"/>
                </a:cubicBezTo>
                <a:cubicBezTo>
                  <a:pt x="301663" y="219604"/>
                  <a:pt x="304208" y="218333"/>
                  <a:pt x="306843" y="218333"/>
                </a:cubicBezTo>
                <a:close/>
                <a:moveTo>
                  <a:pt x="16040" y="218333"/>
                </a:moveTo>
                <a:cubicBezTo>
                  <a:pt x="19946" y="218333"/>
                  <a:pt x="21218" y="218333"/>
                  <a:pt x="23761" y="220966"/>
                </a:cubicBezTo>
                <a:cubicBezTo>
                  <a:pt x="25033" y="223507"/>
                  <a:pt x="26396" y="226140"/>
                  <a:pt x="26396" y="228682"/>
                </a:cubicBezTo>
                <a:lnTo>
                  <a:pt x="26396" y="355228"/>
                </a:lnTo>
                <a:lnTo>
                  <a:pt x="99978" y="355228"/>
                </a:lnTo>
                <a:cubicBezTo>
                  <a:pt x="103884" y="355228"/>
                  <a:pt x="106428" y="356499"/>
                  <a:pt x="106428" y="357770"/>
                </a:cubicBezTo>
                <a:cubicBezTo>
                  <a:pt x="107790" y="360403"/>
                  <a:pt x="109062" y="362944"/>
                  <a:pt x="109062" y="365577"/>
                </a:cubicBezTo>
                <a:cubicBezTo>
                  <a:pt x="109062" y="369390"/>
                  <a:pt x="109062" y="372022"/>
                  <a:pt x="106428" y="373293"/>
                </a:cubicBezTo>
                <a:cubicBezTo>
                  <a:pt x="103884" y="374564"/>
                  <a:pt x="101340" y="375835"/>
                  <a:pt x="98706" y="375835"/>
                </a:cubicBezTo>
                <a:lnTo>
                  <a:pt x="19946" y="375835"/>
                </a:lnTo>
                <a:cubicBezTo>
                  <a:pt x="16040" y="375835"/>
                  <a:pt x="12134" y="374564"/>
                  <a:pt x="9590" y="372022"/>
                </a:cubicBezTo>
                <a:cubicBezTo>
                  <a:pt x="6956" y="369390"/>
                  <a:pt x="5684" y="365577"/>
                  <a:pt x="5684" y="361674"/>
                </a:cubicBezTo>
                <a:lnTo>
                  <a:pt x="5684" y="228682"/>
                </a:lnTo>
                <a:cubicBezTo>
                  <a:pt x="5684" y="224778"/>
                  <a:pt x="6956" y="223507"/>
                  <a:pt x="8318" y="220966"/>
                </a:cubicBezTo>
                <a:cubicBezTo>
                  <a:pt x="10862" y="219604"/>
                  <a:pt x="12134" y="218333"/>
                  <a:pt x="16040" y="218333"/>
                </a:cubicBezTo>
                <a:close/>
                <a:moveTo>
                  <a:pt x="204668" y="217062"/>
                </a:moveTo>
                <a:cubicBezTo>
                  <a:pt x="227939" y="217062"/>
                  <a:pt x="247392" y="223506"/>
                  <a:pt x="261573" y="239028"/>
                </a:cubicBezTo>
                <a:cubicBezTo>
                  <a:pt x="275844" y="254458"/>
                  <a:pt x="283571" y="273882"/>
                  <a:pt x="283571" y="297118"/>
                </a:cubicBezTo>
                <a:cubicBezTo>
                  <a:pt x="282298" y="321625"/>
                  <a:pt x="275844" y="340958"/>
                  <a:pt x="261573" y="355209"/>
                </a:cubicBezTo>
                <a:cubicBezTo>
                  <a:pt x="247392" y="370639"/>
                  <a:pt x="229303" y="378445"/>
                  <a:pt x="204668" y="377174"/>
                </a:cubicBezTo>
                <a:cubicBezTo>
                  <a:pt x="181398" y="377174"/>
                  <a:pt x="162036" y="370639"/>
                  <a:pt x="147855" y="355209"/>
                </a:cubicBezTo>
                <a:cubicBezTo>
                  <a:pt x="133584" y="339688"/>
                  <a:pt x="125857" y="320354"/>
                  <a:pt x="125857" y="297118"/>
                </a:cubicBezTo>
                <a:cubicBezTo>
                  <a:pt x="125857" y="272611"/>
                  <a:pt x="133584" y="254458"/>
                  <a:pt x="147855" y="239028"/>
                </a:cubicBezTo>
                <a:cubicBezTo>
                  <a:pt x="162036" y="224777"/>
                  <a:pt x="181398" y="217062"/>
                  <a:pt x="204668" y="217062"/>
                </a:cubicBezTo>
                <a:close/>
                <a:moveTo>
                  <a:pt x="433825" y="709"/>
                </a:moveTo>
                <a:cubicBezTo>
                  <a:pt x="449153" y="2263"/>
                  <a:pt x="464178" y="6380"/>
                  <a:pt x="478720" y="13163"/>
                </a:cubicBezTo>
                <a:cubicBezTo>
                  <a:pt x="526617" y="35123"/>
                  <a:pt x="566699" y="76411"/>
                  <a:pt x="584786" y="125412"/>
                </a:cubicBezTo>
                <a:cubicBezTo>
                  <a:pt x="589966" y="138298"/>
                  <a:pt x="583422" y="152544"/>
                  <a:pt x="570516" y="157717"/>
                </a:cubicBezTo>
                <a:cubicBezTo>
                  <a:pt x="567971" y="158987"/>
                  <a:pt x="565336" y="158987"/>
                  <a:pt x="562791" y="158987"/>
                </a:cubicBezTo>
                <a:cubicBezTo>
                  <a:pt x="552430" y="158987"/>
                  <a:pt x="543432" y="152544"/>
                  <a:pt x="539523" y="142199"/>
                </a:cubicBezTo>
                <a:cubicBezTo>
                  <a:pt x="525254" y="106084"/>
                  <a:pt x="496897" y="73779"/>
                  <a:pt x="460633" y="58353"/>
                </a:cubicBezTo>
                <a:cubicBezTo>
                  <a:pt x="399920" y="32491"/>
                  <a:pt x="341752" y="76411"/>
                  <a:pt x="312032" y="104813"/>
                </a:cubicBezTo>
                <a:cubicBezTo>
                  <a:pt x="308124" y="108625"/>
                  <a:pt x="304215" y="109986"/>
                  <a:pt x="299126" y="111256"/>
                </a:cubicBezTo>
                <a:cubicBezTo>
                  <a:pt x="290037" y="113797"/>
                  <a:pt x="280948" y="111256"/>
                  <a:pt x="274495" y="104813"/>
                </a:cubicBezTo>
                <a:cubicBezTo>
                  <a:pt x="246047" y="76411"/>
                  <a:pt x="187879" y="32491"/>
                  <a:pt x="128439" y="59623"/>
                </a:cubicBezTo>
                <a:cubicBezTo>
                  <a:pt x="92266" y="76411"/>
                  <a:pt x="62545" y="107354"/>
                  <a:pt x="49639" y="143470"/>
                </a:cubicBezTo>
                <a:cubicBezTo>
                  <a:pt x="45731" y="153815"/>
                  <a:pt x="35370" y="158987"/>
                  <a:pt x="25009" y="158987"/>
                </a:cubicBezTo>
                <a:cubicBezTo>
                  <a:pt x="22464" y="158987"/>
                  <a:pt x="18556" y="158987"/>
                  <a:pt x="16011" y="157717"/>
                </a:cubicBezTo>
                <a:cubicBezTo>
                  <a:pt x="3105" y="152544"/>
                  <a:pt x="-3348" y="138298"/>
                  <a:pt x="1742" y="125412"/>
                </a:cubicBezTo>
                <a:cubicBezTo>
                  <a:pt x="19919" y="76411"/>
                  <a:pt x="59910" y="35123"/>
                  <a:pt x="107807" y="13163"/>
                </a:cubicBezTo>
                <a:cubicBezTo>
                  <a:pt x="164612" y="-12699"/>
                  <a:pt x="231869" y="2818"/>
                  <a:pt x="292582" y="53181"/>
                </a:cubicBezTo>
                <a:cubicBezTo>
                  <a:pt x="339139" y="14456"/>
                  <a:pt x="387843" y="-3953"/>
                  <a:pt x="433825" y="709"/>
                </a:cubicBezTo>
                <a:close/>
              </a:path>
            </a:pathLst>
          </a:custGeom>
          <a:solidFill>
            <a:srgbClr val="F7567C"/>
          </a:solidFill>
          <a:ln>
            <a:noFill/>
          </a:ln>
        </p:spPr>
      </p:sp>
      <p:sp>
        <p:nvSpPr>
          <p:cNvPr id="7" name="heart_225420"/>
          <p:cNvSpPr>
            <a:spLocks noChangeAspect="1"/>
          </p:cNvSpPr>
          <p:nvPr/>
        </p:nvSpPr>
        <p:spPr bwMode="auto">
          <a:xfrm>
            <a:off x="3418138" y="3602257"/>
            <a:ext cx="609685" cy="527057"/>
          </a:xfrm>
          <a:custGeom>
            <a:avLst/>
            <a:gdLst>
              <a:gd name="connsiteX0" fmla="*/ 597490 w 607639"/>
              <a:gd name="connsiteY0" fmla="*/ 374067 h 525289"/>
              <a:gd name="connsiteX1" fmla="*/ 607639 w 607639"/>
              <a:gd name="connsiteY1" fmla="*/ 384199 h 525289"/>
              <a:gd name="connsiteX2" fmla="*/ 486024 w 607639"/>
              <a:gd name="connsiteY2" fmla="*/ 505601 h 525289"/>
              <a:gd name="connsiteX3" fmla="*/ 475964 w 607639"/>
              <a:gd name="connsiteY3" fmla="*/ 495469 h 525289"/>
              <a:gd name="connsiteX4" fmla="*/ 486024 w 607639"/>
              <a:gd name="connsiteY4" fmla="*/ 485338 h 525289"/>
              <a:gd name="connsiteX5" fmla="*/ 587340 w 607639"/>
              <a:gd name="connsiteY5" fmla="*/ 384199 h 525289"/>
              <a:gd name="connsiteX6" fmla="*/ 597490 w 607639"/>
              <a:gd name="connsiteY6" fmla="*/ 374067 h 525289"/>
              <a:gd name="connsiteX7" fmla="*/ 556985 w 607639"/>
              <a:gd name="connsiteY7" fmla="*/ 374067 h 525289"/>
              <a:gd name="connsiteX8" fmla="*/ 567135 w 607639"/>
              <a:gd name="connsiteY8" fmla="*/ 384193 h 525289"/>
              <a:gd name="connsiteX9" fmla="*/ 486025 w 607639"/>
              <a:gd name="connsiteY9" fmla="*/ 465026 h 525289"/>
              <a:gd name="connsiteX10" fmla="*/ 475964 w 607639"/>
              <a:gd name="connsiteY10" fmla="*/ 454989 h 525289"/>
              <a:gd name="connsiteX11" fmla="*/ 486025 w 607639"/>
              <a:gd name="connsiteY11" fmla="*/ 444862 h 525289"/>
              <a:gd name="connsiteX12" fmla="*/ 546835 w 607639"/>
              <a:gd name="connsiteY12" fmla="*/ 384193 h 525289"/>
              <a:gd name="connsiteX13" fmla="*/ 556985 w 607639"/>
              <a:gd name="connsiteY13" fmla="*/ 374067 h 525289"/>
              <a:gd name="connsiteX14" fmla="*/ 426216 w 607639"/>
              <a:gd name="connsiteY14" fmla="*/ 101049 h 525289"/>
              <a:gd name="connsiteX15" fmla="*/ 416160 w 607639"/>
              <a:gd name="connsiteY15" fmla="*/ 111180 h 525289"/>
              <a:gd name="connsiteX16" fmla="*/ 426216 w 607639"/>
              <a:gd name="connsiteY16" fmla="*/ 121311 h 525289"/>
              <a:gd name="connsiteX17" fmla="*/ 490385 w 607639"/>
              <a:gd name="connsiteY17" fmla="*/ 155346 h 525289"/>
              <a:gd name="connsiteX18" fmla="*/ 497861 w 607639"/>
              <a:gd name="connsiteY18" fmla="*/ 158723 h 525289"/>
              <a:gd name="connsiteX19" fmla="*/ 504625 w 607639"/>
              <a:gd name="connsiteY19" fmla="*/ 156145 h 525289"/>
              <a:gd name="connsiteX20" fmla="*/ 505426 w 607639"/>
              <a:gd name="connsiteY20" fmla="*/ 141838 h 525289"/>
              <a:gd name="connsiteX21" fmla="*/ 426216 w 607639"/>
              <a:gd name="connsiteY21" fmla="*/ 101049 h 525289"/>
              <a:gd name="connsiteX22" fmla="*/ 215377 w 607639"/>
              <a:gd name="connsiteY22" fmla="*/ 60616 h 525289"/>
              <a:gd name="connsiteX23" fmla="*/ 320396 w 607639"/>
              <a:gd name="connsiteY23" fmla="*/ 128864 h 525289"/>
              <a:gd name="connsiteX24" fmla="*/ 426216 w 607639"/>
              <a:gd name="connsiteY24" fmla="*/ 60616 h 525289"/>
              <a:gd name="connsiteX25" fmla="*/ 535508 w 607639"/>
              <a:gd name="connsiteY25" fmla="*/ 114823 h 525289"/>
              <a:gd name="connsiteX26" fmla="*/ 520200 w 607639"/>
              <a:gd name="connsiteY26" fmla="*/ 324100 h 525289"/>
              <a:gd name="connsiteX27" fmla="*/ 328139 w 607639"/>
              <a:gd name="connsiteY27" fmla="*/ 522179 h 525289"/>
              <a:gd name="connsiteX28" fmla="*/ 320841 w 607639"/>
              <a:gd name="connsiteY28" fmla="*/ 525289 h 525289"/>
              <a:gd name="connsiteX29" fmla="*/ 313454 w 607639"/>
              <a:gd name="connsiteY29" fmla="*/ 522179 h 525289"/>
              <a:gd name="connsiteX30" fmla="*/ 121483 w 607639"/>
              <a:gd name="connsiteY30" fmla="*/ 324188 h 525289"/>
              <a:gd name="connsiteX31" fmla="*/ 106175 w 607639"/>
              <a:gd name="connsiteY31" fmla="*/ 114735 h 525289"/>
              <a:gd name="connsiteX32" fmla="*/ 215377 w 607639"/>
              <a:gd name="connsiteY32" fmla="*/ 60616 h 525289"/>
              <a:gd name="connsiteX33" fmla="*/ 118581 w 607639"/>
              <a:gd name="connsiteY33" fmla="*/ 40434 h 525289"/>
              <a:gd name="connsiteX34" fmla="*/ 128641 w 607639"/>
              <a:gd name="connsiteY34" fmla="*/ 50568 h 525289"/>
              <a:gd name="connsiteX35" fmla="*/ 118581 w 607639"/>
              <a:gd name="connsiteY35" fmla="*/ 60613 h 525289"/>
              <a:gd name="connsiteX36" fmla="*/ 60803 w 607639"/>
              <a:gd name="connsiteY36" fmla="*/ 121682 h 525289"/>
              <a:gd name="connsiteX37" fmla="*/ 50654 w 607639"/>
              <a:gd name="connsiteY37" fmla="*/ 131816 h 525289"/>
              <a:gd name="connsiteX38" fmla="*/ 40505 w 607639"/>
              <a:gd name="connsiteY38" fmla="*/ 121682 h 525289"/>
              <a:gd name="connsiteX39" fmla="*/ 118581 w 607639"/>
              <a:gd name="connsiteY39" fmla="*/ 40434 h 525289"/>
              <a:gd name="connsiteX40" fmla="*/ 121461 w 607639"/>
              <a:gd name="connsiteY40" fmla="*/ 0 h 525289"/>
              <a:gd name="connsiteX41" fmla="*/ 131605 w 607639"/>
              <a:gd name="connsiteY41" fmla="*/ 10044 h 525289"/>
              <a:gd name="connsiteX42" fmla="*/ 121461 w 607639"/>
              <a:gd name="connsiteY42" fmla="*/ 20177 h 525289"/>
              <a:gd name="connsiteX43" fmla="*/ 20288 w 607639"/>
              <a:gd name="connsiteY43" fmla="*/ 121683 h 525289"/>
              <a:gd name="connsiteX44" fmla="*/ 10144 w 607639"/>
              <a:gd name="connsiteY44" fmla="*/ 131816 h 525289"/>
              <a:gd name="connsiteX45" fmla="*/ 0 w 607639"/>
              <a:gd name="connsiteY45" fmla="*/ 121683 h 525289"/>
              <a:gd name="connsiteX46" fmla="*/ 121461 w 607639"/>
              <a:gd name="connsiteY46" fmla="*/ 0 h 525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607639" h="525289">
                <a:moveTo>
                  <a:pt x="597490" y="374067"/>
                </a:moveTo>
                <a:cubicBezTo>
                  <a:pt x="603099" y="374067"/>
                  <a:pt x="607639" y="378600"/>
                  <a:pt x="607639" y="384199"/>
                </a:cubicBezTo>
                <a:cubicBezTo>
                  <a:pt x="607639" y="449966"/>
                  <a:pt x="551906" y="505601"/>
                  <a:pt x="486024" y="505601"/>
                </a:cubicBezTo>
                <a:cubicBezTo>
                  <a:pt x="480416" y="505601"/>
                  <a:pt x="475964" y="501068"/>
                  <a:pt x="475964" y="495469"/>
                </a:cubicBezTo>
                <a:cubicBezTo>
                  <a:pt x="475964" y="489870"/>
                  <a:pt x="480416" y="485338"/>
                  <a:pt x="486024" y="485338"/>
                </a:cubicBezTo>
                <a:cubicBezTo>
                  <a:pt x="539976" y="485338"/>
                  <a:pt x="587340" y="438057"/>
                  <a:pt x="587340" y="384199"/>
                </a:cubicBezTo>
                <a:cubicBezTo>
                  <a:pt x="587340" y="378600"/>
                  <a:pt x="591881" y="374067"/>
                  <a:pt x="597490" y="374067"/>
                </a:cubicBezTo>
                <a:close/>
                <a:moveTo>
                  <a:pt x="556985" y="374067"/>
                </a:moveTo>
                <a:cubicBezTo>
                  <a:pt x="562594" y="374067"/>
                  <a:pt x="567135" y="378597"/>
                  <a:pt x="567135" y="384193"/>
                </a:cubicBezTo>
                <a:cubicBezTo>
                  <a:pt x="567135" y="425764"/>
                  <a:pt x="527693" y="465026"/>
                  <a:pt x="486025" y="465026"/>
                </a:cubicBezTo>
                <a:cubicBezTo>
                  <a:pt x="480416" y="465026"/>
                  <a:pt x="475964" y="460496"/>
                  <a:pt x="475964" y="454989"/>
                </a:cubicBezTo>
                <a:cubicBezTo>
                  <a:pt x="475964" y="449392"/>
                  <a:pt x="480416" y="444862"/>
                  <a:pt x="486025" y="444862"/>
                </a:cubicBezTo>
                <a:cubicBezTo>
                  <a:pt x="516742" y="444862"/>
                  <a:pt x="546835" y="414839"/>
                  <a:pt x="546835" y="384193"/>
                </a:cubicBezTo>
                <a:cubicBezTo>
                  <a:pt x="546835" y="378597"/>
                  <a:pt x="551376" y="374067"/>
                  <a:pt x="556985" y="374067"/>
                </a:cubicBezTo>
                <a:close/>
                <a:moveTo>
                  <a:pt x="426216" y="101049"/>
                </a:moveTo>
                <a:cubicBezTo>
                  <a:pt x="420699" y="101049"/>
                  <a:pt x="416160" y="105581"/>
                  <a:pt x="416160" y="111180"/>
                </a:cubicBezTo>
                <a:cubicBezTo>
                  <a:pt x="416160" y="116778"/>
                  <a:pt x="420699" y="121311"/>
                  <a:pt x="426216" y="121311"/>
                </a:cubicBezTo>
                <a:cubicBezTo>
                  <a:pt x="448466" y="121311"/>
                  <a:pt x="470004" y="132774"/>
                  <a:pt x="490385" y="155346"/>
                </a:cubicBezTo>
                <a:cubicBezTo>
                  <a:pt x="492343" y="157567"/>
                  <a:pt x="495102" y="158723"/>
                  <a:pt x="497861" y="158723"/>
                </a:cubicBezTo>
                <a:cubicBezTo>
                  <a:pt x="500264" y="158723"/>
                  <a:pt x="502756" y="157834"/>
                  <a:pt x="504625" y="156145"/>
                </a:cubicBezTo>
                <a:cubicBezTo>
                  <a:pt x="508808" y="152413"/>
                  <a:pt x="509164" y="146015"/>
                  <a:pt x="505426" y="141838"/>
                </a:cubicBezTo>
                <a:cubicBezTo>
                  <a:pt x="481040" y="114823"/>
                  <a:pt x="454429" y="101049"/>
                  <a:pt x="426216" y="101049"/>
                </a:cubicBezTo>
                <a:close/>
                <a:moveTo>
                  <a:pt x="215377" y="60616"/>
                </a:moveTo>
                <a:cubicBezTo>
                  <a:pt x="258186" y="60616"/>
                  <a:pt x="296990" y="86298"/>
                  <a:pt x="320396" y="128864"/>
                </a:cubicBezTo>
                <a:cubicBezTo>
                  <a:pt x="343981" y="86298"/>
                  <a:pt x="383052" y="60616"/>
                  <a:pt x="426216" y="60616"/>
                </a:cubicBezTo>
                <a:cubicBezTo>
                  <a:pt x="465821" y="60616"/>
                  <a:pt x="503646" y="79366"/>
                  <a:pt x="535508" y="114823"/>
                </a:cubicBezTo>
                <a:cubicBezTo>
                  <a:pt x="573332" y="156767"/>
                  <a:pt x="594514" y="252297"/>
                  <a:pt x="520200" y="324100"/>
                </a:cubicBezTo>
                <a:cubicBezTo>
                  <a:pt x="486024" y="357157"/>
                  <a:pt x="329741" y="520490"/>
                  <a:pt x="328139" y="522179"/>
                </a:cubicBezTo>
                <a:cubicBezTo>
                  <a:pt x="326181" y="524134"/>
                  <a:pt x="323600" y="525289"/>
                  <a:pt x="320841" y="525289"/>
                </a:cubicBezTo>
                <a:cubicBezTo>
                  <a:pt x="317993" y="525289"/>
                  <a:pt x="315412" y="524134"/>
                  <a:pt x="313454" y="522179"/>
                </a:cubicBezTo>
                <a:cubicBezTo>
                  <a:pt x="311941" y="520490"/>
                  <a:pt x="156015" y="356713"/>
                  <a:pt x="121483" y="324188"/>
                </a:cubicBezTo>
                <a:cubicBezTo>
                  <a:pt x="45656" y="252652"/>
                  <a:pt x="67550" y="156945"/>
                  <a:pt x="106175" y="114735"/>
                </a:cubicBezTo>
                <a:cubicBezTo>
                  <a:pt x="139016" y="78833"/>
                  <a:pt x="175773" y="60616"/>
                  <a:pt x="215377" y="60616"/>
                </a:cubicBezTo>
                <a:close/>
                <a:moveTo>
                  <a:pt x="118581" y="40434"/>
                </a:moveTo>
                <a:cubicBezTo>
                  <a:pt x="124190" y="40434"/>
                  <a:pt x="128641" y="44968"/>
                  <a:pt x="128641" y="50568"/>
                </a:cubicBezTo>
                <a:cubicBezTo>
                  <a:pt x="128641" y="56079"/>
                  <a:pt x="124190" y="60613"/>
                  <a:pt x="118581" y="60613"/>
                </a:cubicBezTo>
                <a:cubicBezTo>
                  <a:pt x="88846" y="60613"/>
                  <a:pt x="60803" y="90303"/>
                  <a:pt x="60803" y="121682"/>
                </a:cubicBezTo>
                <a:cubicBezTo>
                  <a:pt x="60803" y="127282"/>
                  <a:pt x="56263" y="131816"/>
                  <a:pt x="50654" y="131816"/>
                </a:cubicBezTo>
                <a:cubicBezTo>
                  <a:pt x="45045" y="131816"/>
                  <a:pt x="40505" y="127282"/>
                  <a:pt x="40505" y="121682"/>
                </a:cubicBezTo>
                <a:cubicBezTo>
                  <a:pt x="40505" y="79191"/>
                  <a:pt x="77718" y="40434"/>
                  <a:pt x="118581" y="40434"/>
                </a:cubicBezTo>
                <a:close/>
                <a:moveTo>
                  <a:pt x="121461" y="0"/>
                </a:moveTo>
                <a:cubicBezTo>
                  <a:pt x="127067" y="0"/>
                  <a:pt x="131605" y="4533"/>
                  <a:pt x="131605" y="10044"/>
                </a:cubicBezTo>
                <a:cubicBezTo>
                  <a:pt x="131605" y="15644"/>
                  <a:pt x="127067" y="20177"/>
                  <a:pt x="121461" y="20177"/>
                </a:cubicBezTo>
                <a:cubicBezTo>
                  <a:pt x="67538" y="20177"/>
                  <a:pt x="20288" y="67641"/>
                  <a:pt x="20288" y="121683"/>
                </a:cubicBezTo>
                <a:cubicBezTo>
                  <a:pt x="20288" y="127283"/>
                  <a:pt x="15750" y="131816"/>
                  <a:pt x="10144" y="131816"/>
                </a:cubicBezTo>
                <a:cubicBezTo>
                  <a:pt x="4538" y="131816"/>
                  <a:pt x="0" y="127283"/>
                  <a:pt x="0" y="121683"/>
                </a:cubicBezTo>
                <a:cubicBezTo>
                  <a:pt x="0" y="55731"/>
                  <a:pt x="55614" y="0"/>
                  <a:pt x="121461" y="0"/>
                </a:cubicBezTo>
                <a:close/>
              </a:path>
            </a:pathLst>
          </a:custGeom>
          <a:solidFill>
            <a:srgbClr val="F7567C"/>
          </a:solidFill>
          <a:ln>
            <a:noFill/>
          </a:ln>
        </p:spPr>
      </p:sp>
    </p:spTree>
  </p:cSld>
  <p:clrMapOvr>
    <a:masterClrMapping/>
  </p:clrMapOvr>
  <mc:AlternateContent xmlns:mc="http://schemas.openxmlformats.org/markup-compatibility/2006">
    <mc:Choice xmlns:p14="http://schemas.microsoft.com/office/powerpoint/2010/main" Requires="p14">
      <p:transition spd="med" p14:dur="700" advTm="8000">
        <p:fade/>
      </p:transition>
    </mc:Choice>
    <mc:Fallback>
      <p:transition spd="med" advTm="8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250"/>
                                  </p:stCondLst>
                                  <p:iterate type="lt">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1750"/>
                                        <p:tgtEl>
                                          <p:spTgt spid="4"/>
                                        </p:tgtEl>
                                      </p:cBhvr>
                                    </p:animEffect>
                                  </p:childTnLst>
                                </p:cTn>
                              </p:par>
                            </p:childTnLst>
                          </p:cTn>
                        </p:par>
                        <p:par>
                          <p:cTn id="8" fill="hold">
                            <p:stCondLst>
                              <p:cond delay="3224"/>
                            </p:stCondLst>
                            <p:childTnLst>
                              <p:par>
                                <p:cTn id="9" presetID="10" presetClass="entr" presetSubtype="0" fill="hold" nodeType="afterEffect">
                                  <p:stCondLst>
                                    <p:cond delay="25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750"/>
                                        <p:tgtEl>
                                          <p:spTgt spid="3"/>
                                        </p:tgtEl>
                                      </p:cBhvr>
                                    </p:animEffect>
                                  </p:childTnLst>
                                </p:cTn>
                              </p:par>
                            </p:childTnLst>
                          </p:cTn>
                        </p:par>
                        <p:par>
                          <p:cTn id="12" fill="hold">
                            <p:stCondLst>
                              <p:cond delay="4474"/>
                            </p:stCondLst>
                            <p:childTnLst>
                              <p:par>
                                <p:cTn id="13" presetID="10" presetClass="entr" presetSubtype="0" fill="hold" grpId="0" nodeType="afterEffect">
                                  <p:stCondLst>
                                    <p:cond delay="250"/>
                                  </p:stCondLst>
                                  <p:iterate type="lt">
                                    <p:tmPct val="10000"/>
                                  </p:iterate>
                                  <p:childTnLst>
                                    <p:set>
                                      <p:cBhvr>
                                        <p:cTn id="14" dur="1" fill="hold">
                                          <p:stCondLst>
                                            <p:cond delay="0"/>
                                          </p:stCondLst>
                                        </p:cTn>
                                        <p:tgtEl>
                                          <p:spTgt spid="5"/>
                                        </p:tgtEl>
                                        <p:attrNameLst>
                                          <p:attrName>style.visibility</p:attrName>
                                        </p:attrNameLst>
                                      </p:cBhvr>
                                      <p:to>
                                        <p:strVal val="visible"/>
                                      </p:to>
                                    </p:set>
                                    <p:animEffect transition="in" filter="fade">
                                      <p:cBhvr>
                                        <p:cTn id="15" dur="750"/>
                                        <p:tgtEl>
                                          <p:spTgt spid="5"/>
                                        </p:tgtEl>
                                      </p:cBhvr>
                                    </p:animEffect>
                                  </p:childTnLst>
                                </p:cTn>
                              </p:par>
                            </p:childTnLst>
                          </p:cTn>
                        </p:par>
                        <p:par>
                          <p:cTn id="16" fill="hold">
                            <p:stCondLst>
                              <p:cond delay="5599"/>
                            </p:stCondLst>
                            <p:childTnLst>
                              <p:par>
                                <p:cTn id="17" presetID="10" presetClass="entr" presetSubtype="0" fill="hold" nodeType="afterEffect">
                                  <p:stCondLst>
                                    <p:cond delay="250"/>
                                  </p:stCondLst>
                                  <p:childTnLst>
                                    <p:set>
                                      <p:cBhvr>
                                        <p:cTn id="18" dur="1" fill="hold">
                                          <p:stCondLst>
                                            <p:cond delay="0"/>
                                          </p:stCondLst>
                                        </p:cTn>
                                        <p:tgtEl>
                                          <p:spTgt spid="2"/>
                                        </p:tgtEl>
                                        <p:attrNameLst>
                                          <p:attrName>style.visibility</p:attrName>
                                        </p:attrNameLst>
                                      </p:cBhvr>
                                      <p:to>
                                        <p:strVal val="visible"/>
                                      </p:to>
                                    </p:set>
                                    <p:animEffect transition="in" filter="fade">
                                      <p:cBhvr>
                                        <p:cTn id="19" dur="1750"/>
                                        <p:tgtEl>
                                          <p:spTgt spid="2"/>
                                        </p:tgtEl>
                                      </p:cBhvr>
                                    </p:animEffect>
                                  </p:childTnLst>
                                </p:cTn>
                              </p:par>
                              <p:par>
                                <p:cTn id="20" presetID="10" presetClass="entr" presetSubtype="0" fill="hold" nodeType="withEffect">
                                  <p:stCondLst>
                                    <p:cond delay="750"/>
                                  </p:stCondLst>
                                  <p:childTnLst>
                                    <p:set>
                                      <p:cBhvr>
                                        <p:cTn id="21" dur="1" fill="hold">
                                          <p:stCondLst>
                                            <p:cond delay="0"/>
                                          </p:stCondLst>
                                        </p:cTn>
                                        <p:tgtEl>
                                          <p:spTgt spid="7"/>
                                        </p:tgtEl>
                                        <p:attrNameLst>
                                          <p:attrName>style.visibility</p:attrName>
                                        </p:attrNameLst>
                                      </p:cBhvr>
                                      <p:to>
                                        <p:strVal val="visible"/>
                                      </p:to>
                                    </p:set>
                                    <p:animEffect transition="in" filter="fade">
                                      <p:cBhvr>
                                        <p:cTn id="22" dur="1000"/>
                                        <p:tgtEl>
                                          <p:spTgt spid="7"/>
                                        </p:tgtEl>
                                      </p:cBhvr>
                                    </p:animEffect>
                                  </p:childTnLst>
                                </p:cTn>
                              </p:par>
                              <p:par>
                                <p:cTn id="23" presetID="6" presetClass="emph" presetSubtype="0" fill="hold" nodeType="withEffect">
                                  <p:stCondLst>
                                    <p:cond delay="750"/>
                                  </p:stCondLst>
                                  <p:childTnLst>
                                    <p:animScale>
                                      <p:cBhvr>
                                        <p:cTn id="24" dur="3500" fill="hold"/>
                                        <p:tgtEl>
                                          <p:spTgt spid="7"/>
                                        </p:tgtEl>
                                      </p:cBhvr>
                                      <p:by x="120000" y="120000"/>
                                    </p:animScale>
                                  </p:childTnLst>
                                </p:cTn>
                              </p:par>
                              <p:par>
                                <p:cTn id="25" presetID="10" presetClass="entr" presetSubtype="0" fill="hold" nodeType="withEffect">
                                  <p:stCondLst>
                                    <p:cond delay="750"/>
                                  </p:stCondLst>
                                  <p:childTnLst>
                                    <p:set>
                                      <p:cBhvr>
                                        <p:cTn id="26" dur="1" fill="hold">
                                          <p:stCondLst>
                                            <p:cond delay="0"/>
                                          </p:stCondLst>
                                        </p:cTn>
                                        <p:tgtEl>
                                          <p:spTgt spid="6"/>
                                        </p:tgtEl>
                                        <p:attrNameLst>
                                          <p:attrName>style.visibility</p:attrName>
                                        </p:attrNameLst>
                                      </p:cBhvr>
                                      <p:to>
                                        <p:strVal val="visible"/>
                                      </p:to>
                                    </p:set>
                                    <p:animEffect transition="in" filter="fade">
                                      <p:cBhvr>
                                        <p:cTn id="27" dur="1000"/>
                                        <p:tgtEl>
                                          <p:spTgt spid="6"/>
                                        </p:tgtEl>
                                      </p:cBhvr>
                                    </p:animEffect>
                                  </p:childTnLst>
                                </p:cTn>
                              </p:par>
                              <p:par>
                                <p:cTn id="28" presetID="6" presetClass="emph" presetSubtype="0" fill="hold" nodeType="withEffect">
                                  <p:stCondLst>
                                    <p:cond delay="750"/>
                                  </p:stCondLst>
                                  <p:childTnLst>
                                    <p:animScale>
                                      <p:cBhvr>
                                        <p:cTn id="29" dur="3500" fill="hold"/>
                                        <p:tgtEl>
                                          <p:spTgt spid="6"/>
                                        </p:tgtEl>
                                      </p:cBhvr>
                                      <p:by x="120000" y="12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theme/theme1.xml><?xml version="1.0" encoding="utf-8"?>
<a:theme xmlns:a="http://schemas.openxmlformats.org/drawingml/2006/main" name="1_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2116</Words>
  <Application>WPS 演示</Application>
  <PresentationFormat>宽屏</PresentationFormat>
  <Paragraphs>375</Paragraphs>
  <Slides>23</Slides>
  <Notes>20</Notes>
  <HiddenSlides>0</HiddenSlides>
  <MMClips>0</MMClips>
  <ScaleCrop>false</ScaleCrop>
  <HeadingPairs>
    <vt:vector size="6" baseType="variant">
      <vt:variant>
        <vt:lpstr>已用的字体</vt:lpstr>
      </vt:variant>
      <vt:variant>
        <vt:i4>12</vt:i4>
      </vt:variant>
      <vt:variant>
        <vt:lpstr>主题</vt:lpstr>
      </vt:variant>
      <vt:variant>
        <vt:i4>1</vt:i4>
      </vt:variant>
      <vt:variant>
        <vt:lpstr>幻灯片标题</vt:lpstr>
      </vt:variant>
      <vt:variant>
        <vt:i4>23</vt:i4>
      </vt:variant>
    </vt:vector>
  </HeadingPairs>
  <TitlesOfParts>
    <vt:vector size="36" baseType="lpstr">
      <vt:lpstr>Arial</vt:lpstr>
      <vt:lpstr>宋体</vt:lpstr>
      <vt:lpstr>Wingdings</vt:lpstr>
      <vt:lpstr>叶根友毛笔行书简体</vt:lpstr>
      <vt:lpstr>华文楷体</vt:lpstr>
      <vt:lpstr>叶根友刀锋黑草</vt:lpstr>
      <vt:lpstr>微软雅黑</vt:lpstr>
      <vt:lpstr>Arial Unicode MS</vt:lpstr>
      <vt:lpstr>Calibri Light</vt:lpstr>
      <vt:lpstr>Calibri</vt:lpstr>
      <vt:lpstr>微软雅黑 Light</vt:lpstr>
      <vt:lpstr>黑体</vt:lpstr>
      <vt:lpstr>1_Office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Matou</dc:creator>
  <cp:lastModifiedBy>admin</cp:lastModifiedBy>
  <cp:revision>6</cp:revision>
  <dcterms:created xsi:type="dcterms:W3CDTF">2017-09-01T06:12:00Z</dcterms:created>
  <dcterms:modified xsi:type="dcterms:W3CDTF">2018-08-13T10:52:55Z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2052-10.1.0.6876</vt:lpwstr>
  </property>
</Properties>
</file>