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5" r:id="rId5"/>
    <p:sldId id="268" r:id="rId6"/>
    <p:sldId id="266" r:id="rId7"/>
    <p:sldId id="267" r:id="rId8"/>
    <p:sldId id="269" r:id="rId9"/>
    <p:sldId id="270" r:id="rId10"/>
    <p:sldId id="261" r:id="rId11"/>
    <p:sldId id="271" r:id="rId12"/>
    <p:sldId id="272" r:id="rId13"/>
    <p:sldId id="273" r:id="rId14"/>
    <p:sldId id="274" r:id="rId15"/>
    <p:sldId id="275" r:id="rId16"/>
    <p:sldId id="276" r:id="rId17"/>
    <p:sldId id="262" r:id="rId18"/>
    <p:sldId id="278" r:id="rId19"/>
    <p:sldId id="277" r:id="rId20"/>
    <p:sldId id="279" r:id="rId21"/>
    <p:sldId id="280" r:id="rId22"/>
    <p:sldId id="281" r:id="rId23"/>
    <p:sldId id="282" r:id="rId24"/>
    <p:sldId id="263" r:id="rId25"/>
    <p:sldId id="283" r:id="rId26"/>
    <p:sldId id="284" r:id="rId27"/>
    <p:sldId id="286" r:id="rId28"/>
    <p:sldId id="287" r:id="rId29"/>
    <p:sldId id="288" r:id="rId30"/>
    <p:sldId id="285" r:id="rId31"/>
    <p:sldId id="264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B3BE"/>
    <a:srgbClr val="CED1DE"/>
    <a:srgbClr val="D8DAE8"/>
    <a:srgbClr val="000B0F"/>
    <a:srgbClr val="FFFFFF"/>
    <a:srgbClr val="010E14"/>
    <a:srgbClr val="031B1B"/>
    <a:srgbClr val="010C10"/>
    <a:srgbClr val="011015"/>
    <a:srgbClr val="727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84" autoAdjust="0"/>
    <p:restoredTop sz="94660"/>
  </p:normalViewPr>
  <p:slideViewPr>
    <p:cSldViewPr snapToGrid="0">
      <p:cViewPr varScale="1">
        <p:scale>
          <a:sx n="71" d="100"/>
          <a:sy n="71" d="100"/>
        </p:scale>
        <p:origin x="7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951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39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42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19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42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231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004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7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31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13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033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077AC-B6E9-435C-8ADB-4C48CACCE3D1}" type="datetimeFigureOut">
              <a:rPr lang="zh-CN" altLang="en-US" smtClean="0"/>
              <a:t>2016/9/1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A32A8-5C7C-4980-B099-8393200710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66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1368" r="-1" b="6309"/>
          <a:stretch/>
        </p:blipFill>
        <p:spPr>
          <a:xfrm flipH="1">
            <a:off x="-19050" y="-38101"/>
            <a:ext cx="12192000" cy="689610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806700" y="1423603"/>
            <a:ext cx="47180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秋团圆会</a:t>
            </a:r>
            <a:endParaRPr lang="zh-CN" altLang="en-US" sz="8800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10871" y="1000038"/>
            <a:ext cx="4624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Happy  Mid-Autumn  Festival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900741" y="2851103"/>
            <a:ext cx="439540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081714" y="2936953"/>
            <a:ext cx="4100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BC9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花好月圆         亲情相伴</a:t>
            </a:r>
            <a:endParaRPr lang="zh-CN" altLang="en-US" sz="2800" dirty="0">
              <a:solidFill>
                <a:srgbClr val="BBC9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569659" y="545884"/>
            <a:ext cx="1331082" cy="4102316"/>
            <a:chOff x="1569659" y="964984"/>
            <a:chExt cx="1331082" cy="4102316"/>
          </a:xfrm>
        </p:grpSpPr>
        <p:sp>
          <p:nvSpPr>
            <p:cNvPr id="9" name="任意多边形 8"/>
            <p:cNvSpPr/>
            <p:nvPr/>
          </p:nvSpPr>
          <p:spPr>
            <a:xfrm>
              <a:off x="1569659" y="964984"/>
              <a:ext cx="1331082" cy="3027579"/>
            </a:xfrm>
            <a:custGeom>
              <a:avLst/>
              <a:gdLst>
                <a:gd name="connsiteX0" fmla="*/ 619125 w 1057910"/>
                <a:gd name="connsiteY0" fmla="*/ 242887 h 3124200"/>
                <a:gd name="connsiteX1" fmla="*/ 619125 w 1057910"/>
                <a:gd name="connsiteY1" fmla="*/ 838200 h 3124200"/>
                <a:gd name="connsiteX2" fmla="*/ 862013 w 1057910"/>
                <a:gd name="connsiteY2" fmla="*/ 838200 h 3124200"/>
                <a:gd name="connsiteX3" fmla="*/ 881063 w 1057910"/>
                <a:gd name="connsiteY3" fmla="*/ 804862 h 3124200"/>
                <a:gd name="connsiteX4" fmla="*/ 881063 w 1057910"/>
                <a:gd name="connsiteY4" fmla="*/ 242887 h 3124200"/>
                <a:gd name="connsiteX5" fmla="*/ 619125 w 1057910"/>
                <a:gd name="connsiteY5" fmla="*/ 242887 h 3124200"/>
                <a:gd name="connsiteX6" fmla="*/ 176213 w 1057910"/>
                <a:gd name="connsiteY6" fmla="*/ 242887 h 3124200"/>
                <a:gd name="connsiteX7" fmla="*/ 176213 w 1057910"/>
                <a:gd name="connsiteY7" fmla="*/ 842962 h 3124200"/>
                <a:gd name="connsiteX8" fmla="*/ 438150 w 1057910"/>
                <a:gd name="connsiteY8" fmla="*/ 842962 h 3124200"/>
                <a:gd name="connsiteX9" fmla="*/ 438150 w 1057910"/>
                <a:gd name="connsiteY9" fmla="*/ 242887 h 3124200"/>
                <a:gd name="connsiteX10" fmla="*/ 176213 w 1057910"/>
                <a:gd name="connsiteY10" fmla="*/ 242887 h 3124200"/>
                <a:gd name="connsiteX11" fmla="*/ 433388 w 1057910"/>
                <a:gd name="connsiteY11" fmla="*/ 0 h 3124200"/>
                <a:gd name="connsiteX12" fmla="*/ 623888 w 1057910"/>
                <a:gd name="connsiteY12" fmla="*/ 0 h 3124200"/>
                <a:gd name="connsiteX13" fmla="*/ 623888 w 1057910"/>
                <a:gd name="connsiteY13" fmla="*/ 85725 h 3124200"/>
                <a:gd name="connsiteX14" fmla="*/ 1057275 w 1057910"/>
                <a:gd name="connsiteY14" fmla="*/ 85725 h 3124200"/>
                <a:gd name="connsiteX15" fmla="*/ 1057275 w 1057910"/>
                <a:gd name="connsiteY15" fmla="*/ 847725 h 3124200"/>
                <a:gd name="connsiteX16" fmla="*/ 933450 w 1057910"/>
                <a:gd name="connsiteY16" fmla="*/ 981075 h 3124200"/>
                <a:gd name="connsiteX17" fmla="*/ 619125 w 1057910"/>
                <a:gd name="connsiteY17" fmla="*/ 981075 h 3124200"/>
                <a:gd name="connsiteX18" fmla="*/ 619125 w 1057910"/>
                <a:gd name="connsiteY18" fmla="*/ 3124200 h 3124200"/>
                <a:gd name="connsiteX19" fmla="*/ 442913 w 1057910"/>
                <a:gd name="connsiteY19" fmla="*/ 1066800 h 3124200"/>
                <a:gd name="connsiteX20" fmla="*/ 442913 w 1057910"/>
                <a:gd name="connsiteY20" fmla="*/ 985837 h 3124200"/>
                <a:gd name="connsiteX21" fmla="*/ 0 w 1057910"/>
                <a:gd name="connsiteY21" fmla="*/ 985837 h 3124200"/>
                <a:gd name="connsiteX22" fmla="*/ 0 w 1057910"/>
                <a:gd name="connsiteY22" fmla="*/ 85725 h 3124200"/>
                <a:gd name="connsiteX23" fmla="*/ 433388 w 1057910"/>
                <a:gd name="connsiteY23" fmla="*/ 85725 h 3124200"/>
                <a:gd name="connsiteX24" fmla="*/ 433388 w 1057910"/>
                <a:gd name="connsiteY24" fmla="*/ 0 h 3124200"/>
                <a:gd name="connsiteX0" fmla="*/ 619125 w 1057910"/>
                <a:gd name="connsiteY0" fmla="*/ 242887 h 3124200"/>
                <a:gd name="connsiteX1" fmla="*/ 619125 w 1057910"/>
                <a:gd name="connsiteY1" fmla="*/ 838200 h 3124200"/>
                <a:gd name="connsiteX2" fmla="*/ 862013 w 1057910"/>
                <a:gd name="connsiteY2" fmla="*/ 838200 h 3124200"/>
                <a:gd name="connsiteX3" fmla="*/ 881063 w 1057910"/>
                <a:gd name="connsiteY3" fmla="*/ 804862 h 3124200"/>
                <a:gd name="connsiteX4" fmla="*/ 881063 w 1057910"/>
                <a:gd name="connsiteY4" fmla="*/ 242887 h 3124200"/>
                <a:gd name="connsiteX5" fmla="*/ 619125 w 1057910"/>
                <a:gd name="connsiteY5" fmla="*/ 242887 h 3124200"/>
                <a:gd name="connsiteX6" fmla="*/ 176213 w 1057910"/>
                <a:gd name="connsiteY6" fmla="*/ 242887 h 3124200"/>
                <a:gd name="connsiteX7" fmla="*/ 176213 w 1057910"/>
                <a:gd name="connsiteY7" fmla="*/ 842962 h 3124200"/>
                <a:gd name="connsiteX8" fmla="*/ 438150 w 1057910"/>
                <a:gd name="connsiteY8" fmla="*/ 842962 h 3124200"/>
                <a:gd name="connsiteX9" fmla="*/ 438150 w 1057910"/>
                <a:gd name="connsiteY9" fmla="*/ 242887 h 3124200"/>
                <a:gd name="connsiteX10" fmla="*/ 176213 w 1057910"/>
                <a:gd name="connsiteY10" fmla="*/ 242887 h 3124200"/>
                <a:gd name="connsiteX11" fmla="*/ 433388 w 1057910"/>
                <a:gd name="connsiteY11" fmla="*/ 0 h 3124200"/>
                <a:gd name="connsiteX12" fmla="*/ 623888 w 1057910"/>
                <a:gd name="connsiteY12" fmla="*/ 0 h 3124200"/>
                <a:gd name="connsiteX13" fmla="*/ 623888 w 1057910"/>
                <a:gd name="connsiteY13" fmla="*/ 85725 h 3124200"/>
                <a:gd name="connsiteX14" fmla="*/ 1057275 w 1057910"/>
                <a:gd name="connsiteY14" fmla="*/ 85725 h 3124200"/>
                <a:gd name="connsiteX15" fmla="*/ 1057275 w 1057910"/>
                <a:gd name="connsiteY15" fmla="*/ 847725 h 3124200"/>
                <a:gd name="connsiteX16" fmla="*/ 933450 w 1057910"/>
                <a:gd name="connsiteY16" fmla="*/ 981075 h 3124200"/>
                <a:gd name="connsiteX17" fmla="*/ 619125 w 1057910"/>
                <a:gd name="connsiteY17" fmla="*/ 981075 h 3124200"/>
                <a:gd name="connsiteX18" fmla="*/ 619125 w 1057910"/>
                <a:gd name="connsiteY18" fmla="*/ 3124200 h 3124200"/>
                <a:gd name="connsiteX19" fmla="*/ 481013 w 1057910"/>
                <a:gd name="connsiteY19" fmla="*/ 3067050 h 3124200"/>
                <a:gd name="connsiteX20" fmla="*/ 442913 w 1057910"/>
                <a:gd name="connsiteY20" fmla="*/ 985837 h 3124200"/>
                <a:gd name="connsiteX21" fmla="*/ 0 w 1057910"/>
                <a:gd name="connsiteY21" fmla="*/ 985837 h 3124200"/>
                <a:gd name="connsiteX22" fmla="*/ 0 w 1057910"/>
                <a:gd name="connsiteY22" fmla="*/ 85725 h 3124200"/>
                <a:gd name="connsiteX23" fmla="*/ 433388 w 1057910"/>
                <a:gd name="connsiteY23" fmla="*/ 85725 h 3124200"/>
                <a:gd name="connsiteX24" fmla="*/ 433388 w 1057910"/>
                <a:gd name="connsiteY24" fmla="*/ 0 h 3124200"/>
                <a:gd name="connsiteX0" fmla="*/ 619125 w 1057910"/>
                <a:gd name="connsiteY0" fmla="*/ 242887 h 3154136"/>
                <a:gd name="connsiteX1" fmla="*/ 619125 w 1057910"/>
                <a:gd name="connsiteY1" fmla="*/ 838200 h 3154136"/>
                <a:gd name="connsiteX2" fmla="*/ 862013 w 1057910"/>
                <a:gd name="connsiteY2" fmla="*/ 838200 h 3154136"/>
                <a:gd name="connsiteX3" fmla="*/ 881063 w 1057910"/>
                <a:gd name="connsiteY3" fmla="*/ 804862 h 3154136"/>
                <a:gd name="connsiteX4" fmla="*/ 881063 w 1057910"/>
                <a:gd name="connsiteY4" fmla="*/ 242887 h 3154136"/>
                <a:gd name="connsiteX5" fmla="*/ 619125 w 1057910"/>
                <a:gd name="connsiteY5" fmla="*/ 242887 h 3154136"/>
                <a:gd name="connsiteX6" fmla="*/ 176213 w 1057910"/>
                <a:gd name="connsiteY6" fmla="*/ 242887 h 3154136"/>
                <a:gd name="connsiteX7" fmla="*/ 176213 w 1057910"/>
                <a:gd name="connsiteY7" fmla="*/ 842962 h 3154136"/>
                <a:gd name="connsiteX8" fmla="*/ 438150 w 1057910"/>
                <a:gd name="connsiteY8" fmla="*/ 842962 h 3154136"/>
                <a:gd name="connsiteX9" fmla="*/ 438150 w 1057910"/>
                <a:gd name="connsiteY9" fmla="*/ 242887 h 3154136"/>
                <a:gd name="connsiteX10" fmla="*/ 176213 w 1057910"/>
                <a:gd name="connsiteY10" fmla="*/ 242887 h 3154136"/>
                <a:gd name="connsiteX11" fmla="*/ 433388 w 1057910"/>
                <a:gd name="connsiteY11" fmla="*/ 0 h 3154136"/>
                <a:gd name="connsiteX12" fmla="*/ 623888 w 1057910"/>
                <a:gd name="connsiteY12" fmla="*/ 0 h 3154136"/>
                <a:gd name="connsiteX13" fmla="*/ 623888 w 1057910"/>
                <a:gd name="connsiteY13" fmla="*/ 85725 h 3154136"/>
                <a:gd name="connsiteX14" fmla="*/ 1057275 w 1057910"/>
                <a:gd name="connsiteY14" fmla="*/ 85725 h 3154136"/>
                <a:gd name="connsiteX15" fmla="*/ 1057275 w 1057910"/>
                <a:gd name="connsiteY15" fmla="*/ 847725 h 3154136"/>
                <a:gd name="connsiteX16" fmla="*/ 933450 w 1057910"/>
                <a:gd name="connsiteY16" fmla="*/ 981075 h 3154136"/>
                <a:gd name="connsiteX17" fmla="*/ 619125 w 1057910"/>
                <a:gd name="connsiteY17" fmla="*/ 981075 h 3154136"/>
                <a:gd name="connsiteX18" fmla="*/ 619125 w 1057910"/>
                <a:gd name="connsiteY18" fmla="*/ 3124200 h 3154136"/>
                <a:gd name="connsiteX19" fmla="*/ 481013 w 1057910"/>
                <a:gd name="connsiteY19" fmla="*/ 3154136 h 3154136"/>
                <a:gd name="connsiteX20" fmla="*/ 442913 w 1057910"/>
                <a:gd name="connsiteY20" fmla="*/ 985837 h 3154136"/>
                <a:gd name="connsiteX21" fmla="*/ 0 w 1057910"/>
                <a:gd name="connsiteY21" fmla="*/ 985837 h 3154136"/>
                <a:gd name="connsiteX22" fmla="*/ 0 w 1057910"/>
                <a:gd name="connsiteY22" fmla="*/ 85725 h 3154136"/>
                <a:gd name="connsiteX23" fmla="*/ 433388 w 1057910"/>
                <a:gd name="connsiteY23" fmla="*/ 85725 h 3154136"/>
                <a:gd name="connsiteX24" fmla="*/ 433388 w 1057910"/>
                <a:gd name="connsiteY24" fmla="*/ 0 h 3154136"/>
                <a:gd name="connsiteX0" fmla="*/ 619125 w 1057910"/>
                <a:gd name="connsiteY0" fmla="*/ 242887 h 3214820"/>
                <a:gd name="connsiteX1" fmla="*/ 619125 w 1057910"/>
                <a:gd name="connsiteY1" fmla="*/ 838200 h 3214820"/>
                <a:gd name="connsiteX2" fmla="*/ 862013 w 1057910"/>
                <a:gd name="connsiteY2" fmla="*/ 838200 h 3214820"/>
                <a:gd name="connsiteX3" fmla="*/ 881063 w 1057910"/>
                <a:gd name="connsiteY3" fmla="*/ 804862 h 3214820"/>
                <a:gd name="connsiteX4" fmla="*/ 881063 w 1057910"/>
                <a:gd name="connsiteY4" fmla="*/ 242887 h 3214820"/>
                <a:gd name="connsiteX5" fmla="*/ 619125 w 1057910"/>
                <a:gd name="connsiteY5" fmla="*/ 242887 h 3214820"/>
                <a:gd name="connsiteX6" fmla="*/ 176213 w 1057910"/>
                <a:gd name="connsiteY6" fmla="*/ 242887 h 3214820"/>
                <a:gd name="connsiteX7" fmla="*/ 176213 w 1057910"/>
                <a:gd name="connsiteY7" fmla="*/ 842962 h 3214820"/>
                <a:gd name="connsiteX8" fmla="*/ 438150 w 1057910"/>
                <a:gd name="connsiteY8" fmla="*/ 842962 h 3214820"/>
                <a:gd name="connsiteX9" fmla="*/ 438150 w 1057910"/>
                <a:gd name="connsiteY9" fmla="*/ 242887 h 3214820"/>
                <a:gd name="connsiteX10" fmla="*/ 176213 w 1057910"/>
                <a:gd name="connsiteY10" fmla="*/ 242887 h 3214820"/>
                <a:gd name="connsiteX11" fmla="*/ 433388 w 1057910"/>
                <a:gd name="connsiteY11" fmla="*/ 0 h 3214820"/>
                <a:gd name="connsiteX12" fmla="*/ 623888 w 1057910"/>
                <a:gd name="connsiteY12" fmla="*/ 0 h 3214820"/>
                <a:gd name="connsiteX13" fmla="*/ 623888 w 1057910"/>
                <a:gd name="connsiteY13" fmla="*/ 85725 h 3214820"/>
                <a:gd name="connsiteX14" fmla="*/ 1057275 w 1057910"/>
                <a:gd name="connsiteY14" fmla="*/ 85725 h 3214820"/>
                <a:gd name="connsiteX15" fmla="*/ 1057275 w 1057910"/>
                <a:gd name="connsiteY15" fmla="*/ 847725 h 3214820"/>
                <a:gd name="connsiteX16" fmla="*/ 933450 w 1057910"/>
                <a:gd name="connsiteY16" fmla="*/ 981075 h 3214820"/>
                <a:gd name="connsiteX17" fmla="*/ 619125 w 1057910"/>
                <a:gd name="connsiteY17" fmla="*/ 981075 h 3214820"/>
                <a:gd name="connsiteX18" fmla="*/ 619125 w 1057910"/>
                <a:gd name="connsiteY18" fmla="*/ 3124200 h 3214820"/>
                <a:gd name="connsiteX19" fmla="*/ 465873 w 1057910"/>
                <a:gd name="connsiteY19" fmla="*/ 3214820 h 3214820"/>
                <a:gd name="connsiteX20" fmla="*/ 442913 w 1057910"/>
                <a:gd name="connsiteY20" fmla="*/ 985837 h 3214820"/>
                <a:gd name="connsiteX21" fmla="*/ 0 w 1057910"/>
                <a:gd name="connsiteY21" fmla="*/ 985837 h 3214820"/>
                <a:gd name="connsiteX22" fmla="*/ 0 w 1057910"/>
                <a:gd name="connsiteY22" fmla="*/ 85725 h 3214820"/>
                <a:gd name="connsiteX23" fmla="*/ 433388 w 1057910"/>
                <a:gd name="connsiteY23" fmla="*/ 85725 h 3214820"/>
                <a:gd name="connsiteX24" fmla="*/ 433388 w 1057910"/>
                <a:gd name="connsiteY24" fmla="*/ 0 h 321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7910" h="3214820">
                  <a:moveTo>
                    <a:pt x="619125" y="242887"/>
                  </a:moveTo>
                  <a:lnTo>
                    <a:pt x="619125" y="838200"/>
                  </a:lnTo>
                  <a:lnTo>
                    <a:pt x="862013" y="838200"/>
                  </a:lnTo>
                  <a:cubicBezTo>
                    <a:pt x="874713" y="838200"/>
                    <a:pt x="881063" y="827087"/>
                    <a:pt x="881063" y="804862"/>
                  </a:cubicBezTo>
                  <a:lnTo>
                    <a:pt x="881063" y="242887"/>
                  </a:lnTo>
                  <a:lnTo>
                    <a:pt x="619125" y="242887"/>
                  </a:lnTo>
                  <a:close/>
                  <a:moveTo>
                    <a:pt x="176213" y="242887"/>
                  </a:moveTo>
                  <a:lnTo>
                    <a:pt x="176213" y="842962"/>
                  </a:lnTo>
                  <a:lnTo>
                    <a:pt x="438150" y="842962"/>
                  </a:lnTo>
                  <a:lnTo>
                    <a:pt x="438150" y="242887"/>
                  </a:lnTo>
                  <a:lnTo>
                    <a:pt x="176213" y="242887"/>
                  </a:lnTo>
                  <a:close/>
                  <a:moveTo>
                    <a:pt x="433388" y="0"/>
                  </a:moveTo>
                  <a:lnTo>
                    <a:pt x="623888" y="0"/>
                  </a:lnTo>
                  <a:lnTo>
                    <a:pt x="623888" y="85725"/>
                  </a:lnTo>
                  <a:lnTo>
                    <a:pt x="1057275" y="85725"/>
                  </a:lnTo>
                  <a:lnTo>
                    <a:pt x="1057275" y="847725"/>
                  </a:lnTo>
                  <a:cubicBezTo>
                    <a:pt x="1063625" y="946150"/>
                    <a:pt x="1022350" y="990600"/>
                    <a:pt x="933450" y="981075"/>
                  </a:cubicBezTo>
                  <a:lnTo>
                    <a:pt x="619125" y="981075"/>
                  </a:lnTo>
                  <a:lnTo>
                    <a:pt x="619125" y="3124200"/>
                  </a:lnTo>
                  <a:lnTo>
                    <a:pt x="465873" y="3214820"/>
                  </a:lnTo>
                  <a:lnTo>
                    <a:pt x="442913" y="985837"/>
                  </a:lnTo>
                  <a:lnTo>
                    <a:pt x="0" y="985837"/>
                  </a:lnTo>
                  <a:lnTo>
                    <a:pt x="0" y="85725"/>
                  </a:lnTo>
                  <a:lnTo>
                    <a:pt x="433388" y="85725"/>
                  </a:lnTo>
                  <a:lnTo>
                    <a:pt x="4333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2159000" y="3060653"/>
              <a:ext cx="0" cy="2006647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接连接符 19"/>
          <p:cNvCxnSpPr/>
          <p:nvPr/>
        </p:nvCxnSpPr>
        <p:spPr>
          <a:xfrm>
            <a:off x="8591550" y="4648200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9333290" y="3867150"/>
            <a:ext cx="1334710" cy="1566792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-981075" y="420664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-1333576" y="-99001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95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5960525" y="1192673"/>
            <a:ext cx="805212" cy="805212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80" y="1549997"/>
              <a:ext cx="66917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01</a:t>
              </a:r>
              <a:endParaRPr lang="zh-CN" altLang="en-US" sz="2800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960525" y="2408263"/>
            <a:ext cx="805212" cy="805212"/>
            <a:chOff x="5759044" y="1409001"/>
            <a:chExt cx="805212" cy="805212"/>
          </a:xfrm>
        </p:grpSpPr>
        <p:sp>
          <p:nvSpPr>
            <p:cNvPr id="45" name="八边形 44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5895080" y="1549997"/>
              <a:ext cx="6691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02</a:t>
              </a:r>
              <a:endParaRPr lang="zh-CN" altLang="en-US" sz="2800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960525" y="3636225"/>
            <a:ext cx="805212" cy="805212"/>
            <a:chOff x="5759044" y="1409001"/>
            <a:chExt cx="805212" cy="805212"/>
          </a:xfrm>
        </p:grpSpPr>
        <p:sp>
          <p:nvSpPr>
            <p:cNvPr id="48" name="八边形 47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895080" y="1549997"/>
              <a:ext cx="6691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dirty="0"/>
                <a:t>03</a:t>
              </a:r>
              <a:endParaRPr lang="zh-CN" altLang="en-US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960525" y="4860116"/>
            <a:ext cx="805212" cy="805212"/>
            <a:chOff x="5759044" y="1409001"/>
            <a:chExt cx="805212" cy="805212"/>
          </a:xfrm>
        </p:grpSpPr>
        <p:sp>
          <p:nvSpPr>
            <p:cNvPr id="51" name="八边形 50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5895080" y="1549997"/>
              <a:ext cx="6691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04</a:t>
              </a:r>
              <a:endParaRPr lang="zh-CN" altLang="en-US" sz="2800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961739" y="1337333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961739" y="2549259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961739" y="3777221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961739" y="5013506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-220167" y="-174465"/>
            <a:ext cx="4008480" cy="4756030"/>
            <a:chOff x="-182067" y="-98265"/>
            <a:chExt cx="4008480" cy="4756030"/>
          </a:xfrm>
        </p:grpSpPr>
        <p:grpSp>
          <p:nvGrpSpPr>
            <p:cNvPr id="34" name="组合 33"/>
            <p:cNvGrpSpPr/>
            <p:nvPr/>
          </p:nvGrpSpPr>
          <p:grpSpPr>
            <a:xfrm>
              <a:off x="909713" y="727727"/>
              <a:ext cx="2916700" cy="2916700"/>
              <a:chOff x="3694770" y="1135347"/>
              <a:chExt cx="4802460" cy="4802460"/>
            </a:xfrm>
            <a:solidFill>
              <a:srgbClr val="FFFFFF">
                <a:alpha val="66000"/>
              </a:srgbClr>
            </a:solidFill>
          </p:grpSpPr>
          <p:sp>
            <p:nvSpPr>
              <p:cNvPr id="35" name="八边形 34"/>
              <p:cNvSpPr/>
              <p:nvPr/>
            </p:nvSpPr>
            <p:spPr>
              <a:xfrm>
                <a:off x="3694770" y="1135347"/>
                <a:ext cx="4802460" cy="4802460"/>
              </a:xfrm>
              <a:prstGeom prst="oct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八边形 35"/>
              <p:cNvSpPr/>
              <p:nvPr/>
            </p:nvSpPr>
            <p:spPr>
              <a:xfrm rot="18035795">
                <a:off x="3694770" y="1135347"/>
                <a:ext cx="4802460" cy="4802460"/>
              </a:xfrm>
              <a:prstGeom prst="oct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八边形 36"/>
              <p:cNvSpPr/>
              <p:nvPr/>
            </p:nvSpPr>
            <p:spPr>
              <a:xfrm rot="6279615">
                <a:off x="3694770" y="1135347"/>
                <a:ext cx="4802460" cy="4802460"/>
              </a:xfrm>
              <a:prstGeom prst="octag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等腰三角形 37"/>
            <p:cNvSpPr/>
            <p:nvPr/>
          </p:nvSpPr>
          <p:spPr>
            <a:xfrm flipV="1">
              <a:off x="2283655" y="1041009"/>
              <a:ext cx="228460" cy="196948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727983" y="1643976"/>
              <a:ext cx="15075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目录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3154" y="2400218"/>
              <a:ext cx="18190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contents</a:t>
              </a:r>
              <a:endParaRPr lang="zh-CN" altLang="en-US" sz="3200" b="1" dirty="0"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>
            <a:xfrm flipH="1">
              <a:off x="3362175" y="0"/>
              <a:ext cx="337628" cy="1041009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2567411" y="-98265"/>
              <a:ext cx="525122" cy="948487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组合 58"/>
            <p:cNvGrpSpPr/>
            <p:nvPr/>
          </p:nvGrpSpPr>
          <p:grpSpPr>
            <a:xfrm>
              <a:off x="0" y="536784"/>
              <a:ext cx="1236003" cy="635049"/>
              <a:chOff x="0" y="536784"/>
              <a:chExt cx="1236003" cy="635049"/>
            </a:xfrm>
          </p:grpSpPr>
          <p:cxnSp>
            <p:nvCxnSpPr>
              <p:cNvPr id="60" name="直接连接符 59"/>
              <p:cNvCxnSpPr/>
              <p:nvPr/>
            </p:nvCxnSpPr>
            <p:spPr>
              <a:xfrm>
                <a:off x="0" y="536784"/>
                <a:ext cx="1004125" cy="313438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>
                <a:off x="1004125" y="826271"/>
                <a:ext cx="231878" cy="345562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组合 61"/>
            <p:cNvGrpSpPr/>
            <p:nvPr/>
          </p:nvGrpSpPr>
          <p:grpSpPr>
            <a:xfrm>
              <a:off x="-182067" y="3429996"/>
              <a:ext cx="1729513" cy="1227769"/>
              <a:chOff x="-182067" y="3429996"/>
              <a:chExt cx="1729513" cy="1227769"/>
            </a:xfrm>
          </p:grpSpPr>
          <p:cxnSp>
            <p:nvCxnSpPr>
              <p:cNvPr id="63" name="直接连接符 62"/>
              <p:cNvCxnSpPr/>
              <p:nvPr/>
            </p:nvCxnSpPr>
            <p:spPr>
              <a:xfrm flipH="1">
                <a:off x="-182067" y="3941871"/>
                <a:ext cx="1574769" cy="715894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 flipH="1">
                <a:off x="1378634" y="3429996"/>
                <a:ext cx="168812" cy="521974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组合 64"/>
            <p:cNvGrpSpPr/>
            <p:nvPr/>
          </p:nvGrpSpPr>
          <p:grpSpPr>
            <a:xfrm>
              <a:off x="-14068" y="1507793"/>
              <a:ext cx="923781" cy="565424"/>
              <a:chOff x="-14068" y="1507793"/>
              <a:chExt cx="923781" cy="565424"/>
            </a:xfrm>
          </p:grpSpPr>
          <p:cxnSp>
            <p:nvCxnSpPr>
              <p:cNvPr id="66" name="直接连接符 65"/>
              <p:cNvCxnSpPr/>
              <p:nvPr/>
            </p:nvCxnSpPr>
            <p:spPr>
              <a:xfrm>
                <a:off x="318868" y="1856935"/>
                <a:ext cx="590845" cy="216282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>
                <a:off x="-14068" y="1507793"/>
                <a:ext cx="334596" cy="349141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组合 67"/>
            <p:cNvGrpSpPr/>
            <p:nvPr/>
          </p:nvGrpSpPr>
          <p:grpSpPr>
            <a:xfrm>
              <a:off x="-98474" y="3288807"/>
              <a:ext cx="1796024" cy="409689"/>
              <a:chOff x="-98474" y="3288807"/>
              <a:chExt cx="1796024" cy="409689"/>
            </a:xfrm>
          </p:grpSpPr>
          <p:cxnSp>
            <p:nvCxnSpPr>
              <p:cNvPr id="69" name="直接连接符 68"/>
              <p:cNvCxnSpPr/>
              <p:nvPr/>
            </p:nvCxnSpPr>
            <p:spPr>
              <a:xfrm>
                <a:off x="-98474" y="3288807"/>
                <a:ext cx="1561514" cy="402176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flipV="1">
                <a:off x="1406770" y="3483872"/>
                <a:ext cx="290780" cy="214624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0592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1368" r="-1" b="6309"/>
          <a:stretch/>
        </p:blipFill>
        <p:spPr>
          <a:xfrm flipH="1">
            <a:off x="-19050" y="0"/>
            <a:ext cx="12192000" cy="6858000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8591550" y="4648200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9333290" y="3867150"/>
            <a:ext cx="1334710" cy="1566792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-981075" y="420664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-1333576" y="-99001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787769" y="250591"/>
            <a:ext cx="1015663" cy="23807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spc="300" dirty="0" smtClean="0">
                <a:solidFill>
                  <a:srgbClr val="BBC9CE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第一章</a:t>
            </a:r>
            <a:endParaRPr lang="zh-CN" altLang="en-US" sz="5400" spc="300" dirty="0">
              <a:solidFill>
                <a:srgbClr val="BBC9CE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813538" y="110563"/>
            <a:ext cx="0" cy="266077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4128065" y="2386614"/>
            <a:ext cx="3770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356704" y="3251921"/>
            <a:ext cx="331286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0000"/>
                  </a:schemeClr>
                </a:gs>
                <a:gs pos="50000">
                  <a:srgbClr val="FFFFFF">
                    <a:alpha val="80000"/>
                  </a:srgbClr>
                </a:gs>
                <a:gs pos="100000">
                  <a:schemeClr val="bg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42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01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-28136" y="1535589"/>
            <a:ext cx="12220136" cy="4378188"/>
            <a:chOff x="-28136" y="1917654"/>
            <a:chExt cx="12220136" cy="4378188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/>
            <a:srcRect l="9211"/>
            <a:stretch/>
          </p:blipFill>
          <p:spPr>
            <a:xfrm>
              <a:off x="-28136" y="1917654"/>
              <a:ext cx="5659964" cy="4378187"/>
            </a:xfrm>
            <a:prstGeom prst="rect">
              <a:avLst/>
            </a:prstGeom>
          </p:spPr>
        </p:pic>
        <p:grpSp>
          <p:nvGrpSpPr>
            <p:cNvPr id="13" name="组合 12"/>
            <p:cNvGrpSpPr/>
            <p:nvPr/>
          </p:nvGrpSpPr>
          <p:grpSpPr>
            <a:xfrm>
              <a:off x="5631828" y="1917655"/>
              <a:ext cx="6560172" cy="4378187"/>
              <a:chOff x="5631828" y="1894505"/>
              <a:chExt cx="6560172" cy="4378187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5631828" y="1894505"/>
                <a:ext cx="6560172" cy="4378187"/>
              </a:xfrm>
              <a:prstGeom prst="rect">
                <a:avLst/>
              </a:prstGeom>
              <a:solidFill>
                <a:srgbClr val="FAFBFC">
                  <a:alpha val="6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947540" y="2543280"/>
                <a:ext cx="3022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6072800" y="3211951"/>
                <a:ext cx="3737405" cy="0"/>
              </a:xfrm>
              <a:prstGeom prst="line">
                <a:avLst/>
              </a:prstGeom>
              <a:ln w="28575">
                <a:solidFill>
                  <a:srgbClr val="001118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矩形 16"/>
              <p:cNvSpPr/>
              <p:nvPr/>
            </p:nvSpPr>
            <p:spPr>
              <a:xfrm>
                <a:off x="5947540" y="3527184"/>
                <a:ext cx="5570949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个性定制服务。专业的团队，完善的售后，热情的服务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5947540" y="4530606"/>
                <a:ext cx="5570949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个性定制服务。专业的团队，完善的售后，热情的服务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764477" y="3595362"/>
                <a:ext cx="183063" cy="183063"/>
              </a:xfrm>
              <a:prstGeom prst="ellipse">
                <a:avLst/>
              </a:prstGeom>
              <a:solidFill>
                <a:srgbClr val="0010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764476" y="4602332"/>
                <a:ext cx="183063" cy="183063"/>
              </a:xfrm>
              <a:prstGeom prst="ellipse">
                <a:avLst/>
              </a:prstGeom>
              <a:solidFill>
                <a:srgbClr val="0010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6150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01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3" y="2303926"/>
            <a:ext cx="4110633" cy="248886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297102" y="2289640"/>
            <a:ext cx="4727337" cy="2542107"/>
            <a:chOff x="6297102" y="2400557"/>
            <a:chExt cx="4727337" cy="2542107"/>
          </a:xfrm>
        </p:grpSpPr>
        <p:sp>
          <p:nvSpPr>
            <p:cNvPr id="13" name="文本框 12"/>
            <p:cNvSpPr txBox="1"/>
            <p:nvPr/>
          </p:nvSpPr>
          <p:spPr>
            <a:xfrm>
              <a:off x="6297102" y="2400557"/>
              <a:ext cx="27490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2400" b="1" dirty="0">
                  <a:solidFill>
                    <a:srgbClr val="FAFBF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6387370" y="3046760"/>
              <a:ext cx="4637069" cy="189590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FAFBF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400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400" dirty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FAFBF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400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5518765" y="2289640"/>
            <a:ext cx="0" cy="2517433"/>
          </a:xfrm>
          <a:prstGeom prst="line">
            <a:avLst/>
          </a:prstGeom>
          <a:ln>
            <a:solidFill>
              <a:srgbClr val="FAFB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086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01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2"/>
          <p:cNvSpPr>
            <a:spLocks noChangeArrowheads="1"/>
          </p:cNvSpPr>
          <p:nvPr/>
        </p:nvSpPr>
        <p:spPr bwMode="auto">
          <a:xfrm>
            <a:off x="4586995" y="2167567"/>
            <a:ext cx="1519282" cy="1756511"/>
          </a:xfrm>
          <a:custGeom>
            <a:avLst/>
            <a:gdLst>
              <a:gd name="T0" fmla="*/ 0 w 2750"/>
              <a:gd name="T1" fmla="*/ 0 h 3177"/>
              <a:gd name="T2" fmla="*/ 0 w 2750"/>
              <a:gd name="T3" fmla="*/ 0 h 3177"/>
              <a:gd name="T4" fmla="*/ 320 w 2750"/>
              <a:gd name="T5" fmla="*/ 1569 h 3177"/>
              <a:gd name="T6" fmla="*/ 0 w 2750"/>
              <a:gd name="T7" fmla="*/ 3176 h 3177"/>
              <a:gd name="T8" fmla="*/ 2749 w 2750"/>
              <a:gd name="T9" fmla="*/ 1589 h 3177"/>
              <a:gd name="T10" fmla="*/ 0 w 2750"/>
              <a:gd name="T11" fmla="*/ 0 h 3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50" h="3177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320" y="683"/>
                  <a:pt x="320" y="1569"/>
                </a:cubicBezTo>
                <a:cubicBezTo>
                  <a:pt x="320" y="2456"/>
                  <a:pt x="0" y="3176"/>
                  <a:pt x="0" y="3176"/>
                </a:cubicBezTo>
                <a:cubicBezTo>
                  <a:pt x="2749" y="1589"/>
                  <a:pt x="2749" y="1589"/>
                  <a:pt x="2749" y="1589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AFBFC">
              <a:alpha val="90000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Freeform 3"/>
          <p:cNvSpPr>
            <a:spLocks noChangeArrowheads="1"/>
          </p:cNvSpPr>
          <p:nvPr/>
        </p:nvSpPr>
        <p:spPr bwMode="auto">
          <a:xfrm>
            <a:off x="6106277" y="2167567"/>
            <a:ext cx="1519282" cy="1756511"/>
          </a:xfrm>
          <a:custGeom>
            <a:avLst/>
            <a:gdLst>
              <a:gd name="T0" fmla="*/ 2750 w 2751"/>
              <a:gd name="T1" fmla="*/ 3176 h 3177"/>
              <a:gd name="T2" fmla="*/ 2750 w 2751"/>
              <a:gd name="T3" fmla="*/ 3176 h 3177"/>
              <a:gd name="T4" fmla="*/ 2429 w 2751"/>
              <a:gd name="T5" fmla="*/ 1607 h 3177"/>
              <a:gd name="T6" fmla="*/ 2750 w 2751"/>
              <a:gd name="T7" fmla="*/ 0 h 3177"/>
              <a:gd name="T8" fmla="*/ 0 w 2751"/>
              <a:gd name="T9" fmla="*/ 1587 h 3177"/>
              <a:gd name="T10" fmla="*/ 2750 w 2751"/>
              <a:gd name="T11" fmla="*/ 3176 h 3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51" h="3177">
                <a:moveTo>
                  <a:pt x="2750" y="3176"/>
                </a:moveTo>
                <a:lnTo>
                  <a:pt x="2750" y="3176"/>
                </a:lnTo>
                <a:cubicBezTo>
                  <a:pt x="2750" y="3176"/>
                  <a:pt x="2429" y="2493"/>
                  <a:pt x="2429" y="1607"/>
                </a:cubicBezTo>
                <a:cubicBezTo>
                  <a:pt x="2429" y="720"/>
                  <a:pt x="2750" y="0"/>
                  <a:pt x="2750" y="0"/>
                </a:cubicBezTo>
                <a:cubicBezTo>
                  <a:pt x="0" y="1587"/>
                  <a:pt x="0" y="1587"/>
                  <a:pt x="0" y="1587"/>
                </a:cubicBezTo>
                <a:cubicBezTo>
                  <a:pt x="2750" y="3176"/>
                  <a:pt x="2750" y="3176"/>
                  <a:pt x="2750" y="3176"/>
                </a:cubicBezTo>
              </a:path>
            </a:pathLst>
          </a:custGeom>
          <a:solidFill>
            <a:srgbClr val="FAFBFC">
              <a:alpha val="90000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Freeform 4"/>
          <p:cNvSpPr>
            <a:spLocks noChangeArrowheads="1"/>
          </p:cNvSpPr>
          <p:nvPr/>
        </p:nvSpPr>
        <p:spPr bwMode="auto">
          <a:xfrm>
            <a:off x="4586995" y="3048262"/>
            <a:ext cx="1519282" cy="1754072"/>
          </a:xfrm>
          <a:custGeom>
            <a:avLst/>
            <a:gdLst>
              <a:gd name="T0" fmla="*/ 0 w 2750"/>
              <a:gd name="T1" fmla="*/ 1587 h 3175"/>
              <a:gd name="T2" fmla="*/ 0 w 2750"/>
              <a:gd name="T3" fmla="*/ 1587 h 3175"/>
              <a:gd name="T4" fmla="*/ 1518 w 2750"/>
              <a:gd name="T5" fmla="*/ 2093 h 3175"/>
              <a:gd name="T6" fmla="*/ 2749 w 2750"/>
              <a:gd name="T7" fmla="*/ 3174 h 3175"/>
              <a:gd name="T8" fmla="*/ 2749 w 2750"/>
              <a:gd name="T9" fmla="*/ 0 h 3175"/>
              <a:gd name="T10" fmla="*/ 0 w 2750"/>
              <a:gd name="T11" fmla="*/ 1587 h 3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50" h="3175">
                <a:moveTo>
                  <a:pt x="0" y="1587"/>
                </a:moveTo>
                <a:lnTo>
                  <a:pt x="0" y="1587"/>
                </a:lnTo>
                <a:cubicBezTo>
                  <a:pt x="0" y="1587"/>
                  <a:pt x="751" y="1651"/>
                  <a:pt x="1518" y="2093"/>
                </a:cubicBezTo>
                <a:cubicBezTo>
                  <a:pt x="2287" y="2537"/>
                  <a:pt x="2749" y="3174"/>
                  <a:pt x="2749" y="3174"/>
                </a:cubicBezTo>
                <a:cubicBezTo>
                  <a:pt x="2749" y="0"/>
                  <a:pt x="2749" y="0"/>
                  <a:pt x="2749" y="0"/>
                </a:cubicBezTo>
                <a:cubicBezTo>
                  <a:pt x="0" y="1587"/>
                  <a:pt x="0" y="1587"/>
                  <a:pt x="0" y="1587"/>
                </a:cubicBezTo>
              </a:path>
            </a:pathLst>
          </a:custGeom>
          <a:solidFill>
            <a:srgbClr val="FAFBFC">
              <a:alpha val="80000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Freeform 5"/>
          <p:cNvSpPr>
            <a:spLocks noChangeArrowheads="1"/>
          </p:cNvSpPr>
          <p:nvPr/>
        </p:nvSpPr>
        <p:spPr bwMode="auto">
          <a:xfrm>
            <a:off x="6106277" y="1291751"/>
            <a:ext cx="1519282" cy="1754072"/>
          </a:xfrm>
          <a:custGeom>
            <a:avLst/>
            <a:gdLst>
              <a:gd name="T0" fmla="*/ 2750 w 2751"/>
              <a:gd name="T1" fmla="*/ 1587 h 3175"/>
              <a:gd name="T2" fmla="*/ 2750 w 2751"/>
              <a:gd name="T3" fmla="*/ 1587 h 3175"/>
              <a:gd name="T4" fmla="*/ 1231 w 2751"/>
              <a:gd name="T5" fmla="*/ 1081 h 3175"/>
              <a:gd name="T6" fmla="*/ 0 w 2751"/>
              <a:gd name="T7" fmla="*/ 0 h 3175"/>
              <a:gd name="T8" fmla="*/ 0 w 2751"/>
              <a:gd name="T9" fmla="*/ 3174 h 3175"/>
              <a:gd name="T10" fmla="*/ 2750 w 2751"/>
              <a:gd name="T11" fmla="*/ 1587 h 3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51" h="3175">
                <a:moveTo>
                  <a:pt x="2750" y="1587"/>
                </a:moveTo>
                <a:lnTo>
                  <a:pt x="2750" y="1587"/>
                </a:lnTo>
                <a:cubicBezTo>
                  <a:pt x="2750" y="1587"/>
                  <a:pt x="2001" y="1523"/>
                  <a:pt x="1231" y="1081"/>
                </a:cubicBezTo>
                <a:cubicBezTo>
                  <a:pt x="464" y="637"/>
                  <a:pt x="0" y="0"/>
                  <a:pt x="0" y="0"/>
                </a:cubicBezTo>
                <a:cubicBezTo>
                  <a:pt x="0" y="3174"/>
                  <a:pt x="0" y="3174"/>
                  <a:pt x="0" y="3174"/>
                </a:cubicBezTo>
                <a:cubicBezTo>
                  <a:pt x="2750" y="1587"/>
                  <a:pt x="2750" y="1587"/>
                  <a:pt x="2750" y="1587"/>
                </a:cubicBezTo>
              </a:path>
            </a:pathLst>
          </a:custGeom>
          <a:solidFill>
            <a:srgbClr val="FAFBFC">
              <a:alpha val="80000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Freeform 6"/>
          <p:cNvSpPr>
            <a:spLocks noChangeArrowheads="1"/>
          </p:cNvSpPr>
          <p:nvPr/>
        </p:nvSpPr>
        <p:spPr bwMode="auto">
          <a:xfrm>
            <a:off x="6106277" y="3045823"/>
            <a:ext cx="1519282" cy="1754072"/>
          </a:xfrm>
          <a:custGeom>
            <a:avLst/>
            <a:gdLst>
              <a:gd name="T0" fmla="*/ 0 w 2751"/>
              <a:gd name="T1" fmla="*/ 3176 h 3177"/>
              <a:gd name="T2" fmla="*/ 0 w 2751"/>
              <a:gd name="T3" fmla="*/ 3176 h 3177"/>
              <a:gd name="T4" fmla="*/ 1199 w 2751"/>
              <a:gd name="T5" fmla="*/ 2115 h 3177"/>
              <a:gd name="T6" fmla="*/ 2750 w 2751"/>
              <a:gd name="T7" fmla="*/ 1589 h 3177"/>
              <a:gd name="T8" fmla="*/ 0 w 2751"/>
              <a:gd name="T9" fmla="*/ 0 h 3177"/>
              <a:gd name="T10" fmla="*/ 0 w 2751"/>
              <a:gd name="T11" fmla="*/ 3176 h 3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51" h="3177">
                <a:moveTo>
                  <a:pt x="0" y="3176"/>
                </a:moveTo>
                <a:lnTo>
                  <a:pt x="0" y="3176"/>
                </a:lnTo>
                <a:cubicBezTo>
                  <a:pt x="0" y="3176"/>
                  <a:pt x="431" y="2557"/>
                  <a:pt x="1199" y="2115"/>
                </a:cubicBezTo>
                <a:cubicBezTo>
                  <a:pt x="1968" y="1671"/>
                  <a:pt x="2750" y="1589"/>
                  <a:pt x="2750" y="1589"/>
                </a:cubicBezTo>
                <a:cubicBezTo>
                  <a:pt x="0" y="0"/>
                  <a:pt x="0" y="0"/>
                  <a:pt x="0" y="0"/>
                </a:cubicBezTo>
                <a:cubicBezTo>
                  <a:pt x="0" y="3176"/>
                  <a:pt x="0" y="3176"/>
                  <a:pt x="0" y="3176"/>
                </a:cubicBezTo>
              </a:path>
            </a:pathLst>
          </a:custGeom>
          <a:solidFill>
            <a:srgbClr val="FAFBFC">
              <a:alpha val="70000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Freeform 7"/>
          <p:cNvSpPr>
            <a:spLocks noChangeArrowheads="1"/>
          </p:cNvSpPr>
          <p:nvPr/>
        </p:nvSpPr>
        <p:spPr bwMode="auto">
          <a:xfrm>
            <a:off x="4586995" y="1291751"/>
            <a:ext cx="1519282" cy="1754072"/>
          </a:xfrm>
          <a:custGeom>
            <a:avLst/>
            <a:gdLst>
              <a:gd name="T0" fmla="*/ 2749 w 2750"/>
              <a:gd name="T1" fmla="*/ 0 h 3177"/>
              <a:gd name="T2" fmla="*/ 2749 w 2750"/>
              <a:gd name="T3" fmla="*/ 0 h 3177"/>
              <a:gd name="T4" fmla="*/ 1551 w 2750"/>
              <a:gd name="T5" fmla="*/ 1061 h 3177"/>
              <a:gd name="T6" fmla="*/ 0 w 2750"/>
              <a:gd name="T7" fmla="*/ 1587 h 3177"/>
              <a:gd name="T8" fmla="*/ 2749 w 2750"/>
              <a:gd name="T9" fmla="*/ 3176 h 3177"/>
              <a:gd name="T10" fmla="*/ 2749 w 2750"/>
              <a:gd name="T11" fmla="*/ 0 h 3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50" h="3177">
                <a:moveTo>
                  <a:pt x="2749" y="0"/>
                </a:moveTo>
                <a:lnTo>
                  <a:pt x="2749" y="0"/>
                </a:lnTo>
                <a:cubicBezTo>
                  <a:pt x="2749" y="0"/>
                  <a:pt x="2318" y="619"/>
                  <a:pt x="1551" y="1061"/>
                </a:cubicBezTo>
                <a:cubicBezTo>
                  <a:pt x="782" y="1505"/>
                  <a:pt x="0" y="1587"/>
                  <a:pt x="0" y="1587"/>
                </a:cubicBezTo>
                <a:cubicBezTo>
                  <a:pt x="2749" y="3176"/>
                  <a:pt x="2749" y="3176"/>
                  <a:pt x="2749" y="3176"/>
                </a:cubicBezTo>
                <a:cubicBezTo>
                  <a:pt x="2749" y="0"/>
                  <a:pt x="2749" y="0"/>
                  <a:pt x="2749" y="0"/>
                </a:cubicBezTo>
              </a:path>
            </a:pathLst>
          </a:custGeom>
          <a:solidFill>
            <a:srgbClr val="FAFBFC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Freeform 8"/>
          <p:cNvSpPr>
            <a:spLocks noChangeArrowheads="1"/>
          </p:cNvSpPr>
          <p:nvPr/>
        </p:nvSpPr>
        <p:spPr bwMode="auto">
          <a:xfrm>
            <a:off x="6003853" y="3004350"/>
            <a:ext cx="104862" cy="168332"/>
          </a:xfrm>
          <a:custGeom>
            <a:avLst/>
            <a:gdLst>
              <a:gd name="T0" fmla="*/ 53 w 188"/>
              <a:gd name="T1" fmla="*/ 0 h 310"/>
              <a:gd name="T2" fmla="*/ 53 w 188"/>
              <a:gd name="T3" fmla="*/ 0 h 310"/>
              <a:gd name="T4" fmla="*/ 53 w 188"/>
              <a:gd name="T5" fmla="*/ 0 h 310"/>
              <a:gd name="T6" fmla="*/ 187 w 188"/>
              <a:gd name="T7" fmla="*/ 79 h 310"/>
              <a:gd name="T8" fmla="*/ 0 w 188"/>
              <a:gd name="T9" fmla="*/ 185 h 310"/>
              <a:gd name="T10" fmla="*/ 0 w 188"/>
              <a:gd name="T11" fmla="*/ 185 h 310"/>
              <a:gd name="T12" fmla="*/ 187 w 188"/>
              <a:gd name="T13" fmla="*/ 79 h 310"/>
              <a:gd name="T14" fmla="*/ 187 w 188"/>
              <a:gd name="T15" fmla="*/ 309 h 310"/>
              <a:gd name="T16" fmla="*/ 187 w 188"/>
              <a:gd name="T17" fmla="*/ 309 h 310"/>
              <a:gd name="T18" fmla="*/ 187 w 188"/>
              <a:gd name="T19" fmla="*/ 77 h 310"/>
              <a:gd name="T20" fmla="*/ 187 w 188"/>
              <a:gd name="T21" fmla="*/ 77 h 310"/>
              <a:gd name="T22" fmla="*/ 187 w 188"/>
              <a:gd name="T23" fmla="*/ 79 h 310"/>
              <a:gd name="T24" fmla="*/ 53 w 188"/>
              <a:gd name="T25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8" h="310">
                <a:moveTo>
                  <a:pt x="53" y="0"/>
                </a:moveTo>
                <a:lnTo>
                  <a:pt x="53" y="0"/>
                </a:lnTo>
                <a:lnTo>
                  <a:pt x="53" y="0"/>
                </a:lnTo>
                <a:cubicBezTo>
                  <a:pt x="187" y="79"/>
                  <a:pt x="187" y="79"/>
                  <a:pt x="187" y="79"/>
                </a:cubicBezTo>
                <a:cubicBezTo>
                  <a:pt x="0" y="185"/>
                  <a:pt x="0" y="185"/>
                  <a:pt x="0" y="185"/>
                </a:cubicBezTo>
                <a:lnTo>
                  <a:pt x="0" y="185"/>
                </a:lnTo>
                <a:cubicBezTo>
                  <a:pt x="187" y="79"/>
                  <a:pt x="187" y="79"/>
                  <a:pt x="187" y="79"/>
                </a:cubicBezTo>
                <a:cubicBezTo>
                  <a:pt x="187" y="309"/>
                  <a:pt x="187" y="309"/>
                  <a:pt x="187" y="309"/>
                </a:cubicBezTo>
                <a:lnTo>
                  <a:pt x="187" y="309"/>
                </a:lnTo>
                <a:cubicBezTo>
                  <a:pt x="187" y="77"/>
                  <a:pt x="187" y="77"/>
                  <a:pt x="187" y="77"/>
                </a:cubicBezTo>
                <a:lnTo>
                  <a:pt x="187" y="77"/>
                </a:lnTo>
                <a:cubicBezTo>
                  <a:pt x="187" y="79"/>
                  <a:pt x="187" y="79"/>
                  <a:pt x="187" y="79"/>
                </a:cubicBezTo>
                <a:cubicBezTo>
                  <a:pt x="53" y="0"/>
                  <a:pt x="53" y="0"/>
                  <a:pt x="53" y="0"/>
                </a:cubicBezTo>
              </a:path>
            </a:pathLst>
          </a:custGeom>
          <a:solidFill>
            <a:srgbClr val="BCBD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9"/>
          <p:cNvSpPr>
            <a:spLocks noChangeArrowheads="1"/>
          </p:cNvSpPr>
          <p:nvPr/>
        </p:nvSpPr>
        <p:spPr bwMode="auto">
          <a:xfrm>
            <a:off x="5998976" y="3004350"/>
            <a:ext cx="104862" cy="100024"/>
          </a:xfrm>
          <a:custGeom>
            <a:avLst/>
            <a:gdLst>
              <a:gd name="T0" fmla="*/ 60 w 195"/>
              <a:gd name="T1" fmla="*/ 0 h 186"/>
              <a:gd name="T2" fmla="*/ 60 w 195"/>
              <a:gd name="T3" fmla="*/ 0 h 186"/>
              <a:gd name="T4" fmla="*/ 0 w 195"/>
              <a:gd name="T5" fmla="*/ 132 h 186"/>
              <a:gd name="T6" fmla="*/ 7 w 195"/>
              <a:gd name="T7" fmla="*/ 185 h 186"/>
              <a:gd name="T8" fmla="*/ 194 w 195"/>
              <a:gd name="T9" fmla="*/ 79 h 186"/>
              <a:gd name="T10" fmla="*/ 60 w 195"/>
              <a:gd name="T11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5" h="186">
                <a:moveTo>
                  <a:pt x="60" y="0"/>
                </a:moveTo>
                <a:lnTo>
                  <a:pt x="60" y="0"/>
                </a:lnTo>
                <a:cubicBezTo>
                  <a:pt x="22" y="33"/>
                  <a:pt x="0" y="79"/>
                  <a:pt x="0" y="132"/>
                </a:cubicBezTo>
                <a:cubicBezTo>
                  <a:pt x="0" y="152"/>
                  <a:pt x="2" y="170"/>
                  <a:pt x="7" y="185"/>
                </a:cubicBezTo>
                <a:cubicBezTo>
                  <a:pt x="194" y="79"/>
                  <a:pt x="194" y="79"/>
                  <a:pt x="194" y="79"/>
                </a:cubicBezTo>
                <a:cubicBezTo>
                  <a:pt x="60" y="0"/>
                  <a:pt x="60" y="0"/>
                  <a:pt x="60" y="0"/>
                </a:cubicBezTo>
              </a:path>
            </a:pathLst>
          </a:custGeom>
          <a:solidFill>
            <a:srgbClr val="495D6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Freeform 10"/>
          <p:cNvSpPr>
            <a:spLocks noChangeArrowheads="1"/>
          </p:cNvSpPr>
          <p:nvPr/>
        </p:nvSpPr>
        <p:spPr bwMode="auto">
          <a:xfrm>
            <a:off x="6106277" y="3011668"/>
            <a:ext cx="87791" cy="82946"/>
          </a:xfrm>
          <a:custGeom>
            <a:avLst/>
            <a:gdLst>
              <a:gd name="T0" fmla="*/ 113 w 161"/>
              <a:gd name="T1" fmla="*/ 0 h 155"/>
              <a:gd name="T2" fmla="*/ 113 w 161"/>
              <a:gd name="T3" fmla="*/ 0 h 155"/>
              <a:gd name="T4" fmla="*/ 0 w 161"/>
              <a:gd name="T5" fmla="*/ 64 h 155"/>
              <a:gd name="T6" fmla="*/ 0 w 161"/>
              <a:gd name="T7" fmla="*/ 66 h 155"/>
              <a:gd name="T8" fmla="*/ 0 w 161"/>
              <a:gd name="T9" fmla="*/ 64 h 155"/>
              <a:gd name="T10" fmla="*/ 0 w 161"/>
              <a:gd name="T11" fmla="*/ 64 h 155"/>
              <a:gd name="T12" fmla="*/ 157 w 161"/>
              <a:gd name="T13" fmla="*/ 154 h 155"/>
              <a:gd name="T14" fmla="*/ 160 w 161"/>
              <a:gd name="T15" fmla="*/ 119 h 155"/>
              <a:gd name="T16" fmla="*/ 113 w 161"/>
              <a:gd name="T17" fmla="*/ 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1" h="155">
                <a:moveTo>
                  <a:pt x="113" y="0"/>
                </a:moveTo>
                <a:lnTo>
                  <a:pt x="113" y="0"/>
                </a:lnTo>
                <a:cubicBezTo>
                  <a:pt x="0" y="64"/>
                  <a:pt x="0" y="64"/>
                  <a:pt x="0" y="6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4"/>
                  <a:pt x="0" y="64"/>
                  <a:pt x="0" y="64"/>
                </a:cubicBezTo>
                <a:lnTo>
                  <a:pt x="0" y="64"/>
                </a:lnTo>
                <a:cubicBezTo>
                  <a:pt x="157" y="154"/>
                  <a:pt x="157" y="154"/>
                  <a:pt x="157" y="154"/>
                </a:cubicBezTo>
                <a:cubicBezTo>
                  <a:pt x="160" y="143"/>
                  <a:pt x="160" y="132"/>
                  <a:pt x="160" y="119"/>
                </a:cubicBezTo>
                <a:cubicBezTo>
                  <a:pt x="160" y="73"/>
                  <a:pt x="142" y="31"/>
                  <a:pt x="113" y="0"/>
                </a:cubicBezTo>
              </a:path>
            </a:pathLst>
          </a:custGeom>
          <a:solidFill>
            <a:srgbClr val="4B98A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Freeform 11"/>
          <p:cNvSpPr>
            <a:spLocks noChangeArrowheads="1"/>
          </p:cNvSpPr>
          <p:nvPr/>
        </p:nvSpPr>
        <p:spPr bwMode="auto">
          <a:xfrm>
            <a:off x="6003853" y="3048262"/>
            <a:ext cx="104862" cy="124419"/>
          </a:xfrm>
          <a:custGeom>
            <a:avLst/>
            <a:gdLst>
              <a:gd name="T0" fmla="*/ 187 w 188"/>
              <a:gd name="T1" fmla="*/ 0 h 231"/>
              <a:gd name="T2" fmla="*/ 187 w 188"/>
              <a:gd name="T3" fmla="*/ 0 h 231"/>
              <a:gd name="T4" fmla="*/ 0 w 188"/>
              <a:gd name="T5" fmla="*/ 106 h 231"/>
              <a:gd name="T6" fmla="*/ 170 w 188"/>
              <a:gd name="T7" fmla="*/ 230 h 231"/>
              <a:gd name="T8" fmla="*/ 187 w 188"/>
              <a:gd name="T9" fmla="*/ 230 h 231"/>
              <a:gd name="T10" fmla="*/ 187 w 188"/>
              <a:gd name="T11" fmla="*/ 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8" h="231">
                <a:moveTo>
                  <a:pt x="187" y="0"/>
                </a:moveTo>
                <a:lnTo>
                  <a:pt x="187" y="0"/>
                </a:lnTo>
                <a:cubicBezTo>
                  <a:pt x="0" y="106"/>
                  <a:pt x="0" y="106"/>
                  <a:pt x="0" y="106"/>
                </a:cubicBezTo>
                <a:cubicBezTo>
                  <a:pt x="24" y="179"/>
                  <a:pt x="90" y="230"/>
                  <a:pt x="170" y="230"/>
                </a:cubicBezTo>
                <a:cubicBezTo>
                  <a:pt x="176" y="230"/>
                  <a:pt x="181" y="230"/>
                  <a:pt x="187" y="230"/>
                </a:cubicBezTo>
                <a:cubicBezTo>
                  <a:pt x="187" y="0"/>
                  <a:pt x="187" y="0"/>
                  <a:pt x="187" y="0"/>
                </a:cubicBezTo>
              </a:path>
            </a:pathLst>
          </a:custGeom>
          <a:solidFill>
            <a:srgbClr val="4B98A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Freeform 12"/>
          <p:cNvSpPr>
            <a:spLocks noChangeArrowheads="1"/>
          </p:cNvSpPr>
          <p:nvPr/>
        </p:nvSpPr>
        <p:spPr bwMode="auto">
          <a:xfrm>
            <a:off x="6106277" y="2979954"/>
            <a:ext cx="58528" cy="65869"/>
          </a:xfrm>
          <a:custGeom>
            <a:avLst/>
            <a:gdLst>
              <a:gd name="T0" fmla="*/ 0 w 114"/>
              <a:gd name="T1" fmla="*/ 0 h 125"/>
              <a:gd name="T2" fmla="*/ 0 w 114"/>
              <a:gd name="T3" fmla="*/ 0 h 125"/>
              <a:gd name="T4" fmla="*/ 0 w 114"/>
              <a:gd name="T5" fmla="*/ 124 h 125"/>
              <a:gd name="T6" fmla="*/ 113 w 114"/>
              <a:gd name="T7" fmla="*/ 58 h 125"/>
              <a:gd name="T8" fmla="*/ 0 w 114"/>
              <a:gd name="T9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25">
                <a:moveTo>
                  <a:pt x="0" y="0"/>
                </a:moveTo>
                <a:lnTo>
                  <a:pt x="0" y="0"/>
                </a:lnTo>
                <a:cubicBezTo>
                  <a:pt x="0" y="124"/>
                  <a:pt x="0" y="124"/>
                  <a:pt x="0" y="124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84" y="27"/>
                  <a:pt x="45" y="5"/>
                  <a:pt x="0" y="0"/>
                </a:cubicBezTo>
              </a:path>
            </a:pathLst>
          </a:custGeom>
          <a:solidFill>
            <a:srgbClr val="495D6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Freeform 13"/>
          <p:cNvSpPr>
            <a:spLocks noChangeArrowheads="1"/>
          </p:cNvSpPr>
          <p:nvPr/>
        </p:nvSpPr>
        <p:spPr bwMode="auto">
          <a:xfrm>
            <a:off x="6106277" y="3045823"/>
            <a:ext cx="82915" cy="126859"/>
          </a:xfrm>
          <a:custGeom>
            <a:avLst/>
            <a:gdLst>
              <a:gd name="T0" fmla="*/ 0 w 158"/>
              <a:gd name="T1" fmla="*/ 0 h 233"/>
              <a:gd name="T2" fmla="*/ 0 w 158"/>
              <a:gd name="T3" fmla="*/ 0 h 233"/>
              <a:gd name="T4" fmla="*/ 0 w 158"/>
              <a:gd name="T5" fmla="*/ 0 h 233"/>
              <a:gd name="T6" fmla="*/ 0 w 158"/>
              <a:gd name="T7" fmla="*/ 232 h 233"/>
              <a:gd name="T8" fmla="*/ 157 w 158"/>
              <a:gd name="T9" fmla="*/ 90 h 233"/>
              <a:gd name="T10" fmla="*/ 0 w 158"/>
              <a:gd name="T11" fmla="*/ 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8" h="233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ubicBezTo>
                  <a:pt x="0" y="232"/>
                  <a:pt x="0" y="232"/>
                  <a:pt x="0" y="232"/>
                </a:cubicBezTo>
                <a:cubicBezTo>
                  <a:pt x="78" y="223"/>
                  <a:pt x="142" y="166"/>
                  <a:pt x="157" y="9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495D6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Freeform 14"/>
          <p:cNvSpPr>
            <a:spLocks noChangeArrowheads="1"/>
          </p:cNvSpPr>
          <p:nvPr/>
        </p:nvSpPr>
        <p:spPr bwMode="auto">
          <a:xfrm>
            <a:off x="6033117" y="2979954"/>
            <a:ext cx="73160" cy="65869"/>
          </a:xfrm>
          <a:custGeom>
            <a:avLst/>
            <a:gdLst>
              <a:gd name="T0" fmla="*/ 117 w 135"/>
              <a:gd name="T1" fmla="*/ 0 h 125"/>
              <a:gd name="T2" fmla="*/ 117 w 135"/>
              <a:gd name="T3" fmla="*/ 0 h 125"/>
              <a:gd name="T4" fmla="*/ 0 w 135"/>
              <a:gd name="T5" fmla="*/ 45 h 125"/>
              <a:gd name="T6" fmla="*/ 134 w 135"/>
              <a:gd name="T7" fmla="*/ 124 h 125"/>
              <a:gd name="T8" fmla="*/ 134 w 135"/>
              <a:gd name="T9" fmla="*/ 0 h 125"/>
              <a:gd name="T10" fmla="*/ 117 w 135"/>
              <a:gd name="T11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25">
                <a:moveTo>
                  <a:pt x="117" y="0"/>
                </a:moveTo>
                <a:lnTo>
                  <a:pt x="117" y="0"/>
                </a:lnTo>
                <a:cubicBezTo>
                  <a:pt x="70" y="0"/>
                  <a:pt x="31" y="16"/>
                  <a:pt x="0" y="45"/>
                </a:cubicBezTo>
                <a:cubicBezTo>
                  <a:pt x="134" y="124"/>
                  <a:pt x="134" y="124"/>
                  <a:pt x="134" y="124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3" y="0"/>
                  <a:pt x="117" y="0"/>
                </a:cubicBezTo>
              </a:path>
            </a:pathLst>
          </a:custGeom>
          <a:solidFill>
            <a:srgbClr val="4B98A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Freeform 15"/>
          <p:cNvSpPr>
            <a:spLocks noChangeArrowheads="1"/>
          </p:cNvSpPr>
          <p:nvPr/>
        </p:nvSpPr>
        <p:spPr bwMode="auto">
          <a:xfrm>
            <a:off x="6004417" y="2988573"/>
            <a:ext cx="175583" cy="173211"/>
          </a:xfrm>
          <a:custGeom>
            <a:avLst/>
            <a:gdLst>
              <a:gd name="T0" fmla="*/ 319 w 320"/>
              <a:gd name="T1" fmla="*/ 159 h 319"/>
              <a:gd name="T2" fmla="*/ 319 w 320"/>
              <a:gd name="T3" fmla="*/ 159 h 319"/>
              <a:gd name="T4" fmla="*/ 159 w 320"/>
              <a:gd name="T5" fmla="*/ 318 h 319"/>
              <a:gd name="T6" fmla="*/ 0 w 320"/>
              <a:gd name="T7" fmla="*/ 159 h 319"/>
              <a:gd name="T8" fmla="*/ 159 w 320"/>
              <a:gd name="T9" fmla="*/ 0 h 319"/>
              <a:gd name="T10" fmla="*/ 319 w 320"/>
              <a:gd name="T11" fmla="*/ 159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0" h="319">
                <a:moveTo>
                  <a:pt x="319" y="159"/>
                </a:moveTo>
                <a:lnTo>
                  <a:pt x="319" y="159"/>
                </a:lnTo>
                <a:cubicBezTo>
                  <a:pt x="319" y="247"/>
                  <a:pt x="248" y="318"/>
                  <a:pt x="159" y="318"/>
                </a:cubicBezTo>
                <a:cubicBezTo>
                  <a:pt x="71" y="318"/>
                  <a:pt x="0" y="247"/>
                  <a:pt x="0" y="159"/>
                </a:cubicBezTo>
                <a:cubicBezTo>
                  <a:pt x="0" y="71"/>
                  <a:pt x="71" y="0"/>
                  <a:pt x="159" y="0"/>
                </a:cubicBezTo>
                <a:cubicBezTo>
                  <a:pt x="248" y="0"/>
                  <a:pt x="319" y="71"/>
                  <a:pt x="319" y="159"/>
                </a:cubicBezTo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9" name="Group 4"/>
          <p:cNvGrpSpPr/>
          <p:nvPr/>
        </p:nvGrpSpPr>
        <p:grpSpPr>
          <a:xfrm>
            <a:off x="3962344" y="1650516"/>
            <a:ext cx="653318" cy="550042"/>
            <a:chOff x="8469196" y="3768365"/>
            <a:chExt cx="1133478" cy="954299"/>
          </a:xfrm>
          <a:solidFill>
            <a:srgbClr val="AFB6B7"/>
          </a:solidFill>
        </p:grpSpPr>
        <p:sp>
          <p:nvSpPr>
            <p:cNvPr id="30" name="Freeform 197"/>
            <p:cNvSpPr>
              <a:spLocks noChangeArrowheads="1"/>
            </p:cNvSpPr>
            <p:nvPr/>
          </p:nvSpPr>
          <p:spPr bwMode="auto">
            <a:xfrm>
              <a:off x="8708506" y="3993925"/>
              <a:ext cx="894168" cy="728739"/>
            </a:xfrm>
            <a:custGeom>
              <a:avLst/>
              <a:gdLst>
                <a:gd name="T0" fmla="*/ 907 w 908"/>
                <a:gd name="T1" fmla="*/ 742 h 743"/>
                <a:gd name="T2" fmla="*/ 842 w 908"/>
                <a:gd name="T3" fmla="*/ 742 h 743"/>
                <a:gd name="T4" fmla="*/ 842 w 908"/>
                <a:gd name="T5" fmla="*/ 59 h 743"/>
                <a:gd name="T6" fmla="*/ 0 w 908"/>
                <a:gd name="T7" fmla="*/ 59 h 743"/>
                <a:gd name="T8" fmla="*/ 0 w 908"/>
                <a:gd name="T9" fmla="*/ 0 h 743"/>
                <a:gd name="T10" fmla="*/ 907 w 908"/>
                <a:gd name="T11" fmla="*/ 0 h 743"/>
                <a:gd name="T12" fmla="*/ 907 w 908"/>
                <a:gd name="T13" fmla="*/ 742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8" h="743">
                  <a:moveTo>
                    <a:pt x="907" y="742"/>
                  </a:moveTo>
                  <a:lnTo>
                    <a:pt x="842" y="742"/>
                  </a:lnTo>
                  <a:lnTo>
                    <a:pt x="842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907" y="0"/>
                  </a:lnTo>
                  <a:lnTo>
                    <a:pt x="907" y="74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21853" tIns="60926" rIns="121853" bIns="60926" anchor="ctr"/>
            <a:lstStyle/>
            <a:p>
              <a:endParaRPr lang="en-US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1" name="Freeform 212"/>
            <p:cNvSpPr>
              <a:spLocks noChangeArrowheads="1"/>
            </p:cNvSpPr>
            <p:nvPr/>
          </p:nvSpPr>
          <p:spPr bwMode="auto">
            <a:xfrm>
              <a:off x="8469196" y="3768365"/>
              <a:ext cx="529555" cy="529203"/>
            </a:xfrm>
            <a:custGeom>
              <a:avLst/>
              <a:gdLst>
                <a:gd name="T0" fmla="*/ 536 w 537"/>
                <a:gd name="T1" fmla="*/ 265 h 537"/>
                <a:gd name="T2" fmla="*/ 536 w 537"/>
                <a:gd name="T3" fmla="*/ 265 h 537"/>
                <a:gd name="T4" fmla="*/ 265 w 537"/>
                <a:gd name="T5" fmla="*/ 536 h 537"/>
                <a:gd name="T6" fmla="*/ 0 w 537"/>
                <a:gd name="T7" fmla="*/ 265 h 537"/>
                <a:gd name="T8" fmla="*/ 265 w 537"/>
                <a:gd name="T9" fmla="*/ 0 h 537"/>
                <a:gd name="T10" fmla="*/ 536 w 537"/>
                <a:gd name="T11" fmla="*/ 265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7" h="537">
                  <a:moveTo>
                    <a:pt x="536" y="265"/>
                  </a:moveTo>
                  <a:lnTo>
                    <a:pt x="536" y="265"/>
                  </a:lnTo>
                  <a:cubicBezTo>
                    <a:pt x="536" y="418"/>
                    <a:pt x="413" y="536"/>
                    <a:pt x="265" y="536"/>
                  </a:cubicBezTo>
                  <a:cubicBezTo>
                    <a:pt x="118" y="536"/>
                    <a:pt x="0" y="418"/>
                    <a:pt x="0" y="265"/>
                  </a:cubicBezTo>
                  <a:cubicBezTo>
                    <a:pt x="0" y="118"/>
                    <a:pt x="118" y="0"/>
                    <a:pt x="265" y="0"/>
                  </a:cubicBezTo>
                  <a:cubicBezTo>
                    <a:pt x="413" y="0"/>
                    <a:pt x="536" y="118"/>
                    <a:pt x="536" y="26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21853" tIns="60926" rIns="121853" bIns="60926" anchor="ctr"/>
            <a:lstStyle/>
            <a:p>
              <a:endParaRPr lang="en-US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2" name="Group 3"/>
          <p:cNvGrpSpPr/>
          <p:nvPr/>
        </p:nvGrpSpPr>
        <p:grpSpPr>
          <a:xfrm>
            <a:off x="7578596" y="3906317"/>
            <a:ext cx="652986" cy="697555"/>
            <a:chOff x="14720953" y="7682080"/>
            <a:chExt cx="1132902" cy="1210227"/>
          </a:xfrm>
          <a:solidFill>
            <a:srgbClr val="AFB6B7"/>
          </a:solidFill>
        </p:grpSpPr>
        <p:sp>
          <p:nvSpPr>
            <p:cNvPr id="33" name="Freeform 199"/>
            <p:cNvSpPr>
              <a:spLocks noChangeArrowheads="1"/>
            </p:cNvSpPr>
            <p:nvPr/>
          </p:nvSpPr>
          <p:spPr bwMode="auto">
            <a:xfrm>
              <a:off x="14720953" y="7682080"/>
              <a:ext cx="859443" cy="971653"/>
            </a:xfrm>
            <a:custGeom>
              <a:avLst/>
              <a:gdLst>
                <a:gd name="T0" fmla="*/ 872 w 873"/>
                <a:gd name="T1" fmla="*/ 988 h 989"/>
                <a:gd name="T2" fmla="*/ 0 w 873"/>
                <a:gd name="T3" fmla="*/ 988 h 989"/>
                <a:gd name="T4" fmla="*/ 0 w 873"/>
                <a:gd name="T5" fmla="*/ 0 h 989"/>
                <a:gd name="T6" fmla="*/ 65 w 873"/>
                <a:gd name="T7" fmla="*/ 0 h 989"/>
                <a:gd name="T8" fmla="*/ 65 w 873"/>
                <a:gd name="T9" fmla="*/ 930 h 989"/>
                <a:gd name="T10" fmla="*/ 872 w 873"/>
                <a:gd name="T11" fmla="*/ 930 h 989"/>
                <a:gd name="T12" fmla="*/ 872 w 873"/>
                <a:gd name="T13" fmla="*/ 988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3" h="989">
                  <a:moveTo>
                    <a:pt x="872" y="988"/>
                  </a:moveTo>
                  <a:lnTo>
                    <a:pt x="0" y="988"/>
                  </a:lnTo>
                  <a:lnTo>
                    <a:pt x="0" y="0"/>
                  </a:lnTo>
                  <a:lnTo>
                    <a:pt x="65" y="0"/>
                  </a:lnTo>
                  <a:lnTo>
                    <a:pt x="65" y="930"/>
                  </a:lnTo>
                  <a:lnTo>
                    <a:pt x="872" y="930"/>
                  </a:lnTo>
                  <a:lnTo>
                    <a:pt x="872" y="98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Freeform 213"/>
            <p:cNvSpPr>
              <a:spLocks noChangeArrowheads="1"/>
            </p:cNvSpPr>
            <p:nvPr/>
          </p:nvSpPr>
          <p:spPr bwMode="auto">
            <a:xfrm>
              <a:off x="15324300" y="8358768"/>
              <a:ext cx="529555" cy="533539"/>
            </a:xfrm>
            <a:custGeom>
              <a:avLst/>
              <a:gdLst>
                <a:gd name="T0" fmla="*/ 0 w 536"/>
                <a:gd name="T1" fmla="*/ 271 h 543"/>
                <a:gd name="T2" fmla="*/ 0 w 536"/>
                <a:gd name="T3" fmla="*/ 271 h 543"/>
                <a:gd name="T4" fmla="*/ 265 w 536"/>
                <a:gd name="T5" fmla="*/ 542 h 543"/>
                <a:gd name="T6" fmla="*/ 535 w 536"/>
                <a:gd name="T7" fmla="*/ 271 h 543"/>
                <a:gd name="T8" fmla="*/ 265 w 536"/>
                <a:gd name="T9" fmla="*/ 0 h 543"/>
                <a:gd name="T10" fmla="*/ 0 w 536"/>
                <a:gd name="T11" fmla="*/ 271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6" h="543">
                  <a:moveTo>
                    <a:pt x="0" y="271"/>
                  </a:moveTo>
                  <a:lnTo>
                    <a:pt x="0" y="271"/>
                  </a:lnTo>
                  <a:cubicBezTo>
                    <a:pt x="0" y="418"/>
                    <a:pt x="117" y="542"/>
                    <a:pt x="265" y="542"/>
                  </a:cubicBezTo>
                  <a:cubicBezTo>
                    <a:pt x="412" y="542"/>
                    <a:pt x="535" y="418"/>
                    <a:pt x="535" y="271"/>
                  </a:cubicBezTo>
                  <a:cubicBezTo>
                    <a:pt x="535" y="124"/>
                    <a:pt x="412" y="0"/>
                    <a:pt x="265" y="0"/>
                  </a:cubicBezTo>
                  <a:cubicBezTo>
                    <a:pt x="117" y="0"/>
                    <a:pt x="0" y="124"/>
                    <a:pt x="0" y="27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7599875" y="1634888"/>
            <a:ext cx="415310" cy="572545"/>
            <a:chOff x="14824712" y="3741251"/>
            <a:chExt cx="720544" cy="993340"/>
          </a:xfrm>
          <a:solidFill>
            <a:srgbClr val="C8CECF"/>
          </a:solidFill>
        </p:grpSpPr>
        <p:sp>
          <p:nvSpPr>
            <p:cNvPr id="36" name="Freeform 196"/>
            <p:cNvSpPr>
              <a:spLocks noChangeArrowheads="1"/>
            </p:cNvSpPr>
            <p:nvPr/>
          </p:nvSpPr>
          <p:spPr bwMode="auto">
            <a:xfrm>
              <a:off x="14824712" y="4196712"/>
              <a:ext cx="486150" cy="537879"/>
            </a:xfrm>
            <a:custGeom>
              <a:avLst/>
              <a:gdLst>
                <a:gd name="T0" fmla="*/ 494 w 495"/>
                <a:gd name="T1" fmla="*/ 548 h 549"/>
                <a:gd name="T2" fmla="*/ 0 w 495"/>
                <a:gd name="T3" fmla="*/ 548 h 549"/>
                <a:gd name="T4" fmla="*/ 0 w 495"/>
                <a:gd name="T5" fmla="*/ 489 h 549"/>
                <a:gd name="T6" fmla="*/ 429 w 495"/>
                <a:gd name="T7" fmla="*/ 489 h 549"/>
                <a:gd name="T8" fmla="*/ 429 w 495"/>
                <a:gd name="T9" fmla="*/ 0 h 549"/>
                <a:gd name="T10" fmla="*/ 494 w 495"/>
                <a:gd name="T11" fmla="*/ 0 h 549"/>
                <a:gd name="T12" fmla="*/ 494 w 495"/>
                <a:gd name="T13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5" h="549">
                  <a:moveTo>
                    <a:pt x="494" y="548"/>
                  </a:moveTo>
                  <a:lnTo>
                    <a:pt x="0" y="548"/>
                  </a:lnTo>
                  <a:lnTo>
                    <a:pt x="0" y="489"/>
                  </a:lnTo>
                  <a:lnTo>
                    <a:pt x="429" y="489"/>
                  </a:lnTo>
                  <a:lnTo>
                    <a:pt x="429" y="0"/>
                  </a:lnTo>
                  <a:lnTo>
                    <a:pt x="494" y="0"/>
                  </a:lnTo>
                  <a:lnTo>
                    <a:pt x="494" y="54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7" name="Freeform 214"/>
            <p:cNvSpPr>
              <a:spLocks noChangeArrowheads="1"/>
            </p:cNvSpPr>
            <p:nvPr/>
          </p:nvSpPr>
          <p:spPr bwMode="auto">
            <a:xfrm>
              <a:off x="15015701" y="3741251"/>
              <a:ext cx="529555" cy="529203"/>
            </a:xfrm>
            <a:custGeom>
              <a:avLst/>
              <a:gdLst>
                <a:gd name="T0" fmla="*/ 536 w 537"/>
                <a:gd name="T1" fmla="*/ 265 h 537"/>
                <a:gd name="T2" fmla="*/ 536 w 537"/>
                <a:gd name="T3" fmla="*/ 265 h 537"/>
                <a:gd name="T4" fmla="*/ 265 w 537"/>
                <a:gd name="T5" fmla="*/ 536 h 537"/>
                <a:gd name="T6" fmla="*/ 0 w 537"/>
                <a:gd name="T7" fmla="*/ 265 h 537"/>
                <a:gd name="T8" fmla="*/ 265 w 537"/>
                <a:gd name="T9" fmla="*/ 0 h 537"/>
                <a:gd name="T10" fmla="*/ 536 w 537"/>
                <a:gd name="T11" fmla="*/ 265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7" h="537">
                  <a:moveTo>
                    <a:pt x="536" y="265"/>
                  </a:moveTo>
                  <a:lnTo>
                    <a:pt x="536" y="265"/>
                  </a:lnTo>
                  <a:cubicBezTo>
                    <a:pt x="536" y="418"/>
                    <a:pt x="418" y="536"/>
                    <a:pt x="265" y="536"/>
                  </a:cubicBezTo>
                  <a:cubicBezTo>
                    <a:pt x="118" y="536"/>
                    <a:pt x="0" y="418"/>
                    <a:pt x="0" y="265"/>
                  </a:cubicBezTo>
                  <a:cubicBezTo>
                    <a:pt x="0" y="118"/>
                    <a:pt x="118" y="0"/>
                    <a:pt x="265" y="0"/>
                  </a:cubicBezTo>
                  <a:cubicBezTo>
                    <a:pt x="418" y="0"/>
                    <a:pt x="536" y="118"/>
                    <a:pt x="536" y="26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8" name="Group 5"/>
          <p:cNvGrpSpPr/>
          <p:nvPr/>
        </p:nvGrpSpPr>
        <p:grpSpPr>
          <a:xfrm>
            <a:off x="3944831" y="3896150"/>
            <a:ext cx="685510" cy="402531"/>
            <a:chOff x="8394252" y="7686721"/>
            <a:chExt cx="1189330" cy="698373"/>
          </a:xfrm>
          <a:solidFill>
            <a:srgbClr val="C8CECF"/>
          </a:solidFill>
        </p:grpSpPr>
        <p:sp>
          <p:nvSpPr>
            <p:cNvPr id="39" name="Freeform 198"/>
            <p:cNvSpPr>
              <a:spLocks noChangeArrowheads="1"/>
            </p:cNvSpPr>
            <p:nvPr/>
          </p:nvSpPr>
          <p:spPr bwMode="auto">
            <a:xfrm>
              <a:off x="8689414" y="7686721"/>
              <a:ext cx="894168" cy="451125"/>
            </a:xfrm>
            <a:custGeom>
              <a:avLst/>
              <a:gdLst>
                <a:gd name="T0" fmla="*/ 907 w 908"/>
                <a:gd name="T1" fmla="*/ 459 h 460"/>
                <a:gd name="T2" fmla="*/ 0 w 908"/>
                <a:gd name="T3" fmla="*/ 459 h 460"/>
                <a:gd name="T4" fmla="*/ 0 w 908"/>
                <a:gd name="T5" fmla="*/ 394 h 460"/>
                <a:gd name="T6" fmla="*/ 842 w 908"/>
                <a:gd name="T7" fmla="*/ 394 h 460"/>
                <a:gd name="T8" fmla="*/ 842 w 908"/>
                <a:gd name="T9" fmla="*/ 0 h 460"/>
                <a:gd name="T10" fmla="*/ 907 w 908"/>
                <a:gd name="T11" fmla="*/ 0 h 460"/>
                <a:gd name="T12" fmla="*/ 907 w 908"/>
                <a:gd name="T13" fmla="*/ 459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8" h="460">
                  <a:moveTo>
                    <a:pt x="907" y="459"/>
                  </a:moveTo>
                  <a:lnTo>
                    <a:pt x="0" y="459"/>
                  </a:lnTo>
                  <a:lnTo>
                    <a:pt x="0" y="394"/>
                  </a:lnTo>
                  <a:lnTo>
                    <a:pt x="842" y="394"/>
                  </a:lnTo>
                  <a:lnTo>
                    <a:pt x="842" y="0"/>
                  </a:lnTo>
                  <a:lnTo>
                    <a:pt x="907" y="0"/>
                  </a:lnTo>
                  <a:lnTo>
                    <a:pt x="907" y="45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0" name="Freeform 215"/>
            <p:cNvSpPr>
              <a:spLocks noChangeArrowheads="1"/>
            </p:cNvSpPr>
            <p:nvPr/>
          </p:nvSpPr>
          <p:spPr bwMode="auto">
            <a:xfrm>
              <a:off x="8394252" y="7851555"/>
              <a:ext cx="529555" cy="533539"/>
            </a:xfrm>
            <a:custGeom>
              <a:avLst/>
              <a:gdLst>
                <a:gd name="T0" fmla="*/ 536 w 537"/>
                <a:gd name="T1" fmla="*/ 271 h 542"/>
                <a:gd name="T2" fmla="*/ 536 w 537"/>
                <a:gd name="T3" fmla="*/ 271 h 542"/>
                <a:gd name="T4" fmla="*/ 271 w 537"/>
                <a:gd name="T5" fmla="*/ 541 h 542"/>
                <a:gd name="T6" fmla="*/ 0 w 537"/>
                <a:gd name="T7" fmla="*/ 271 h 542"/>
                <a:gd name="T8" fmla="*/ 271 w 537"/>
                <a:gd name="T9" fmla="*/ 0 h 542"/>
                <a:gd name="T10" fmla="*/ 536 w 537"/>
                <a:gd name="T11" fmla="*/ 27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7" h="542">
                  <a:moveTo>
                    <a:pt x="536" y="271"/>
                  </a:moveTo>
                  <a:lnTo>
                    <a:pt x="536" y="271"/>
                  </a:lnTo>
                  <a:cubicBezTo>
                    <a:pt x="536" y="418"/>
                    <a:pt x="418" y="541"/>
                    <a:pt x="271" y="541"/>
                  </a:cubicBezTo>
                  <a:cubicBezTo>
                    <a:pt x="118" y="541"/>
                    <a:pt x="0" y="418"/>
                    <a:pt x="0" y="271"/>
                  </a:cubicBezTo>
                  <a:cubicBezTo>
                    <a:pt x="0" y="123"/>
                    <a:pt x="118" y="0"/>
                    <a:pt x="271" y="0"/>
                  </a:cubicBezTo>
                  <a:cubicBezTo>
                    <a:pt x="418" y="0"/>
                    <a:pt x="536" y="123"/>
                    <a:pt x="536" y="27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21853" tIns="60926" rIns="121853" bIns="60926" anchor="ctr"/>
            <a:lstStyle/>
            <a:p>
              <a:endParaRPr lang="en-US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4" name="TextBox 99"/>
          <p:cNvSpPr txBox="1"/>
          <p:nvPr/>
        </p:nvSpPr>
        <p:spPr>
          <a:xfrm>
            <a:off x="8270557" y="4227811"/>
            <a:ext cx="869394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id-ID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25%</a:t>
            </a:r>
            <a:endParaRPr lang="id-ID" sz="40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5" name="TextBox 100"/>
          <p:cNvSpPr txBox="1"/>
          <p:nvPr/>
        </p:nvSpPr>
        <p:spPr>
          <a:xfrm>
            <a:off x="8066127" y="1547031"/>
            <a:ext cx="869394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id-ID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25%</a:t>
            </a:r>
            <a:endParaRPr lang="id-ID" sz="40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6" name="TextBox 101"/>
          <p:cNvSpPr txBox="1"/>
          <p:nvPr/>
        </p:nvSpPr>
        <p:spPr>
          <a:xfrm>
            <a:off x="3080108" y="1596598"/>
            <a:ext cx="869394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r"/>
            <a:r>
              <a:rPr lang="id-ID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25%</a:t>
            </a:r>
            <a:endParaRPr lang="id-ID" sz="40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7" name="TextBox 102"/>
          <p:cNvSpPr txBox="1"/>
          <p:nvPr/>
        </p:nvSpPr>
        <p:spPr>
          <a:xfrm>
            <a:off x="3052049" y="3947954"/>
            <a:ext cx="869394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r"/>
            <a:r>
              <a:rPr lang="id-ID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25%</a:t>
            </a:r>
            <a:endParaRPr lang="id-ID" sz="40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8" name="文本框 26"/>
          <p:cNvSpPr>
            <a:spLocks noChangeArrowheads="1"/>
          </p:cNvSpPr>
          <p:nvPr/>
        </p:nvSpPr>
        <p:spPr bwMode="auto">
          <a:xfrm>
            <a:off x="1538209" y="5443252"/>
            <a:ext cx="9115583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600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49" name="文本框 26"/>
          <p:cNvSpPr>
            <a:spLocks noChangeArrowheads="1"/>
          </p:cNvSpPr>
          <p:nvPr/>
        </p:nvSpPr>
        <p:spPr bwMode="auto">
          <a:xfrm>
            <a:off x="4972794" y="4926534"/>
            <a:ext cx="2246413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</a:t>
            </a:r>
            <a:r>
              <a:rPr lang="zh-CN" altLang="en-US" sz="2000" b="1" dirty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标题</a:t>
            </a:r>
            <a:endParaRPr lang="zh-CN" altLang="en-US" b="1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319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01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>
            <a:endCxn id="15" idx="2"/>
          </p:cNvCxnSpPr>
          <p:nvPr/>
        </p:nvCxnSpPr>
        <p:spPr>
          <a:xfrm>
            <a:off x="415503" y="2811419"/>
            <a:ext cx="915908" cy="1"/>
          </a:xfrm>
          <a:prstGeom prst="line">
            <a:avLst/>
          </a:prstGeom>
          <a:ln>
            <a:solidFill>
              <a:srgbClr val="FFFFFF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4089817" y="2197837"/>
            <a:ext cx="1227166" cy="1227166"/>
          </a:xfrm>
          <a:prstGeom prst="ellipse">
            <a:avLst/>
          </a:prstGeom>
          <a:solidFill>
            <a:srgbClr val="D8DAE8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FAFBFC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408757" y="2197837"/>
            <a:ext cx="1227166" cy="1227166"/>
          </a:xfrm>
          <a:prstGeom prst="ellipse">
            <a:avLst/>
          </a:prstGeom>
          <a:solidFill>
            <a:srgbClr val="D8DAE8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FAFBFC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848223" y="2197837"/>
            <a:ext cx="1227166" cy="1227166"/>
          </a:xfrm>
          <a:prstGeom prst="ellipse">
            <a:avLst/>
          </a:prstGeom>
          <a:solidFill>
            <a:srgbClr val="AFB6B7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FAFBFC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331411" y="2197837"/>
            <a:ext cx="1227166" cy="1227166"/>
          </a:xfrm>
          <a:prstGeom prst="ellipse">
            <a:avLst/>
          </a:prstGeom>
          <a:solidFill>
            <a:srgbClr val="AFB6B7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FAFBFC"/>
              </a:solidFill>
            </a:endParaRPr>
          </a:p>
        </p:txBody>
      </p:sp>
      <p:cxnSp>
        <p:nvCxnSpPr>
          <p:cNvPr id="16" name="直接连接符 15"/>
          <p:cNvCxnSpPr>
            <a:endCxn id="12" idx="2"/>
          </p:cNvCxnSpPr>
          <p:nvPr/>
        </p:nvCxnSpPr>
        <p:spPr>
          <a:xfrm>
            <a:off x="2529427" y="2811419"/>
            <a:ext cx="1560390" cy="1"/>
          </a:xfrm>
          <a:prstGeom prst="line">
            <a:avLst/>
          </a:prstGeom>
          <a:ln>
            <a:solidFill>
              <a:srgbClr val="FFFFFF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12" idx="6"/>
            <a:endCxn id="14" idx="2"/>
          </p:cNvCxnSpPr>
          <p:nvPr/>
        </p:nvCxnSpPr>
        <p:spPr>
          <a:xfrm>
            <a:off x="5316983" y="2811420"/>
            <a:ext cx="1531240" cy="0"/>
          </a:xfrm>
          <a:prstGeom prst="line">
            <a:avLst/>
          </a:prstGeom>
          <a:ln>
            <a:solidFill>
              <a:srgbClr val="FFFFFF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endCxn id="13" idx="2"/>
          </p:cNvCxnSpPr>
          <p:nvPr/>
        </p:nvCxnSpPr>
        <p:spPr>
          <a:xfrm>
            <a:off x="8075389" y="2811420"/>
            <a:ext cx="1333368" cy="0"/>
          </a:xfrm>
          <a:prstGeom prst="line">
            <a:avLst/>
          </a:prstGeom>
          <a:ln>
            <a:solidFill>
              <a:srgbClr val="FFFFFF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13" idx="6"/>
          </p:cNvCxnSpPr>
          <p:nvPr/>
        </p:nvCxnSpPr>
        <p:spPr>
          <a:xfrm flipV="1">
            <a:off x="10635923" y="2811419"/>
            <a:ext cx="1140574" cy="1"/>
          </a:xfrm>
          <a:prstGeom prst="line">
            <a:avLst/>
          </a:prstGeom>
          <a:ln>
            <a:solidFill>
              <a:srgbClr val="FFFFFF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5"/>
          <p:cNvSpPr>
            <a:spLocks/>
          </p:cNvSpPr>
          <p:nvPr/>
        </p:nvSpPr>
        <p:spPr bwMode="auto">
          <a:xfrm>
            <a:off x="1642682" y="2497381"/>
            <a:ext cx="604624" cy="573297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AFBFC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336083" y="2605462"/>
            <a:ext cx="734634" cy="465216"/>
            <a:chOff x="5662466" y="2439430"/>
            <a:chExt cx="734634" cy="465216"/>
          </a:xfrm>
          <a:solidFill>
            <a:schemeClr val="tx1"/>
          </a:solidFill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5789343" y="2693184"/>
              <a:ext cx="468349" cy="211462"/>
            </a:xfrm>
            <a:custGeom>
              <a:avLst/>
              <a:gdLst>
                <a:gd name="T0" fmla="*/ 302 w 598"/>
                <a:gd name="T1" fmla="*/ 72 h 270"/>
                <a:gd name="T2" fmla="*/ 302 w 598"/>
                <a:gd name="T3" fmla="*/ 72 h 270"/>
                <a:gd name="T4" fmla="*/ 274 w 598"/>
                <a:gd name="T5" fmla="*/ 70 h 270"/>
                <a:gd name="T6" fmla="*/ 260 w 598"/>
                <a:gd name="T7" fmla="*/ 68 h 270"/>
                <a:gd name="T8" fmla="*/ 244 w 598"/>
                <a:gd name="T9" fmla="*/ 62 h 270"/>
                <a:gd name="T10" fmla="*/ 80 w 598"/>
                <a:gd name="T11" fmla="*/ 0 h 270"/>
                <a:gd name="T12" fmla="*/ 0 w 598"/>
                <a:gd name="T13" fmla="*/ 0 h 270"/>
                <a:gd name="T14" fmla="*/ 0 w 598"/>
                <a:gd name="T15" fmla="*/ 98 h 270"/>
                <a:gd name="T16" fmla="*/ 0 w 598"/>
                <a:gd name="T17" fmla="*/ 98 h 270"/>
                <a:gd name="T18" fmla="*/ 2 w 598"/>
                <a:gd name="T19" fmla="*/ 110 h 270"/>
                <a:gd name="T20" fmla="*/ 4 w 598"/>
                <a:gd name="T21" fmla="*/ 122 h 270"/>
                <a:gd name="T22" fmla="*/ 8 w 598"/>
                <a:gd name="T23" fmla="*/ 132 h 270"/>
                <a:gd name="T24" fmla="*/ 14 w 598"/>
                <a:gd name="T25" fmla="*/ 144 h 270"/>
                <a:gd name="T26" fmla="*/ 22 w 598"/>
                <a:gd name="T27" fmla="*/ 152 h 270"/>
                <a:gd name="T28" fmla="*/ 30 w 598"/>
                <a:gd name="T29" fmla="*/ 162 h 270"/>
                <a:gd name="T30" fmla="*/ 40 w 598"/>
                <a:gd name="T31" fmla="*/ 168 h 270"/>
                <a:gd name="T32" fmla="*/ 50 w 598"/>
                <a:gd name="T33" fmla="*/ 174 h 270"/>
                <a:gd name="T34" fmla="*/ 248 w 598"/>
                <a:gd name="T35" fmla="*/ 260 h 270"/>
                <a:gd name="T36" fmla="*/ 248 w 598"/>
                <a:gd name="T37" fmla="*/ 260 h 270"/>
                <a:gd name="T38" fmla="*/ 260 w 598"/>
                <a:gd name="T39" fmla="*/ 264 h 270"/>
                <a:gd name="T40" fmla="*/ 272 w 598"/>
                <a:gd name="T41" fmla="*/ 268 h 270"/>
                <a:gd name="T42" fmla="*/ 298 w 598"/>
                <a:gd name="T43" fmla="*/ 270 h 270"/>
                <a:gd name="T44" fmla="*/ 326 w 598"/>
                <a:gd name="T45" fmla="*/ 268 h 270"/>
                <a:gd name="T46" fmla="*/ 338 w 598"/>
                <a:gd name="T47" fmla="*/ 264 h 270"/>
                <a:gd name="T48" fmla="*/ 348 w 598"/>
                <a:gd name="T49" fmla="*/ 260 h 270"/>
                <a:gd name="T50" fmla="*/ 548 w 598"/>
                <a:gd name="T51" fmla="*/ 174 h 270"/>
                <a:gd name="T52" fmla="*/ 548 w 598"/>
                <a:gd name="T53" fmla="*/ 174 h 270"/>
                <a:gd name="T54" fmla="*/ 558 w 598"/>
                <a:gd name="T55" fmla="*/ 168 h 270"/>
                <a:gd name="T56" fmla="*/ 568 w 598"/>
                <a:gd name="T57" fmla="*/ 162 h 270"/>
                <a:gd name="T58" fmla="*/ 576 w 598"/>
                <a:gd name="T59" fmla="*/ 152 h 270"/>
                <a:gd name="T60" fmla="*/ 584 w 598"/>
                <a:gd name="T61" fmla="*/ 144 h 270"/>
                <a:gd name="T62" fmla="*/ 590 w 598"/>
                <a:gd name="T63" fmla="*/ 132 h 270"/>
                <a:gd name="T64" fmla="*/ 594 w 598"/>
                <a:gd name="T65" fmla="*/ 120 h 270"/>
                <a:gd name="T66" fmla="*/ 598 w 598"/>
                <a:gd name="T67" fmla="*/ 110 h 270"/>
                <a:gd name="T68" fmla="*/ 598 w 598"/>
                <a:gd name="T69" fmla="*/ 98 h 270"/>
                <a:gd name="T70" fmla="*/ 598 w 598"/>
                <a:gd name="T71" fmla="*/ 0 h 270"/>
                <a:gd name="T72" fmla="*/ 510 w 598"/>
                <a:gd name="T73" fmla="*/ 0 h 270"/>
                <a:gd name="T74" fmla="*/ 366 w 598"/>
                <a:gd name="T75" fmla="*/ 62 h 270"/>
                <a:gd name="T76" fmla="*/ 366 w 598"/>
                <a:gd name="T77" fmla="*/ 62 h 270"/>
                <a:gd name="T78" fmla="*/ 352 w 598"/>
                <a:gd name="T79" fmla="*/ 66 h 270"/>
                <a:gd name="T80" fmla="*/ 336 w 598"/>
                <a:gd name="T81" fmla="*/ 70 h 270"/>
                <a:gd name="T82" fmla="*/ 320 w 598"/>
                <a:gd name="T83" fmla="*/ 72 h 270"/>
                <a:gd name="T84" fmla="*/ 302 w 598"/>
                <a:gd name="T85" fmla="*/ 72 h 270"/>
                <a:gd name="T86" fmla="*/ 302 w 598"/>
                <a:gd name="T87" fmla="*/ 7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8" h="270">
                  <a:moveTo>
                    <a:pt x="302" y="72"/>
                  </a:moveTo>
                  <a:lnTo>
                    <a:pt x="302" y="72"/>
                  </a:lnTo>
                  <a:lnTo>
                    <a:pt x="274" y="70"/>
                  </a:lnTo>
                  <a:lnTo>
                    <a:pt x="260" y="68"/>
                  </a:lnTo>
                  <a:lnTo>
                    <a:pt x="244" y="62"/>
                  </a:lnTo>
                  <a:lnTo>
                    <a:pt x="80" y="0"/>
                  </a:lnTo>
                  <a:lnTo>
                    <a:pt x="0" y="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110"/>
                  </a:lnTo>
                  <a:lnTo>
                    <a:pt x="4" y="122"/>
                  </a:lnTo>
                  <a:lnTo>
                    <a:pt x="8" y="132"/>
                  </a:lnTo>
                  <a:lnTo>
                    <a:pt x="14" y="144"/>
                  </a:lnTo>
                  <a:lnTo>
                    <a:pt x="22" y="152"/>
                  </a:lnTo>
                  <a:lnTo>
                    <a:pt x="30" y="162"/>
                  </a:lnTo>
                  <a:lnTo>
                    <a:pt x="40" y="168"/>
                  </a:lnTo>
                  <a:lnTo>
                    <a:pt x="50" y="174"/>
                  </a:lnTo>
                  <a:lnTo>
                    <a:pt x="248" y="260"/>
                  </a:lnTo>
                  <a:lnTo>
                    <a:pt x="248" y="260"/>
                  </a:lnTo>
                  <a:lnTo>
                    <a:pt x="260" y="264"/>
                  </a:lnTo>
                  <a:lnTo>
                    <a:pt x="272" y="268"/>
                  </a:lnTo>
                  <a:lnTo>
                    <a:pt x="298" y="270"/>
                  </a:lnTo>
                  <a:lnTo>
                    <a:pt x="326" y="268"/>
                  </a:lnTo>
                  <a:lnTo>
                    <a:pt x="338" y="264"/>
                  </a:lnTo>
                  <a:lnTo>
                    <a:pt x="348" y="260"/>
                  </a:lnTo>
                  <a:lnTo>
                    <a:pt x="548" y="174"/>
                  </a:lnTo>
                  <a:lnTo>
                    <a:pt x="548" y="174"/>
                  </a:lnTo>
                  <a:lnTo>
                    <a:pt x="558" y="168"/>
                  </a:lnTo>
                  <a:lnTo>
                    <a:pt x="568" y="162"/>
                  </a:lnTo>
                  <a:lnTo>
                    <a:pt x="576" y="152"/>
                  </a:lnTo>
                  <a:lnTo>
                    <a:pt x="584" y="144"/>
                  </a:lnTo>
                  <a:lnTo>
                    <a:pt x="590" y="132"/>
                  </a:lnTo>
                  <a:lnTo>
                    <a:pt x="594" y="120"/>
                  </a:lnTo>
                  <a:lnTo>
                    <a:pt x="598" y="110"/>
                  </a:lnTo>
                  <a:lnTo>
                    <a:pt x="598" y="98"/>
                  </a:lnTo>
                  <a:lnTo>
                    <a:pt x="598" y="0"/>
                  </a:lnTo>
                  <a:lnTo>
                    <a:pt x="510" y="0"/>
                  </a:lnTo>
                  <a:lnTo>
                    <a:pt x="366" y="62"/>
                  </a:lnTo>
                  <a:lnTo>
                    <a:pt x="366" y="62"/>
                  </a:lnTo>
                  <a:lnTo>
                    <a:pt x="352" y="66"/>
                  </a:lnTo>
                  <a:lnTo>
                    <a:pt x="336" y="70"/>
                  </a:lnTo>
                  <a:lnTo>
                    <a:pt x="320" y="72"/>
                  </a:lnTo>
                  <a:lnTo>
                    <a:pt x="302" y="72"/>
                  </a:lnTo>
                  <a:lnTo>
                    <a:pt x="30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AFBFC"/>
                </a:solidFill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5662466" y="2439430"/>
              <a:ext cx="734634" cy="391596"/>
            </a:xfrm>
            <a:custGeom>
              <a:avLst/>
              <a:gdLst>
                <a:gd name="T0" fmla="*/ 22 w 938"/>
                <a:gd name="T1" fmla="*/ 196 h 500"/>
                <a:gd name="T2" fmla="*/ 416 w 938"/>
                <a:gd name="T3" fmla="*/ 348 h 500"/>
                <a:gd name="T4" fmla="*/ 416 w 938"/>
                <a:gd name="T5" fmla="*/ 348 h 500"/>
                <a:gd name="T6" fmla="*/ 428 w 938"/>
                <a:gd name="T7" fmla="*/ 352 h 500"/>
                <a:gd name="T8" fmla="*/ 440 w 938"/>
                <a:gd name="T9" fmla="*/ 354 h 500"/>
                <a:gd name="T10" fmla="*/ 466 w 938"/>
                <a:gd name="T11" fmla="*/ 356 h 500"/>
                <a:gd name="T12" fmla="*/ 494 w 938"/>
                <a:gd name="T13" fmla="*/ 352 h 500"/>
                <a:gd name="T14" fmla="*/ 506 w 938"/>
                <a:gd name="T15" fmla="*/ 350 h 500"/>
                <a:gd name="T16" fmla="*/ 518 w 938"/>
                <a:gd name="T17" fmla="*/ 346 h 500"/>
                <a:gd name="T18" fmla="*/ 894 w 938"/>
                <a:gd name="T19" fmla="*/ 188 h 500"/>
                <a:gd name="T20" fmla="*/ 894 w 938"/>
                <a:gd name="T21" fmla="*/ 422 h 500"/>
                <a:gd name="T22" fmla="*/ 870 w 938"/>
                <a:gd name="T23" fmla="*/ 500 h 500"/>
                <a:gd name="T24" fmla="*/ 938 w 938"/>
                <a:gd name="T25" fmla="*/ 500 h 500"/>
                <a:gd name="T26" fmla="*/ 914 w 938"/>
                <a:gd name="T27" fmla="*/ 420 h 500"/>
                <a:gd name="T28" fmla="*/ 914 w 938"/>
                <a:gd name="T29" fmla="*/ 178 h 500"/>
                <a:gd name="T30" fmla="*/ 912 w 938"/>
                <a:gd name="T31" fmla="*/ 178 h 500"/>
                <a:gd name="T32" fmla="*/ 912 w 938"/>
                <a:gd name="T33" fmla="*/ 178 h 500"/>
                <a:gd name="T34" fmla="*/ 918 w 938"/>
                <a:gd name="T35" fmla="*/ 174 h 500"/>
                <a:gd name="T36" fmla="*/ 922 w 938"/>
                <a:gd name="T37" fmla="*/ 170 h 500"/>
                <a:gd name="T38" fmla="*/ 922 w 938"/>
                <a:gd name="T39" fmla="*/ 164 h 500"/>
                <a:gd name="T40" fmla="*/ 922 w 938"/>
                <a:gd name="T41" fmla="*/ 160 h 500"/>
                <a:gd name="T42" fmla="*/ 920 w 938"/>
                <a:gd name="T43" fmla="*/ 156 h 500"/>
                <a:gd name="T44" fmla="*/ 916 w 938"/>
                <a:gd name="T45" fmla="*/ 152 h 500"/>
                <a:gd name="T46" fmla="*/ 910 w 938"/>
                <a:gd name="T47" fmla="*/ 148 h 500"/>
                <a:gd name="T48" fmla="*/ 902 w 938"/>
                <a:gd name="T49" fmla="*/ 144 h 500"/>
                <a:gd name="T50" fmla="*/ 518 w 938"/>
                <a:gd name="T51" fmla="*/ 8 h 500"/>
                <a:gd name="T52" fmla="*/ 518 w 938"/>
                <a:gd name="T53" fmla="*/ 8 h 500"/>
                <a:gd name="T54" fmla="*/ 506 w 938"/>
                <a:gd name="T55" fmla="*/ 4 h 500"/>
                <a:gd name="T56" fmla="*/ 494 w 938"/>
                <a:gd name="T57" fmla="*/ 2 h 500"/>
                <a:gd name="T58" fmla="*/ 466 w 938"/>
                <a:gd name="T59" fmla="*/ 0 h 500"/>
                <a:gd name="T60" fmla="*/ 440 w 938"/>
                <a:gd name="T61" fmla="*/ 2 h 500"/>
                <a:gd name="T62" fmla="*/ 426 w 938"/>
                <a:gd name="T63" fmla="*/ 6 h 500"/>
                <a:gd name="T64" fmla="*/ 416 w 938"/>
                <a:gd name="T65" fmla="*/ 8 h 500"/>
                <a:gd name="T66" fmla="*/ 22 w 938"/>
                <a:gd name="T67" fmla="*/ 156 h 500"/>
                <a:gd name="T68" fmla="*/ 22 w 938"/>
                <a:gd name="T69" fmla="*/ 156 h 500"/>
                <a:gd name="T70" fmla="*/ 12 w 938"/>
                <a:gd name="T71" fmla="*/ 162 h 500"/>
                <a:gd name="T72" fmla="*/ 6 w 938"/>
                <a:gd name="T73" fmla="*/ 166 h 500"/>
                <a:gd name="T74" fmla="*/ 2 w 938"/>
                <a:gd name="T75" fmla="*/ 172 h 500"/>
                <a:gd name="T76" fmla="*/ 0 w 938"/>
                <a:gd name="T77" fmla="*/ 176 h 500"/>
                <a:gd name="T78" fmla="*/ 2 w 938"/>
                <a:gd name="T79" fmla="*/ 182 h 500"/>
                <a:gd name="T80" fmla="*/ 6 w 938"/>
                <a:gd name="T81" fmla="*/ 186 h 500"/>
                <a:gd name="T82" fmla="*/ 12 w 938"/>
                <a:gd name="T83" fmla="*/ 192 h 500"/>
                <a:gd name="T84" fmla="*/ 22 w 938"/>
                <a:gd name="T85" fmla="*/ 196 h 500"/>
                <a:gd name="T86" fmla="*/ 22 w 938"/>
                <a:gd name="T87" fmla="*/ 196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8" h="500">
                  <a:moveTo>
                    <a:pt x="22" y="196"/>
                  </a:moveTo>
                  <a:lnTo>
                    <a:pt x="416" y="348"/>
                  </a:lnTo>
                  <a:lnTo>
                    <a:pt x="416" y="348"/>
                  </a:lnTo>
                  <a:lnTo>
                    <a:pt x="428" y="352"/>
                  </a:lnTo>
                  <a:lnTo>
                    <a:pt x="440" y="354"/>
                  </a:lnTo>
                  <a:lnTo>
                    <a:pt x="466" y="356"/>
                  </a:lnTo>
                  <a:lnTo>
                    <a:pt x="494" y="352"/>
                  </a:lnTo>
                  <a:lnTo>
                    <a:pt x="506" y="350"/>
                  </a:lnTo>
                  <a:lnTo>
                    <a:pt x="518" y="346"/>
                  </a:lnTo>
                  <a:lnTo>
                    <a:pt x="894" y="188"/>
                  </a:lnTo>
                  <a:lnTo>
                    <a:pt x="894" y="422"/>
                  </a:lnTo>
                  <a:lnTo>
                    <a:pt x="870" y="500"/>
                  </a:lnTo>
                  <a:lnTo>
                    <a:pt x="938" y="500"/>
                  </a:lnTo>
                  <a:lnTo>
                    <a:pt x="914" y="420"/>
                  </a:lnTo>
                  <a:lnTo>
                    <a:pt x="914" y="178"/>
                  </a:lnTo>
                  <a:lnTo>
                    <a:pt x="912" y="178"/>
                  </a:lnTo>
                  <a:lnTo>
                    <a:pt x="912" y="178"/>
                  </a:lnTo>
                  <a:lnTo>
                    <a:pt x="918" y="174"/>
                  </a:lnTo>
                  <a:lnTo>
                    <a:pt x="922" y="170"/>
                  </a:lnTo>
                  <a:lnTo>
                    <a:pt x="922" y="164"/>
                  </a:lnTo>
                  <a:lnTo>
                    <a:pt x="922" y="160"/>
                  </a:lnTo>
                  <a:lnTo>
                    <a:pt x="920" y="156"/>
                  </a:lnTo>
                  <a:lnTo>
                    <a:pt x="916" y="152"/>
                  </a:lnTo>
                  <a:lnTo>
                    <a:pt x="910" y="148"/>
                  </a:lnTo>
                  <a:lnTo>
                    <a:pt x="902" y="144"/>
                  </a:lnTo>
                  <a:lnTo>
                    <a:pt x="518" y="8"/>
                  </a:lnTo>
                  <a:lnTo>
                    <a:pt x="518" y="8"/>
                  </a:lnTo>
                  <a:lnTo>
                    <a:pt x="506" y="4"/>
                  </a:lnTo>
                  <a:lnTo>
                    <a:pt x="494" y="2"/>
                  </a:lnTo>
                  <a:lnTo>
                    <a:pt x="466" y="0"/>
                  </a:lnTo>
                  <a:lnTo>
                    <a:pt x="440" y="2"/>
                  </a:lnTo>
                  <a:lnTo>
                    <a:pt x="426" y="6"/>
                  </a:lnTo>
                  <a:lnTo>
                    <a:pt x="416" y="8"/>
                  </a:lnTo>
                  <a:lnTo>
                    <a:pt x="22" y="156"/>
                  </a:lnTo>
                  <a:lnTo>
                    <a:pt x="22" y="156"/>
                  </a:lnTo>
                  <a:lnTo>
                    <a:pt x="12" y="162"/>
                  </a:lnTo>
                  <a:lnTo>
                    <a:pt x="6" y="166"/>
                  </a:lnTo>
                  <a:lnTo>
                    <a:pt x="2" y="172"/>
                  </a:lnTo>
                  <a:lnTo>
                    <a:pt x="0" y="176"/>
                  </a:lnTo>
                  <a:lnTo>
                    <a:pt x="2" y="182"/>
                  </a:lnTo>
                  <a:lnTo>
                    <a:pt x="6" y="186"/>
                  </a:lnTo>
                  <a:lnTo>
                    <a:pt x="12" y="192"/>
                  </a:lnTo>
                  <a:lnTo>
                    <a:pt x="22" y="196"/>
                  </a:lnTo>
                  <a:lnTo>
                    <a:pt x="22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AFBFC"/>
                </a:solidFill>
              </a:endParaRPr>
            </a:p>
          </p:txBody>
        </p:sp>
      </p:grpSp>
      <p:sp>
        <p:nvSpPr>
          <p:cNvPr id="28" name="Freeform 8"/>
          <p:cNvSpPr>
            <a:spLocks noEditPoints="1"/>
          </p:cNvSpPr>
          <p:nvPr/>
        </p:nvSpPr>
        <p:spPr bwMode="auto">
          <a:xfrm>
            <a:off x="7125817" y="2605462"/>
            <a:ext cx="671979" cy="465216"/>
          </a:xfrm>
          <a:custGeom>
            <a:avLst/>
            <a:gdLst>
              <a:gd name="T0" fmla="*/ 14 w 858"/>
              <a:gd name="T1" fmla="*/ 2 h 594"/>
              <a:gd name="T2" fmla="*/ 0 w 858"/>
              <a:gd name="T3" fmla="*/ 570 h 594"/>
              <a:gd name="T4" fmla="*/ 14 w 858"/>
              <a:gd name="T5" fmla="*/ 592 h 594"/>
              <a:gd name="T6" fmla="*/ 844 w 858"/>
              <a:gd name="T7" fmla="*/ 592 h 594"/>
              <a:gd name="T8" fmla="*/ 858 w 858"/>
              <a:gd name="T9" fmla="*/ 22 h 594"/>
              <a:gd name="T10" fmla="*/ 844 w 858"/>
              <a:gd name="T11" fmla="*/ 2 h 594"/>
              <a:gd name="T12" fmla="*/ 82 w 858"/>
              <a:gd name="T13" fmla="*/ 512 h 594"/>
              <a:gd name="T14" fmla="*/ 302 w 858"/>
              <a:gd name="T15" fmla="*/ 396 h 594"/>
              <a:gd name="T16" fmla="*/ 302 w 858"/>
              <a:gd name="T17" fmla="*/ 396 h 594"/>
              <a:gd name="T18" fmla="*/ 378 w 858"/>
              <a:gd name="T19" fmla="*/ 236 h 594"/>
              <a:gd name="T20" fmla="*/ 736 w 858"/>
              <a:gd name="T21" fmla="*/ 520 h 594"/>
              <a:gd name="T22" fmla="*/ 724 w 858"/>
              <a:gd name="T23" fmla="*/ 446 h 594"/>
              <a:gd name="T24" fmla="*/ 712 w 858"/>
              <a:gd name="T25" fmla="*/ 430 h 594"/>
              <a:gd name="T26" fmla="*/ 666 w 858"/>
              <a:gd name="T27" fmla="*/ 410 h 594"/>
              <a:gd name="T28" fmla="*/ 658 w 858"/>
              <a:gd name="T29" fmla="*/ 400 h 594"/>
              <a:gd name="T30" fmla="*/ 630 w 858"/>
              <a:gd name="T31" fmla="*/ 434 h 594"/>
              <a:gd name="T32" fmla="*/ 608 w 858"/>
              <a:gd name="T33" fmla="*/ 430 h 594"/>
              <a:gd name="T34" fmla="*/ 588 w 858"/>
              <a:gd name="T35" fmla="*/ 402 h 594"/>
              <a:gd name="T36" fmla="*/ 546 w 858"/>
              <a:gd name="T37" fmla="*/ 424 h 594"/>
              <a:gd name="T38" fmla="*/ 530 w 858"/>
              <a:gd name="T39" fmla="*/ 434 h 594"/>
              <a:gd name="T40" fmla="*/ 514 w 858"/>
              <a:gd name="T41" fmla="*/ 486 h 594"/>
              <a:gd name="T42" fmla="*/ 510 w 858"/>
              <a:gd name="T43" fmla="*/ 520 h 594"/>
              <a:gd name="T44" fmla="*/ 768 w 858"/>
              <a:gd name="T45" fmla="*/ 520 h 594"/>
              <a:gd name="T46" fmla="*/ 794 w 858"/>
              <a:gd name="T47" fmla="*/ 152 h 594"/>
              <a:gd name="T48" fmla="*/ 82 w 858"/>
              <a:gd name="T49" fmla="*/ 158 h 594"/>
              <a:gd name="T50" fmla="*/ 60 w 858"/>
              <a:gd name="T51" fmla="*/ 136 h 594"/>
              <a:gd name="T52" fmla="*/ 66 w 858"/>
              <a:gd name="T53" fmla="*/ 80 h 594"/>
              <a:gd name="T54" fmla="*/ 778 w 858"/>
              <a:gd name="T55" fmla="*/ 74 h 594"/>
              <a:gd name="T56" fmla="*/ 800 w 858"/>
              <a:gd name="T57" fmla="*/ 96 h 594"/>
              <a:gd name="T58" fmla="*/ 580 w 858"/>
              <a:gd name="T59" fmla="*/ 370 h 594"/>
              <a:gd name="T60" fmla="*/ 602 w 858"/>
              <a:gd name="T61" fmla="*/ 402 h 594"/>
              <a:gd name="T62" fmla="*/ 622 w 858"/>
              <a:gd name="T63" fmla="*/ 410 h 594"/>
              <a:gd name="T64" fmla="*/ 652 w 858"/>
              <a:gd name="T65" fmla="*/ 394 h 594"/>
              <a:gd name="T66" fmla="*/ 668 w 858"/>
              <a:gd name="T67" fmla="*/ 360 h 594"/>
              <a:gd name="T68" fmla="*/ 672 w 858"/>
              <a:gd name="T69" fmla="*/ 352 h 594"/>
              <a:gd name="T70" fmla="*/ 672 w 858"/>
              <a:gd name="T71" fmla="*/ 338 h 594"/>
              <a:gd name="T72" fmla="*/ 674 w 858"/>
              <a:gd name="T73" fmla="*/ 302 h 594"/>
              <a:gd name="T74" fmla="*/ 662 w 858"/>
              <a:gd name="T75" fmla="*/ 284 h 594"/>
              <a:gd name="T76" fmla="*/ 636 w 858"/>
              <a:gd name="T77" fmla="*/ 274 h 594"/>
              <a:gd name="T78" fmla="*/ 628 w 858"/>
              <a:gd name="T79" fmla="*/ 260 h 594"/>
              <a:gd name="T80" fmla="*/ 624 w 858"/>
              <a:gd name="T81" fmla="*/ 262 h 594"/>
              <a:gd name="T82" fmla="*/ 622 w 858"/>
              <a:gd name="T83" fmla="*/ 262 h 594"/>
              <a:gd name="T84" fmla="*/ 616 w 858"/>
              <a:gd name="T85" fmla="*/ 270 h 594"/>
              <a:gd name="T86" fmla="*/ 606 w 858"/>
              <a:gd name="T87" fmla="*/ 270 h 594"/>
              <a:gd name="T88" fmla="*/ 580 w 858"/>
              <a:gd name="T89" fmla="*/ 294 h 594"/>
              <a:gd name="T90" fmla="*/ 574 w 858"/>
              <a:gd name="T91" fmla="*/ 320 h 594"/>
              <a:gd name="T92" fmla="*/ 574 w 858"/>
              <a:gd name="T93" fmla="*/ 338 h 594"/>
              <a:gd name="T94" fmla="*/ 576 w 858"/>
              <a:gd name="T95" fmla="*/ 358 h 594"/>
              <a:gd name="T96" fmla="*/ 622 w 858"/>
              <a:gd name="T97" fmla="*/ 264 h 594"/>
              <a:gd name="T98" fmla="*/ 622 w 858"/>
              <a:gd name="T99" fmla="*/ 264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58" h="594">
                <a:moveTo>
                  <a:pt x="836" y="0"/>
                </a:moveTo>
                <a:lnTo>
                  <a:pt x="24" y="0"/>
                </a:lnTo>
                <a:lnTo>
                  <a:pt x="24" y="0"/>
                </a:lnTo>
                <a:lnTo>
                  <a:pt x="14" y="2"/>
                </a:lnTo>
                <a:lnTo>
                  <a:pt x="8" y="6"/>
                </a:lnTo>
                <a:lnTo>
                  <a:pt x="2" y="14"/>
                </a:lnTo>
                <a:lnTo>
                  <a:pt x="0" y="22"/>
                </a:lnTo>
                <a:lnTo>
                  <a:pt x="0" y="570"/>
                </a:lnTo>
                <a:lnTo>
                  <a:pt x="0" y="570"/>
                </a:lnTo>
                <a:lnTo>
                  <a:pt x="2" y="580"/>
                </a:lnTo>
                <a:lnTo>
                  <a:pt x="8" y="586"/>
                </a:lnTo>
                <a:lnTo>
                  <a:pt x="14" y="592"/>
                </a:lnTo>
                <a:lnTo>
                  <a:pt x="24" y="594"/>
                </a:lnTo>
                <a:lnTo>
                  <a:pt x="836" y="594"/>
                </a:lnTo>
                <a:lnTo>
                  <a:pt x="836" y="594"/>
                </a:lnTo>
                <a:lnTo>
                  <a:pt x="844" y="592"/>
                </a:lnTo>
                <a:lnTo>
                  <a:pt x="852" y="586"/>
                </a:lnTo>
                <a:lnTo>
                  <a:pt x="856" y="580"/>
                </a:lnTo>
                <a:lnTo>
                  <a:pt x="858" y="570"/>
                </a:lnTo>
                <a:lnTo>
                  <a:pt x="858" y="22"/>
                </a:lnTo>
                <a:lnTo>
                  <a:pt x="858" y="22"/>
                </a:lnTo>
                <a:lnTo>
                  <a:pt x="856" y="14"/>
                </a:lnTo>
                <a:lnTo>
                  <a:pt x="852" y="6"/>
                </a:lnTo>
                <a:lnTo>
                  <a:pt x="844" y="2"/>
                </a:lnTo>
                <a:lnTo>
                  <a:pt x="836" y="0"/>
                </a:lnTo>
                <a:lnTo>
                  <a:pt x="836" y="0"/>
                </a:lnTo>
                <a:close/>
                <a:moveTo>
                  <a:pt x="302" y="512"/>
                </a:moveTo>
                <a:lnTo>
                  <a:pt x="82" y="512"/>
                </a:lnTo>
                <a:lnTo>
                  <a:pt x="82" y="470"/>
                </a:lnTo>
                <a:lnTo>
                  <a:pt x="302" y="470"/>
                </a:lnTo>
                <a:lnTo>
                  <a:pt x="302" y="512"/>
                </a:lnTo>
                <a:close/>
                <a:moveTo>
                  <a:pt x="302" y="396"/>
                </a:moveTo>
                <a:lnTo>
                  <a:pt x="82" y="396"/>
                </a:lnTo>
                <a:lnTo>
                  <a:pt x="82" y="354"/>
                </a:lnTo>
                <a:lnTo>
                  <a:pt x="302" y="354"/>
                </a:lnTo>
                <a:lnTo>
                  <a:pt x="302" y="396"/>
                </a:lnTo>
                <a:close/>
                <a:moveTo>
                  <a:pt x="378" y="278"/>
                </a:moveTo>
                <a:lnTo>
                  <a:pt x="82" y="278"/>
                </a:lnTo>
                <a:lnTo>
                  <a:pt x="82" y="236"/>
                </a:lnTo>
                <a:lnTo>
                  <a:pt x="378" y="236"/>
                </a:lnTo>
                <a:lnTo>
                  <a:pt x="378" y="278"/>
                </a:lnTo>
                <a:close/>
                <a:moveTo>
                  <a:pt x="768" y="520"/>
                </a:moveTo>
                <a:lnTo>
                  <a:pt x="736" y="520"/>
                </a:lnTo>
                <a:lnTo>
                  <a:pt x="736" y="520"/>
                </a:lnTo>
                <a:lnTo>
                  <a:pt x="736" y="506"/>
                </a:lnTo>
                <a:lnTo>
                  <a:pt x="734" y="490"/>
                </a:lnTo>
                <a:lnTo>
                  <a:pt x="730" y="466"/>
                </a:lnTo>
                <a:lnTo>
                  <a:pt x="724" y="446"/>
                </a:lnTo>
                <a:lnTo>
                  <a:pt x="720" y="440"/>
                </a:lnTo>
                <a:lnTo>
                  <a:pt x="720" y="440"/>
                </a:lnTo>
                <a:lnTo>
                  <a:pt x="716" y="434"/>
                </a:lnTo>
                <a:lnTo>
                  <a:pt x="712" y="430"/>
                </a:lnTo>
                <a:lnTo>
                  <a:pt x="696" y="422"/>
                </a:lnTo>
                <a:lnTo>
                  <a:pt x="678" y="414"/>
                </a:lnTo>
                <a:lnTo>
                  <a:pt x="678" y="414"/>
                </a:lnTo>
                <a:lnTo>
                  <a:pt x="666" y="410"/>
                </a:lnTo>
                <a:lnTo>
                  <a:pt x="660" y="406"/>
                </a:lnTo>
                <a:lnTo>
                  <a:pt x="658" y="402"/>
                </a:lnTo>
                <a:lnTo>
                  <a:pt x="658" y="400"/>
                </a:lnTo>
                <a:lnTo>
                  <a:pt x="658" y="400"/>
                </a:lnTo>
                <a:lnTo>
                  <a:pt x="650" y="414"/>
                </a:lnTo>
                <a:lnTo>
                  <a:pt x="644" y="422"/>
                </a:lnTo>
                <a:lnTo>
                  <a:pt x="636" y="430"/>
                </a:lnTo>
                <a:lnTo>
                  <a:pt x="630" y="434"/>
                </a:lnTo>
                <a:lnTo>
                  <a:pt x="624" y="434"/>
                </a:lnTo>
                <a:lnTo>
                  <a:pt x="618" y="434"/>
                </a:lnTo>
                <a:lnTo>
                  <a:pt x="614" y="432"/>
                </a:lnTo>
                <a:lnTo>
                  <a:pt x="608" y="430"/>
                </a:lnTo>
                <a:lnTo>
                  <a:pt x="600" y="422"/>
                </a:lnTo>
                <a:lnTo>
                  <a:pt x="594" y="412"/>
                </a:lnTo>
                <a:lnTo>
                  <a:pt x="588" y="402"/>
                </a:lnTo>
                <a:lnTo>
                  <a:pt x="588" y="402"/>
                </a:lnTo>
                <a:lnTo>
                  <a:pt x="586" y="404"/>
                </a:lnTo>
                <a:lnTo>
                  <a:pt x="582" y="408"/>
                </a:lnTo>
                <a:lnTo>
                  <a:pt x="566" y="416"/>
                </a:lnTo>
                <a:lnTo>
                  <a:pt x="546" y="424"/>
                </a:lnTo>
                <a:lnTo>
                  <a:pt x="546" y="424"/>
                </a:lnTo>
                <a:lnTo>
                  <a:pt x="538" y="428"/>
                </a:lnTo>
                <a:lnTo>
                  <a:pt x="534" y="430"/>
                </a:lnTo>
                <a:lnTo>
                  <a:pt x="530" y="434"/>
                </a:lnTo>
                <a:lnTo>
                  <a:pt x="530" y="434"/>
                </a:lnTo>
                <a:lnTo>
                  <a:pt x="524" y="446"/>
                </a:lnTo>
                <a:lnTo>
                  <a:pt x="520" y="458"/>
                </a:lnTo>
                <a:lnTo>
                  <a:pt x="514" y="486"/>
                </a:lnTo>
                <a:lnTo>
                  <a:pt x="510" y="508"/>
                </a:lnTo>
                <a:lnTo>
                  <a:pt x="510" y="518"/>
                </a:lnTo>
                <a:lnTo>
                  <a:pt x="510" y="518"/>
                </a:lnTo>
                <a:lnTo>
                  <a:pt x="510" y="520"/>
                </a:lnTo>
                <a:lnTo>
                  <a:pt x="492" y="520"/>
                </a:lnTo>
                <a:lnTo>
                  <a:pt x="492" y="224"/>
                </a:lnTo>
                <a:lnTo>
                  <a:pt x="768" y="224"/>
                </a:lnTo>
                <a:lnTo>
                  <a:pt x="768" y="520"/>
                </a:lnTo>
                <a:close/>
                <a:moveTo>
                  <a:pt x="800" y="136"/>
                </a:moveTo>
                <a:lnTo>
                  <a:pt x="800" y="136"/>
                </a:lnTo>
                <a:lnTo>
                  <a:pt x="798" y="144"/>
                </a:lnTo>
                <a:lnTo>
                  <a:pt x="794" y="152"/>
                </a:lnTo>
                <a:lnTo>
                  <a:pt x="786" y="156"/>
                </a:lnTo>
                <a:lnTo>
                  <a:pt x="778" y="158"/>
                </a:lnTo>
                <a:lnTo>
                  <a:pt x="82" y="158"/>
                </a:lnTo>
                <a:lnTo>
                  <a:pt x="82" y="158"/>
                </a:lnTo>
                <a:lnTo>
                  <a:pt x="74" y="156"/>
                </a:lnTo>
                <a:lnTo>
                  <a:pt x="66" y="152"/>
                </a:lnTo>
                <a:lnTo>
                  <a:pt x="62" y="144"/>
                </a:lnTo>
                <a:lnTo>
                  <a:pt x="60" y="136"/>
                </a:lnTo>
                <a:lnTo>
                  <a:pt x="60" y="96"/>
                </a:lnTo>
                <a:lnTo>
                  <a:pt x="60" y="96"/>
                </a:lnTo>
                <a:lnTo>
                  <a:pt x="62" y="88"/>
                </a:lnTo>
                <a:lnTo>
                  <a:pt x="66" y="80"/>
                </a:lnTo>
                <a:lnTo>
                  <a:pt x="74" y="76"/>
                </a:lnTo>
                <a:lnTo>
                  <a:pt x="82" y="74"/>
                </a:lnTo>
                <a:lnTo>
                  <a:pt x="778" y="74"/>
                </a:lnTo>
                <a:lnTo>
                  <a:pt x="778" y="74"/>
                </a:lnTo>
                <a:lnTo>
                  <a:pt x="786" y="76"/>
                </a:lnTo>
                <a:lnTo>
                  <a:pt x="794" y="80"/>
                </a:lnTo>
                <a:lnTo>
                  <a:pt x="798" y="88"/>
                </a:lnTo>
                <a:lnTo>
                  <a:pt x="800" y="96"/>
                </a:lnTo>
                <a:lnTo>
                  <a:pt x="800" y="136"/>
                </a:lnTo>
                <a:close/>
                <a:moveTo>
                  <a:pt x="580" y="360"/>
                </a:moveTo>
                <a:lnTo>
                  <a:pt x="580" y="360"/>
                </a:lnTo>
                <a:lnTo>
                  <a:pt x="580" y="370"/>
                </a:lnTo>
                <a:lnTo>
                  <a:pt x="584" y="378"/>
                </a:lnTo>
                <a:lnTo>
                  <a:pt x="590" y="386"/>
                </a:lnTo>
                <a:lnTo>
                  <a:pt x="594" y="394"/>
                </a:lnTo>
                <a:lnTo>
                  <a:pt x="602" y="402"/>
                </a:lnTo>
                <a:lnTo>
                  <a:pt x="608" y="406"/>
                </a:lnTo>
                <a:lnTo>
                  <a:pt x="616" y="410"/>
                </a:lnTo>
                <a:lnTo>
                  <a:pt x="622" y="410"/>
                </a:lnTo>
                <a:lnTo>
                  <a:pt x="622" y="410"/>
                </a:lnTo>
                <a:lnTo>
                  <a:pt x="630" y="410"/>
                </a:lnTo>
                <a:lnTo>
                  <a:pt x="638" y="406"/>
                </a:lnTo>
                <a:lnTo>
                  <a:pt x="646" y="400"/>
                </a:lnTo>
                <a:lnTo>
                  <a:pt x="652" y="394"/>
                </a:lnTo>
                <a:lnTo>
                  <a:pt x="658" y="386"/>
                </a:lnTo>
                <a:lnTo>
                  <a:pt x="664" y="378"/>
                </a:lnTo>
                <a:lnTo>
                  <a:pt x="666" y="370"/>
                </a:lnTo>
                <a:lnTo>
                  <a:pt x="668" y="360"/>
                </a:lnTo>
                <a:lnTo>
                  <a:pt x="668" y="360"/>
                </a:lnTo>
                <a:lnTo>
                  <a:pt x="672" y="358"/>
                </a:lnTo>
                <a:lnTo>
                  <a:pt x="672" y="352"/>
                </a:lnTo>
                <a:lnTo>
                  <a:pt x="672" y="352"/>
                </a:lnTo>
                <a:lnTo>
                  <a:pt x="674" y="344"/>
                </a:lnTo>
                <a:lnTo>
                  <a:pt x="674" y="338"/>
                </a:lnTo>
                <a:lnTo>
                  <a:pt x="674" y="338"/>
                </a:lnTo>
                <a:lnTo>
                  <a:pt x="672" y="338"/>
                </a:lnTo>
                <a:lnTo>
                  <a:pt x="672" y="338"/>
                </a:lnTo>
                <a:lnTo>
                  <a:pt x="674" y="330"/>
                </a:lnTo>
                <a:lnTo>
                  <a:pt x="676" y="316"/>
                </a:lnTo>
                <a:lnTo>
                  <a:pt x="674" y="302"/>
                </a:lnTo>
                <a:lnTo>
                  <a:pt x="672" y="296"/>
                </a:lnTo>
                <a:lnTo>
                  <a:pt x="666" y="290"/>
                </a:lnTo>
                <a:lnTo>
                  <a:pt x="666" y="290"/>
                </a:lnTo>
                <a:lnTo>
                  <a:pt x="662" y="284"/>
                </a:lnTo>
                <a:lnTo>
                  <a:pt x="654" y="280"/>
                </a:lnTo>
                <a:lnTo>
                  <a:pt x="644" y="276"/>
                </a:lnTo>
                <a:lnTo>
                  <a:pt x="636" y="274"/>
                </a:lnTo>
                <a:lnTo>
                  <a:pt x="636" y="274"/>
                </a:lnTo>
                <a:lnTo>
                  <a:pt x="632" y="268"/>
                </a:lnTo>
                <a:lnTo>
                  <a:pt x="628" y="264"/>
                </a:lnTo>
                <a:lnTo>
                  <a:pt x="628" y="260"/>
                </a:lnTo>
                <a:lnTo>
                  <a:pt x="628" y="260"/>
                </a:lnTo>
                <a:lnTo>
                  <a:pt x="626" y="262"/>
                </a:lnTo>
                <a:lnTo>
                  <a:pt x="622" y="266"/>
                </a:lnTo>
                <a:lnTo>
                  <a:pt x="622" y="266"/>
                </a:lnTo>
                <a:lnTo>
                  <a:pt x="624" y="262"/>
                </a:lnTo>
                <a:lnTo>
                  <a:pt x="626" y="258"/>
                </a:lnTo>
                <a:lnTo>
                  <a:pt x="626" y="258"/>
                </a:lnTo>
                <a:lnTo>
                  <a:pt x="622" y="262"/>
                </a:lnTo>
                <a:lnTo>
                  <a:pt x="622" y="262"/>
                </a:lnTo>
                <a:lnTo>
                  <a:pt x="618" y="266"/>
                </a:lnTo>
                <a:lnTo>
                  <a:pt x="616" y="270"/>
                </a:lnTo>
                <a:lnTo>
                  <a:pt x="616" y="270"/>
                </a:lnTo>
                <a:lnTo>
                  <a:pt x="616" y="270"/>
                </a:lnTo>
                <a:lnTo>
                  <a:pt x="612" y="270"/>
                </a:lnTo>
                <a:lnTo>
                  <a:pt x="612" y="270"/>
                </a:lnTo>
                <a:lnTo>
                  <a:pt x="606" y="270"/>
                </a:lnTo>
                <a:lnTo>
                  <a:pt x="606" y="270"/>
                </a:lnTo>
                <a:lnTo>
                  <a:pt x="602" y="272"/>
                </a:lnTo>
                <a:lnTo>
                  <a:pt x="594" y="278"/>
                </a:lnTo>
                <a:lnTo>
                  <a:pt x="584" y="286"/>
                </a:lnTo>
                <a:lnTo>
                  <a:pt x="580" y="294"/>
                </a:lnTo>
                <a:lnTo>
                  <a:pt x="576" y="300"/>
                </a:lnTo>
                <a:lnTo>
                  <a:pt x="576" y="300"/>
                </a:lnTo>
                <a:lnTo>
                  <a:pt x="574" y="308"/>
                </a:lnTo>
                <a:lnTo>
                  <a:pt x="574" y="320"/>
                </a:lnTo>
                <a:lnTo>
                  <a:pt x="578" y="338"/>
                </a:lnTo>
                <a:lnTo>
                  <a:pt x="578" y="338"/>
                </a:lnTo>
                <a:lnTo>
                  <a:pt x="576" y="338"/>
                </a:lnTo>
                <a:lnTo>
                  <a:pt x="574" y="338"/>
                </a:lnTo>
                <a:lnTo>
                  <a:pt x="574" y="344"/>
                </a:lnTo>
                <a:lnTo>
                  <a:pt x="574" y="352"/>
                </a:lnTo>
                <a:lnTo>
                  <a:pt x="574" y="352"/>
                </a:lnTo>
                <a:lnTo>
                  <a:pt x="576" y="358"/>
                </a:lnTo>
                <a:lnTo>
                  <a:pt x="580" y="360"/>
                </a:lnTo>
                <a:lnTo>
                  <a:pt x="580" y="360"/>
                </a:lnTo>
                <a:close/>
                <a:moveTo>
                  <a:pt x="622" y="264"/>
                </a:moveTo>
                <a:lnTo>
                  <a:pt x="622" y="264"/>
                </a:lnTo>
                <a:lnTo>
                  <a:pt x="618" y="270"/>
                </a:lnTo>
                <a:lnTo>
                  <a:pt x="618" y="268"/>
                </a:lnTo>
                <a:lnTo>
                  <a:pt x="618" y="268"/>
                </a:lnTo>
                <a:lnTo>
                  <a:pt x="622" y="264"/>
                </a:lnTo>
                <a:lnTo>
                  <a:pt x="622" y="2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AFBFC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658939" y="2415928"/>
            <a:ext cx="726802" cy="736201"/>
            <a:chOff x="7639243" y="2325084"/>
            <a:chExt cx="726802" cy="736201"/>
          </a:xfrm>
          <a:solidFill>
            <a:schemeClr val="tx1"/>
          </a:solidFill>
        </p:grpSpPr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7639243" y="2621131"/>
              <a:ext cx="440154" cy="440154"/>
            </a:xfrm>
            <a:custGeom>
              <a:avLst/>
              <a:gdLst>
                <a:gd name="T0" fmla="*/ 508 w 562"/>
                <a:gd name="T1" fmla="*/ 110 h 562"/>
                <a:gd name="T2" fmla="*/ 398 w 562"/>
                <a:gd name="T3" fmla="*/ 108 h 562"/>
                <a:gd name="T4" fmla="*/ 380 w 562"/>
                <a:gd name="T5" fmla="*/ 98 h 562"/>
                <a:gd name="T6" fmla="*/ 340 w 562"/>
                <a:gd name="T7" fmla="*/ 82 h 562"/>
                <a:gd name="T8" fmla="*/ 320 w 562"/>
                <a:gd name="T9" fmla="*/ 0 h 562"/>
                <a:gd name="T10" fmla="*/ 242 w 562"/>
                <a:gd name="T11" fmla="*/ 76 h 562"/>
                <a:gd name="T12" fmla="*/ 220 w 562"/>
                <a:gd name="T13" fmla="*/ 82 h 562"/>
                <a:gd name="T14" fmla="*/ 182 w 562"/>
                <a:gd name="T15" fmla="*/ 98 h 562"/>
                <a:gd name="T16" fmla="*/ 110 w 562"/>
                <a:gd name="T17" fmla="*/ 54 h 562"/>
                <a:gd name="T18" fmla="*/ 108 w 562"/>
                <a:gd name="T19" fmla="*/ 164 h 562"/>
                <a:gd name="T20" fmla="*/ 98 w 562"/>
                <a:gd name="T21" fmla="*/ 182 h 562"/>
                <a:gd name="T22" fmla="*/ 82 w 562"/>
                <a:gd name="T23" fmla="*/ 220 h 562"/>
                <a:gd name="T24" fmla="*/ 0 w 562"/>
                <a:gd name="T25" fmla="*/ 242 h 562"/>
                <a:gd name="T26" fmla="*/ 78 w 562"/>
                <a:gd name="T27" fmla="*/ 320 h 562"/>
                <a:gd name="T28" fmla="*/ 82 w 562"/>
                <a:gd name="T29" fmla="*/ 340 h 562"/>
                <a:gd name="T30" fmla="*/ 98 w 562"/>
                <a:gd name="T31" fmla="*/ 378 h 562"/>
                <a:gd name="T32" fmla="*/ 54 w 562"/>
                <a:gd name="T33" fmla="*/ 452 h 562"/>
                <a:gd name="T34" fmla="*/ 164 w 562"/>
                <a:gd name="T35" fmla="*/ 452 h 562"/>
                <a:gd name="T36" fmla="*/ 182 w 562"/>
                <a:gd name="T37" fmla="*/ 464 h 562"/>
                <a:gd name="T38" fmla="*/ 220 w 562"/>
                <a:gd name="T39" fmla="*/ 480 h 562"/>
                <a:gd name="T40" fmla="*/ 242 w 562"/>
                <a:gd name="T41" fmla="*/ 562 h 562"/>
                <a:gd name="T42" fmla="*/ 320 w 562"/>
                <a:gd name="T43" fmla="*/ 484 h 562"/>
                <a:gd name="T44" fmla="*/ 340 w 562"/>
                <a:gd name="T45" fmla="*/ 478 h 562"/>
                <a:gd name="T46" fmla="*/ 380 w 562"/>
                <a:gd name="T47" fmla="*/ 464 h 562"/>
                <a:gd name="T48" fmla="*/ 452 w 562"/>
                <a:gd name="T49" fmla="*/ 506 h 562"/>
                <a:gd name="T50" fmla="*/ 452 w 562"/>
                <a:gd name="T51" fmla="*/ 396 h 562"/>
                <a:gd name="T52" fmla="*/ 464 w 562"/>
                <a:gd name="T53" fmla="*/ 378 h 562"/>
                <a:gd name="T54" fmla="*/ 480 w 562"/>
                <a:gd name="T55" fmla="*/ 340 h 562"/>
                <a:gd name="T56" fmla="*/ 562 w 562"/>
                <a:gd name="T57" fmla="*/ 320 h 562"/>
                <a:gd name="T58" fmla="*/ 484 w 562"/>
                <a:gd name="T59" fmla="*/ 240 h 562"/>
                <a:gd name="T60" fmla="*/ 480 w 562"/>
                <a:gd name="T61" fmla="*/ 220 h 562"/>
                <a:gd name="T62" fmla="*/ 464 w 562"/>
                <a:gd name="T63" fmla="*/ 182 h 562"/>
                <a:gd name="T64" fmla="*/ 452 w 562"/>
                <a:gd name="T65" fmla="*/ 164 h 562"/>
                <a:gd name="T66" fmla="*/ 280 w 562"/>
                <a:gd name="T67" fmla="*/ 366 h 562"/>
                <a:gd name="T68" fmla="*/ 248 w 562"/>
                <a:gd name="T69" fmla="*/ 360 h 562"/>
                <a:gd name="T70" fmla="*/ 220 w 562"/>
                <a:gd name="T71" fmla="*/ 342 h 562"/>
                <a:gd name="T72" fmla="*/ 202 w 562"/>
                <a:gd name="T73" fmla="*/ 314 h 562"/>
                <a:gd name="T74" fmla="*/ 194 w 562"/>
                <a:gd name="T75" fmla="*/ 280 h 562"/>
                <a:gd name="T76" fmla="*/ 196 w 562"/>
                <a:gd name="T77" fmla="*/ 262 h 562"/>
                <a:gd name="T78" fmla="*/ 210 w 562"/>
                <a:gd name="T79" fmla="*/ 232 h 562"/>
                <a:gd name="T80" fmla="*/ 232 w 562"/>
                <a:gd name="T81" fmla="*/ 210 h 562"/>
                <a:gd name="T82" fmla="*/ 264 w 562"/>
                <a:gd name="T83" fmla="*/ 196 h 562"/>
                <a:gd name="T84" fmla="*/ 280 w 562"/>
                <a:gd name="T85" fmla="*/ 194 h 562"/>
                <a:gd name="T86" fmla="*/ 314 w 562"/>
                <a:gd name="T87" fmla="*/ 202 h 562"/>
                <a:gd name="T88" fmla="*/ 342 w 562"/>
                <a:gd name="T89" fmla="*/ 220 h 562"/>
                <a:gd name="T90" fmla="*/ 360 w 562"/>
                <a:gd name="T91" fmla="*/ 246 h 562"/>
                <a:gd name="T92" fmla="*/ 366 w 562"/>
                <a:gd name="T93" fmla="*/ 280 h 562"/>
                <a:gd name="T94" fmla="*/ 366 w 562"/>
                <a:gd name="T95" fmla="*/ 298 h 562"/>
                <a:gd name="T96" fmla="*/ 352 w 562"/>
                <a:gd name="T97" fmla="*/ 328 h 562"/>
                <a:gd name="T98" fmla="*/ 328 w 562"/>
                <a:gd name="T99" fmla="*/ 352 h 562"/>
                <a:gd name="T100" fmla="*/ 298 w 562"/>
                <a:gd name="T101" fmla="*/ 364 h 562"/>
                <a:gd name="T102" fmla="*/ 280 w 562"/>
                <a:gd name="T103" fmla="*/ 366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2" h="562">
                  <a:moveTo>
                    <a:pt x="452" y="164"/>
                  </a:moveTo>
                  <a:lnTo>
                    <a:pt x="508" y="110"/>
                  </a:lnTo>
                  <a:lnTo>
                    <a:pt x="452" y="54"/>
                  </a:lnTo>
                  <a:lnTo>
                    <a:pt x="398" y="108"/>
                  </a:lnTo>
                  <a:lnTo>
                    <a:pt x="398" y="108"/>
                  </a:lnTo>
                  <a:lnTo>
                    <a:pt x="380" y="98"/>
                  </a:lnTo>
                  <a:lnTo>
                    <a:pt x="360" y="88"/>
                  </a:lnTo>
                  <a:lnTo>
                    <a:pt x="340" y="82"/>
                  </a:lnTo>
                  <a:lnTo>
                    <a:pt x="320" y="76"/>
                  </a:lnTo>
                  <a:lnTo>
                    <a:pt x="320" y="0"/>
                  </a:lnTo>
                  <a:lnTo>
                    <a:pt x="242" y="0"/>
                  </a:lnTo>
                  <a:lnTo>
                    <a:pt x="242" y="76"/>
                  </a:lnTo>
                  <a:lnTo>
                    <a:pt x="242" y="76"/>
                  </a:lnTo>
                  <a:lnTo>
                    <a:pt x="220" y="82"/>
                  </a:lnTo>
                  <a:lnTo>
                    <a:pt x="202" y="88"/>
                  </a:lnTo>
                  <a:lnTo>
                    <a:pt x="182" y="98"/>
                  </a:lnTo>
                  <a:lnTo>
                    <a:pt x="164" y="108"/>
                  </a:lnTo>
                  <a:lnTo>
                    <a:pt x="110" y="54"/>
                  </a:lnTo>
                  <a:lnTo>
                    <a:pt x="54" y="110"/>
                  </a:lnTo>
                  <a:lnTo>
                    <a:pt x="108" y="164"/>
                  </a:lnTo>
                  <a:lnTo>
                    <a:pt x="108" y="164"/>
                  </a:lnTo>
                  <a:lnTo>
                    <a:pt x="98" y="182"/>
                  </a:lnTo>
                  <a:lnTo>
                    <a:pt x="90" y="200"/>
                  </a:lnTo>
                  <a:lnTo>
                    <a:pt x="82" y="220"/>
                  </a:lnTo>
                  <a:lnTo>
                    <a:pt x="78" y="242"/>
                  </a:lnTo>
                  <a:lnTo>
                    <a:pt x="0" y="242"/>
                  </a:lnTo>
                  <a:lnTo>
                    <a:pt x="0" y="320"/>
                  </a:lnTo>
                  <a:lnTo>
                    <a:pt x="78" y="320"/>
                  </a:lnTo>
                  <a:lnTo>
                    <a:pt x="78" y="320"/>
                  </a:lnTo>
                  <a:lnTo>
                    <a:pt x="82" y="340"/>
                  </a:lnTo>
                  <a:lnTo>
                    <a:pt x="90" y="360"/>
                  </a:lnTo>
                  <a:lnTo>
                    <a:pt x="98" y="378"/>
                  </a:lnTo>
                  <a:lnTo>
                    <a:pt x="108" y="396"/>
                  </a:lnTo>
                  <a:lnTo>
                    <a:pt x="54" y="452"/>
                  </a:lnTo>
                  <a:lnTo>
                    <a:pt x="110" y="506"/>
                  </a:lnTo>
                  <a:lnTo>
                    <a:pt x="164" y="452"/>
                  </a:lnTo>
                  <a:lnTo>
                    <a:pt x="164" y="452"/>
                  </a:lnTo>
                  <a:lnTo>
                    <a:pt x="182" y="464"/>
                  </a:lnTo>
                  <a:lnTo>
                    <a:pt x="202" y="472"/>
                  </a:lnTo>
                  <a:lnTo>
                    <a:pt x="220" y="480"/>
                  </a:lnTo>
                  <a:lnTo>
                    <a:pt x="242" y="484"/>
                  </a:lnTo>
                  <a:lnTo>
                    <a:pt x="242" y="562"/>
                  </a:lnTo>
                  <a:lnTo>
                    <a:pt x="320" y="562"/>
                  </a:lnTo>
                  <a:lnTo>
                    <a:pt x="320" y="484"/>
                  </a:lnTo>
                  <a:lnTo>
                    <a:pt x="320" y="484"/>
                  </a:lnTo>
                  <a:lnTo>
                    <a:pt x="340" y="478"/>
                  </a:lnTo>
                  <a:lnTo>
                    <a:pt x="360" y="472"/>
                  </a:lnTo>
                  <a:lnTo>
                    <a:pt x="380" y="464"/>
                  </a:lnTo>
                  <a:lnTo>
                    <a:pt x="398" y="452"/>
                  </a:lnTo>
                  <a:lnTo>
                    <a:pt x="452" y="506"/>
                  </a:lnTo>
                  <a:lnTo>
                    <a:pt x="508" y="452"/>
                  </a:lnTo>
                  <a:lnTo>
                    <a:pt x="452" y="396"/>
                  </a:lnTo>
                  <a:lnTo>
                    <a:pt x="452" y="396"/>
                  </a:lnTo>
                  <a:lnTo>
                    <a:pt x="464" y="378"/>
                  </a:lnTo>
                  <a:lnTo>
                    <a:pt x="472" y="360"/>
                  </a:lnTo>
                  <a:lnTo>
                    <a:pt x="480" y="340"/>
                  </a:lnTo>
                  <a:lnTo>
                    <a:pt x="484" y="320"/>
                  </a:lnTo>
                  <a:lnTo>
                    <a:pt x="562" y="320"/>
                  </a:lnTo>
                  <a:lnTo>
                    <a:pt x="562" y="240"/>
                  </a:lnTo>
                  <a:lnTo>
                    <a:pt x="484" y="240"/>
                  </a:lnTo>
                  <a:lnTo>
                    <a:pt x="484" y="240"/>
                  </a:lnTo>
                  <a:lnTo>
                    <a:pt x="480" y="220"/>
                  </a:lnTo>
                  <a:lnTo>
                    <a:pt x="472" y="200"/>
                  </a:lnTo>
                  <a:lnTo>
                    <a:pt x="464" y="182"/>
                  </a:lnTo>
                  <a:lnTo>
                    <a:pt x="452" y="164"/>
                  </a:lnTo>
                  <a:lnTo>
                    <a:pt x="452" y="164"/>
                  </a:lnTo>
                  <a:close/>
                  <a:moveTo>
                    <a:pt x="280" y="366"/>
                  </a:moveTo>
                  <a:lnTo>
                    <a:pt x="280" y="366"/>
                  </a:lnTo>
                  <a:lnTo>
                    <a:pt x="264" y="364"/>
                  </a:lnTo>
                  <a:lnTo>
                    <a:pt x="248" y="360"/>
                  </a:lnTo>
                  <a:lnTo>
                    <a:pt x="232" y="352"/>
                  </a:lnTo>
                  <a:lnTo>
                    <a:pt x="220" y="342"/>
                  </a:lnTo>
                  <a:lnTo>
                    <a:pt x="210" y="328"/>
                  </a:lnTo>
                  <a:lnTo>
                    <a:pt x="202" y="314"/>
                  </a:lnTo>
                  <a:lnTo>
                    <a:pt x="196" y="298"/>
                  </a:lnTo>
                  <a:lnTo>
                    <a:pt x="194" y="280"/>
                  </a:lnTo>
                  <a:lnTo>
                    <a:pt x="194" y="280"/>
                  </a:lnTo>
                  <a:lnTo>
                    <a:pt x="196" y="262"/>
                  </a:lnTo>
                  <a:lnTo>
                    <a:pt x="202" y="246"/>
                  </a:lnTo>
                  <a:lnTo>
                    <a:pt x="210" y="232"/>
                  </a:lnTo>
                  <a:lnTo>
                    <a:pt x="220" y="220"/>
                  </a:lnTo>
                  <a:lnTo>
                    <a:pt x="232" y="210"/>
                  </a:lnTo>
                  <a:lnTo>
                    <a:pt x="248" y="202"/>
                  </a:lnTo>
                  <a:lnTo>
                    <a:pt x="264" y="196"/>
                  </a:lnTo>
                  <a:lnTo>
                    <a:pt x="280" y="194"/>
                  </a:lnTo>
                  <a:lnTo>
                    <a:pt x="280" y="194"/>
                  </a:lnTo>
                  <a:lnTo>
                    <a:pt x="298" y="196"/>
                  </a:lnTo>
                  <a:lnTo>
                    <a:pt x="314" y="202"/>
                  </a:lnTo>
                  <a:lnTo>
                    <a:pt x="328" y="210"/>
                  </a:lnTo>
                  <a:lnTo>
                    <a:pt x="342" y="220"/>
                  </a:lnTo>
                  <a:lnTo>
                    <a:pt x="352" y="232"/>
                  </a:lnTo>
                  <a:lnTo>
                    <a:pt x="360" y="246"/>
                  </a:lnTo>
                  <a:lnTo>
                    <a:pt x="366" y="262"/>
                  </a:lnTo>
                  <a:lnTo>
                    <a:pt x="366" y="280"/>
                  </a:lnTo>
                  <a:lnTo>
                    <a:pt x="366" y="280"/>
                  </a:lnTo>
                  <a:lnTo>
                    <a:pt x="366" y="298"/>
                  </a:lnTo>
                  <a:lnTo>
                    <a:pt x="360" y="314"/>
                  </a:lnTo>
                  <a:lnTo>
                    <a:pt x="352" y="328"/>
                  </a:lnTo>
                  <a:lnTo>
                    <a:pt x="342" y="342"/>
                  </a:lnTo>
                  <a:lnTo>
                    <a:pt x="328" y="352"/>
                  </a:lnTo>
                  <a:lnTo>
                    <a:pt x="314" y="360"/>
                  </a:lnTo>
                  <a:lnTo>
                    <a:pt x="298" y="364"/>
                  </a:lnTo>
                  <a:lnTo>
                    <a:pt x="280" y="366"/>
                  </a:lnTo>
                  <a:lnTo>
                    <a:pt x="280" y="3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AFBFC"/>
                </a:solidFill>
              </a:endParaRPr>
            </a:p>
          </p:txBody>
        </p:sp>
        <p:sp>
          <p:nvSpPr>
            <p:cNvPr id="31" name="Freeform 10"/>
            <p:cNvSpPr>
              <a:spLocks noEditPoints="1"/>
            </p:cNvSpPr>
            <p:nvPr/>
          </p:nvSpPr>
          <p:spPr bwMode="auto">
            <a:xfrm>
              <a:off x="7799014" y="2325084"/>
              <a:ext cx="567031" cy="570164"/>
            </a:xfrm>
            <a:custGeom>
              <a:avLst/>
              <a:gdLst>
                <a:gd name="T0" fmla="*/ 704 w 724"/>
                <a:gd name="T1" fmla="*/ 616 h 728"/>
                <a:gd name="T2" fmla="*/ 706 w 724"/>
                <a:gd name="T3" fmla="*/ 616 h 728"/>
                <a:gd name="T4" fmla="*/ 322 w 724"/>
                <a:gd name="T5" fmla="*/ 232 h 728"/>
                <a:gd name="T6" fmla="*/ 322 w 724"/>
                <a:gd name="T7" fmla="*/ 50 h 728"/>
                <a:gd name="T8" fmla="*/ 136 w 724"/>
                <a:gd name="T9" fmla="*/ 0 h 728"/>
                <a:gd name="T10" fmla="*/ 116 w 724"/>
                <a:gd name="T11" fmla="*/ 20 h 728"/>
                <a:gd name="T12" fmla="*/ 214 w 724"/>
                <a:gd name="T13" fmla="*/ 118 h 728"/>
                <a:gd name="T14" fmla="*/ 118 w 724"/>
                <a:gd name="T15" fmla="*/ 214 h 728"/>
                <a:gd name="T16" fmla="*/ 20 w 724"/>
                <a:gd name="T17" fmla="*/ 116 h 728"/>
                <a:gd name="T18" fmla="*/ 0 w 724"/>
                <a:gd name="T19" fmla="*/ 136 h 728"/>
                <a:gd name="T20" fmla="*/ 50 w 724"/>
                <a:gd name="T21" fmla="*/ 322 h 728"/>
                <a:gd name="T22" fmla="*/ 226 w 724"/>
                <a:gd name="T23" fmla="*/ 322 h 728"/>
                <a:gd name="T24" fmla="*/ 226 w 724"/>
                <a:gd name="T25" fmla="*/ 322 h 728"/>
                <a:gd name="T26" fmla="*/ 610 w 724"/>
                <a:gd name="T27" fmla="*/ 710 h 728"/>
                <a:gd name="T28" fmla="*/ 612 w 724"/>
                <a:gd name="T29" fmla="*/ 710 h 728"/>
                <a:gd name="T30" fmla="*/ 612 w 724"/>
                <a:gd name="T31" fmla="*/ 710 h 728"/>
                <a:gd name="T32" fmla="*/ 622 w 724"/>
                <a:gd name="T33" fmla="*/ 718 h 728"/>
                <a:gd name="T34" fmla="*/ 634 w 724"/>
                <a:gd name="T35" fmla="*/ 724 h 728"/>
                <a:gd name="T36" fmla="*/ 646 w 724"/>
                <a:gd name="T37" fmla="*/ 728 h 728"/>
                <a:gd name="T38" fmla="*/ 658 w 724"/>
                <a:gd name="T39" fmla="*/ 728 h 728"/>
                <a:gd name="T40" fmla="*/ 670 w 724"/>
                <a:gd name="T41" fmla="*/ 728 h 728"/>
                <a:gd name="T42" fmla="*/ 682 w 724"/>
                <a:gd name="T43" fmla="*/ 724 h 728"/>
                <a:gd name="T44" fmla="*/ 694 w 724"/>
                <a:gd name="T45" fmla="*/ 718 h 728"/>
                <a:gd name="T46" fmla="*/ 704 w 724"/>
                <a:gd name="T47" fmla="*/ 710 h 728"/>
                <a:gd name="T48" fmla="*/ 704 w 724"/>
                <a:gd name="T49" fmla="*/ 710 h 728"/>
                <a:gd name="T50" fmla="*/ 712 w 724"/>
                <a:gd name="T51" fmla="*/ 700 h 728"/>
                <a:gd name="T52" fmla="*/ 718 w 724"/>
                <a:gd name="T53" fmla="*/ 688 h 728"/>
                <a:gd name="T54" fmla="*/ 722 w 724"/>
                <a:gd name="T55" fmla="*/ 676 h 728"/>
                <a:gd name="T56" fmla="*/ 724 w 724"/>
                <a:gd name="T57" fmla="*/ 664 h 728"/>
                <a:gd name="T58" fmla="*/ 722 w 724"/>
                <a:gd name="T59" fmla="*/ 652 h 728"/>
                <a:gd name="T60" fmla="*/ 718 w 724"/>
                <a:gd name="T61" fmla="*/ 638 h 728"/>
                <a:gd name="T62" fmla="*/ 712 w 724"/>
                <a:gd name="T63" fmla="*/ 628 h 728"/>
                <a:gd name="T64" fmla="*/ 704 w 724"/>
                <a:gd name="T65" fmla="*/ 616 h 728"/>
                <a:gd name="T66" fmla="*/ 704 w 724"/>
                <a:gd name="T67" fmla="*/ 616 h 728"/>
                <a:gd name="T68" fmla="*/ 680 w 724"/>
                <a:gd name="T69" fmla="*/ 686 h 728"/>
                <a:gd name="T70" fmla="*/ 680 w 724"/>
                <a:gd name="T71" fmla="*/ 686 h 728"/>
                <a:gd name="T72" fmla="*/ 670 w 724"/>
                <a:gd name="T73" fmla="*/ 692 h 728"/>
                <a:gd name="T74" fmla="*/ 658 w 724"/>
                <a:gd name="T75" fmla="*/ 694 h 728"/>
                <a:gd name="T76" fmla="*/ 648 w 724"/>
                <a:gd name="T77" fmla="*/ 692 h 728"/>
                <a:gd name="T78" fmla="*/ 642 w 724"/>
                <a:gd name="T79" fmla="*/ 690 h 728"/>
                <a:gd name="T80" fmla="*/ 638 w 724"/>
                <a:gd name="T81" fmla="*/ 686 h 728"/>
                <a:gd name="T82" fmla="*/ 638 w 724"/>
                <a:gd name="T83" fmla="*/ 686 h 728"/>
                <a:gd name="T84" fmla="*/ 632 w 724"/>
                <a:gd name="T85" fmla="*/ 676 h 728"/>
                <a:gd name="T86" fmla="*/ 630 w 724"/>
                <a:gd name="T87" fmla="*/ 664 h 728"/>
                <a:gd name="T88" fmla="*/ 632 w 724"/>
                <a:gd name="T89" fmla="*/ 654 h 728"/>
                <a:gd name="T90" fmla="*/ 638 w 724"/>
                <a:gd name="T91" fmla="*/ 644 h 728"/>
                <a:gd name="T92" fmla="*/ 638 w 724"/>
                <a:gd name="T93" fmla="*/ 644 h 728"/>
                <a:gd name="T94" fmla="*/ 648 w 724"/>
                <a:gd name="T95" fmla="*/ 638 h 728"/>
                <a:gd name="T96" fmla="*/ 658 w 724"/>
                <a:gd name="T97" fmla="*/ 636 h 728"/>
                <a:gd name="T98" fmla="*/ 670 w 724"/>
                <a:gd name="T99" fmla="*/ 638 h 728"/>
                <a:gd name="T100" fmla="*/ 680 w 724"/>
                <a:gd name="T101" fmla="*/ 644 h 728"/>
                <a:gd name="T102" fmla="*/ 680 w 724"/>
                <a:gd name="T103" fmla="*/ 644 h 728"/>
                <a:gd name="T104" fmla="*/ 686 w 724"/>
                <a:gd name="T105" fmla="*/ 654 h 728"/>
                <a:gd name="T106" fmla="*/ 688 w 724"/>
                <a:gd name="T107" fmla="*/ 664 h 728"/>
                <a:gd name="T108" fmla="*/ 686 w 724"/>
                <a:gd name="T109" fmla="*/ 676 h 728"/>
                <a:gd name="T110" fmla="*/ 684 w 724"/>
                <a:gd name="T111" fmla="*/ 680 h 728"/>
                <a:gd name="T112" fmla="*/ 680 w 724"/>
                <a:gd name="T113" fmla="*/ 686 h 728"/>
                <a:gd name="T114" fmla="*/ 680 w 724"/>
                <a:gd name="T115" fmla="*/ 686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4" h="728">
                  <a:moveTo>
                    <a:pt x="704" y="616"/>
                  </a:moveTo>
                  <a:lnTo>
                    <a:pt x="706" y="616"/>
                  </a:lnTo>
                  <a:lnTo>
                    <a:pt x="322" y="232"/>
                  </a:lnTo>
                  <a:lnTo>
                    <a:pt x="322" y="50"/>
                  </a:lnTo>
                  <a:lnTo>
                    <a:pt x="136" y="0"/>
                  </a:lnTo>
                  <a:lnTo>
                    <a:pt x="116" y="20"/>
                  </a:lnTo>
                  <a:lnTo>
                    <a:pt x="214" y="118"/>
                  </a:lnTo>
                  <a:lnTo>
                    <a:pt x="118" y="214"/>
                  </a:lnTo>
                  <a:lnTo>
                    <a:pt x="20" y="116"/>
                  </a:lnTo>
                  <a:lnTo>
                    <a:pt x="0" y="136"/>
                  </a:lnTo>
                  <a:lnTo>
                    <a:pt x="50" y="322"/>
                  </a:lnTo>
                  <a:lnTo>
                    <a:pt x="226" y="322"/>
                  </a:lnTo>
                  <a:lnTo>
                    <a:pt x="226" y="322"/>
                  </a:lnTo>
                  <a:lnTo>
                    <a:pt x="610" y="710"/>
                  </a:lnTo>
                  <a:lnTo>
                    <a:pt x="612" y="710"/>
                  </a:lnTo>
                  <a:lnTo>
                    <a:pt x="612" y="710"/>
                  </a:lnTo>
                  <a:lnTo>
                    <a:pt x="622" y="718"/>
                  </a:lnTo>
                  <a:lnTo>
                    <a:pt x="634" y="724"/>
                  </a:lnTo>
                  <a:lnTo>
                    <a:pt x="646" y="728"/>
                  </a:lnTo>
                  <a:lnTo>
                    <a:pt x="658" y="728"/>
                  </a:lnTo>
                  <a:lnTo>
                    <a:pt x="670" y="728"/>
                  </a:lnTo>
                  <a:lnTo>
                    <a:pt x="682" y="724"/>
                  </a:lnTo>
                  <a:lnTo>
                    <a:pt x="694" y="718"/>
                  </a:lnTo>
                  <a:lnTo>
                    <a:pt x="704" y="710"/>
                  </a:lnTo>
                  <a:lnTo>
                    <a:pt x="704" y="710"/>
                  </a:lnTo>
                  <a:lnTo>
                    <a:pt x="712" y="700"/>
                  </a:lnTo>
                  <a:lnTo>
                    <a:pt x="718" y="688"/>
                  </a:lnTo>
                  <a:lnTo>
                    <a:pt x="722" y="676"/>
                  </a:lnTo>
                  <a:lnTo>
                    <a:pt x="724" y="664"/>
                  </a:lnTo>
                  <a:lnTo>
                    <a:pt x="722" y="652"/>
                  </a:lnTo>
                  <a:lnTo>
                    <a:pt x="718" y="638"/>
                  </a:lnTo>
                  <a:lnTo>
                    <a:pt x="712" y="628"/>
                  </a:lnTo>
                  <a:lnTo>
                    <a:pt x="704" y="616"/>
                  </a:lnTo>
                  <a:lnTo>
                    <a:pt x="704" y="616"/>
                  </a:lnTo>
                  <a:close/>
                  <a:moveTo>
                    <a:pt x="680" y="686"/>
                  </a:moveTo>
                  <a:lnTo>
                    <a:pt x="680" y="686"/>
                  </a:lnTo>
                  <a:lnTo>
                    <a:pt x="670" y="692"/>
                  </a:lnTo>
                  <a:lnTo>
                    <a:pt x="658" y="694"/>
                  </a:lnTo>
                  <a:lnTo>
                    <a:pt x="648" y="692"/>
                  </a:lnTo>
                  <a:lnTo>
                    <a:pt x="642" y="690"/>
                  </a:lnTo>
                  <a:lnTo>
                    <a:pt x="638" y="686"/>
                  </a:lnTo>
                  <a:lnTo>
                    <a:pt x="638" y="686"/>
                  </a:lnTo>
                  <a:lnTo>
                    <a:pt x="632" y="676"/>
                  </a:lnTo>
                  <a:lnTo>
                    <a:pt x="630" y="664"/>
                  </a:lnTo>
                  <a:lnTo>
                    <a:pt x="632" y="654"/>
                  </a:lnTo>
                  <a:lnTo>
                    <a:pt x="638" y="644"/>
                  </a:lnTo>
                  <a:lnTo>
                    <a:pt x="638" y="644"/>
                  </a:lnTo>
                  <a:lnTo>
                    <a:pt x="648" y="638"/>
                  </a:lnTo>
                  <a:lnTo>
                    <a:pt x="658" y="636"/>
                  </a:lnTo>
                  <a:lnTo>
                    <a:pt x="670" y="638"/>
                  </a:lnTo>
                  <a:lnTo>
                    <a:pt x="680" y="644"/>
                  </a:lnTo>
                  <a:lnTo>
                    <a:pt x="680" y="644"/>
                  </a:lnTo>
                  <a:lnTo>
                    <a:pt x="686" y="654"/>
                  </a:lnTo>
                  <a:lnTo>
                    <a:pt x="688" y="664"/>
                  </a:lnTo>
                  <a:lnTo>
                    <a:pt x="686" y="676"/>
                  </a:lnTo>
                  <a:lnTo>
                    <a:pt x="684" y="680"/>
                  </a:lnTo>
                  <a:lnTo>
                    <a:pt x="680" y="686"/>
                  </a:lnTo>
                  <a:lnTo>
                    <a:pt x="680" y="6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AFBFC"/>
                </a:solidFill>
              </a:endParaRPr>
            </a:p>
          </p:txBody>
        </p:sp>
      </p:grpSp>
      <p:sp>
        <p:nvSpPr>
          <p:cNvPr id="32" name="文本框 26"/>
          <p:cNvSpPr>
            <a:spLocks noChangeArrowheads="1"/>
          </p:cNvSpPr>
          <p:nvPr/>
        </p:nvSpPr>
        <p:spPr bwMode="auto">
          <a:xfrm>
            <a:off x="804303" y="4184716"/>
            <a:ext cx="228138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单击此处编辑您要的内容，建议您在展示时采用微软雅黑字体</a:t>
            </a:r>
            <a:endParaRPr lang="zh-CN" altLang="en-US" sz="1600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33" name="文本框 26"/>
          <p:cNvSpPr>
            <a:spLocks noChangeArrowheads="1"/>
          </p:cNvSpPr>
          <p:nvPr/>
        </p:nvSpPr>
        <p:spPr bwMode="auto">
          <a:xfrm>
            <a:off x="821788" y="3684260"/>
            <a:ext cx="2246413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</a:t>
            </a:r>
            <a:r>
              <a:rPr lang="zh-CN" altLang="en-US" sz="2000" b="1" dirty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标题</a:t>
            </a:r>
            <a:endParaRPr lang="zh-CN" altLang="en-US" b="1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34" name="文本框 26"/>
          <p:cNvSpPr>
            <a:spLocks noChangeArrowheads="1"/>
          </p:cNvSpPr>
          <p:nvPr/>
        </p:nvSpPr>
        <p:spPr bwMode="auto">
          <a:xfrm>
            <a:off x="3562709" y="4184716"/>
            <a:ext cx="228138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单击此处编辑您要的内容，建议您在展示时采用微软雅黑字体</a:t>
            </a:r>
            <a:endParaRPr lang="zh-CN" altLang="en-US" sz="1600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35" name="文本框 26"/>
          <p:cNvSpPr>
            <a:spLocks noChangeArrowheads="1"/>
          </p:cNvSpPr>
          <p:nvPr/>
        </p:nvSpPr>
        <p:spPr bwMode="auto">
          <a:xfrm>
            <a:off x="3580194" y="3684260"/>
            <a:ext cx="2246413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</a:t>
            </a:r>
            <a:r>
              <a:rPr lang="zh-CN" altLang="en-US" sz="2000" b="1" dirty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标题</a:t>
            </a:r>
            <a:endParaRPr lang="zh-CN" altLang="en-US" b="1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36" name="文本框 26"/>
          <p:cNvSpPr>
            <a:spLocks noChangeArrowheads="1"/>
          </p:cNvSpPr>
          <p:nvPr/>
        </p:nvSpPr>
        <p:spPr bwMode="auto">
          <a:xfrm>
            <a:off x="6321115" y="4184716"/>
            <a:ext cx="228138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单击此处编辑您要的内容，建议您在展示时采用微软雅黑字体</a:t>
            </a:r>
            <a:endParaRPr lang="zh-CN" altLang="en-US" sz="1600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37" name="文本框 26"/>
          <p:cNvSpPr>
            <a:spLocks noChangeArrowheads="1"/>
          </p:cNvSpPr>
          <p:nvPr/>
        </p:nvSpPr>
        <p:spPr bwMode="auto">
          <a:xfrm>
            <a:off x="6338600" y="3684260"/>
            <a:ext cx="2246413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</a:t>
            </a:r>
            <a:r>
              <a:rPr lang="zh-CN" altLang="en-US" sz="2000" b="1" dirty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标题</a:t>
            </a:r>
            <a:endParaRPr lang="zh-CN" altLang="en-US" b="1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38" name="文本框 26"/>
          <p:cNvSpPr>
            <a:spLocks noChangeArrowheads="1"/>
          </p:cNvSpPr>
          <p:nvPr/>
        </p:nvSpPr>
        <p:spPr bwMode="auto">
          <a:xfrm>
            <a:off x="8881649" y="4184716"/>
            <a:ext cx="228138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单击此处编辑您要的内容，建议您在展示时采用微软雅黑字体</a:t>
            </a:r>
            <a:endParaRPr lang="zh-CN" altLang="en-US" sz="1600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39" name="文本框 26"/>
          <p:cNvSpPr>
            <a:spLocks noChangeArrowheads="1"/>
          </p:cNvSpPr>
          <p:nvPr/>
        </p:nvSpPr>
        <p:spPr bwMode="auto">
          <a:xfrm>
            <a:off x="8899134" y="3684260"/>
            <a:ext cx="2246413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</a:t>
            </a:r>
            <a:r>
              <a:rPr lang="zh-CN" altLang="en-US" sz="2000" b="1" dirty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标题</a:t>
            </a:r>
            <a:endParaRPr lang="zh-CN" altLang="en-US" b="1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51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01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2"/>
          <p:cNvSpPr>
            <a:spLocks noChangeArrowheads="1"/>
          </p:cNvSpPr>
          <p:nvPr/>
        </p:nvSpPr>
        <p:spPr bwMode="auto">
          <a:xfrm>
            <a:off x="2426915" y="2034934"/>
            <a:ext cx="1281701" cy="839087"/>
          </a:xfrm>
          <a:custGeom>
            <a:avLst/>
            <a:gdLst>
              <a:gd name="T0" fmla="*/ 5279 w 6102"/>
              <a:gd name="T1" fmla="*/ 3996 h 3997"/>
              <a:gd name="T2" fmla="*/ 5279 w 6102"/>
              <a:gd name="T3" fmla="*/ 3996 h 3997"/>
              <a:gd name="T4" fmla="*/ 6101 w 6102"/>
              <a:gd name="T5" fmla="*/ 3522 h 3997"/>
              <a:gd name="T6" fmla="*/ 0 w 6102"/>
              <a:gd name="T7" fmla="*/ 0 h 3997"/>
              <a:gd name="T8" fmla="*/ 0 w 6102"/>
              <a:gd name="T9" fmla="*/ 948 h 3997"/>
              <a:gd name="T10" fmla="*/ 5279 w 6102"/>
              <a:gd name="T11" fmla="*/ 3996 h 3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102" h="3997">
                <a:moveTo>
                  <a:pt x="5279" y="3996"/>
                </a:moveTo>
                <a:lnTo>
                  <a:pt x="5279" y="3996"/>
                </a:lnTo>
                <a:cubicBezTo>
                  <a:pt x="6101" y="3522"/>
                  <a:pt x="6101" y="3522"/>
                  <a:pt x="6101" y="3522"/>
                </a:cubicBezTo>
                <a:cubicBezTo>
                  <a:pt x="4842" y="1454"/>
                  <a:pt x="2579" y="57"/>
                  <a:pt x="0" y="0"/>
                </a:cubicBezTo>
                <a:cubicBezTo>
                  <a:pt x="0" y="948"/>
                  <a:pt x="0" y="948"/>
                  <a:pt x="0" y="948"/>
                </a:cubicBezTo>
                <a:cubicBezTo>
                  <a:pt x="2232" y="999"/>
                  <a:pt x="4185" y="2207"/>
                  <a:pt x="5279" y="3996"/>
                </a:cubicBezTo>
              </a:path>
            </a:pathLst>
          </a:custGeom>
          <a:solidFill>
            <a:srgbClr val="D8DAE8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3"/>
          <p:cNvSpPr>
            <a:spLocks noChangeArrowheads="1"/>
          </p:cNvSpPr>
          <p:nvPr/>
        </p:nvSpPr>
        <p:spPr bwMode="auto">
          <a:xfrm>
            <a:off x="2426915" y="4264164"/>
            <a:ext cx="1281701" cy="840013"/>
          </a:xfrm>
          <a:custGeom>
            <a:avLst/>
            <a:gdLst>
              <a:gd name="T0" fmla="*/ 0 w 6102"/>
              <a:gd name="T1" fmla="*/ 3048 h 3998"/>
              <a:gd name="T2" fmla="*/ 0 w 6102"/>
              <a:gd name="T3" fmla="*/ 3048 h 3998"/>
              <a:gd name="T4" fmla="*/ 0 w 6102"/>
              <a:gd name="T5" fmla="*/ 3997 h 3998"/>
              <a:gd name="T6" fmla="*/ 6101 w 6102"/>
              <a:gd name="T7" fmla="*/ 468 h 3998"/>
              <a:gd name="T8" fmla="*/ 5279 w 6102"/>
              <a:gd name="T9" fmla="*/ 0 h 3998"/>
              <a:gd name="T10" fmla="*/ 0 w 6102"/>
              <a:gd name="T11" fmla="*/ 3048 h 3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102" h="3998">
                <a:moveTo>
                  <a:pt x="0" y="3048"/>
                </a:moveTo>
                <a:lnTo>
                  <a:pt x="0" y="3048"/>
                </a:lnTo>
                <a:cubicBezTo>
                  <a:pt x="0" y="3997"/>
                  <a:pt x="0" y="3997"/>
                  <a:pt x="0" y="3997"/>
                </a:cubicBezTo>
                <a:cubicBezTo>
                  <a:pt x="2579" y="3939"/>
                  <a:pt x="4842" y="2542"/>
                  <a:pt x="6101" y="468"/>
                </a:cubicBezTo>
                <a:cubicBezTo>
                  <a:pt x="5279" y="0"/>
                  <a:pt x="5279" y="0"/>
                  <a:pt x="5279" y="0"/>
                </a:cubicBezTo>
                <a:cubicBezTo>
                  <a:pt x="4185" y="1790"/>
                  <a:pt x="2232" y="2997"/>
                  <a:pt x="0" y="3048"/>
                </a:cubicBezTo>
              </a:path>
            </a:pathLst>
          </a:custGeom>
          <a:solidFill>
            <a:srgbClr val="C8CECF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4"/>
          <p:cNvSpPr>
            <a:spLocks noChangeArrowheads="1"/>
          </p:cNvSpPr>
          <p:nvPr/>
        </p:nvSpPr>
        <p:spPr bwMode="auto">
          <a:xfrm>
            <a:off x="4034597" y="2828640"/>
            <a:ext cx="363025" cy="1480905"/>
          </a:xfrm>
          <a:custGeom>
            <a:avLst/>
            <a:gdLst>
              <a:gd name="T0" fmla="*/ 784 w 1728"/>
              <a:gd name="T1" fmla="*/ 3522 h 7050"/>
              <a:gd name="T2" fmla="*/ 784 w 1728"/>
              <a:gd name="T3" fmla="*/ 3522 h 7050"/>
              <a:gd name="T4" fmla="*/ 0 w 1728"/>
              <a:gd name="T5" fmla="*/ 6575 h 7050"/>
              <a:gd name="T6" fmla="*/ 816 w 1728"/>
              <a:gd name="T7" fmla="*/ 7049 h 7050"/>
              <a:gd name="T8" fmla="*/ 1727 w 1728"/>
              <a:gd name="T9" fmla="*/ 3522 h 7050"/>
              <a:gd name="T10" fmla="*/ 816 w 1728"/>
              <a:gd name="T11" fmla="*/ 0 h 7050"/>
              <a:gd name="T12" fmla="*/ 0 w 1728"/>
              <a:gd name="T13" fmla="*/ 474 h 7050"/>
              <a:gd name="T14" fmla="*/ 784 w 1728"/>
              <a:gd name="T15" fmla="*/ 3522 h 7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28" h="7050">
                <a:moveTo>
                  <a:pt x="784" y="3522"/>
                </a:moveTo>
                <a:lnTo>
                  <a:pt x="784" y="3522"/>
                </a:lnTo>
                <a:cubicBezTo>
                  <a:pt x="784" y="4627"/>
                  <a:pt x="500" y="5671"/>
                  <a:pt x="0" y="6575"/>
                </a:cubicBezTo>
                <a:cubicBezTo>
                  <a:pt x="816" y="7049"/>
                  <a:pt x="816" y="7049"/>
                  <a:pt x="816" y="7049"/>
                </a:cubicBezTo>
                <a:cubicBezTo>
                  <a:pt x="1398" y="6000"/>
                  <a:pt x="1727" y="4798"/>
                  <a:pt x="1727" y="3522"/>
                </a:cubicBezTo>
                <a:cubicBezTo>
                  <a:pt x="1727" y="2251"/>
                  <a:pt x="1398" y="1050"/>
                  <a:pt x="816" y="0"/>
                </a:cubicBezTo>
                <a:cubicBezTo>
                  <a:pt x="0" y="474"/>
                  <a:pt x="0" y="474"/>
                  <a:pt x="0" y="474"/>
                </a:cubicBezTo>
                <a:cubicBezTo>
                  <a:pt x="500" y="1379"/>
                  <a:pt x="784" y="2422"/>
                  <a:pt x="784" y="3522"/>
                </a:cubicBezTo>
              </a:path>
            </a:pathLst>
          </a:custGeom>
          <a:solidFill>
            <a:srgbClr val="FAFBFC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5"/>
          <p:cNvSpPr>
            <a:spLocks noChangeArrowheads="1"/>
          </p:cNvSpPr>
          <p:nvPr/>
        </p:nvSpPr>
        <p:spPr bwMode="auto">
          <a:xfrm>
            <a:off x="859980" y="2828640"/>
            <a:ext cx="363025" cy="1480905"/>
          </a:xfrm>
          <a:custGeom>
            <a:avLst/>
            <a:gdLst>
              <a:gd name="T0" fmla="*/ 948 w 1727"/>
              <a:gd name="T1" fmla="*/ 3522 h 7050"/>
              <a:gd name="T2" fmla="*/ 948 w 1727"/>
              <a:gd name="T3" fmla="*/ 3522 h 7050"/>
              <a:gd name="T4" fmla="*/ 1726 w 1727"/>
              <a:gd name="T5" fmla="*/ 474 h 7050"/>
              <a:gd name="T6" fmla="*/ 911 w 1727"/>
              <a:gd name="T7" fmla="*/ 0 h 7050"/>
              <a:gd name="T8" fmla="*/ 0 w 1727"/>
              <a:gd name="T9" fmla="*/ 3522 h 7050"/>
              <a:gd name="T10" fmla="*/ 911 w 1727"/>
              <a:gd name="T11" fmla="*/ 7049 h 7050"/>
              <a:gd name="T12" fmla="*/ 1726 w 1727"/>
              <a:gd name="T13" fmla="*/ 6575 h 7050"/>
              <a:gd name="T14" fmla="*/ 948 w 1727"/>
              <a:gd name="T15" fmla="*/ 3522 h 7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27" h="7050">
                <a:moveTo>
                  <a:pt x="948" y="3522"/>
                </a:moveTo>
                <a:lnTo>
                  <a:pt x="948" y="3522"/>
                </a:lnTo>
                <a:cubicBezTo>
                  <a:pt x="948" y="2422"/>
                  <a:pt x="1233" y="1379"/>
                  <a:pt x="1726" y="474"/>
                </a:cubicBezTo>
                <a:cubicBezTo>
                  <a:pt x="911" y="0"/>
                  <a:pt x="911" y="0"/>
                  <a:pt x="911" y="0"/>
                </a:cubicBezTo>
                <a:cubicBezTo>
                  <a:pt x="335" y="1050"/>
                  <a:pt x="0" y="2251"/>
                  <a:pt x="0" y="3522"/>
                </a:cubicBezTo>
                <a:cubicBezTo>
                  <a:pt x="0" y="4798"/>
                  <a:pt x="335" y="6000"/>
                  <a:pt x="911" y="7049"/>
                </a:cubicBezTo>
                <a:cubicBezTo>
                  <a:pt x="1726" y="6575"/>
                  <a:pt x="1726" y="6575"/>
                  <a:pt x="1726" y="6575"/>
                </a:cubicBezTo>
                <a:cubicBezTo>
                  <a:pt x="1233" y="5671"/>
                  <a:pt x="948" y="4627"/>
                  <a:pt x="948" y="3522"/>
                </a:cubicBezTo>
              </a:path>
            </a:pathLst>
          </a:custGeom>
          <a:solidFill>
            <a:srgbClr val="AFB6B7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6"/>
          <p:cNvSpPr>
            <a:spLocks noChangeArrowheads="1"/>
          </p:cNvSpPr>
          <p:nvPr/>
        </p:nvSpPr>
        <p:spPr bwMode="auto">
          <a:xfrm>
            <a:off x="1081314" y="2034934"/>
            <a:ext cx="1281701" cy="839087"/>
          </a:xfrm>
          <a:custGeom>
            <a:avLst/>
            <a:gdLst>
              <a:gd name="T0" fmla="*/ 6102 w 6103"/>
              <a:gd name="T1" fmla="*/ 948 h 3997"/>
              <a:gd name="T2" fmla="*/ 6102 w 6103"/>
              <a:gd name="T3" fmla="*/ 948 h 3997"/>
              <a:gd name="T4" fmla="*/ 6102 w 6103"/>
              <a:gd name="T5" fmla="*/ 0 h 3997"/>
              <a:gd name="T6" fmla="*/ 0 w 6103"/>
              <a:gd name="T7" fmla="*/ 3522 h 3997"/>
              <a:gd name="T8" fmla="*/ 822 w 6103"/>
              <a:gd name="T9" fmla="*/ 3996 h 3997"/>
              <a:gd name="T10" fmla="*/ 6102 w 6103"/>
              <a:gd name="T11" fmla="*/ 948 h 3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103" h="3997">
                <a:moveTo>
                  <a:pt x="6102" y="948"/>
                </a:moveTo>
                <a:lnTo>
                  <a:pt x="6102" y="948"/>
                </a:lnTo>
                <a:cubicBezTo>
                  <a:pt x="6102" y="0"/>
                  <a:pt x="6102" y="0"/>
                  <a:pt x="6102" y="0"/>
                </a:cubicBezTo>
                <a:cubicBezTo>
                  <a:pt x="3522" y="57"/>
                  <a:pt x="1258" y="1454"/>
                  <a:pt x="0" y="3522"/>
                </a:cubicBezTo>
                <a:cubicBezTo>
                  <a:pt x="822" y="3996"/>
                  <a:pt x="822" y="3996"/>
                  <a:pt x="822" y="3996"/>
                </a:cubicBezTo>
                <a:cubicBezTo>
                  <a:pt x="1916" y="2207"/>
                  <a:pt x="3870" y="999"/>
                  <a:pt x="6102" y="948"/>
                </a:cubicBezTo>
              </a:path>
            </a:pathLst>
          </a:custGeom>
          <a:solidFill>
            <a:srgbClr val="D8DAE8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7"/>
          <p:cNvSpPr>
            <a:spLocks noChangeArrowheads="1"/>
          </p:cNvSpPr>
          <p:nvPr/>
        </p:nvSpPr>
        <p:spPr bwMode="auto">
          <a:xfrm>
            <a:off x="1081314" y="4264164"/>
            <a:ext cx="1281701" cy="840013"/>
          </a:xfrm>
          <a:custGeom>
            <a:avLst/>
            <a:gdLst>
              <a:gd name="T0" fmla="*/ 822 w 6103"/>
              <a:gd name="T1" fmla="*/ 0 h 3998"/>
              <a:gd name="T2" fmla="*/ 822 w 6103"/>
              <a:gd name="T3" fmla="*/ 0 h 3998"/>
              <a:gd name="T4" fmla="*/ 0 w 6103"/>
              <a:gd name="T5" fmla="*/ 468 h 3998"/>
              <a:gd name="T6" fmla="*/ 6102 w 6103"/>
              <a:gd name="T7" fmla="*/ 3997 h 3998"/>
              <a:gd name="T8" fmla="*/ 6102 w 6103"/>
              <a:gd name="T9" fmla="*/ 3048 h 3998"/>
              <a:gd name="T10" fmla="*/ 822 w 6103"/>
              <a:gd name="T11" fmla="*/ 0 h 3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103" h="3998">
                <a:moveTo>
                  <a:pt x="822" y="0"/>
                </a:moveTo>
                <a:lnTo>
                  <a:pt x="822" y="0"/>
                </a:lnTo>
                <a:cubicBezTo>
                  <a:pt x="0" y="468"/>
                  <a:pt x="0" y="468"/>
                  <a:pt x="0" y="468"/>
                </a:cubicBezTo>
                <a:cubicBezTo>
                  <a:pt x="1258" y="2542"/>
                  <a:pt x="3522" y="3939"/>
                  <a:pt x="6102" y="3997"/>
                </a:cubicBezTo>
                <a:cubicBezTo>
                  <a:pt x="6102" y="3048"/>
                  <a:pt x="6102" y="3048"/>
                  <a:pt x="6102" y="3048"/>
                </a:cubicBezTo>
                <a:cubicBezTo>
                  <a:pt x="3870" y="2997"/>
                  <a:pt x="1916" y="1790"/>
                  <a:pt x="822" y="0"/>
                </a:cubicBezTo>
              </a:path>
            </a:pathLst>
          </a:custGeom>
          <a:solidFill>
            <a:srgbClr val="D8DAE8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8"/>
          <p:cNvSpPr>
            <a:spLocks noChangeArrowheads="1"/>
          </p:cNvSpPr>
          <p:nvPr/>
        </p:nvSpPr>
        <p:spPr bwMode="auto">
          <a:xfrm>
            <a:off x="1121137" y="2960152"/>
            <a:ext cx="326907" cy="1217880"/>
          </a:xfrm>
          <a:custGeom>
            <a:avLst/>
            <a:gdLst>
              <a:gd name="T0" fmla="*/ 942 w 1556"/>
              <a:gd name="T1" fmla="*/ 2896 h 5798"/>
              <a:gd name="T2" fmla="*/ 942 w 1556"/>
              <a:gd name="T3" fmla="*/ 2896 h 5798"/>
              <a:gd name="T4" fmla="*/ 1555 w 1556"/>
              <a:gd name="T5" fmla="*/ 468 h 5798"/>
              <a:gd name="T6" fmla="*/ 739 w 1556"/>
              <a:gd name="T7" fmla="*/ 0 h 5798"/>
              <a:gd name="T8" fmla="*/ 0 w 1556"/>
              <a:gd name="T9" fmla="*/ 2896 h 5798"/>
              <a:gd name="T10" fmla="*/ 739 w 1556"/>
              <a:gd name="T11" fmla="*/ 5797 h 5798"/>
              <a:gd name="T12" fmla="*/ 1555 w 1556"/>
              <a:gd name="T13" fmla="*/ 5329 h 5798"/>
              <a:gd name="T14" fmla="*/ 942 w 1556"/>
              <a:gd name="T15" fmla="*/ 2896 h 5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56" h="5798">
                <a:moveTo>
                  <a:pt x="942" y="2896"/>
                </a:moveTo>
                <a:lnTo>
                  <a:pt x="942" y="2896"/>
                </a:lnTo>
                <a:cubicBezTo>
                  <a:pt x="942" y="2023"/>
                  <a:pt x="1163" y="1195"/>
                  <a:pt x="1555" y="468"/>
                </a:cubicBezTo>
                <a:cubicBezTo>
                  <a:pt x="739" y="0"/>
                  <a:pt x="739" y="0"/>
                  <a:pt x="739" y="0"/>
                </a:cubicBezTo>
                <a:cubicBezTo>
                  <a:pt x="265" y="860"/>
                  <a:pt x="0" y="1846"/>
                  <a:pt x="0" y="2896"/>
                </a:cubicBezTo>
                <a:cubicBezTo>
                  <a:pt x="0" y="3951"/>
                  <a:pt x="265" y="4937"/>
                  <a:pt x="739" y="5797"/>
                </a:cubicBezTo>
                <a:cubicBezTo>
                  <a:pt x="1555" y="5329"/>
                  <a:pt x="1555" y="5329"/>
                  <a:pt x="1555" y="5329"/>
                </a:cubicBezTo>
                <a:cubicBezTo>
                  <a:pt x="1163" y="4602"/>
                  <a:pt x="942" y="3774"/>
                  <a:pt x="942" y="2896"/>
                </a:cubicBezTo>
              </a:path>
            </a:pathLst>
          </a:custGeom>
          <a:solidFill>
            <a:srgbClr val="AFB6B7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9"/>
          <p:cNvSpPr>
            <a:spLocks noChangeArrowheads="1"/>
          </p:cNvSpPr>
          <p:nvPr/>
        </p:nvSpPr>
        <p:spPr bwMode="auto">
          <a:xfrm>
            <a:off x="1308205" y="2297033"/>
            <a:ext cx="1054810" cy="707575"/>
          </a:xfrm>
          <a:custGeom>
            <a:avLst/>
            <a:gdLst>
              <a:gd name="T0" fmla="*/ 5021 w 5022"/>
              <a:gd name="T1" fmla="*/ 942 h 3371"/>
              <a:gd name="T2" fmla="*/ 5021 w 5022"/>
              <a:gd name="T3" fmla="*/ 942 h 3371"/>
              <a:gd name="T4" fmla="*/ 5021 w 5022"/>
              <a:gd name="T5" fmla="*/ 0 h 3371"/>
              <a:gd name="T6" fmla="*/ 0 w 5022"/>
              <a:gd name="T7" fmla="*/ 2902 h 3371"/>
              <a:gd name="T8" fmla="*/ 816 w 5022"/>
              <a:gd name="T9" fmla="*/ 3370 h 3371"/>
              <a:gd name="T10" fmla="*/ 5021 w 5022"/>
              <a:gd name="T11" fmla="*/ 942 h 3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22" h="3371">
                <a:moveTo>
                  <a:pt x="5021" y="942"/>
                </a:moveTo>
                <a:lnTo>
                  <a:pt x="5021" y="942"/>
                </a:lnTo>
                <a:cubicBezTo>
                  <a:pt x="5021" y="0"/>
                  <a:pt x="5021" y="0"/>
                  <a:pt x="5021" y="0"/>
                </a:cubicBezTo>
                <a:cubicBezTo>
                  <a:pt x="2896" y="50"/>
                  <a:pt x="1044" y="1201"/>
                  <a:pt x="0" y="2902"/>
                </a:cubicBezTo>
                <a:cubicBezTo>
                  <a:pt x="816" y="3370"/>
                  <a:pt x="816" y="3370"/>
                  <a:pt x="816" y="3370"/>
                </a:cubicBezTo>
                <a:cubicBezTo>
                  <a:pt x="1695" y="1953"/>
                  <a:pt x="3251" y="992"/>
                  <a:pt x="5021" y="942"/>
                </a:cubicBezTo>
              </a:path>
            </a:pathLst>
          </a:custGeom>
          <a:solidFill>
            <a:srgbClr val="D8DAE8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0"/>
          <p:cNvSpPr>
            <a:spLocks noChangeArrowheads="1"/>
          </p:cNvSpPr>
          <p:nvPr/>
        </p:nvSpPr>
        <p:spPr bwMode="auto">
          <a:xfrm>
            <a:off x="2426915" y="2297033"/>
            <a:ext cx="1053884" cy="707575"/>
          </a:xfrm>
          <a:custGeom>
            <a:avLst/>
            <a:gdLst>
              <a:gd name="T0" fmla="*/ 4204 w 5020"/>
              <a:gd name="T1" fmla="*/ 3370 h 3371"/>
              <a:gd name="T2" fmla="*/ 4204 w 5020"/>
              <a:gd name="T3" fmla="*/ 3370 h 3371"/>
              <a:gd name="T4" fmla="*/ 5019 w 5020"/>
              <a:gd name="T5" fmla="*/ 2902 h 3371"/>
              <a:gd name="T6" fmla="*/ 0 w 5020"/>
              <a:gd name="T7" fmla="*/ 0 h 3371"/>
              <a:gd name="T8" fmla="*/ 0 w 5020"/>
              <a:gd name="T9" fmla="*/ 942 h 3371"/>
              <a:gd name="T10" fmla="*/ 4204 w 5020"/>
              <a:gd name="T11" fmla="*/ 3370 h 3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20" h="3371">
                <a:moveTo>
                  <a:pt x="4204" y="3370"/>
                </a:moveTo>
                <a:lnTo>
                  <a:pt x="4204" y="3370"/>
                </a:lnTo>
                <a:cubicBezTo>
                  <a:pt x="5019" y="2902"/>
                  <a:pt x="5019" y="2902"/>
                  <a:pt x="5019" y="2902"/>
                </a:cubicBezTo>
                <a:cubicBezTo>
                  <a:pt x="3982" y="1201"/>
                  <a:pt x="2124" y="50"/>
                  <a:pt x="0" y="0"/>
                </a:cubicBezTo>
                <a:cubicBezTo>
                  <a:pt x="0" y="942"/>
                  <a:pt x="0" y="942"/>
                  <a:pt x="0" y="942"/>
                </a:cubicBezTo>
                <a:cubicBezTo>
                  <a:pt x="1776" y="992"/>
                  <a:pt x="3325" y="1953"/>
                  <a:pt x="4204" y="3370"/>
                </a:cubicBezTo>
              </a:path>
            </a:pathLst>
          </a:custGeom>
          <a:solidFill>
            <a:srgbClr val="D8DAE8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11"/>
          <p:cNvSpPr>
            <a:spLocks noChangeArrowheads="1"/>
          </p:cNvSpPr>
          <p:nvPr/>
        </p:nvSpPr>
        <p:spPr bwMode="auto">
          <a:xfrm>
            <a:off x="3808633" y="2960152"/>
            <a:ext cx="326907" cy="1217880"/>
          </a:xfrm>
          <a:custGeom>
            <a:avLst/>
            <a:gdLst>
              <a:gd name="T0" fmla="*/ 614 w 1557"/>
              <a:gd name="T1" fmla="*/ 2896 h 5798"/>
              <a:gd name="T2" fmla="*/ 614 w 1557"/>
              <a:gd name="T3" fmla="*/ 2896 h 5798"/>
              <a:gd name="T4" fmla="*/ 0 w 1557"/>
              <a:gd name="T5" fmla="*/ 5329 h 5798"/>
              <a:gd name="T6" fmla="*/ 816 w 1557"/>
              <a:gd name="T7" fmla="*/ 5797 h 5798"/>
              <a:gd name="T8" fmla="*/ 1556 w 1557"/>
              <a:gd name="T9" fmla="*/ 2896 h 5798"/>
              <a:gd name="T10" fmla="*/ 816 w 1557"/>
              <a:gd name="T11" fmla="*/ 0 h 5798"/>
              <a:gd name="T12" fmla="*/ 0 w 1557"/>
              <a:gd name="T13" fmla="*/ 468 h 5798"/>
              <a:gd name="T14" fmla="*/ 614 w 1557"/>
              <a:gd name="T15" fmla="*/ 2896 h 5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57" h="5798">
                <a:moveTo>
                  <a:pt x="614" y="2896"/>
                </a:moveTo>
                <a:lnTo>
                  <a:pt x="614" y="2896"/>
                </a:lnTo>
                <a:cubicBezTo>
                  <a:pt x="614" y="3774"/>
                  <a:pt x="392" y="4602"/>
                  <a:pt x="0" y="5329"/>
                </a:cubicBezTo>
                <a:cubicBezTo>
                  <a:pt x="816" y="5797"/>
                  <a:pt x="816" y="5797"/>
                  <a:pt x="816" y="5797"/>
                </a:cubicBezTo>
                <a:cubicBezTo>
                  <a:pt x="1290" y="4937"/>
                  <a:pt x="1556" y="3951"/>
                  <a:pt x="1556" y="2896"/>
                </a:cubicBezTo>
                <a:cubicBezTo>
                  <a:pt x="1556" y="1846"/>
                  <a:pt x="1290" y="860"/>
                  <a:pt x="816" y="0"/>
                </a:cubicBezTo>
                <a:cubicBezTo>
                  <a:pt x="0" y="468"/>
                  <a:pt x="0" y="468"/>
                  <a:pt x="0" y="468"/>
                </a:cubicBezTo>
                <a:cubicBezTo>
                  <a:pt x="392" y="1195"/>
                  <a:pt x="614" y="2023"/>
                  <a:pt x="614" y="2896"/>
                </a:cubicBezTo>
              </a:path>
            </a:pathLst>
          </a:custGeom>
          <a:solidFill>
            <a:srgbClr val="FAFBFC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2"/>
          <p:cNvSpPr>
            <a:spLocks noChangeArrowheads="1"/>
          </p:cNvSpPr>
          <p:nvPr/>
        </p:nvSpPr>
        <p:spPr bwMode="auto">
          <a:xfrm>
            <a:off x="1308205" y="4132652"/>
            <a:ext cx="1054810" cy="709427"/>
          </a:xfrm>
          <a:custGeom>
            <a:avLst/>
            <a:gdLst>
              <a:gd name="T0" fmla="*/ 816 w 5022"/>
              <a:gd name="T1" fmla="*/ 0 h 3378"/>
              <a:gd name="T2" fmla="*/ 816 w 5022"/>
              <a:gd name="T3" fmla="*/ 0 h 3378"/>
              <a:gd name="T4" fmla="*/ 0 w 5022"/>
              <a:gd name="T5" fmla="*/ 475 h 3378"/>
              <a:gd name="T6" fmla="*/ 5021 w 5022"/>
              <a:gd name="T7" fmla="*/ 3377 h 3378"/>
              <a:gd name="T8" fmla="*/ 5021 w 5022"/>
              <a:gd name="T9" fmla="*/ 2435 h 3378"/>
              <a:gd name="T10" fmla="*/ 816 w 5022"/>
              <a:gd name="T11" fmla="*/ 0 h 3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22" h="3378">
                <a:moveTo>
                  <a:pt x="816" y="0"/>
                </a:moveTo>
                <a:lnTo>
                  <a:pt x="816" y="0"/>
                </a:lnTo>
                <a:cubicBezTo>
                  <a:pt x="0" y="475"/>
                  <a:pt x="0" y="475"/>
                  <a:pt x="0" y="475"/>
                </a:cubicBezTo>
                <a:cubicBezTo>
                  <a:pt x="1044" y="2175"/>
                  <a:pt x="2896" y="3326"/>
                  <a:pt x="5021" y="3377"/>
                </a:cubicBezTo>
                <a:cubicBezTo>
                  <a:pt x="5021" y="2435"/>
                  <a:pt x="5021" y="2435"/>
                  <a:pt x="5021" y="2435"/>
                </a:cubicBezTo>
                <a:cubicBezTo>
                  <a:pt x="3251" y="2384"/>
                  <a:pt x="1695" y="1423"/>
                  <a:pt x="816" y="0"/>
                </a:cubicBezTo>
              </a:path>
            </a:pathLst>
          </a:custGeom>
          <a:solidFill>
            <a:srgbClr val="D8DAE8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13"/>
          <p:cNvSpPr>
            <a:spLocks noChangeArrowheads="1"/>
          </p:cNvSpPr>
          <p:nvPr/>
        </p:nvSpPr>
        <p:spPr bwMode="auto">
          <a:xfrm>
            <a:off x="2426915" y="4132652"/>
            <a:ext cx="1053884" cy="709427"/>
          </a:xfrm>
          <a:custGeom>
            <a:avLst/>
            <a:gdLst>
              <a:gd name="T0" fmla="*/ 0 w 5020"/>
              <a:gd name="T1" fmla="*/ 2435 h 3378"/>
              <a:gd name="T2" fmla="*/ 0 w 5020"/>
              <a:gd name="T3" fmla="*/ 2435 h 3378"/>
              <a:gd name="T4" fmla="*/ 0 w 5020"/>
              <a:gd name="T5" fmla="*/ 3377 h 3378"/>
              <a:gd name="T6" fmla="*/ 5019 w 5020"/>
              <a:gd name="T7" fmla="*/ 475 h 3378"/>
              <a:gd name="T8" fmla="*/ 4204 w 5020"/>
              <a:gd name="T9" fmla="*/ 0 h 3378"/>
              <a:gd name="T10" fmla="*/ 0 w 5020"/>
              <a:gd name="T11" fmla="*/ 2435 h 3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20" h="3378">
                <a:moveTo>
                  <a:pt x="0" y="2435"/>
                </a:moveTo>
                <a:lnTo>
                  <a:pt x="0" y="2435"/>
                </a:lnTo>
                <a:cubicBezTo>
                  <a:pt x="0" y="3377"/>
                  <a:pt x="0" y="3377"/>
                  <a:pt x="0" y="3377"/>
                </a:cubicBezTo>
                <a:cubicBezTo>
                  <a:pt x="2124" y="3326"/>
                  <a:pt x="3982" y="2175"/>
                  <a:pt x="5019" y="475"/>
                </a:cubicBezTo>
                <a:cubicBezTo>
                  <a:pt x="4204" y="0"/>
                  <a:pt x="4204" y="0"/>
                  <a:pt x="4204" y="0"/>
                </a:cubicBezTo>
                <a:cubicBezTo>
                  <a:pt x="3325" y="1423"/>
                  <a:pt x="1776" y="2384"/>
                  <a:pt x="0" y="2435"/>
                </a:cubicBezTo>
              </a:path>
            </a:pathLst>
          </a:custGeom>
          <a:solidFill>
            <a:srgbClr val="C8CECF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14"/>
          <p:cNvSpPr>
            <a:spLocks noChangeArrowheads="1"/>
          </p:cNvSpPr>
          <p:nvPr/>
        </p:nvSpPr>
        <p:spPr bwMode="auto">
          <a:xfrm>
            <a:off x="2426915" y="4002991"/>
            <a:ext cx="828845" cy="577914"/>
          </a:xfrm>
          <a:custGeom>
            <a:avLst/>
            <a:gdLst>
              <a:gd name="T0" fmla="*/ 0 w 3945"/>
              <a:gd name="T1" fmla="*/ 1808 h 2751"/>
              <a:gd name="T2" fmla="*/ 0 w 3945"/>
              <a:gd name="T3" fmla="*/ 1808 h 2751"/>
              <a:gd name="T4" fmla="*/ 0 w 3945"/>
              <a:gd name="T5" fmla="*/ 2750 h 2751"/>
              <a:gd name="T6" fmla="*/ 3944 w 3945"/>
              <a:gd name="T7" fmla="*/ 474 h 2751"/>
              <a:gd name="T8" fmla="*/ 3129 w 3945"/>
              <a:gd name="T9" fmla="*/ 0 h 2751"/>
              <a:gd name="T10" fmla="*/ 0 w 3945"/>
              <a:gd name="T11" fmla="*/ 1808 h 2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45" h="2751">
                <a:moveTo>
                  <a:pt x="0" y="1808"/>
                </a:moveTo>
                <a:lnTo>
                  <a:pt x="0" y="1808"/>
                </a:lnTo>
                <a:cubicBezTo>
                  <a:pt x="0" y="2750"/>
                  <a:pt x="0" y="2750"/>
                  <a:pt x="0" y="2750"/>
                </a:cubicBezTo>
                <a:cubicBezTo>
                  <a:pt x="1663" y="2700"/>
                  <a:pt x="3116" y="1802"/>
                  <a:pt x="3944" y="474"/>
                </a:cubicBezTo>
                <a:cubicBezTo>
                  <a:pt x="3129" y="0"/>
                  <a:pt x="3129" y="0"/>
                  <a:pt x="3129" y="0"/>
                </a:cubicBezTo>
                <a:cubicBezTo>
                  <a:pt x="2465" y="1049"/>
                  <a:pt x="1315" y="1757"/>
                  <a:pt x="0" y="1808"/>
                </a:cubicBezTo>
              </a:path>
            </a:pathLst>
          </a:custGeom>
          <a:solidFill>
            <a:srgbClr val="C8CECF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15"/>
          <p:cNvSpPr>
            <a:spLocks noChangeArrowheads="1"/>
          </p:cNvSpPr>
          <p:nvPr/>
        </p:nvSpPr>
        <p:spPr bwMode="auto">
          <a:xfrm>
            <a:off x="3582668" y="3090739"/>
            <a:ext cx="292643" cy="957634"/>
          </a:xfrm>
          <a:custGeom>
            <a:avLst/>
            <a:gdLst>
              <a:gd name="T0" fmla="*/ 443 w 1392"/>
              <a:gd name="T1" fmla="*/ 2276 h 4559"/>
              <a:gd name="T2" fmla="*/ 443 w 1392"/>
              <a:gd name="T3" fmla="*/ 2276 h 4559"/>
              <a:gd name="T4" fmla="*/ 0 w 1392"/>
              <a:gd name="T5" fmla="*/ 4083 h 4559"/>
              <a:gd name="T6" fmla="*/ 816 w 1392"/>
              <a:gd name="T7" fmla="*/ 4558 h 4559"/>
              <a:gd name="T8" fmla="*/ 1391 w 1392"/>
              <a:gd name="T9" fmla="*/ 2276 h 4559"/>
              <a:gd name="T10" fmla="*/ 816 w 1392"/>
              <a:gd name="T11" fmla="*/ 0 h 4559"/>
              <a:gd name="T12" fmla="*/ 0 w 1392"/>
              <a:gd name="T13" fmla="*/ 474 h 4559"/>
              <a:gd name="T14" fmla="*/ 443 w 1392"/>
              <a:gd name="T15" fmla="*/ 2276 h 4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2" h="4559">
                <a:moveTo>
                  <a:pt x="443" y="2276"/>
                </a:moveTo>
                <a:lnTo>
                  <a:pt x="443" y="2276"/>
                </a:lnTo>
                <a:cubicBezTo>
                  <a:pt x="443" y="2933"/>
                  <a:pt x="285" y="3546"/>
                  <a:pt x="0" y="4083"/>
                </a:cubicBezTo>
                <a:cubicBezTo>
                  <a:pt x="816" y="4558"/>
                  <a:pt x="816" y="4558"/>
                  <a:pt x="816" y="4558"/>
                </a:cubicBezTo>
                <a:cubicBezTo>
                  <a:pt x="1183" y="3881"/>
                  <a:pt x="1391" y="3103"/>
                  <a:pt x="1391" y="2276"/>
                </a:cubicBezTo>
                <a:cubicBezTo>
                  <a:pt x="1391" y="1454"/>
                  <a:pt x="1183" y="676"/>
                  <a:pt x="816" y="0"/>
                </a:cubicBezTo>
                <a:cubicBezTo>
                  <a:pt x="0" y="474"/>
                  <a:pt x="0" y="474"/>
                  <a:pt x="0" y="474"/>
                </a:cubicBezTo>
                <a:cubicBezTo>
                  <a:pt x="285" y="1012"/>
                  <a:pt x="443" y="1625"/>
                  <a:pt x="443" y="2276"/>
                </a:cubicBezTo>
              </a:path>
            </a:pathLst>
          </a:custGeom>
          <a:solidFill>
            <a:srgbClr val="FAFBFC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16"/>
          <p:cNvSpPr>
            <a:spLocks noChangeArrowheads="1"/>
          </p:cNvSpPr>
          <p:nvPr/>
        </p:nvSpPr>
        <p:spPr bwMode="auto">
          <a:xfrm>
            <a:off x="1534170" y="4002991"/>
            <a:ext cx="828845" cy="577914"/>
          </a:xfrm>
          <a:custGeom>
            <a:avLst/>
            <a:gdLst>
              <a:gd name="T0" fmla="*/ 816 w 3947"/>
              <a:gd name="T1" fmla="*/ 0 h 2751"/>
              <a:gd name="T2" fmla="*/ 816 w 3947"/>
              <a:gd name="T3" fmla="*/ 0 h 2751"/>
              <a:gd name="T4" fmla="*/ 0 w 3947"/>
              <a:gd name="T5" fmla="*/ 474 h 2751"/>
              <a:gd name="T6" fmla="*/ 3946 w 3947"/>
              <a:gd name="T7" fmla="*/ 2750 h 2751"/>
              <a:gd name="T8" fmla="*/ 3946 w 3947"/>
              <a:gd name="T9" fmla="*/ 1808 h 2751"/>
              <a:gd name="T10" fmla="*/ 816 w 3947"/>
              <a:gd name="T11" fmla="*/ 0 h 2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47" h="2751">
                <a:moveTo>
                  <a:pt x="816" y="0"/>
                </a:moveTo>
                <a:lnTo>
                  <a:pt x="816" y="0"/>
                </a:lnTo>
                <a:cubicBezTo>
                  <a:pt x="0" y="474"/>
                  <a:pt x="0" y="474"/>
                  <a:pt x="0" y="474"/>
                </a:cubicBezTo>
                <a:cubicBezTo>
                  <a:pt x="829" y="1802"/>
                  <a:pt x="2283" y="2700"/>
                  <a:pt x="3946" y="2750"/>
                </a:cubicBezTo>
                <a:cubicBezTo>
                  <a:pt x="3946" y="1808"/>
                  <a:pt x="3946" y="1808"/>
                  <a:pt x="3946" y="1808"/>
                </a:cubicBezTo>
                <a:cubicBezTo>
                  <a:pt x="2631" y="1757"/>
                  <a:pt x="1480" y="1049"/>
                  <a:pt x="816" y="0"/>
                </a:cubicBezTo>
              </a:path>
            </a:pathLst>
          </a:custGeom>
          <a:solidFill>
            <a:srgbClr val="D8DAE8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17"/>
          <p:cNvSpPr>
            <a:spLocks noChangeArrowheads="1"/>
          </p:cNvSpPr>
          <p:nvPr/>
        </p:nvSpPr>
        <p:spPr bwMode="auto">
          <a:xfrm>
            <a:off x="1381366" y="3090739"/>
            <a:ext cx="293569" cy="957634"/>
          </a:xfrm>
          <a:custGeom>
            <a:avLst/>
            <a:gdLst>
              <a:gd name="T0" fmla="*/ 949 w 1398"/>
              <a:gd name="T1" fmla="*/ 2276 h 4559"/>
              <a:gd name="T2" fmla="*/ 949 w 1398"/>
              <a:gd name="T3" fmla="*/ 2276 h 4559"/>
              <a:gd name="T4" fmla="*/ 1397 w 1398"/>
              <a:gd name="T5" fmla="*/ 474 h 4559"/>
              <a:gd name="T6" fmla="*/ 576 w 1398"/>
              <a:gd name="T7" fmla="*/ 0 h 4559"/>
              <a:gd name="T8" fmla="*/ 0 w 1398"/>
              <a:gd name="T9" fmla="*/ 2276 h 4559"/>
              <a:gd name="T10" fmla="*/ 576 w 1398"/>
              <a:gd name="T11" fmla="*/ 4558 h 4559"/>
              <a:gd name="T12" fmla="*/ 1397 w 1398"/>
              <a:gd name="T13" fmla="*/ 4083 h 4559"/>
              <a:gd name="T14" fmla="*/ 949 w 1398"/>
              <a:gd name="T15" fmla="*/ 2276 h 4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8" h="4559">
                <a:moveTo>
                  <a:pt x="949" y="2276"/>
                </a:moveTo>
                <a:lnTo>
                  <a:pt x="949" y="2276"/>
                </a:lnTo>
                <a:cubicBezTo>
                  <a:pt x="949" y="1625"/>
                  <a:pt x="1113" y="1012"/>
                  <a:pt x="1397" y="474"/>
                </a:cubicBezTo>
                <a:cubicBezTo>
                  <a:pt x="576" y="0"/>
                  <a:pt x="576" y="0"/>
                  <a:pt x="576" y="0"/>
                </a:cubicBezTo>
                <a:cubicBezTo>
                  <a:pt x="209" y="676"/>
                  <a:pt x="0" y="1454"/>
                  <a:pt x="0" y="2276"/>
                </a:cubicBezTo>
                <a:cubicBezTo>
                  <a:pt x="0" y="3103"/>
                  <a:pt x="209" y="3881"/>
                  <a:pt x="576" y="4558"/>
                </a:cubicBezTo>
                <a:cubicBezTo>
                  <a:pt x="1397" y="4083"/>
                  <a:pt x="1397" y="4083"/>
                  <a:pt x="1397" y="4083"/>
                </a:cubicBezTo>
                <a:cubicBezTo>
                  <a:pt x="1113" y="3546"/>
                  <a:pt x="949" y="2933"/>
                  <a:pt x="949" y="2276"/>
                </a:cubicBezTo>
              </a:path>
            </a:pathLst>
          </a:custGeom>
          <a:solidFill>
            <a:srgbClr val="AFB6B7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18"/>
          <p:cNvSpPr>
            <a:spLocks noChangeArrowheads="1"/>
          </p:cNvSpPr>
          <p:nvPr/>
        </p:nvSpPr>
        <p:spPr bwMode="auto">
          <a:xfrm>
            <a:off x="2426915" y="2557279"/>
            <a:ext cx="828845" cy="578841"/>
          </a:xfrm>
          <a:custGeom>
            <a:avLst/>
            <a:gdLst>
              <a:gd name="T0" fmla="*/ 3129 w 3945"/>
              <a:gd name="T1" fmla="*/ 2757 h 2758"/>
              <a:gd name="T2" fmla="*/ 3129 w 3945"/>
              <a:gd name="T3" fmla="*/ 2757 h 2758"/>
              <a:gd name="T4" fmla="*/ 3944 w 3945"/>
              <a:gd name="T5" fmla="*/ 2282 h 2758"/>
              <a:gd name="T6" fmla="*/ 0 w 3945"/>
              <a:gd name="T7" fmla="*/ 0 h 2758"/>
              <a:gd name="T8" fmla="*/ 0 w 3945"/>
              <a:gd name="T9" fmla="*/ 948 h 2758"/>
              <a:gd name="T10" fmla="*/ 3129 w 3945"/>
              <a:gd name="T11" fmla="*/ 2757 h 2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45" h="2758">
                <a:moveTo>
                  <a:pt x="3129" y="2757"/>
                </a:moveTo>
                <a:lnTo>
                  <a:pt x="3129" y="2757"/>
                </a:lnTo>
                <a:cubicBezTo>
                  <a:pt x="3944" y="2282"/>
                  <a:pt x="3944" y="2282"/>
                  <a:pt x="3944" y="2282"/>
                </a:cubicBezTo>
                <a:cubicBezTo>
                  <a:pt x="3116" y="955"/>
                  <a:pt x="1663" y="57"/>
                  <a:pt x="0" y="0"/>
                </a:cubicBezTo>
                <a:cubicBezTo>
                  <a:pt x="0" y="948"/>
                  <a:pt x="0" y="948"/>
                  <a:pt x="0" y="948"/>
                </a:cubicBezTo>
                <a:cubicBezTo>
                  <a:pt x="1315" y="999"/>
                  <a:pt x="2465" y="1707"/>
                  <a:pt x="3129" y="2757"/>
                </a:cubicBezTo>
              </a:path>
            </a:pathLst>
          </a:custGeom>
          <a:solidFill>
            <a:srgbClr val="D8DAE8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19"/>
          <p:cNvSpPr>
            <a:spLocks noChangeArrowheads="1"/>
          </p:cNvSpPr>
          <p:nvPr/>
        </p:nvSpPr>
        <p:spPr bwMode="auto">
          <a:xfrm>
            <a:off x="1534170" y="2557279"/>
            <a:ext cx="828845" cy="578841"/>
          </a:xfrm>
          <a:custGeom>
            <a:avLst/>
            <a:gdLst>
              <a:gd name="T0" fmla="*/ 3946 w 3947"/>
              <a:gd name="T1" fmla="*/ 948 h 2758"/>
              <a:gd name="T2" fmla="*/ 3946 w 3947"/>
              <a:gd name="T3" fmla="*/ 948 h 2758"/>
              <a:gd name="T4" fmla="*/ 3946 w 3947"/>
              <a:gd name="T5" fmla="*/ 0 h 2758"/>
              <a:gd name="T6" fmla="*/ 0 w 3947"/>
              <a:gd name="T7" fmla="*/ 2282 h 2758"/>
              <a:gd name="T8" fmla="*/ 816 w 3947"/>
              <a:gd name="T9" fmla="*/ 2757 h 2758"/>
              <a:gd name="T10" fmla="*/ 3946 w 3947"/>
              <a:gd name="T11" fmla="*/ 948 h 2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47" h="2758">
                <a:moveTo>
                  <a:pt x="3946" y="948"/>
                </a:moveTo>
                <a:lnTo>
                  <a:pt x="3946" y="948"/>
                </a:lnTo>
                <a:cubicBezTo>
                  <a:pt x="3946" y="0"/>
                  <a:pt x="3946" y="0"/>
                  <a:pt x="3946" y="0"/>
                </a:cubicBezTo>
                <a:cubicBezTo>
                  <a:pt x="2283" y="57"/>
                  <a:pt x="829" y="955"/>
                  <a:pt x="0" y="2282"/>
                </a:cubicBezTo>
                <a:cubicBezTo>
                  <a:pt x="816" y="2757"/>
                  <a:pt x="816" y="2757"/>
                  <a:pt x="816" y="2757"/>
                </a:cubicBezTo>
                <a:cubicBezTo>
                  <a:pt x="1480" y="1707"/>
                  <a:pt x="2631" y="999"/>
                  <a:pt x="3946" y="948"/>
                </a:cubicBezTo>
              </a:path>
            </a:pathLst>
          </a:custGeom>
          <a:solidFill>
            <a:srgbClr val="D8DAE8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20"/>
          <p:cNvSpPr>
            <a:spLocks noChangeArrowheads="1"/>
          </p:cNvSpPr>
          <p:nvPr/>
        </p:nvSpPr>
        <p:spPr bwMode="auto">
          <a:xfrm>
            <a:off x="3355777" y="3220399"/>
            <a:ext cx="257452" cy="697387"/>
          </a:xfrm>
          <a:custGeom>
            <a:avLst/>
            <a:gdLst>
              <a:gd name="T0" fmla="*/ 284 w 1228"/>
              <a:gd name="T1" fmla="*/ 1657 h 3320"/>
              <a:gd name="T2" fmla="*/ 284 w 1228"/>
              <a:gd name="T3" fmla="*/ 1657 h 3320"/>
              <a:gd name="T4" fmla="*/ 0 w 1228"/>
              <a:gd name="T5" fmla="*/ 2845 h 3320"/>
              <a:gd name="T6" fmla="*/ 822 w 1228"/>
              <a:gd name="T7" fmla="*/ 3319 h 3320"/>
              <a:gd name="T8" fmla="*/ 1227 w 1228"/>
              <a:gd name="T9" fmla="*/ 1657 h 3320"/>
              <a:gd name="T10" fmla="*/ 822 w 1228"/>
              <a:gd name="T11" fmla="*/ 0 h 3320"/>
              <a:gd name="T12" fmla="*/ 0 w 1228"/>
              <a:gd name="T13" fmla="*/ 475 h 3320"/>
              <a:gd name="T14" fmla="*/ 284 w 1228"/>
              <a:gd name="T15" fmla="*/ 1657 h 3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28" h="3320">
                <a:moveTo>
                  <a:pt x="284" y="1657"/>
                </a:moveTo>
                <a:lnTo>
                  <a:pt x="284" y="1657"/>
                </a:lnTo>
                <a:cubicBezTo>
                  <a:pt x="284" y="2086"/>
                  <a:pt x="183" y="2491"/>
                  <a:pt x="0" y="2845"/>
                </a:cubicBezTo>
                <a:cubicBezTo>
                  <a:pt x="822" y="3319"/>
                  <a:pt x="822" y="3319"/>
                  <a:pt x="822" y="3319"/>
                </a:cubicBezTo>
                <a:cubicBezTo>
                  <a:pt x="1081" y="2820"/>
                  <a:pt x="1227" y="2257"/>
                  <a:pt x="1227" y="1657"/>
                </a:cubicBezTo>
                <a:cubicBezTo>
                  <a:pt x="1227" y="1063"/>
                  <a:pt x="1081" y="500"/>
                  <a:pt x="822" y="0"/>
                </a:cubicBezTo>
                <a:cubicBezTo>
                  <a:pt x="0" y="475"/>
                  <a:pt x="0" y="475"/>
                  <a:pt x="0" y="475"/>
                </a:cubicBezTo>
                <a:cubicBezTo>
                  <a:pt x="183" y="829"/>
                  <a:pt x="284" y="1233"/>
                  <a:pt x="284" y="1657"/>
                </a:cubicBezTo>
              </a:path>
            </a:pathLst>
          </a:custGeom>
          <a:solidFill>
            <a:srgbClr val="FAFBFC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21"/>
          <p:cNvSpPr>
            <a:spLocks noChangeArrowheads="1"/>
          </p:cNvSpPr>
          <p:nvPr/>
        </p:nvSpPr>
        <p:spPr bwMode="auto">
          <a:xfrm>
            <a:off x="3728990" y="3486202"/>
            <a:ext cx="1244657" cy="1621679"/>
          </a:xfrm>
          <a:custGeom>
            <a:avLst/>
            <a:gdLst>
              <a:gd name="T0" fmla="*/ 3857 w 5926"/>
              <a:gd name="T1" fmla="*/ 0 h 7720"/>
              <a:gd name="T2" fmla="*/ 5925 w 5926"/>
              <a:gd name="T3" fmla="*/ 0 h 7720"/>
              <a:gd name="T4" fmla="*/ 5925 w 5926"/>
              <a:gd name="T5" fmla="*/ 7719 h 7720"/>
              <a:gd name="T6" fmla="*/ 0 w 5926"/>
              <a:gd name="T7" fmla="*/ 7719 h 7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926" h="7720">
                <a:moveTo>
                  <a:pt x="3857" y="0"/>
                </a:moveTo>
                <a:lnTo>
                  <a:pt x="5925" y="0"/>
                </a:lnTo>
                <a:lnTo>
                  <a:pt x="5925" y="7719"/>
                </a:lnTo>
                <a:lnTo>
                  <a:pt x="0" y="7719"/>
                </a:lnTo>
              </a:path>
            </a:pathLst>
          </a:custGeom>
          <a:noFill/>
          <a:ln w="216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75"/>
          <p:cNvSpPr txBox="1"/>
          <p:nvPr/>
        </p:nvSpPr>
        <p:spPr>
          <a:xfrm>
            <a:off x="3906226" y="4604364"/>
            <a:ext cx="877128" cy="507813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id-ID" sz="2700" b="1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6" name="TextBox 77"/>
          <p:cNvSpPr txBox="1"/>
          <p:nvPr/>
        </p:nvSpPr>
        <p:spPr>
          <a:xfrm>
            <a:off x="1880126" y="3243839"/>
            <a:ext cx="1032619" cy="60014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id-ID" sz="3300" b="1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75%</a:t>
            </a:r>
          </a:p>
        </p:txBody>
      </p:sp>
      <p:grpSp>
        <p:nvGrpSpPr>
          <p:cNvPr id="37" name="Group 104"/>
          <p:cNvGrpSpPr/>
          <p:nvPr/>
        </p:nvGrpSpPr>
        <p:grpSpPr>
          <a:xfrm>
            <a:off x="8435142" y="3808762"/>
            <a:ext cx="702462" cy="647130"/>
            <a:chOff x="13296064" y="10607541"/>
            <a:chExt cx="1265763" cy="1166060"/>
          </a:xfrm>
          <a:solidFill>
            <a:srgbClr val="D8DAE8"/>
          </a:solidFill>
        </p:grpSpPr>
        <p:sp>
          <p:nvSpPr>
            <p:cNvPr id="38" name="Freeform 269"/>
            <p:cNvSpPr>
              <a:spLocks noChangeArrowheads="1"/>
            </p:cNvSpPr>
            <p:nvPr/>
          </p:nvSpPr>
          <p:spPr bwMode="auto">
            <a:xfrm>
              <a:off x="13349333" y="10670914"/>
              <a:ext cx="1141470" cy="1039314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270"/>
            <p:cNvSpPr>
              <a:spLocks noChangeArrowheads="1"/>
            </p:cNvSpPr>
            <p:nvPr/>
          </p:nvSpPr>
          <p:spPr bwMode="auto">
            <a:xfrm>
              <a:off x="13296064" y="10607541"/>
              <a:ext cx="1265763" cy="116606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Freeform 116"/>
          <p:cNvSpPr>
            <a:spLocks noChangeArrowheads="1"/>
          </p:cNvSpPr>
          <p:nvPr/>
        </p:nvSpPr>
        <p:spPr bwMode="auto">
          <a:xfrm>
            <a:off x="8655565" y="3976385"/>
            <a:ext cx="266368" cy="27691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90"/>
          <p:cNvSpPr txBox="1"/>
          <p:nvPr/>
        </p:nvSpPr>
        <p:spPr>
          <a:xfrm>
            <a:off x="9387708" y="3866267"/>
            <a:ext cx="1415736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1600" b="1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sz="1600" b="1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93"/>
          <p:cNvSpPr txBox="1"/>
          <p:nvPr/>
        </p:nvSpPr>
        <p:spPr>
          <a:xfrm>
            <a:off x="9372174" y="4139082"/>
            <a:ext cx="2067423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200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grpSp>
        <p:nvGrpSpPr>
          <p:cNvPr id="46" name="Group 117"/>
          <p:cNvGrpSpPr/>
          <p:nvPr/>
        </p:nvGrpSpPr>
        <p:grpSpPr>
          <a:xfrm>
            <a:off x="8435141" y="2449694"/>
            <a:ext cx="702462" cy="647130"/>
            <a:chOff x="13296063" y="10607541"/>
            <a:chExt cx="1265763" cy="1166060"/>
          </a:xfrm>
          <a:solidFill>
            <a:srgbClr val="D8DAE8"/>
          </a:solidFill>
        </p:grpSpPr>
        <p:sp>
          <p:nvSpPr>
            <p:cNvPr id="47" name="Freeform 269"/>
            <p:cNvSpPr>
              <a:spLocks noChangeArrowheads="1"/>
            </p:cNvSpPr>
            <p:nvPr/>
          </p:nvSpPr>
          <p:spPr bwMode="auto">
            <a:xfrm>
              <a:off x="13349333" y="10670914"/>
              <a:ext cx="1141470" cy="1039314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270"/>
            <p:cNvSpPr>
              <a:spLocks noChangeArrowheads="1"/>
            </p:cNvSpPr>
            <p:nvPr/>
          </p:nvSpPr>
          <p:spPr bwMode="auto">
            <a:xfrm>
              <a:off x="13296063" y="10607541"/>
              <a:ext cx="1265763" cy="116606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9" name="Freeform 116"/>
          <p:cNvSpPr>
            <a:spLocks noChangeArrowheads="1"/>
          </p:cNvSpPr>
          <p:nvPr/>
        </p:nvSpPr>
        <p:spPr bwMode="auto">
          <a:xfrm>
            <a:off x="8655565" y="2617318"/>
            <a:ext cx="266368" cy="27691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10"/>
          <p:cNvSpPr txBox="1"/>
          <p:nvPr/>
        </p:nvSpPr>
        <p:spPr>
          <a:xfrm>
            <a:off x="9387708" y="2507199"/>
            <a:ext cx="1415736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1600" b="1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sz="1600" b="1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12"/>
          <p:cNvSpPr txBox="1"/>
          <p:nvPr/>
        </p:nvSpPr>
        <p:spPr>
          <a:xfrm>
            <a:off x="9372174" y="2780014"/>
            <a:ext cx="2067423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200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grpSp>
        <p:nvGrpSpPr>
          <p:cNvPr id="52" name="Group 130"/>
          <p:cNvGrpSpPr/>
          <p:nvPr/>
        </p:nvGrpSpPr>
        <p:grpSpPr>
          <a:xfrm>
            <a:off x="5557645" y="3808762"/>
            <a:ext cx="702462" cy="647130"/>
            <a:chOff x="13296064" y="10607541"/>
            <a:chExt cx="1265763" cy="1166060"/>
          </a:xfrm>
          <a:solidFill>
            <a:srgbClr val="FAFBFC"/>
          </a:solidFill>
        </p:grpSpPr>
        <p:sp>
          <p:nvSpPr>
            <p:cNvPr id="54" name="Freeform 269"/>
            <p:cNvSpPr>
              <a:spLocks noChangeArrowheads="1"/>
            </p:cNvSpPr>
            <p:nvPr/>
          </p:nvSpPr>
          <p:spPr bwMode="auto">
            <a:xfrm>
              <a:off x="13349333" y="10670914"/>
              <a:ext cx="1141470" cy="1039314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270"/>
            <p:cNvSpPr>
              <a:spLocks noChangeArrowheads="1"/>
            </p:cNvSpPr>
            <p:nvPr/>
          </p:nvSpPr>
          <p:spPr bwMode="auto">
            <a:xfrm>
              <a:off x="13296064" y="10607541"/>
              <a:ext cx="1265763" cy="116606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" name="Freeform 116"/>
          <p:cNvSpPr>
            <a:spLocks noChangeArrowheads="1"/>
          </p:cNvSpPr>
          <p:nvPr/>
        </p:nvSpPr>
        <p:spPr bwMode="auto">
          <a:xfrm>
            <a:off x="5778068" y="3976385"/>
            <a:ext cx="266368" cy="27691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123"/>
          <p:cNvSpPr txBox="1"/>
          <p:nvPr/>
        </p:nvSpPr>
        <p:spPr>
          <a:xfrm>
            <a:off x="6510211" y="3866267"/>
            <a:ext cx="1415736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1600" b="1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sz="1600" b="1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Box 125"/>
          <p:cNvSpPr txBox="1"/>
          <p:nvPr/>
        </p:nvSpPr>
        <p:spPr>
          <a:xfrm>
            <a:off x="6494677" y="4139082"/>
            <a:ext cx="2067423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200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grpSp>
        <p:nvGrpSpPr>
          <p:cNvPr id="59" name="Group 143"/>
          <p:cNvGrpSpPr/>
          <p:nvPr/>
        </p:nvGrpSpPr>
        <p:grpSpPr>
          <a:xfrm>
            <a:off x="5557644" y="2449694"/>
            <a:ext cx="702462" cy="647130"/>
            <a:chOff x="13296063" y="10607541"/>
            <a:chExt cx="1265763" cy="1166060"/>
          </a:xfrm>
          <a:solidFill>
            <a:srgbClr val="FAFBFC"/>
          </a:solidFill>
        </p:grpSpPr>
        <p:sp>
          <p:nvSpPr>
            <p:cNvPr id="60" name="Freeform 269"/>
            <p:cNvSpPr>
              <a:spLocks noChangeArrowheads="1"/>
            </p:cNvSpPr>
            <p:nvPr/>
          </p:nvSpPr>
          <p:spPr bwMode="auto">
            <a:xfrm>
              <a:off x="13349333" y="10670914"/>
              <a:ext cx="1141470" cy="1039314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270"/>
            <p:cNvSpPr>
              <a:spLocks noChangeArrowheads="1"/>
            </p:cNvSpPr>
            <p:nvPr/>
          </p:nvSpPr>
          <p:spPr bwMode="auto">
            <a:xfrm>
              <a:off x="13296063" y="10607541"/>
              <a:ext cx="1265763" cy="116606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2" name="Freeform 116"/>
          <p:cNvSpPr>
            <a:spLocks noChangeArrowheads="1"/>
          </p:cNvSpPr>
          <p:nvPr/>
        </p:nvSpPr>
        <p:spPr bwMode="auto">
          <a:xfrm>
            <a:off x="5778068" y="2617318"/>
            <a:ext cx="266368" cy="27691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36"/>
          <p:cNvSpPr txBox="1"/>
          <p:nvPr/>
        </p:nvSpPr>
        <p:spPr>
          <a:xfrm>
            <a:off x="6510211" y="2507199"/>
            <a:ext cx="1415736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1600" b="1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sz="1600" b="1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38"/>
          <p:cNvSpPr txBox="1"/>
          <p:nvPr/>
        </p:nvSpPr>
        <p:spPr>
          <a:xfrm>
            <a:off x="6494677" y="2780014"/>
            <a:ext cx="2067423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200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09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01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301"/>
          <p:cNvSpPr>
            <a:spLocks noChangeArrowheads="1"/>
          </p:cNvSpPr>
          <p:nvPr/>
        </p:nvSpPr>
        <p:spPr bwMode="auto">
          <a:xfrm>
            <a:off x="8019435" y="2190360"/>
            <a:ext cx="472046" cy="2314732"/>
          </a:xfrm>
          <a:custGeom>
            <a:avLst/>
            <a:gdLst>
              <a:gd name="T0" fmla="*/ 273 w 274"/>
              <a:gd name="T1" fmla="*/ 0 h 1170"/>
              <a:gd name="T2" fmla="*/ 0 w 274"/>
              <a:gd name="T3" fmla="*/ 1169 h 1170"/>
              <a:gd name="T4" fmla="*/ 273 w 274"/>
              <a:gd name="T5" fmla="*/ 1169 h 1170"/>
              <a:gd name="T6" fmla="*/ 273 w 274"/>
              <a:gd name="T7" fmla="*/ 0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4" h="1170">
                <a:moveTo>
                  <a:pt x="273" y="0"/>
                </a:moveTo>
                <a:lnTo>
                  <a:pt x="0" y="1169"/>
                </a:lnTo>
                <a:lnTo>
                  <a:pt x="273" y="1169"/>
                </a:lnTo>
                <a:lnTo>
                  <a:pt x="273" y="0"/>
                </a:lnTo>
              </a:path>
            </a:pathLst>
          </a:custGeom>
          <a:solidFill>
            <a:srgbClr val="D8DAE8"/>
          </a:solidFill>
          <a:ln>
            <a:noFill/>
          </a:ln>
          <a:effectLst/>
          <a:extLst/>
        </p:spPr>
        <p:txBody>
          <a:bodyPr wrap="none" lIns="243770" tIns="121885" rIns="243770" bIns="121885" anchor="ctr"/>
          <a:lstStyle/>
          <a:p>
            <a:pPr>
              <a:defRPr/>
            </a:pPr>
            <a:endParaRPr lang="en-US" sz="1100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Freeform 302"/>
          <p:cNvSpPr>
            <a:spLocks noChangeArrowheads="1"/>
          </p:cNvSpPr>
          <p:nvPr/>
        </p:nvSpPr>
        <p:spPr bwMode="auto">
          <a:xfrm>
            <a:off x="8554420" y="2190360"/>
            <a:ext cx="472046" cy="2314732"/>
          </a:xfrm>
          <a:custGeom>
            <a:avLst/>
            <a:gdLst>
              <a:gd name="T0" fmla="*/ 0 w 274"/>
              <a:gd name="T1" fmla="*/ 0 h 1170"/>
              <a:gd name="T2" fmla="*/ 0 w 274"/>
              <a:gd name="T3" fmla="*/ 1169 h 1170"/>
              <a:gd name="T4" fmla="*/ 273 w 274"/>
              <a:gd name="T5" fmla="*/ 1169 h 1170"/>
              <a:gd name="T6" fmla="*/ 0 w 274"/>
              <a:gd name="T7" fmla="*/ 0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4" h="1170">
                <a:moveTo>
                  <a:pt x="0" y="0"/>
                </a:moveTo>
                <a:lnTo>
                  <a:pt x="0" y="1169"/>
                </a:lnTo>
                <a:lnTo>
                  <a:pt x="273" y="1169"/>
                </a:lnTo>
                <a:lnTo>
                  <a:pt x="0" y="0"/>
                </a:lnTo>
              </a:path>
            </a:pathLst>
          </a:custGeom>
          <a:solidFill>
            <a:srgbClr val="AFB6B7"/>
          </a:solidFill>
          <a:ln>
            <a:noFill/>
          </a:ln>
          <a:effectLst/>
          <a:extLst/>
        </p:spPr>
        <p:txBody>
          <a:bodyPr wrap="none" lIns="243770" tIns="121885" rIns="243770" bIns="121885" anchor="ctr"/>
          <a:lstStyle/>
          <a:p>
            <a:pPr>
              <a:defRPr/>
            </a:pPr>
            <a:endParaRPr lang="en-US" sz="1100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Freeform 303"/>
          <p:cNvSpPr>
            <a:spLocks noChangeArrowheads="1"/>
          </p:cNvSpPr>
          <p:nvPr/>
        </p:nvSpPr>
        <p:spPr bwMode="auto">
          <a:xfrm>
            <a:off x="9825921" y="2544371"/>
            <a:ext cx="472046" cy="1960721"/>
          </a:xfrm>
          <a:custGeom>
            <a:avLst/>
            <a:gdLst>
              <a:gd name="T0" fmla="*/ 0 w 274"/>
              <a:gd name="T1" fmla="*/ 0 h 675"/>
              <a:gd name="T2" fmla="*/ 0 w 274"/>
              <a:gd name="T3" fmla="*/ 674 h 675"/>
              <a:gd name="T4" fmla="*/ 273 w 274"/>
              <a:gd name="T5" fmla="*/ 674 h 675"/>
              <a:gd name="T6" fmla="*/ 0 w 274"/>
              <a:gd name="T7" fmla="*/ 0 h 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4" h="675">
                <a:moveTo>
                  <a:pt x="0" y="0"/>
                </a:moveTo>
                <a:lnTo>
                  <a:pt x="0" y="674"/>
                </a:lnTo>
                <a:lnTo>
                  <a:pt x="273" y="674"/>
                </a:lnTo>
                <a:lnTo>
                  <a:pt x="0" y="0"/>
                </a:lnTo>
              </a:path>
            </a:pathLst>
          </a:custGeom>
          <a:solidFill>
            <a:srgbClr val="AFB6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243770" tIns="121885" rIns="243770" bIns="121885" anchor="ctr"/>
          <a:lstStyle/>
          <a:p>
            <a:pPr>
              <a:defRPr/>
            </a:pPr>
            <a:endParaRPr lang="en-US" sz="1100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Freeform 304"/>
          <p:cNvSpPr>
            <a:spLocks noChangeArrowheads="1"/>
          </p:cNvSpPr>
          <p:nvPr/>
        </p:nvSpPr>
        <p:spPr bwMode="auto">
          <a:xfrm>
            <a:off x="9263098" y="2544371"/>
            <a:ext cx="472046" cy="1960721"/>
          </a:xfrm>
          <a:custGeom>
            <a:avLst/>
            <a:gdLst>
              <a:gd name="T0" fmla="*/ 0 w 274"/>
              <a:gd name="T1" fmla="*/ 674 h 675"/>
              <a:gd name="T2" fmla="*/ 273 w 274"/>
              <a:gd name="T3" fmla="*/ 674 h 675"/>
              <a:gd name="T4" fmla="*/ 273 w 274"/>
              <a:gd name="T5" fmla="*/ 0 h 675"/>
              <a:gd name="T6" fmla="*/ 0 w 274"/>
              <a:gd name="T7" fmla="*/ 674 h 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4" h="675">
                <a:moveTo>
                  <a:pt x="0" y="674"/>
                </a:moveTo>
                <a:lnTo>
                  <a:pt x="273" y="674"/>
                </a:lnTo>
                <a:lnTo>
                  <a:pt x="273" y="0"/>
                </a:lnTo>
                <a:lnTo>
                  <a:pt x="0" y="674"/>
                </a:lnTo>
              </a:path>
            </a:pathLst>
          </a:custGeom>
          <a:solidFill>
            <a:srgbClr val="D8DA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243770" tIns="121885" rIns="243770" bIns="121885" anchor="ctr"/>
          <a:lstStyle/>
          <a:p>
            <a:pPr>
              <a:defRPr/>
            </a:pPr>
            <a:endParaRPr lang="en-US" sz="1100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Freeform 305"/>
          <p:cNvSpPr>
            <a:spLocks noChangeArrowheads="1"/>
          </p:cNvSpPr>
          <p:nvPr/>
        </p:nvSpPr>
        <p:spPr bwMode="auto">
          <a:xfrm>
            <a:off x="11078658" y="3102132"/>
            <a:ext cx="472046" cy="1412030"/>
          </a:xfrm>
          <a:custGeom>
            <a:avLst/>
            <a:gdLst>
              <a:gd name="T0" fmla="*/ 0 w 274"/>
              <a:gd name="T1" fmla="*/ 0 h 1000"/>
              <a:gd name="T2" fmla="*/ 0 w 274"/>
              <a:gd name="T3" fmla="*/ 999 h 1000"/>
              <a:gd name="T4" fmla="*/ 273 w 274"/>
              <a:gd name="T5" fmla="*/ 999 h 1000"/>
              <a:gd name="T6" fmla="*/ 0 w 274"/>
              <a:gd name="T7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4" h="1000">
                <a:moveTo>
                  <a:pt x="0" y="0"/>
                </a:moveTo>
                <a:lnTo>
                  <a:pt x="0" y="999"/>
                </a:lnTo>
                <a:lnTo>
                  <a:pt x="273" y="999"/>
                </a:lnTo>
                <a:lnTo>
                  <a:pt x="0" y="0"/>
                </a:lnTo>
              </a:path>
            </a:pathLst>
          </a:custGeom>
          <a:solidFill>
            <a:srgbClr val="AFB6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243770" tIns="121885" rIns="243770" bIns="121885" anchor="ctr"/>
          <a:lstStyle/>
          <a:p>
            <a:pPr>
              <a:defRPr/>
            </a:pPr>
            <a:endParaRPr lang="en-US" sz="1100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Freeform 306"/>
          <p:cNvSpPr>
            <a:spLocks noChangeArrowheads="1"/>
          </p:cNvSpPr>
          <p:nvPr/>
        </p:nvSpPr>
        <p:spPr bwMode="auto">
          <a:xfrm>
            <a:off x="10515835" y="3102132"/>
            <a:ext cx="472046" cy="1412030"/>
          </a:xfrm>
          <a:custGeom>
            <a:avLst/>
            <a:gdLst>
              <a:gd name="T0" fmla="*/ 0 w 275"/>
              <a:gd name="T1" fmla="*/ 999 h 1000"/>
              <a:gd name="T2" fmla="*/ 274 w 275"/>
              <a:gd name="T3" fmla="*/ 999 h 1000"/>
              <a:gd name="T4" fmla="*/ 274 w 275"/>
              <a:gd name="T5" fmla="*/ 0 h 1000"/>
              <a:gd name="T6" fmla="*/ 0 w 275"/>
              <a:gd name="T7" fmla="*/ 999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5" h="1000">
                <a:moveTo>
                  <a:pt x="0" y="999"/>
                </a:moveTo>
                <a:lnTo>
                  <a:pt x="274" y="999"/>
                </a:lnTo>
                <a:lnTo>
                  <a:pt x="274" y="0"/>
                </a:lnTo>
                <a:lnTo>
                  <a:pt x="0" y="999"/>
                </a:lnTo>
              </a:path>
            </a:pathLst>
          </a:custGeom>
          <a:solidFill>
            <a:srgbClr val="D8DA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243770" tIns="121885" rIns="243770" bIns="121885" anchor="ctr"/>
          <a:lstStyle/>
          <a:p>
            <a:pPr>
              <a:defRPr/>
            </a:pPr>
            <a:endParaRPr lang="en-US" sz="1100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Freeform 309"/>
          <p:cNvSpPr>
            <a:spLocks noChangeArrowheads="1"/>
          </p:cNvSpPr>
          <p:nvPr/>
        </p:nvSpPr>
        <p:spPr bwMode="auto">
          <a:xfrm>
            <a:off x="5517645" y="3020633"/>
            <a:ext cx="472046" cy="1479614"/>
          </a:xfrm>
          <a:custGeom>
            <a:avLst/>
            <a:gdLst>
              <a:gd name="T0" fmla="*/ 0 w 275"/>
              <a:gd name="T1" fmla="*/ 761 h 762"/>
              <a:gd name="T2" fmla="*/ 274 w 275"/>
              <a:gd name="T3" fmla="*/ 761 h 762"/>
              <a:gd name="T4" fmla="*/ 274 w 275"/>
              <a:gd name="T5" fmla="*/ 0 h 762"/>
              <a:gd name="T6" fmla="*/ 0 w 275"/>
              <a:gd name="T7" fmla="*/ 761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5" h="762">
                <a:moveTo>
                  <a:pt x="0" y="761"/>
                </a:moveTo>
                <a:lnTo>
                  <a:pt x="274" y="761"/>
                </a:lnTo>
                <a:lnTo>
                  <a:pt x="274" y="0"/>
                </a:lnTo>
                <a:lnTo>
                  <a:pt x="0" y="761"/>
                </a:lnTo>
              </a:path>
            </a:pathLst>
          </a:custGeom>
          <a:solidFill>
            <a:srgbClr val="D8DA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243770" tIns="121885" rIns="243770" bIns="121885" anchor="ctr"/>
          <a:lstStyle/>
          <a:p>
            <a:pPr>
              <a:defRPr/>
            </a:pPr>
            <a:endParaRPr lang="en-US" sz="1100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310"/>
          <p:cNvSpPr>
            <a:spLocks noChangeArrowheads="1"/>
          </p:cNvSpPr>
          <p:nvPr/>
        </p:nvSpPr>
        <p:spPr bwMode="auto">
          <a:xfrm>
            <a:off x="6080468" y="3020633"/>
            <a:ext cx="472046" cy="1479614"/>
          </a:xfrm>
          <a:custGeom>
            <a:avLst/>
            <a:gdLst>
              <a:gd name="T0" fmla="*/ 0 w 274"/>
              <a:gd name="T1" fmla="*/ 0 h 762"/>
              <a:gd name="T2" fmla="*/ 0 w 274"/>
              <a:gd name="T3" fmla="*/ 0 h 762"/>
              <a:gd name="T4" fmla="*/ 0 w 274"/>
              <a:gd name="T5" fmla="*/ 761 h 762"/>
              <a:gd name="T6" fmla="*/ 273 w 274"/>
              <a:gd name="T7" fmla="*/ 761 h 762"/>
              <a:gd name="T8" fmla="*/ 0 w 274"/>
              <a:gd name="T9" fmla="*/ 0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4" h="762">
                <a:moveTo>
                  <a:pt x="0" y="0"/>
                </a:moveTo>
                <a:lnTo>
                  <a:pt x="0" y="0"/>
                </a:lnTo>
                <a:lnTo>
                  <a:pt x="0" y="761"/>
                </a:lnTo>
                <a:lnTo>
                  <a:pt x="273" y="761"/>
                </a:lnTo>
                <a:lnTo>
                  <a:pt x="0" y="0"/>
                </a:lnTo>
              </a:path>
            </a:pathLst>
          </a:custGeom>
          <a:solidFill>
            <a:srgbClr val="AFB6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243770" tIns="121885" rIns="243770" bIns="121885" anchor="ctr"/>
          <a:lstStyle/>
          <a:p>
            <a:pPr>
              <a:defRPr/>
            </a:pPr>
            <a:endParaRPr lang="en-US" sz="1100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Freeform 311"/>
          <p:cNvSpPr>
            <a:spLocks noChangeArrowheads="1"/>
          </p:cNvSpPr>
          <p:nvPr/>
        </p:nvSpPr>
        <p:spPr bwMode="auto">
          <a:xfrm>
            <a:off x="6770381" y="2639380"/>
            <a:ext cx="472046" cy="1860864"/>
          </a:xfrm>
          <a:custGeom>
            <a:avLst/>
            <a:gdLst>
              <a:gd name="T0" fmla="*/ 0 w 274"/>
              <a:gd name="T1" fmla="*/ 945 h 946"/>
              <a:gd name="T2" fmla="*/ 273 w 274"/>
              <a:gd name="T3" fmla="*/ 945 h 946"/>
              <a:gd name="T4" fmla="*/ 273 w 274"/>
              <a:gd name="T5" fmla="*/ 0 h 946"/>
              <a:gd name="T6" fmla="*/ 0 w 274"/>
              <a:gd name="T7" fmla="*/ 945 h 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4" h="946">
                <a:moveTo>
                  <a:pt x="0" y="945"/>
                </a:moveTo>
                <a:lnTo>
                  <a:pt x="273" y="945"/>
                </a:lnTo>
                <a:lnTo>
                  <a:pt x="273" y="0"/>
                </a:lnTo>
                <a:lnTo>
                  <a:pt x="0" y="945"/>
                </a:lnTo>
              </a:path>
            </a:pathLst>
          </a:custGeom>
          <a:solidFill>
            <a:srgbClr val="D8DA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243770" tIns="121885" rIns="243770" bIns="121885" anchor="ctr"/>
          <a:lstStyle/>
          <a:p>
            <a:pPr>
              <a:defRPr/>
            </a:pPr>
            <a:endParaRPr lang="en-US" sz="1100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Freeform 312"/>
          <p:cNvSpPr>
            <a:spLocks noChangeArrowheads="1"/>
          </p:cNvSpPr>
          <p:nvPr/>
        </p:nvSpPr>
        <p:spPr bwMode="auto">
          <a:xfrm>
            <a:off x="7333206" y="2639380"/>
            <a:ext cx="472046" cy="1860864"/>
          </a:xfrm>
          <a:custGeom>
            <a:avLst/>
            <a:gdLst>
              <a:gd name="T0" fmla="*/ 0 w 274"/>
              <a:gd name="T1" fmla="*/ 0 h 946"/>
              <a:gd name="T2" fmla="*/ 0 w 274"/>
              <a:gd name="T3" fmla="*/ 0 h 946"/>
              <a:gd name="T4" fmla="*/ 0 w 274"/>
              <a:gd name="T5" fmla="*/ 945 h 946"/>
              <a:gd name="T6" fmla="*/ 273 w 274"/>
              <a:gd name="T7" fmla="*/ 945 h 946"/>
              <a:gd name="T8" fmla="*/ 0 w 274"/>
              <a:gd name="T9" fmla="*/ 0 h 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4" h="946">
                <a:moveTo>
                  <a:pt x="0" y="0"/>
                </a:moveTo>
                <a:lnTo>
                  <a:pt x="0" y="0"/>
                </a:lnTo>
                <a:lnTo>
                  <a:pt x="0" y="945"/>
                </a:lnTo>
                <a:lnTo>
                  <a:pt x="273" y="945"/>
                </a:lnTo>
                <a:lnTo>
                  <a:pt x="0" y="0"/>
                </a:lnTo>
              </a:path>
            </a:pathLst>
          </a:custGeom>
          <a:solidFill>
            <a:srgbClr val="AFB6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243770" tIns="121885" rIns="243770" bIns="121885" anchor="ctr"/>
          <a:lstStyle/>
          <a:p>
            <a:pPr>
              <a:defRPr/>
            </a:pPr>
            <a:endParaRPr lang="en-US" sz="1100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TextBox 95"/>
          <p:cNvSpPr txBox="1"/>
          <p:nvPr/>
        </p:nvSpPr>
        <p:spPr>
          <a:xfrm>
            <a:off x="8071411" y="1527408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98%</a:t>
            </a:r>
            <a:endParaRPr lang="en-US" sz="2800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6" name="TextBox 99"/>
          <p:cNvSpPr txBox="1"/>
          <p:nvPr/>
        </p:nvSpPr>
        <p:spPr>
          <a:xfrm>
            <a:off x="9322338" y="1952423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7</a:t>
            </a:r>
            <a:r>
              <a:rPr lang="en-US" sz="2800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2%</a:t>
            </a:r>
            <a:endParaRPr lang="en-US" sz="2800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7" name="TextBox 100"/>
          <p:cNvSpPr txBox="1"/>
          <p:nvPr/>
        </p:nvSpPr>
        <p:spPr>
          <a:xfrm>
            <a:off x="10575076" y="2524304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32%</a:t>
            </a:r>
            <a:endParaRPr lang="en-US" sz="2800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8" name="TextBox 102"/>
          <p:cNvSpPr txBox="1"/>
          <p:nvPr/>
        </p:nvSpPr>
        <p:spPr>
          <a:xfrm>
            <a:off x="5555703" y="2448226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4</a:t>
            </a:r>
            <a:r>
              <a:rPr lang="en-US" sz="2800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2%</a:t>
            </a:r>
            <a:endParaRPr lang="en-US" sz="2800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9" name="TextBox 103"/>
          <p:cNvSpPr txBox="1"/>
          <p:nvPr/>
        </p:nvSpPr>
        <p:spPr>
          <a:xfrm>
            <a:off x="6808438" y="2079071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7</a:t>
            </a:r>
            <a:r>
              <a:rPr lang="en-US" sz="2800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2%</a:t>
            </a:r>
            <a:endParaRPr lang="en-US" sz="2800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30" name="Group 104"/>
          <p:cNvGrpSpPr/>
          <p:nvPr/>
        </p:nvGrpSpPr>
        <p:grpSpPr>
          <a:xfrm>
            <a:off x="503049" y="2176441"/>
            <a:ext cx="1007031" cy="2314732"/>
            <a:chOff x="3366892" y="4635176"/>
            <a:chExt cx="1611954" cy="3705188"/>
          </a:xfrm>
          <a:solidFill>
            <a:schemeClr val="accent1"/>
          </a:solidFill>
        </p:grpSpPr>
        <p:sp>
          <p:nvSpPr>
            <p:cNvPr id="31" name="Freeform 301"/>
            <p:cNvSpPr>
              <a:spLocks noChangeArrowheads="1"/>
            </p:cNvSpPr>
            <p:nvPr/>
          </p:nvSpPr>
          <p:spPr bwMode="auto">
            <a:xfrm>
              <a:off x="3366892" y="4635176"/>
              <a:ext cx="755603" cy="3705188"/>
            </a:xfrm>
            <a:custGeom>
              <a:avLst/>
              <a:gdLst>
                <a:gd name="T0" fmla="*/ 273 w 274"/>
                <a:gd name="T1" fmla="*/ 0 h 1170"/>
                <a:gd name="T2" fmla="*/ 0 w 274"/>
                <a:gd name="T3" fmla="*/ 1169 h 1170"/>
                <a:gd name="T4" fmla="*/ 273 w 274"/>
                <a:gd name="T5" fmla="*/ 1169 h 1170"/>
                <a:gd name="T6" fmla="*/ 273 w 274"/>
                <a:gd name="T7" fmla="*/ 0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4" h="1170">
                  <a:moveTo>
                    <a:pt x="273" y="0"/>
                  </a:moveTo>
                  <a:lnTo>
                    <a:pt x="0" y="1169"/>
                  </a:lnTo>
                  <a:lnTo>
                    <a:pt x="273" y="1169"/>
                  </a:lnTo>
                  <a:lnTo>
                    <a:pt x="273" y="0"/>
                  </a:lnTo>
                </a:path>
              </a:pathLst>
            </a:custGeom>
            <a:solidFill>
              <a:srgbClr val="D8DAE8"/>
            </a:solidFill>
            <a:ln>
              <a:noFill/>
            </a:ln>
            <a:effectLst/>
            <a:extLst/>
          </p:spPr>
          <p:txBody>
            <a:bodyPr wrap="none" lIns="243770" tIns="121885" rIns="243770" bIns="121885" anchor="ctr"/>
            <a:lstStyle/>
            <a:p>
              <a:pPr>
                <a:defRPr/>
              </a:pPr>
              <a:endParaRPr lang="en-US" sz="1100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2" name="Freeform 302"/>
            <p:cNvSpPr>
              <a:spLocks noChangeArrowheads="1"/>
            </p:cNvSpPr>
            <p:nvPr/>
          </p:nvSpPr>
          <p:spPr bwMode="auto">
            <a:xfrm>
              <a:off x="4223243" y="4635176"/>
              <a:ext cx="755603" cy="3705188"/>
            </a:xfrm>
            <a:custGeom>
              <a:avLst/>
              <a:gdLst>
                <a:gd name="T0" fmla="*/ 0 w 274"/>
                <a:gd name="T1" fmla="*/ 0 h 1170"/>
                <a:gd name="T2" fmla="*/ 0 w 274"/>
                <a:gd name="T3" fmla="*/ 1169 h 1170"/>
                <a:gd name="T4" fmla="*/ 273 w 274"/>
                <a:gd name="T5" fmla="*/ 1169 h 1170"/>
                <a:gd name="T6" fmla="*/ 0 w 274"/>
                <a:gd name="T7" fmla="*/ 0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4" h="1170">
                  <a:moveTo>
                    <a:pt x="0" y="0"/>
                  </a:moveTo>
                  <a:lnTo>
                    <a:pt x="0" y="1169"/>
                  </a:lnTo>
                  <a:lnTo>
                    <a:pt x="273" y="1169"/>
                  </a:lnTo>
                  <a:lnTo>
                    <a:pt x="0" y="0"/>
                  </a:lnTo>
                </a:path>
              </a:pathLst>
            </a:custGeom>
            <a:solidFill>
              <a:srgbClr val="AFB6B7"/>
            </a:solidFill>
            <a:ln>
              <a:noFill/>
            </a:ln>
            <a:effectLst/>
            <a:extLst/>
          </p:spPr>
          <p:txBody>
            <a:bodyPr wrap="none" lIns="243770" tIns="121885" rIns="243770" bIns="121885" anchor="ctr"/>
            <a:lstStyle/>
            <a:p>
              <a:pPr>
                <a:defRPr/>
              </a:pPr>
              <a:endParaRPr lang="en-US" sz="1100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3" name="TextBox 113"/>
          <p:cNvSpPr txBox="1"/>
          <p:nvPr/>
        </p:nvSpPr>
        <p:spPr>
          <a:xfrm>
            <a:off x="555026" y="1513489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98%</a:t>
            </a:r>
            <a:endParaRPr lang="en-US" sz="2800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34" name="Group 107"/>
          <p:cNvGrpSpPr/>
          <p:nvPr/>
        </p:nvGrpSpPr>
        <p:grpSpPr>
          <a:xfrm>
            <a:off x="1746711" y="2530452"/>
            <a:ext cx="1034869" cy="1960720"/>
            <a:chOff x="5357621" y="6262550"/>
            <a:chExt cx="1656513" cy="2077813"/>
          </a:xfrm>
          <a:solidFill>
            <a:schemeClr val="accent2"/>
          </a:solidFill>
        </p:grpSpPr>
        <p:sp>
          <p:nvSpPr>
            <p:cNvPr id="35" name="Freeform 303"/>
            <p:cNvSpPr>
              <a:spLocks noChangeArrowheads="1"/>
            </p:cNvSpPr>
            <p:nvPr/>
          </p:nvSpPr>
          <p:spPr bwMode="auto">
            <a:xfrm>
              <a:off x="6258531" y="6262550"/>
              <a:ext cx="755603" cy="2077813"/>
            </a:xfrm>
            <a:custGeom>
              <a:avLst/>
              <a:gdLst>
                <a:gd name="T0" fmla="*/ 0 w 274"/>
                <a:gd name="T1" fmla="*/ 0 h 675"/>
                <a:gd name="T2" fmla="*/ 0 w 274"/>
                <a:gd name="T3" fmla="*/ 674 h 675"/>
                <a:gd name="T4" fmla="*/ 273 w 274"/>
                <a:gd name="T5" fmla="*/ 674 h 675"/>
                <a:gd name="T6" fmla="*/ 0 w 274"/>
                <a:gd name="T7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4" h="675">
                  <a:moveTo>
                    <a:pt x="0" y="0"/>
                  </a:moveTo>
                  <a:lnTo>
                    <a:pt x="0" y="674"/>
                  </a:lnTo>
                  <a:lnTo>
                    <a:pt x="273" y="674"/>
                  </a:lnTo>
                  <a:lnTo>
                    <a:pt x="0" y="0"/>
                  </a:lnTo>
                </a:path>
              </a:pathLst>
            </a:custGeom>
            <a:solidFill>
              <a:srgbClr val="AFB6B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70" tIns="121885" rIns="243770" bIns="121885" anchor="ctr"/>
            <a:lstStyle/>
            <a:p>
              <a:pPr>
                <a:defRPr/>
              </a:pPr>
              <a:endParaRPr lang="en-US" sz="1100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Freeform 304"/>
            <p:cNvSpPr>
              <a:spLocks noChangeArrowheads="1"/>
            </p:cNvSpPr>
            <p:nvPr/>
          </p:nvSpPr>
          <p:spPr bwMode="auto">
            <a:xfrm>
              <a:off x="5357621" y="6262550"/>
              <a:ext cx="755603" cy="2077813"/>
            </a:xfrm>
            <a:custGeom>
              <a:avLst/>
              <a:gdLst>
                <a:gd name="T0" fmla="*/ 0 w 274"/>
                <a:gd name="T1" fmla="*/ 674 h 675"/>
                <a:gd name="T2" fmla="*/ 273 w 274"/>
                <a:gd name="T3" fmla="*/ 674 h 675"/>
                <a:gd name="T4" fmla="*/ 273 w 274"/>
                <a:gd name="T5" fmla="*/ 0 h 675"/>
                <a:gd name="T6" fmla="*/ 0 w 274"/>
                <a:gd name="T7" fmla="*/ 674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4" h="675">
                  <a:moveTo>
                    <a:pt x="0" y="674"/>
                  </a:moveTo>
                  <a:lnTo>
                    <a:pt x="273" y="674"/>
                  </a:lnTo>
                  <a:lnTo>
                    <a:pt x="273" y="0"/>
                  </a:lnTo>
                  <a:lnTo>
                    <a:pt x="0" y="674"/>
                  </a:lnTo>
                </a:path>
              </a:pathLst>
            </a:custGeom>
            <a:solidFill>
              <a:srgbClr val="D8DA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70" tIns="121885" rIns="243770" bIns="121885" anchor="ctr"/>
            <a:lstStyle/>
            <a:p>
              <a:pPr>
                <a:defRPr/>
              </a:pPr>
              <a:endParaRPr lang="en-US" sz="1100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7" name="TextBox 114"/>
          <p:cNvSpPr txBox="1"/>
          <p:nvPr/>
        </p:nvSpPr>
        <p:spPr>
          <a:xfrm>
            <a:off x="1805951" y="1938504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7</a:t>
            </a:r>
            <a:r>
              <a:rPr lang="en-US" sz="2800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2%</a:t>
            </a:r>
            <a:endParaRPr lang="en-US" sz="2800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38" name="TextBox 116"/>
          <p:cNvSpPr txBox="1"/>
          <p:nvPr/>
        </p:nvSpPr>
        <p:spPr>
          <a:xfrm>
            <a:off x="1706645" y="4493401"/>
            <a:ext cx="11077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600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February</a:t>
            </a:r>
            <a:endParaRPr lang="id-ID" sz="16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39" name="Group 110"/>
          <p:cNvGrpSpPr/>
          <p:nvPr/>
        </p:nvGrpSpPr>
        <p:grpSpPr>
          <a:xfrm>
            <a:off x="2999449" y="3088214"/>
            <a:ext cx="1034869" cy="1412030"/>
            <a:chOff x="7362876" y="5201840"/>
            <a:chExt cx="1656514" cy="3153043"/>
          </a:xfrm>
          <a:solidFill>
            <a:srgbClr val="D8DAE8"/>
          </a:solidFill>
        </p:grpSpPr>
        <p:sp>
          <p:nvSpPr>
            <p:cNvPr id="40" name="Freeform 305"/>
            <p:cNvSpPr>
              <a:spLocks noChangeArrowheads="1"/>
            </p:cNvSpPr>
            <p:nvPr/>
          </p:nvSpPr>
          <p:spPr bwMode="auto">
            <a:xfrm>
              <a:off x="8263787" y="5201840"/>
              <a:ext cx="755603" cy="3153043"/>
            </a:xfrm>
            <a:custGeom>
              <a:avLst/>
              <a:gdLst>
                <a:gd name="T0" fmla="*/ 0 w 274"/>
                <a:gd name="T1" fmla="*/ 0 h 1000"/>
                <a:gd name="T2" fmla="*/ 0 w 274"/>
                <a:gd name="T3" fmla="*/ 999 h 1000"/>
                <a:gd name="T4" fmla="*/ 273 w 274"/>
                <a:gd name="T5" fmla="*/ 999 h 1000"/>
                <a:gd name="T6" fmla="*/ 0 w 274"/>
                <a:gd name="T7" fmla="*/ 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4" h="1000">
                  <a:moveTo>
                    <a:pt x="0" y="0"/>
                  </a:moveTo>
                  <a:lnTo>
                    <a:pt x="0" y="999"/>
                  </a:lnTo>
                  <a:lnTo>
                    <a:pt x="273" y="999"/>
                  </a:lnTo>
                  <a:lnTo>
                    <a:pt x="0" y="0"/>
                  </a:lnTo>
                </a:path>
              </a:pathLst>
            </a:custGeom>
            <a:solidFill>
              <a:srgbClr val="AFB6B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70" tIns="121885" rIns="243770" bIns="121885" anchor="ctr"/>
            <a:lstStyle/>
            <a:p>
              <a:pPr>
                <a:defRPr/>
              </a:pPr>
              <a:endParaRPr lang="en-US" sz="1100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Freeform 306"/>
            <p:cNvSpPr>
              <a:spLocks noChangeArrowheads="1"/>
            </p:cNvSpPr>
            <p:nvPr/>
          </p:nvSpPr>
          <p:spPr bwMode="auto">
            <a:xfrm>
              <a:off x="7362876" y="5201840"/>
              <a:ext cx="755603" cy="3153043"/>
            </a:xfrm>
            <a:custGeom>
              <a:avLst/>
              <a:gdLst>
                <a:gd name="T0" fmla="*/ 0 w 275"/>
                <a:gd name="T1" fmla="*/ 999 h 1000"/>
                <a:gd name="T2" fmla="*/ 274 w 275"/>
                <a:gd name="T3" fmla="*/ 999 h 1000"/>
                <a:gd name="T4" fmla="*/ 274 w 275"/>
                <a:gd name="T5" fmla="*/ 0 h 1000"/>
                <a:gd name="T6" fmla="*/ 0 w 275"/>
                <a:gd name="T7" fmla="*/ 999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1000">
                  <a:moveTo>
                    <a:pt x="0" y="999"/>
                  </a:moveTo>
                  <a:lnTo>
                    <a:pt x="274" y="999"/>
                  </a:lnTo>
                  <a:lnTo>
                    <a:pt x="274" y="0"/>
                  </a:lnTo>
                  <a:lnTo>
                    <a:pt x="0" y="99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70" tIns="121885" rIns="243770" bIns="121885" anchor="ctr"/>
            <a:lstStyle/>
            <a:p>
              <a:pPr>
                <a:defRPr/>
              </a:pPr>
              <a:endParaRPr lang="en-US" sz="1100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5" name="TextBox 115"/>
          <p:cNvSpPr txBox="1"/>
          <p:nvPr/>
        </p:nvSpPr>
        <p:spPr>
          <a:xfrm>
            <a:off x="3058691" y="2510386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32%</a:t>
            </a:r>
            <a:endParaRPr lang="en-US" sz="2800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6" name="TextBox 117"/>
          <p:cNvSpPr txBox="1"/>
          <p:nvPr/>
        </p:nvSpPr>
        <p:spPr>
          <a:xfrm>
            <a:off x="3100883" y="4493402"/>
            <a:ext cx="839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600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March</a:t>
            </a:r>
            <a:endParaRPr lang="id-ID" sz="16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7" name="TextBox 118"/>
          <p:cNvSpPr txBox="1"/>
          <p:nvPr/>
        </p:nvSpPr>
        <p:spPr>
          <a:xfrm>
            <a:off x="8229868" y="4493402"/>
            <a:ext cx="5934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600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July</a:t>
            </a:r>
            <a:endParaRPr lang="id-ID" sz="16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8" name="TextBox 119"/>
          <p:cNvSpPr txBox="1"/>
          <p:nvPr/>
        </p:nvSpPr>
        <p:spPr>
          <a:xfrm>
            <a:off x="9325976" y="4493402"/>
            <a:ext cx="92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600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August</a:t>
            </a:r>
            <a:endParaRPr lang="id-ID" sz="16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9" name="TextBox 120"/>
          <p:cNvSpPr txBox="1"/>
          <p:nvPr/>
        </p:nvSpPr>
        <p:spPr>
          <a:xfrm>
            <a:off x="10371279" y="4493402"/>
            <a:ext cx="13138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600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September</a:t>
            </a:r>
            <a:endParaRPr lang="id-ID" sz="16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50" name="TextBox 121"/>
          <p:cNvSpPr txBox="1"/>
          <p:nvPr/>
        </p:nvSpPr>
        <p:spPr>
          <a:xfrm>
            <a:off x="512451" y="4493402"/>
            <a:ext cx="995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600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January</a:t>
            </a:r>
            <a:endParaRPr lang="id-ID" sz="16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51" name="Group 82"/>
          <p:cNvGrpSpPr/>
          <p:nvPr/>
        </p:nvGrpSpPr>
        <p:grpSpPr>
          <a:xfrm>
            <a:off x="4264908" y="3610660"/>
            <a:ext cx="1034869" cy="880508"/>
            <a:chOff x="14678676" y="6930929"/>
            <a:chExt cx="1656513" cy="1409428"/>
          </a:xfrm>
          <a:solidFill>
            <a:schemeClr val="accent4"/>
          </a:solidFill>
        </p:grpSpPr>
        <p:sp>
          <p:nvSpPr>
            <p:cNvPr id="52" name="Freeform 307"/>
            <p:cNvSpPr>
              <a:spLocks noChangeArrowheads="1"/>
            </p:cNvSpPr>
            <p:nvPr/>
          </p:nvSpPr>
          <p:spPr bwMode="auto">
            <a:xfrm>
              <a:off x="14678676" y="6930929"/>
              <a:ext cx="755603" cy="1409428"/>
            </a:xfrm>
            <a:custGeom>
              <a:avLst/>
              <a:gdLst>
                <a:gd name="T0" fmla="*/ 0 w 275"/>
                <a:gd name="T1" fmla="*/ 471 h 472"/>
                <a:gd name="T2" fmla="*/ 274 w 275"/>
                <a:gd name="T3" fmla="*/ 471 h 472"/>
                <a:gd name="T4" fmla="*/ 274 w 275"/>
                <a:gd name="T5" fmla="*/ 0 h 472"/>
                <a:gd name="T6" fmla="*/ 0 w 275"/>
                <a:gd name="T7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472">
                  <a:moveTo>
                    <a:pt x="0" y="471"/>
                  </a:moveTo>
                  <a:lnTo>
                    <a:pt x="274" y="471"/>
                  </a:lnTo>
                  <a:lnTo>
                    <a:pt x="274" y="0"/>
                  </a:lnTo>
                  <a:lnTo>
                    <a:pt x="0" y="471"/>
                  </a:lnTo>
                </a:path>
              </a:pathLst>
            </a:custGeom>
            <a:solidFill>
              <a:srgbClr val="D8DA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70" tIns="121885" rIns="243770" bIns="121885" anchor="ctr"/>
            <a:lstStyle/>
            <a:p>
              <a:pPr>
                <a:defRPr/>
              </a:pPr>
              <a:endParaRPr lang="en-US" sz="1100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4" name="Freeform 308"/>
            <p:cNvSpPr>
              <a:spLocks noChangeArrowheads="1"/>
            </p:cNvSpPr>
            <p:nvPr/>
          </p:nvSpPr>
          <p:spPr bwMode="auto">
            <a:xfrm>
              <a:off x="15579586" y="6930929"/>
              <a:ext cx="755603" cy="1409428"/>
            </a:xfrm>
            <a:custGeom>
              <a:avLst/>
              <a:gdLst>
                <a:gd name="T0" fmla="*/ 0 w 274"/>
                <a:gd name="T1" fmla="*/ 0 h 472"/>
                <a:gd name="T2" fmla="*/ 0 w 274"/>
                <a:gd name="T3" fmla="*/ 0 h 472"/>
                <a:gd name="T4" fmla="*/ 0 w 274"/>
                <a:gd name="T5" fmla="*/ 471 h 472"/>
                <a:gd name="T6" fmla="*/ 273 w 274"/>
                <a:gd name="T7" fmla="*/ 471 h 472"/>
                <a:gd name="T8" fmla="*/ 0 w 274"/>
                <a:gd name="T9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472">
                  <a:moveTo>
                    <a:pt x="0" y="0"/>
                  </a:moveTo>
                  <a:lnTo>
                    <a:pt x="0" y="0"/>
                  </a:lnTo>
                  <a:lnTo>
                    <a:pt x="0" y="471"/>
                  </a:lnTo>
                  <a:lnTo>
                    <a:pt x="273" y="471"/>
                  </a:lnTo>
                  <a:lnTo>
                    <a:pt x="0" y="0"/>
                  </a:lnTo>
                </a:path>
              </a:pathLst>
            </a:custGeom>
            <a:solidFill>
              <a:srgbClr val="AFB6B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70" tIns="121885" rIns="243770" bIns="121885" anchor="ctr"/>
            <a:lstStyle/>
            <a:p>
              <a:pPr>
                <a:defRPr/>
              </a:pPr>
              <a:endParaRPr lang="en-US" sz="1100" dirty="0">
                <a:solidFill>
                  <a:srgbClr val="FAFBFC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55" name="TextBox 101"/>
          <p:cNvSpPr txBox="1"/>
          <p:nvPr/>
        </p:nvSpPr>
        <p:spPr>
          <a:xfrm>
            <a:off x="4324148" y="3088213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2</a:t>
            </a:r>
            <a:r>
              <a:rPr lang="en-US" sz="2800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2%</a:t>
            </a:r>
            <a:endParaRPr lang="en-US" sz="2800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56" name="TextBox 125"/>
          <p:cNvSpPr txBox="1"/>
          <p:nvPr/>
        </p:nvSpPr>
        <p:spPr>
          <a:xfrm>
            <a:off x="4434219" y="4493401"/>
            <a:ext cx="683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600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April</a:t>
            </a:r>
            <a:endParaRPr lang="id-ID" sz="16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57" name="TextBox 126"/>
          <p:cNvSpPr txBox="1"/>
          <p:nvPr/>
        </p:nvSpPr>
        <p:spPr>
          <a:xfrm>
            <a:off x="5722240" y="4493402"/>
            <a:ext cx="6335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600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May</a:t>
            </a:r>
            <a:endParaRPr lang="id-ID" sz="16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58" name="TextBox 127"/>
          <p:cNvSpPr txBox="1"/>
          <p:nvPr/>
        </p:nvSpPr>
        <p:spPr>
          <a:xfrm>
            <a:off x="6944223" y="4493402"/>
            <a:ext cx="667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600" b="1" dirty="0" smtClean="0">
                <a:solidFill>
                  <a:srgbClr val="FAFBF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June</a:t>
            </a:r>
            <a:endParaRPr lang="id-ID" sz="1600" b="1" dirty="0">
              <a:solidFill>
                <a:srgbClr val="FAFBF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59" name="文本框 26"/>
          <p:cNvSpPr>
            <a:spLocks noChangeArrowheads="1"/>
          </p:cNvSpPr>
          <p:nvPr/>
        </p:nvSpPr>
        <p:spPr bwMode="auto">
          <a:xfrm>
            <a:off x="1393975" y="5414588"/>
            <a:ext cx="9400262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600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60" name="文本框 26"/>
          <p:cNvSpPr>
            <a:spLocks noChangeArrowheads="1"/>
          </p:cNvSpPr>
          <p:nvPr/>
        </p:nvSpPr>
        <p:spPr bwMode="auto">
          <a:xfrm>
            <a:off x="4970900" y="4897870"/>
            <a:ext cx="2246413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</a:t>
            </a:r>
            <a:r>
              <a:rPr lang="zh-CN" altLang="en-US" sz="2000" b="1" dirty="0">
                <a:solidFill>
                  <a:srgbClr val="FAFB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标题</a:t>
            </a:r>
            <a:endParaRPr lang="zh-CN" altLang="en-US" b="1" dirty="0" smtClean="0">
              <a:solidFill>
                <a:srgbClr val="FAFB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948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1368" r="-1" b="6309"/>
          <a:stretch/>
        </p:blipFill>
        <p:spPr>
          <a:xfrm flipH="1">
            <a:off x="-19050" y="0"/>
            <a:ext cx="12192000" cy="6858000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8591550" y="4648200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9333290" y="3867150"/>
            <a:ext cx="1334710" cy="1566792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-981075" y="420664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-1333576" y="-99001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787769" y="250591"/>
            <a:ext cx="1015663" cy="23807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spc="300" dirty="0">
                <a:solidFill>
                  <a:srgbClr val="BBC9CE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第二章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2813538" y="110563"/>
            <a:ext cx="0" cy="266077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4128065" y="2386614"/>
            <a:ext cx="3770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356704" y="3251921"/>
            <a:ext cx="331286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0000"/>
                  </a:schemeClr>
                </a:gs>
                <a:gs pos="50000">
                  <a:srgbClr val="FFFFFF">
                    <a:alpha val="80000"/>
                  </a:srgbClr>
                </a:gs>
                <a:gs pos="100000">
                  <a:schemeClr val="bg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7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02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8255737" y="1980614"/>
            <a:ext cx="3278172" cy="2776805"/>
          </a:xfrm>
          <a:prstGeom prst="rect">
            <a:avLst/>
          </a:prstGeom>
          <a:solidFill>
            <a:srgbClr val="FAFBFC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AFBFC"/>
              </a:solidFill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658091" y="1980614"/>
            <a:ext cx="3278172" cy="2776805"/>
          </a:xfrm>
          <a:prstGeom prst="rect">
            <a:avLst/>
          </a:prstGeom>
          <a:solidFill>
            <a:srgbClr val="FAFBFC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AFBFC"/>
              </a:solidFill>
            </a:endParaRPr>
          </a:p>
        </p:txBody>
      </p:sp>
      <p:sp>
        <p:nvSpPr>
          <p:cNvPr id="13" name="Rectangle 6"/>
          <p:cNvSpPr/>
          <p:nvPr/>
        </p:nvSpPr>
        <p:spPr>
          <a:xfrm>
            <a:off x="3936263" y="1633513"/>
            <a:ext cx="4319474" cy="3471006"/>
          </a:xfrm>
          <a:prstGeom prst="rect">
            <a:avLst/>
          </a:prstGeom>
          <a:solidFill>
            <a:srgbClr val="FAFBFC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AFBFC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0" t="12734" r="10205" b="30630"/>
          <a:stretch>
            <a:fillRect/>
          </a:stretch>
        </p:blipFill>
        <p:spPr>
          <a:xfrm>
            <a:off x="4065368" y="1749683"/>
            <a:ext cx="4057737" cy="3236783"/>
          </a:xfrm>
          <a:custGeom>
            <a:avLst/>
            <a:gdLst>
              <a:gd name="connsiteX0" fmla="*/ 0 w 4057737"/>
              <a:gd name="connsiteY0" fmla="*/ 0 h 3236783"/>
              <a:gd name="connsiteX1" fmla="*/ 4057737 w 4057737"/>
              <a:gd name="connsiteY1" fmla="*/ 0 h 3236783"/>
              <a:gd name="connsiteX2" fmla="*/ 4057737 w 4057737"/>
              <a:gd name="connsiteY2" fmla="*/ 3236783 h 3236783"/>
              <a:gd name="connsiteX3" fmla="*/ 0 w 4057737"/>
              <a:gd name="connsiteY3" fmla="*/ 3236783 h 323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7737" h="3236783">
                <a:moveTo>
                  <a:pt x="0" y="0"/>
                </a:moveTo>
                <a:lnTo>
                  <a:pt x="4057737" y="0"/>
                </a:lnTo>
                <a:lnTo>
                  <a:pt x="4057737" y="3236783"/>
                </a:lnTo>
                <a:lnTo>
                  <a:pt x="0" y="3236783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56" y="2114656"/>
            <a:ext cx="3111500" cy="2540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217" y="2114656"/>
            <a:ext cx="3111500" cy="2540000"/>
          </a:xfrm>
          <a:prstGeom prst="rect">
            <a:avLst/>
          </a:prstGeom>
        </p:spPr>
      </p:pic>
      <p:sp>
        <p:nvSpPr>
          <p:cNvPr id="17" name="TextBox 53"/>
          <p:cNvSpPr txBox="1"/>
          <p:nvPr/>
        </p:nvSpPr>
        <p:spPr>
          <a:xfrm>
            <a:off x="835236" y="5267243"/>
            <a:ext cx="10521529" cy="571325"/>
          </a:xfrm>
          <a:prstGeom prst="rect">
            <a:avLst/>
          </a:prstGeom>
          <a:noFill/>
        </p:spPr>
        <p:txBody>
          <a:bodyPr wrap="square" rIns="129600" bIns="32400" numCol="1" spcCol="360000">
            <a:spAutoFit/>
          </a:bodyPr>
          <a:lstStyle/>
          <a:p>
            <a:pPr algn="ctr"/>
            <a:r>
              <a:rPr lang="zh-CN" altLang="en-US" sz="16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</a:t>
            </a:r>
            <a:r>
              <a:rPr lang="zh-CN" altLang="en-US" sz="16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字体，</a:t>
            </a:r>
            <a:r>
              <a:rPr lang="zh-CN" altLang="en-US" sz="16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</a:t>
            </a:r>
            <a:r>
              <a:rPr lang="zh-CN" altLang="en-US" sz="16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字体，</a:t>
            </a:r>
            <a:r>
              <a:rPr lang="zh-CN" altLang="en-US" sz="16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</a:t>
            </a:r>
            <a:r>
              <a:rPr lang="zh-CN" altLang="en-US" sz="16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字体，</a:t>
            </a:r>
            <a:r>
              <a:rPr lang="zh-CN" altLang="en-US" sz="16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</a:t>
            </a:r>
            <a:r>
              <a:rPr lang="zh-CN" altLang="en-US" sz="16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字体</a:t>
            </a:r>
            <a:endParaRPr lang="en-US" altLang="zh-CN" sz="1600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36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02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53"/>
          <p:cNvSpPr txBox="1"/>
          <p:nvPr/>
        </p:nvSpPr>
        <p:spPr>
          <a:xfrm>
            <a:off x="816186" y="4894538"/>
            <a:ext cx="10521529" cy="571325"/>
          </a:xfrm>
          <a:prstGeom prst="rect">
            <a:avLst/>
          </a:prstGeom>
          <a:noFill/>
        </p:spPr>
        <p:txBody>
          <a:bodyPr wrap="square" rIns="129600" bIns="32400" numCol="1" spcCol="360000">
            <a:spAutoFit/>
          </a:bodyPr>
          <a:lstStyle/>
          <a:p>
            <a:pPr algn="ctr"/>
            <a:r>
              <a:rPr lang="zh-CN" altLang="en-US" sz="16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</a:t>
            </a:r>
            <a:r>
              <a:rPr lang="zh-CN" altLang="en-US" sz="16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字体，</a:t>
            </a:r>
            <a:r>
              <a:rPr lang="zh-CN" altLang="en-US" sz="16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</a:t>
            </a:r>
            <a:r>
              <a:rPr lang="zh-CN" altLang="en-US" sz="16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字体，</a:t>
            </a:r>
            <a:r>
              <a:rPr lang="zh-CN" altLang="en-US" sz="16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</a:t>
            </a:r>
            <a:r>
              <a:rPr lang="zh-CN" altLang="en-US" sz="16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字体，</a:t>
            </a:r>
            <a:r>
              <a:rPr lang="zh-CN" altLang="en-US" sz="1600" dirty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</a:t>
            </a:r>
            <a:r>
              <a:rPr lang="zh-CN" altLang="en-US" sz="1600" dirty="0" smtClean="0">
                <a:solidFill>
                  <a:srgbClr val="FAFB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字体</a:t>
            </a:r>
            <a:endParaRPr lang="en-US" altLang="zh-CN" sz="1600" dirty="0">
              <a:solidFill>
                <a:srgbClr val="FAFBFC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12" name="Rectangle 85"/>
          <p:cNvSpPr/>
          <p:nvPr/>
        </p:nvSpPr>
        <p:spPr>
          <a:xfrm>
            <a:off x="4045171" y="2006219"/>
            <a:ext cx="4062631" cy="2595530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800" dirty="0">
              <a:solidFill>
                <a:srgbClr val="FAFBFC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3" name="图片占位符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" r="274"/>
          <a:stretch>
            <a:fillRect/>
          </a:stretch>
        </p:blipFill>
        <p:spPr>
          <a:xfrm>
            <a:off x="-19050" y="2006219"/>
            <a:ext cx="4063690" cy="2595530"/>
          </a:xfrm>
          <a:prstGeom prst="rect">
            <a:avLst/>
          </a:prstGeom>
        </p:spPr>
      </p:pic>
      <p:pic>
        <p:nvPicPr>
          <p:cNvPr id="14" name="图片占位符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" r="350"/>
          <a:stretch>
            <a:fillRect/>
          </a:stretch>
        </p:blipFill>
        <p:spPr>
          <a:xfrm>
            <a:off x="8108329" y="2006219"/>
            <a:ext cx="4064621" cy="259553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715189" y="2456843"/>
            <a:ext cx="2722595" cy="1726830"/>
            <a:chOff x="4770867" y="2734556"/>
            <a:chExt cx="2722595" cy="1726830"/>
          </a:xfrm>
        </p:grpSpPr>
        <p:sp>
          <p:nvSpPr>
            <p:cNvPr id="16" name="Freeform 110"/>
            <p:cNvSpPr>
              <a:spLocks noChangeArrowheads="1"/>
            </p:cNvSpPr>
            <p:nvPr/>
          </p:nvSpPr>
          <p:spPr bwMode="auto">
            <a:xfrm>
              <a:off x="5765896" y="2734556"/>
              <a:ext cx="732536" cy="583287"/>
            </a:xfrm>
            <a:custGeom>
              <a:avLst/>
              <a:gdLst>
                <a:gd name="T0" fmla="*/ 444 w 462"/>
                <a:gd name="T1" fmla="*/ 9 h 373"/>
                <a:gd name="T2" fmla="*/ 444 w 462"/>
                <a:gd name="T3" fmla="*/ 9 h 373"/>
                <a:gd name="T4" fmla="*/ 9 w 462"/>
                <a:gd name="T5" fmla="*/ 160 h 373"/>
                <a:gd name="T6" fmla="*/ 9 w 462"/>
                <a:gd name="T7" fmla="*/ 169 h 373"/>
                <a:gd name="T8" fmla="*/ 98 w 462"/>
                <a:gd name="T9" fmla="*/ 213 h 373"/>
                <a:gd name="T10" fmla="*/ 98 w 462"/>
                <a:gd name="T11" fmla="*/ 213 h 373"/>
                <a:gd name="T12" fmla="*/ 160 w 462"/>
                <a:gd name="T13" fmla="*/ 230 h 373"/>
                <a:gd name="T14" fmla="*/ 434 w 462"/>
                <a:gd name="T15" fmla="*/ 35 h 373"/>
                <a:gd name="T16" fmla="*/ 434 w 462"/>
                <a:gd name="T17" fmla="*/ 35 h 373"/>
                <a:gd name="T18" fmla="*/ 240 w 462"/>
                <a:gd name="T19" fmla="*/ 248 h 373"/>
                <a:gd name="T20" fmla="*/ 240 w 462"/>
                <a:gd name="T21" fmla="*/ 248 h 373"/>
                <a:gd name="T22" fmla="*/ 231 w 462"/>
                <a:gd name="T23" fmla="*/ 257 h 373"/>
                <a:gd name="T24" fmla="*/ 240 w 462"/>
                <a:gd name="T25" fmla="*/ 266 h 373"/>
                <a:gd name="T26" fmla="*/ 240 w 462"/>
                <a:gd name="T27" fmla="*/ 266 h 373"/>
                <a:gd name="T28" fmla="*/ 363 w 462"/>
                <a:gd name="T29" fmla="*/ 337 h 373"/>
                <a:gd name="T30" fmla="*/ 390 w 462"/>
                <a:gd name="T31" fmla="*/ 328 h 373"/>
                <a:gd name="T32" fmla="*/ 461 w 462"/>
                <a:gd name="T33" fmla="*/ 18 h 373"/>
                <a:gd name="T34" fmla="*/ 444 w 462"/>
                <a:gd name="T35" fmla="*/ 9 h 373"/>
                <a:gd name="T36" fmla="*/ 160 w 462"/>
                <a:gd name="T37" fmla="*/ 363 h 373"/>
                <a:gd name="T38" fmla="*/ 160 w 462"/>
                <a:gd name="T39" fmla="*/ 363 h 373"/>
                <a:gd name="T40" fmla="*/ 169 w 462"/>
                <a:gd name="T41" fmla="*/ 372 h 373"/>
                <a:gd name="T42" fmla="*/ 240 w 462"/>
                <a:gd name="T43" fmla="*/ 310 h 373"/>
                <a:gd name="T44" fmla="*/ 160 w 462"/>
                <a:gd name="T45" fmla="*/ 266 h 373"/>
                <a:gd name="T46" fmla="*/ 160 w 462"/>
                <a:gd name="T47" fmla="*/ 36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lnTo>
                    <a:pt x="98" y="213"/>
                  </a:ln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lnTo>
                    <a:pt x="240" y="266"/>
                  </a:ln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solidFill>
              <a:srgbClr val="010B1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800" dirty="0">
                <a:latin typeface="微软雅黑" panose="020B0503020204020204" pitchFamily="34" charset="-122"/>
              </a:endParaRPr>
            </a:p>
          </p:txBody>
        </p:sp>
        <p:sp>
          <p:nvSpPr>
            <p:cNvPr id="17" name="Rectangle 118"/>
            <p:cNvSpPr/>
            <p:nvPr/>
          </p:nvSpPr>
          <p:spPr>
            <a:xfrm>
              <a:off x="5085745" y="3534432"/>
              <a:ext cx="2092838" cy="400089"/>
            </a:xfrm>
            <a:prstGeom prst="rect">
              <a:avLst/>
            </a:prstGeom>
          </p:spPr>
          <p:txBody>
            <a:bodyPr wrap="none" lIns="121899" tIns="60950" rIns="121899" bIns="60950">
              <a:spAutoFit/>
            </a:bodyPr>
            <a:lstStyle/>
            <a:p>
              <a:pPr algn="r"/>
              <a:r>
                <a:rPr lang="zh-CN" altLang="en-US" b="1" dirty="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单击此处编辑标题</a:t>
              </a:r>
              <a:endParaRPr lang="en-US" b="1" dirty="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18" name="出自【趣你的PPT】(微信:qunideppt)：最优质的PPT资源库"/>
            <p:cNvSpPr/>
            <p:nvPr/>
          </p:nvSpPr>
          <p:spPr>
            <a:xfrm>
              <a:off x="4770867" y="3938166"/>
              <a:ext cx="27225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本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模版所有图形线条及其相应素材均可自由编辑、改色、替换</a:t>
              </a: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316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02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6"/>
          <p:cNvGrpSpPr/>
          <p:nvPr/>
        </p:nvGrpSpPr>
        <p:grpSpPr>
          <a:xfrm>
            <a:off x="1579623" y="1914026"/>
            <a:ext cx="1316724" cy="1462095"/>
            <a:chOff x="1044013" y="942906"/>
            <a:chExt cx="1316724" cy="1462095"/>
          </a:xfrm>
          <a:solidFill>
            <a:srgbClr val="D8DAE8"/>
          </a:solidFill>
        </p:grpSpPr>
        <p:sp>
          <p:nvSpPr>
            <p:cNvPr id="12" name="Freeform 1"/>
            <p:cNvSpPr>
              <a:spLocks noChangeArrowheads="1"/>
            </p:cNvSpPr>
            <p:nvPr/>
          </p:nvSpPr>
          <p:spPr bwMode="auto">
            <a:xfrm>
              <a:off x="1235045" y="942906"/>
              <a:ext cx="872225" cy="944911"/>
            </a:xfrm>
            <a:custGeom>
              <a:avLst/>
              <a:gdLst>
                <a:gd name="T0" fmla="*/ 1038 w 4126"/>
                <a:gd name="T1" fmla="*/ 4471 h 4472"/>
                <a:gd name="T2" fmla="*/ 1038 w 4126"/>
                <a:gd name="T3" fmla="*/ 4471 h 4472"/>
                <a:gd name="T4" fmla="*/ 532 w 4126"/>
                <a:gd name="T5" fmla="*/ 3593 h 4472"/>
                <a:gd name="T6" fmla="*/ 319 w 4126"/>
                <a:gd name="T7" fmla="*/ 3699 h 4472"/>
                <a:gd name="T8" fmla="*/ 26 w 4126"/>
                <a:gd name="T9" fmla="*/ 3486 h 4472"/>
                <a:gd name="T10" fmla="*/ 452 w 4126"/>
                <a:gd name="T11" fmla="*/ 265 h 4472"/>
                <a:gd name="T12" fmla="*/ 798 w 4126"/>
                <a:gd name="T13" fmla="*/ 52 h 4472"/>
                <a:gd name="T14" fmla="*/ 3779 w 4126"/>
                <a:gd name="T15" fmla="*/ 1303 h 4472"/>
                <a:gd name="T16" fmla="*/ 3832 w 4126"/>
                <a:gd name="T17" fmla="*/ 1677 h 4472"/>
                <a:gd name="T18" fmla="*/ 3619 w 4126"/>
                <a:gd name="T19" fmla="*/ 1809 h 4472"/>
                <a:gd name="T20" fmla="*/ 4125 w 4126"/>
                <a:gd name="T21" fmla="*/ 2687 h 4472"/>
                <a:gd name="T22" fmla="*/ 1038 w 4126"/>
                <a:gd name="T23" fmla="*/ 4471 h 4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2">
                  <a:moveTo>
                    <a:pt x="1038" y="4471"/>
                  </a:moveTo>
                  <a:lnTo>
                    <a:pt x="1038" y="4471"/>
                  </a:lnTo>
                  <a:cubicBezTo>
                    <a:pt x="532" y="3593"/>
                    <a:pt x="532" y="3593"/>
                    <a:pt x="532" y="3593"/>
                  </a:cubicBezTo>
                  <a:cubicBezTo>
                    <a:pt x="319" y="3699"/>
                    <a:pt x="319" y="3699"/>
                    <a:pt x="319" y="3699"/>
                  </a:cubicBezTo>
                  <a:cubicBezTo>
                    <a:pt x="159" y="3806"/>
                    <a:pt x="0" y="3672"/>
                    <a:pt x="26" y="3486"/>
                  </a:cubicBezTo>
                  <a:cubicBezTo>
                    <a:pt x="452" y="265"/>
                    <a:pt x="452" y="265"/>
                    <a:pt x="452" y="265"/>
                  </a:cubicBezTo>
                  <a:cubicBezTo>
                    <a:pt x="478" y="80"/>
                    <a:pt x="611" y="0"/>
                    <a:pt x="798" y="52"/>
                  </a:cubicBezTo>
                  <a:cubicBezTo>
                    <a:pt x="3779" y="1303"/>
                    <a:pt x="3779" y="1303"/>
                    <a:pt x="3779" y="1303"/>
                  </a:cubicBezTo>
                  <a:cubicBezTo>
                    <a:pt x="3965" y="1384"/>
                    <a:pt x="3991" y="1596"/>
                    <a:pt x="3832" y="1677"/>
                  </a:cubicBezTo>
                  <a:cubicBezTo>
                    <a:pt x="3619" y="1809"/>
                    <a:pt x="3619" y="1809"/>
                    <a:pt x="3619" y="1809"/>
                  </a:cubicBezTo>
                  <a:cubicBezTo>
                    <a:pt x="4125" y="2687"/>
                    <a:pt x="4125" y="2687"/>
                    <a:pt x="4125" y="2687"/>
                  </a:cubicBezTo>
                  <a:cubicBezTo>
                    <a:pt x="3087" y="3273"/>
                    <a:pt x="2075" y="3858"/>
                    <a:pt x="1038" y="447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7"/>
            <p:cNvSpPr>
              <a:spLocks noChangeArrowheads="1"/>
            </p:cNvSpPr>
            <p:nvPr/>
          </p:nvSpPr>
          <p:spPr bwMode="auto">
            <a:xfrm>
              <a:off x="1044013" y="1184259"/>
              <a:ext cx="1316724" cy="1220742"/>
            </a:xfrm>
            <a:custGeom>
              <a:avLst/>
              <a:gdLst>
                <a:gd name="T0" fmla="*/ 0 w 6230"/>
                <a:gd name="T1" fmla="*/ 3593 h 5776"/>
                <a:gd name="T2" fmla="*/ 6229 w 6230"/>
                <a:gd name="T3" fmla="*/ 0 h 5776"/>
                <a:gd name="T4" fmla="*/ 6229 w 6230"/>
                <a:gd name="T5" fmla="*/ 4338 h 5776"/>
                <a:gd name="T6" fmla="*/ 3780 w 6230"/>
                <a:gd name="T7" fmla="*/ 5775 h 5776"/>
                <a:gd name="T8" fmla="*/ 0 w 6230"/>
                <a:gd name="T9" fmla="*/ 3593 h 5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6">
                  <a:moveTo>
                    <a:pt x="0" y="3593"/>
                  </a:moveTo>
                  <a:lnTo>
                    <a:pt x="6229" y="0"/>
                  </a:lnTo>
                  <a:lnTo>
                    <a:pt x="6229" y="4338"/>
                  </a:lnTo>
                  <a:lnTo>
                    <a:pt x="3780" y="5775"/>
                  </a:lnTo>
                  <a:lnTo>
                    <a:pt x="0" y="359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9"/>
          <p:cNvGrpSpPr/>
          <p:nvPr/>
        </p:nvGrpSpPr>
        <p:grpSpPr>
          <a:xfrm>
            <a:off x="848109" y="2959578"/>
            <a:ext cx="1502165" cy="1518939"/>
            <a:chOff x="312499" y="1988458"/>
            <a:chExt cx="1502165" cy="1518939"/>
          </a:xfrm>
          <a:solidFill>
            <a:srgbClr val="AFB6B7"/>
          </a:solidFill>
        </p:grpSpPr>
        <p:sp>
          <p:nvSpPr>
            <p:cNvPr id="15" name="Freeform 2"/>
            <p:cNvSpPr>
              <a:spLocks noChangeArrowheads="1"/>
            </p:cNvSpPr>
            <p:nvPr/>
          </p:nvSpPr>
          <p:spPr bwMode="auto">
            <a:xfrm>
              <a:off x="312499" y="2264290"/>
              <a:ext cx="861043" cy="967275"/>
            </a:xfrm>
            <a:custGeom>
              <a:avLst/>
              <a:gdLst>
                <a:gd name="T0" fmla="*/ 4072 w 4073"/>
                <a:gd name="T1" fmla="*/ 4071 h 4578"/>
                <a:gd name="T2" fmla="*/ 4072 w 4073"/>
                <a:gd name="T3" fmla="*/ 4071 h 4578"/>
                <a:gd name="T4" fmla="*/ 3061 w 4073"/>
                <a:gd name="T5" fmla="*/ 4071 h 4578"/>
                <a:gd name="T6" fmla="*/ 3061 w 4073"/>
                <a:gd name="T7" fmla="*/ 4310 h 4578"/>
                <a:gd name="T8" fmla="*/ 2714 w 4073"/>
                <a:gd name="T9" fmla="*/ 4470 h 4578"/>
                <a:gd name="T10" fmla="*/ 159 w 4073"/>
                <a:gd name="T11" fmla="*/ 2500 h 4578"/>
                <a:gd name="T12" fmla="*/ 159 w 4073"/>
                <a:gd name="T13" fmla="*/ 2076 h 4578"/>
                <a:gd name="T14" fmla="*/ 2714 w 4073"/>
                <a:gd name="T15" fmla="*/ 107 h 4578"/>
                <a:gd name="T16" fmla="*/ 3061 w 4073"/>
                <a:gd name="T17" fmla="*/ 266 h 4578"/>
                <a:gd name="T18" fmla="*/ 3061 w 4073"/>
                <a:gd name="T19" fmla="*/ 505 h 4578"/>
                <a:gd name="T20" fmla="*/ 4072 w 4073"/>
                <a:gd name="T21" fmla="*/ 505 h 4578"/>
                <a:gd name="T22" fmla="*/ 4072 w 4073"/>
                <a:gd name="T23" fmla="*/ 4071 h 4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73" h="4578">
                  <a:moveTo>
                    <a:pt x="4072" y="4071"/>
                  </a:moveTo>
                  <a:lnTo>
                    <a:pt x="4072" y="4071"/>
                  </a:lnTo>
                  <a:cubicBezTo>
                    <a:pt x="3061" y="4071"/>
                    <a:pt x="3061" y="4071"/>
                    <a:pt x="3061" y="4071"/>
                  </a:cubicBezTo>
                  <a:cubicBezTo>
                    <a:pt x="3061" y="4310"/>
                    <a:pt x="3061" y="4310"/>
                    <a:pt x="3061" y="4310"/>
                  </a:cubicBezTo>
                  <a:cubicBezTo>
                    <a:pt x="3061" y="4497"/>
                    <a:pt x="2874" y="4577"/>
                    <a:pt x="2714" y="4470"/>
                  </a:cubicBezTo>
                  <a:cubicBezTo>
                    <a:pt x="159" y="2500"/>
                    <a:pt x="159" y="2500"/>
                    <a:pt x="159" y="2500"/>
                  </a:cubicBezTo>
                  <a:cubicBezTo>
                    <a:pt x="0" y="2368"/>
                    <a:pt x="0" y="2209"/>
                    <a:pt x="159" y="2076"/>
                  </a:cubicBezTo>
                  <a:cubicBezTo>
                    <a:pt x="2714" y="107"/>
                    <a:pt x="2714" y="107"/>
                    <a:pt x="2714" y="107"/>
                  </a:cubicBezTo>
                  <a:cubicBezTo>
                    <a:pt x="2874" y="0"/>
                    <a:pt x="3061" y="79"/>
                    <a:pt x="3061" y="266"/>
                  </a:cubicBezTo>
                  <a:cubicBezTo>
                    <a:pt x="3061" y="505"/>
                    <a:pt x="3061" y="505"/>
                    <a:pt x="3061" y="505"/>
                  </a:cubicBezTo>
                  <a:cubicBezTo>
                    <a:pt x="4072" y="505"/>
                    <a:pt x="4072" y="505"/>
                    <a:pt x="4072" y="505"/>
                  </a:cubicBezTo>
                  <a:cubicBezTo>
                    <a:pt x="4072" y="1703"/>
                    <a:pt x="4072" y="2874"/>
                    <a:pt x="4072" y="407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8"/>
            <p:cNvSpPr>
              <a:spLocks noChangeArrowheads="1"/>
            </p:cNvSpPr>
            <p:nvPr/>
          </p:nvSpPr>
          <p:spPr bwMode="auto">
            <a:xfrm>
              <a:off x="1021648" y="1988458"/>
              <a:ext cx="793016" cy="1518939"/>
            </a:xfrm>
            <a:custGeom>
              <a:avLst/>
              <a:gdLst>
                <a:gd name="T0" fmla="*/ 0 w 3754"/>
                <a:gd name="T1" fmla="*/ 7186 h 7187"/>
                <a:gd name="T2" fmla="*/ 0 w 3754"/>
                <a:gd name="T3" fmla="*/ 0 h 7187"/>
                <a:gd name="T4" fmla="*/ 3753 w 3754"/>
                <a:gd name="T5" fmla="*/ 2183 h 7187"/>
                <a:gd name="T6" fmla="*/ 3753 w 3754"/>
                <a:gd name="T7" fmla="*/ 5003 h 7187"/>
                <a:gd name="T8" fmla="*/ 0 w 3754"/>
                <a:gd name="T9" fmla="*/ 7186 h 7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4" h="7187">
                  <a:moveTo>
                    <a:pt x="0" y="7186"/>
                  </a:moveTo>
                  <a:lnTo>
                    <a:pt x="0" y="0"/>
                  </a:lnTo>
                  <a:lnTo>
                    <a:pt x="3753" y="2183"/>
                  </a:lnTo>
                  <a:lnTo>
                    <a:pt x="3753" y="5003"/>
                  </a:lnTo>
                  <a:lnTo>
                    <a:pt x="0" y="718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>
            <a:off x="1579623" y="4061973"/>
            <a:ext cx="1316724" cy="1462096"/>
            <a:chOff x="1044013" y="3090853"/>
            <a:chExt cx="1316724" cy="1462096"/>
          </a:xfrm>
          <a:solidFill>
            <a:srgbClr val="D8DAE8"/>
          </a:solidFill>
        </p:grpSpPr>
        <p:sp>
          <p:nvSpPr>
            <p:cNvPr id="18" name="Freeform 3"/>
            <p:cNvSpPr>
              <a:spLocks noChangeArrowheads="1"/>
            </p:cNvSpPr>
            <p:nvPr/>
          </p:nvSpPr>
          <p:spPr bwMode="auto">
            <a:xfrm>
              <a:off x="1235045" y="3608038"/>
              <a:ext cx="872225" cy="944911"/>
            </a:xfrm>
            <a:custGeom>
              <a:avLst/>
              <a:gdLst>
                <a:gd name="T0" fmla="*/ 4125 w 4126"/>
                <a:gd name="T1" fmla="*/ 1784 h 4473"/>
                <a:gd name="T2" fmla="*/ 4125 w 4126"/>
                <a:gd name="T3" fmla="*/ 1784 h 4473"/>
                <a:gd name="T4" fmla="*/ 3619 w 4126"/>
                <a:gd name="T5" fmla="*/ 2662 h 4473"/>
                <a:gd name="T6" fmla="*/ 3832 w 4126"/>
                <a:gd name="T7" fmla="*/ 2795 h 4473"/>
                <a:gd name="T8" fmla="*/ 3779 w 4126"/>
                <a:gd name="T9" fmla="*/ 3168 h 4473"/>
                <a:gd name="T10" fmla="*/ 798 w 4126"/>
                <a:gd name="T11" fmla="*/ 4419 h 4473"/>
                <a:gd name="T12" fmla="*/ 452 w 4126"/>
                <a:gd name="T13" fmla="*/ 4206 h 4473"/>
                <a:gd name="T14" fmla="*/ 26 w 4126"/>
                <a:gd name="T15" fmla="*/ 986 h 4473"/>
                <a:gd name="T16" fmla="*/ 319 w 4126"/>
                <a:gd name="T17" fmla="*/ 773 h 4473"/>
                <a:gd name="T18" fmla="*/ 532 w 4126"/>
                <a:gd name="T19" fmla="*/ 879 h 4473"/>
                <a:gd name="T20" fmla="*/ 1038 w 4126"/>
                <a:gd name="T21" fmla="*/ 0 h 4473"/>
                <a:gd name="T22" fmla="*/ 4125 w 4126"/>
                <a:gd name="T23" fmla="*/ 1784 h 4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3">
                  <a:moveTo>
                    <a:pt x="4125" y="1784"/>
                  </a:moveTo>
                  <a:lnTo>
                    <a:pt x="4125" y="1784"/>
                  </a:lnTo>
                  <a:cubicBezTo>
                    <a:pt x="3619" y="2662"/>
                    <a:pt x="3619" y="2662"/>
                    <a:pt x="3619" y="2662"/>
                  </a:cubicBezTo>
                  <a:cubicBezTo>
                    <a:pt x="3832" y="2795"/>
                    <a:pt x="3832" y="2795"/>
                    <a:pt x="3832" y="2795"/>
                  </a:cubicBezTo>
                  <a:cubicBezTo>
                    <a:pt x="3991" y="2875"/>
                    <a:pt x="3965" y="3088"/>
                    <a:pt x="3779" y="3168"/>
                  </a:cubicBezTo>
                  <a:cubicBezTo>
                    <a:pt x="798" y="4419"/>
                    <a:pt x="798" y="4419"/>
                    <a:pt x="798" y="4419"/>
                  </a:cubicBezTo>
                  <a:cubicBezTo>
                    <a:pt x="611" y="4472"/>
                    <a:pt x="478" y="4392"/>
                    <a:pt x="452" y="4206"/>
                  </a:cubicBezTo>
                  <a:cubicBezTo>
                    <a:pt x="26" y="986"/>
                    <a:pt x="26" y="986"/>
                    <a:pt x="26" y="986"/>
                  </a:cubicBezTo>
                  <a:cubicBezTo>
                    <a:pt x="0" y="799"/>
                    <a:pt x="159" y="666"/>
                    <a:pt x="319" y="773"/>
                  </a:cubicBezTo>
                  <a:cubicBezTo>
                    <a:pt x="532" y="879"/>
                    <a:pt x="532" y="879"/>
                    <a:pt x="532" y="879"/>
                  </a:cubicBezTo>
                  <a:cubicBezTo>
                    <a:pt x="1038" y="0"/>
                    <a:pt x="1038" y="0"/>
                    <a:pt x="1038" y="0"/>
                  </a:cubicBezTo>
                  <a:cubicBezTo>
                    <a:pt x="2075" y="613"/>
                    <a:pt x="3087" y="1199"/>
                    <a:pt x="4125" y="178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9"/>
            <p:cNvSpPr>
              <a:spLocks noChangeArrowheads="1"/>
            </p:cNvSpPr>
            <p:nvPr/>
          </p:nvSpPr>
          <p:spPr bwMode="auto">
            <a:xfrm>
              <a:off x="1044013" y="3090853"/>
              <a:ext cx="1316724" cy="1220742"/>
            </a:xfrm>
            <a:custGeom>
              <a:avLst/>
              <a:gdLst>
                <a:gd name="T0" fmla="*/ 6229 w 6230"/>
                <a:gd name="T1" fmla="*/ 5776 h 5777"/>
                <a:gd name="T2" fmla="*/ 0 w 6230"/>
                <a:gd name="T3" fmla="*/ 2183 h 5777"/>
                <a:gd name="T4" fmla="*/ 3780 w 6230"/>
                <a:gd name="T5" fmla="*/ 0 h 5777"/>
                <a:gd name="T6" fmla="*/ 6229 w 6230"/>
                <a:gd name="T7" fmla="*/ 1437 h 5777"/>
                <a:gd name="T8" fmla="*/ 6229 w 6230"/>
                <a:gd name="T9" fmla="*/ 5776 h 5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7">
                  <a:moveTo>
                    <a:pt x="6229" y="5776"/>
                  </a:moveTo>
                  <a:lnTo>
                    <a:pt x="0" y="2183"/>
                  </a:lnTo>
                  <a:lnTo>
                    <a:pt x="3780" y="0"/>
                  </a:lnTo>
                  <a:lnTo>
                    <a:pt x="6229" y="1437"/>
                  </a:lnTo>
                  <a:lnTo>
                    <a:pt x="6229" y="57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5"/>
          <p:cNvGrpSpPr/>
          <p:nvPr/>
        </p:nvGrpSpPr>
        <p:grpSpPr>
          <a:xfrm>
            <a:off x="2951328" y="4061973"/>
            <a:ext cx="1316724" cy="1462096"/>
            <a:chOff x="2415718" y="3090853"/>
            <a:chExt cx="1316724" cy="1462096"/>
          </a:xfrm>
          <a:solidFill>
            <a:srgbClr val="AFB6B7"/>
          </a:solidFill>
        </p:grpSpPr>
        <p:sp>
          <p:nvSpPr>
            <p:cNvPr id="25" name="Freeform 4"/>
            <p:cNvSpPr>
              <a:spLocks noChangeArrowheads="1"/>
            </p:cNvSpPr>
            <p:nvPr/>
          </p:nvSpPr>
          <p:spPr bwMode="auto">
            <a:xfrm>
              <a:off x="2669185" y="3608038"/>
              <a:ext cx="872225" cy="944911"/>
            </a:xfrm>
            <a:custGeom>
              <a:avLst/>
              <a:gdLst>
                <a:gd name="T0" fmla="*/ 3087 w 4126"/>
                <a:gd name="T1" fmla="*/ 0 h 4473"/>
                <a:gd name="T2" fmla="*/ 3087 w 4126"/>
                <a:gd name="T3" fmla="*/ 0 h 4473"/>
                <a:gd name="T4" fmla="*/ 3592 w 4126"/>
                <a:gd name="T5" fmla="*/ 879 h 4473"/>
                <a:gd name="T6" fmla="*/ 3805 w 4126"/>
                <a:gd name="T7" fmla="*/ 773 h 4473"/>
                <a:gd name="T8" fmla="*/ 4098 w 4126"/>
                <a:gd name="T9" fmla="*/ 986 h 4473"/>
                <a:gd name="T10" fmla="*/ 3672 w 4126"/>
                <a:gd name="T11" fmla="*/ 4206 h 4473"/>
                <a:gd name="T12" fmla="*/ 3327 w 4126"/>
                <a:gd name="T13" fmla="*/ 4419 h 4473"/>
                <a:gd name="T14" fmla="*/ 346 w 4126"/>
                <a:gd name="T15" fmla="*/ 3168 h 4473"/>
                <a:gd name="T16" fmla="*/ 292 w 4126"/>
                <a:gd name="T17" fmla="*/ 2795 h 4473"/>
                <a:gd name="T18" fmla="*/ 505 w 4126"/>
                <a:gd name="T19" fmla="*/ 2662 h 4473"/>
                <a:gd name="T20" fmla="*/ 0 w 4126"/>
                <a:gd name="T21" fmla="*/ 1784 h 4473"/>
                <a:gd name="T22" fmla="*/ 3087 w 4126"/>
                <a:gd name="T23" fmla="*/ 0 h 4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3">
                  <a:moveTo>
                    <a:pt x="3087" y="0"/>
                  </a:moveTo>
                  <a:lnTo>
                    <a:pt x="3087" y="0"/>
                  </a:lnTo>
                  <a:cubicBezTo>
                    <a:pt x="3592" y="879"/>
                    <a:pt x="3592" y="879"/>
                    <a:pt x="3592" y="879"/>
                  </a:cubicBezTo>
                  <a:cubicBezTo>
                    <a:pt x="3805" y="773"/>
                    <a:pt x="3805" y="773"/>
                    <a:pt x="3805" y="773"/>
                  </a:cubicBezTo>
                  <a:cubicBezTo>
                    <a:pt x="3965" y="666"/>
                    <a:pt x="4125" y="799"/>
                    <a:pt x="4098" y="986"/>
                  </a:cubicBezTo>
                  <a:cubicBezTo>
                    <a:pt x="3672" y="4206"/>
                    <a:pt x="3672" y="4206"/>
                    <a:pt x="3672" y="4206"/>
                  </a:cubicBezTo>
                  <a:cubicBezTo>
                    <a:pt x="3646" y="4392"/>
                    <a:pt x="3513" y="4472"/>
                    <a:pt x="3327" y="4419"/>
                  </a:cubicBezTo>
                  <a:cubicBezTo>
                    <a:pt x="346" y="3168"/>
                    <a:pt x="346" y="3168"/>
                    <a:pt x="346" y="3168"/>
                  </a:cubicBezTo>
                  <a:cubicBezTo>
                    <a:pt x="159" y="3088"/>
                    <a:pt x="133" y="2875"/>
                    <a:pt x="292" y="2795"/>
                  </a:cubicBezTo>
                  <a:cubicBezTo>
                    <a:pt x="505" y="2662"/>
                    <a:pt x="505" y="2662"/>
                    <a:pt x="505" y="2662"/>
                  </a:cubicBezTo>
                  <a:cubicBezTo>
                    <a:pt x="0" y="1784"/>
                    <a:pt x="0" y="1784"/>
                    <a:pt x="0" y="1784"/>
                  </a:cubicBezTo>
                  <a:cubicBezTo>
                    <a:pt x="1011" y="1199"/>
                    <a:pt x="2049" y="613"/>
                    <a:pt x="3087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10"/>
            <p:cNvSpPr>
              <a:spLocks noChangeArrowheads="1"/>
            </p:cNvSpPr>
            <p:nvPr/>
          </p:nvSpPr>
          <p:spPr bwMode="auto">
            <a:xfrm>
              <a:off x="2415718" y="3090853"/>
              <a:ext cx="1316724" cy="1220742"/>
            </a:xfrm>
            <a:custGeom>
              <a:avLst/>
              <a:gdLst>
                <a:gd name="T0" fmla="*/ 6229 w 6230"/>
                <a:gd name="T1" fmla="*/ 2183 h 5777"/>
                <a:gd name="T2" fmla="*/ 0 w 6230"/>
                <a:gd name="T3" fmla="*/ 5776 h 5777"/>
                <a:gd name="T4" fmla="*/ 0 w 6230"/>
                <a:gd name="T5" fmla="*/ 1437 h 5777"/>
                <a:gd name="T6" fmla="*/ 2449 w 6230"/>
                <a:gd name="T7" fmla="*/ 0 h 5777"/>
                <a:gd name="T8" fmla="*/ 6229 w 6230"/>
                <a:gd name="T9" fmla="*/ 2183 h 5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7">
                  <a:moveTo>
                    <a:pt x="6229" y="2183"/>
                  </a:moveTo>
                  <a:lnTo>
                    <a:pt x="0" y="5776"/>
                  </a:lnTo>
                  <a:lnTo>
                    <a:pt x="0" y="1437"/>
                  </a:lnTo>
                  <a:lnTo>
                    <a:pt x="2449" y="0"/>
                  </a:lnTo>
                  <a:lnTo>
                    <a:pt x="6229" y="218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8"/>
          <p:cNvGrpSpPr/>
          <p:nvPr/>
        </p:nvGrpSpPr>
        <p:grpSpPr>
          <a:xfrm>
            <a:off x="3497400" y="2959578"/>
            <a:ext cx="1502166" cy="1518939"/>
            <a:chOff x="2961790" y="1988458"/>
            <a:chExt cx="1502166" cy="1518939"/>
          </a:xfrm>
          <a:solidFill>
            <a:srgbClr val="D8DAE8"/>
          </a:solidFill>
        </p:grpSpPr>
        <p:sp>
          <p:nvSpPr>
            <p:cNvPr id="28" name="Freeform 5"/>
            <p:cNvSpPr>
              <a:spLocks noChangeArrowheads="1"/>
            </p:cNvSpPr>
            <p:nvPr/>
          </p:nvSpPr>
          <p:spPr bwMode="auto">
            <a:xfrm>
              <a:off x="3602913" y="2264290"/>
              <a:ext cx="861043" cy="967275"/>
            </a:xfrm>
            <a:custGeom>
              <a:avLst/>
              <a:gdLst>
                <a:gd name="T0" fmla="*/ 0 w 4073"/>
                <a:gd name="T1" fmla="*/ 505 h 4578"/>
                <a:gd name="T2" fmla="*/ 0 w 4073"/>
                <a:gd name="T3" fmla="*/ 505 h 4578"/>
                <a:gd name="T4" fmla="*/ 1011 w 4073"/>
                <a:gd name="T5" fmla="*/ 505 h 4578"/>
                <a:gd name="T6" fmla="*/ 1011 w 4073"/>
                <a:gd name="T7" fmla="*/ 266 h 4578"/>
                <a:gd name="T8" fmla="*/ 1357 w 4073"/>
                <a:gd name="T9" fmla="*/ 107 h 4578"/>
                <a:gd name="T10" fmla="*/ 3912 w 4073"/>
                <a:gd name="T11" fmla="*/ 2076 h 4578"/>
                <a:gd name="T12" fmla="*/ 3912 w 4073"/>
                <a:gd name="T13" fmla="*/ 2500 h 4578"/>
                <a:gd name="T14" fmla="*/ 1357 w 4073"/>
                <a:gd name="T15" fmla="*/ 4470 h 4578"/>
                <a:gd name="T16" fmla="*/ 1011 w 4073"/>
                <a:gd name="T17" fmla="*/ 4310 h 4578"/>
                <a:gd name="T18" fmla="*/ 1011 w 4073"/>
                <a:gd name="T19" fmla="*/ 4071 h 4578"/>
                <a:gd name="T20" fmla="*/ 0 w 4073"/>
                <a:gd name="T21" fmla="*/ 4071 h 4578"/>
                <a:gd name="T22" fmla="*/ 0 w 4073"/>
                <a:gd name="T23" fmla="*/ 505 h 4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73" h="4578">
                  <a:moveTo>
                    <a:pt x="0" y="505"/>
                  </a:moveTo>
                  <a:lnTo>
                    <a:pt x="0" y="505"/>
                  </a:lnTo>
                  <a:cubicBezTo>
                    <a:pt x="1011" y="505"/>
                    <a:pt x="1011" y="505"/>
                    <a:pt x="1011" y="505"/>
                  </a:cubicBezTo>
                  <a:cubicBezTo>
                    <a:pt x="1011" y="266"/>
                    <a:pt x="1011" y="266"/>
                    <a:pt x="1011" y="266"/>
                  </a:cubicBezTo>
                  <a:cubicBezTo>
                    <a:pt x="1011" y="79"/>
                    <a:pt x="1197" y="0"/>
                    <a:pt x="1357" y="107"/>
                  </a:cubicBezTo>
                  <a:cubicBezTo>
                    <a:pt x="3912" y="2076"/>
                    <a:pt x="3912" y="2076"/>
                    <a:pt x="3912" y="2076"/>
                  </a:cubicBezTo>
                  <a:cubicBezTo>
                    <a:pt x="4072" y="2209"/>
                    <a:pt x="4072" y="2368"/>
                    <a:pt x="3912" y="2500"/>
                  </a:cubicBezTo>
                  <a:cubicBezTo>
                    <a:pt x="1357" y="4470"/>
                    <a:pt x="1357" y="4470"/>
                    <a:pt x="1357" y="4470"/>
                  </a:cubicBezTo>
                  <a:cubicBezTo>
                    <a:pt x="1197" y="4577"/>
                    <a:pt x="1011" y="4497"/>
                    <a:pt x="1011" y="4310"/>
                  </a:cubicBezTo>
                  <a:cubicBezTo>
                    <a:pt x="1011" y="4071"/>
                    <a:pt x="1011" y="4071"/>
                    <a:pt x="1011" y="4071"/>
                  </a:cubicBezTo>
                  <a:cubicBezTo>
                    <a:pt x="0" y="4071"/>
                    <a:pt x="0" y="4071"/>
                    <a:pt x="0" y="4071"/>
                  </a:cubicBezTo>
                  <a:cubicBezTo>
                    <a:pt x="0" y="2874"/>
                    <a:pt x="0" y="1703"/>
                    <a:pt x="0" y="5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11"/>
            <p:cNvSpPr>
              <a:spLocks noChangeArrowheads="1"/>
            </p:cNvSpPr>
            <p:nvPr/>
          </p:nvSpPr>
          <p:spPr bwMode="auto">
            <a:xfrm>
              <a:off x="2961790" y="1988458"/>
              <a:ext cx="793016" cy="1518939"/>
            </a:xfrm>
            <a:custGeom>
              <a:avLst/>
              <a:gdLst>
                <a:gd name="T0" fmla="*/ 3752 w 3753"/>
                <a:gd name="T1" fmla="*/ 0 h 7187"/>
                <a:gd name="T2" fmla="*/ 3752 w 3753"/>
                <a:gd name="T3" fmla="*/ 7186 h 7187"/>
                <a:gd name="T4" fmla="*/ 0 w 3753"/>
                <a:gd name="T5" fmla="*/ 5003 h 7187"/>
                <a:gd name="T6" fmla="*/ 0 w 3753"/>
                <a:gd name="T7" fmla="*/ 2183 h 7187"/>
                <a:gd name="T8" fmla="*/ 3752 w 3753"/>
                <a:gd name="T9" fmla="*/ 0 h 7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3" h="7187">
                  <a:moveTo>
                    <a:pt x="3752" y="0"/>
                  </a:moveTo>
                  <a:lnTo>
                    <a:pt x="3752" y="7186"/>
                  </a:lnTo>
                  <a:lnTo>
                    <a:pt x="0" y="5003"/>
                  </a:lnTo>
                  <a:lnTo>
                    <a:pt x="0" y="2183"/>
                  </a:lnTo>
                  <a:lnTo>
                    <a:pt x="375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1"/>
          <p:cNvGrpSpPr/>
          <p:nvPr/>
        </p:nvGrpSpPr>
        <p:grpSpPr>
          <a:xfrm>
            <a:off x="2951328" y="1914026"/>
            <a:ext cx="1316724" cy="1462095"/>
            <a:chOff x="2415718" y="942906"/>
            <a:chExt cx="1316724" cy="1462095"/>
          </a:xfrm>
          <a:solidFill>
            <a:srgbClr val="AFB6B7"/>
          </a:solidFill>
        </p:grpSpPr>
        <p:sp>
          <p:nvSpPr>
            <p:cNvPr id="31" name="Freeform 6"/>
            <p:cNvSpPr>
              <a:spLocks noChangeArrowheads="1"/>
            </p:cNvSpPr>
            <p:nvPr/>
          </p:nvSpPr>
          <p:spPr bwMode="auto">
            <a:xfrm>
              <a:off x="2669185" y="942906"/>
              <a:ext cx="872225" cy="944911"/>
            </a:xfrm>
            <a:custGeom>
              <a:avLst/>
              <a:gdLst>
                <a:gd name="T0" fmla="*/ 0 w 4126"/>
                <a:gd name="T1" fmla="*/ 2687 h 4472"/>
                <a:gd name="T2" fmla="*/ 0 w 4126"/>
                <a:gd name="T3" fmla="*/ 2687 h 4472"/>
                <a:gd name="T4" fmla="*/ 505 w 4126"/>
                <a:gd name="T5" fmla="*/ 1809 h 4472"/>
                <a:gd name="T6" fmla="*/ 292 w 4126"/>
                <a:gd name="T7" fmla="*/ 1677 h 4472"/>
                <a:gd name="T8" fmla="*/ 346 w 4126"/>
                <a:gd name="T9" fmla="*/ 1303 h 4472"/>
                <a:gd name="T10" fmla="*/ 3327 w 4126"/>
                <a:gd name="T11" fmla="*/ 52 h 4472"/>
                <a:gd name="T12" fmla="*/ 3672 w 4126"/>
                <a:gd name="T13" fmla="*/ 265 h 4472"/>
                <a:gd name="T14" fmla="*/ 4098 w 4126"/>
                <a:gd name="T15" fmla="*/ 3486 h 4472"/>
                <a:gd name="T16" fmla="*/ 3805 w 4126"/>
                <a:gd name="T17" fmla="*/ 3699 h 4472"/>
                <a:gd name="T18" fmla="*/ 3592 w 4126"/>
                <a:gd name="T19" fmla="*/ 3593 h 4472"/>
                <a:gd name="T20" fmla="*/ 3087 w 4126"/>
                <a:gd name="T21" fmla="*/ 4471 h 4472"/>
                <a:gd name="T22" fmla="*/ 0 w 4126"/>
                <a:gd name="T23" fmla="*/ 2687 h 4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2">
                  <a:moveTo>
                    <a:pt x="0" y="2687"/>
                  </a:moveTo>
                  <a:lnTo>
                    <a:pt x="0" y="2687"/>
                  </a:lnTo>
                  <a:cubicBezTo>
                    <a:pt x="505" y="1809"/>
                    <a:pt x="505" y="1809"/>
                    <a:pt x="505" y="1809"/>
                  </a:cubicBezTo>
                  <a:cubicBezTo>
                    <a:pt x="292" y="1677"/>
                    <a:pt x="292" y="1677"/>
                    <a:pt x="292" y="1677"/>
                  </a:cubicBezTo>
                  <a:cubicBezTo>
                    <a:pt x="133" y="1596"/>
                    <a:pt x="159" y="1384"/>
                    <a:pt x="346" y="1303"/>
                  </a:cubicBezTo>
                  <a:cubicBezTo>
                    <a:pt x="3327" y="52"/>
                    <a:pt x="3327" y="52"/>
                    <a:pt x="3327" y="52"/>
                  </a:cubicBezTo>
                  <a:cubicBezTo>
                    <a:pt x="3513" y="0"/>
                    <a:pt x="3646" y="80"/>
                    <a:pt x="3672" y="265"/>
                  </a:cubicBezTo>
                  <a:cubicBezTo>
                    <a:pt x="4098" y="3486"/>
                    <a:pt x="4098" y="3486"/>
                    <a:pt x="4098" y="3486"/>
                  </a:cubicBezTo>
                  <a:cubicBezTo>
                    <a:pt x="4125" y="3672"/>
                    <a:pt x="3965" y="3806"/>
                    <a:pt x="3805" y="3699"/>
                  </a:cubicBezTo>
                  <a:cubicBezTo>
                    <a:pt x="3592" y="3593"/>
                    <a:pt x="3592" y="3593"/>
                    <a:pt x="3592" y="3593"/>
                  </a:cubicBezTo>
                  <a:cubicBezTo>
                    <a:pt x="3087" y="4471"/>
                    <a:pt x="3087" y="4471"/>
                    <a:pt x="3087" y="4471"/>
                  </a:cubicBezTo>
                  <a:cubicBezTo>
                    <a:pt x="2049" y="3858"/>
                    <a:pt x="1037" y="3273"/>
                    <a:pt x="0" y="268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 noChangeArrowheads="1"/>
            </p:cNvSpPr>
            <p:nvPr/>
          </p:nvSpPr>
          <p:spPr bwMode="auto">
            <a:xfrm>
              <a:off x="2415718" y="1184259"/>
              <a:ext cx="1316724" cy="1220742"/>
            </a:xfrm>
            <a:custGeom>
              <a:avLst/>
              <a:gdLst>
                <a:gd name="T0" fmla="*/ 0 w 6230"/>
                <a:gd name="T1" fmla="*/ 0 h 5776"/>
                <a:gd name="T2" fmla="*/ 6229 w 6230"/>
                <a:gd name="T3" fmla="*/ 3593 h 5776"/>
                <a:gd name="T4" fmla="*/ 2449 w 6230"/>
                <a:gd name="T5" fmla="*/ 5775 h 5776"/>
                <a:gd name="T6" fmla="*/ 0 w 6230"/>
                <a:gd name="T7" fmla="*/ 4338 h 5776"/>
                <a:gd name="T8" fmla="*/ 0 w 6230"/>
                <a:gd name="T9" fmla="*/ 0 h 5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6">
                  <a:moveTo>
                    <a:pt x="0" y="0"/>
                  </a:moveTo>
                  <a:lnTo>
                    <a:pt x="6229" y="3593"/>
                  </a:lnTo>
                  <a:lnTo>
                    <a:pt x="2449" y="5775"/>
                  </a:lnTo>
                  <a:lnTo>
                    <a:pt x="0" y="4338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Freeform 13"/>
          <p:cNvSpPr>
            <a:spLocks noChangeArrowheads="1"/>
          </p:cNvSpPr>
          <p:nvPr/>
        </p:nvSpPr>
        <p:spPr bwMode="auto">
          <a:xfrm>
            <a:off x="2406187" y="3122654"/>
            <a:ext cx="1035302" cy="1191855"/>
          </a:xfrm>
          <a:custGeom>
            <a:avLst/>
            <a:gdLst>
              <a:gd name="T0" fmla="*/ 2449 w 4897"/>
              <a:gd name="T1" fmla="*/ 0 h 5642"/>
              <a:gd name="T2" fmla="*/ 3672 w 4897"/>
              <a:gd name="T3" fmla="*/ 691 h 5642"/>
              <a:gd name="T4" fmla="*/ 4896 w 4897"/>
              <a:gd name="T5" fmla="*/ 1410 h 5642"/>
              <a:gd name="T6" fmla="*/ 4896 w 4897"/>
              <a:gd name="T7" fmla="*/ 2821 h 5642"/>
              <a:gd name="T8" fmla="*/ 4896 w 4897"/>
              <a:gd name="T9" fmla="*/ 4230 h 5642"/>
              <a:gd name="T10" fmla="*/ 3672 w 4897"/>
              <a:gd name="T11" fmla="*/ 4949 h 5642"/>
              <a:gd name="T12" fmla="*/ 2449 w 4897"/>
              <a:gd name="T13" fmla="*/ 5641 h 5642"/>
              <a:gd name="T14" fmla="*/ 1225 w 4897"/>
              <a:gd name="T15" fmla="*/ 4949 h 5642"/>
              <a:gd name="T16" fmla="*/ 0 w 4897"/>
              <a:gd name="T17" fmla="*/ 4230 h 5642"/>
              <a:gd name="T18" fmla="*/ 0 w 4897"/>
              <a:gd name="T19" fmla="*/ 2821 h 5642"/>
              <a:gd name="T20" fmla="*/ 0 w 4897"/>
              <a:gd name="T21" fmla="*/ 1410 h 5642"/>
              <a:gd name="T22" fmla="*/ 1225 w 4897"/>
              <a:gd name="T23" fmla="*/ 691 h 5642"/>
              <a:gd name="T24" fmla="*/ 2449 w 4897"/>
              <a:gd name="T25" fmla="*/ 0 h 5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97" h="5642">
                <a:moveTo>
                  <a:pt x="2449" y="0"/>
                </a:moveTo>
                <a:lnTo>
                  <a:pt x="3672" y="691"/>
                </a:lnTo>
                <a:lnTo>
                  <a:pt x="4896" y="1410"/>
                </a:lnTo>
                <a:lnTo>
                  <a:pt x="4896" y="2821"/>
                </a:lnTo>
                <a:lnTo>
                  <a:pt x="4896" y="4230"/>
                </a:lnTo>
                <a:lnTo>
                  <a:pt x="3672" y="4949"/>
                </a:lnTo>
                <a:lnTo>
                  <a:pt x="2449" y="5641"/>
                </a:lnTo>
                <a:lnTo>
                  <a:pt x="1225" y="4949"/>
                </a:lnTo>
                <a:lnTo>
                  <a:pt x="0" y="4230"/>
                </a:lnTo>
                <a:lnTo>
                  <a:pt x="0" y="2821"/>
                </a:lnTo>
                <a:lnTo>
                  <a:pt x="0" y="1410"/>
                </a:lnTo>
                <a:lnTo>
                  <a:pt x="1225" y="691"/>
                </a:lnTo>
                <a:lnTo>
                  <a:pt x="2449" y="0"/>
                </a:lnTo>
              </a:path>
            </a:pathLst>
          </a:custGeom>
          <a:solidFill>
            <a:srgbClr val="C1C7D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5390560" y="2359244"/>
            <a:ext cx="820099" cy="5470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2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id-ID" sz="32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7410982" y="2359243"/>
            <a:ext cx="820099" cy="54709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d-ID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id-ID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9431404" y="2359243"/>
            <a:ext cx="703197" cy="54709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d-ID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r>
              <a:rPr lang="id-ID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5390560" y="3936664"/>
            <a:ext cx="820099" cy="53817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d-ID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r>
              <a:rPr lang="id-ID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7410982" y="3936663"/>
            <a:ext cx="820099" cy="5381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d-ID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9431405" y="3936663"/>
            <a:ext cx="703196" cy="5381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d-ID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2761990" y="3509990"/>
            <a:ext cx="305739" cy="412391"/>
            <a:chOff x="3687763" y="361950"/>
            <a:chExt cx="204788" cy="276225"/>
          </a:xfrm>
          <a:solidFill>
            <a:srgbClr val="010C10"/>
          </a:solidFill>
        </p:grpSpPr>
        <p:sp>
          <p:nvSpPr>
            <p:cNvPr id="44" name="Freeform 125"/>
            <p:cNvSpPr>
              <a:spLocks noEditPoints="1"/>
            </p:cNvSpPr>
            <p:nvPr/>
          </p:nvSpPr>
          <p:spPr bwMode="auto">
            <a:xfrm>
              <a:off x="3687763" y="361950"/>
              <a:ext cx="204788" cy="276225"/>
            </a:xfrm>
            <a:custGeom>
              <a:avLst/>
              <a:gdLst>
                <a:gd name="T0" fmla="*/ 192 w 213"/>
                <a:gd name="T1" fmla="*/ 0 h 288"/>
                <a:gd name="T2" fmla="*/ 21 w 213"/>
                <a:gd name="T3" fmla="*/ 0 h 288"/>
                <a:gd name="T4" fmla="*/ 0 w 213"/>
                <a:gd name="T5" fmla="*/ 22 h 288"/>
                <a:gd name="T6" fmla="*/ 0 w 213"/>
                <a:gd name="T7" fmla="*/ 267 h 288"/>
                <a:gd name="T8" fmla="*/ 21 w 213"/>
                <a:gd name="T9" fmla="*/ 288 h 288"/>
                <a:gd name="T10" fmla="*/ 192 w 213"/>
                <a:gd name="T11" fmla="*/ 288 h 288"/>
                <a:gd name="T12" fmla="*/ 213 w 213"/>
                <a:gd name="T13" fmla="*/ 267 h 288"/>
                <a:gd name="T14" fmla="*/ 213 w 213"/>
                <a:gd name="T15" fmla="*/ 22 h 288"/>
                <a:gd name="T16" fmla="*/ 192 w 213"/>
                <a:gd name="T17" fmla="*/ 0 h 288"/>
                <a:gd name="T18" fmla="*/ 188 w 213"/>
                <a:gd name="T19" fmla="*/ 262 h 288"/>
                <a:gd name="T20" fmla="*/ 25 w 213"/>
                <a:gd name="T21" fmla="*/ 262 h 288"/>
                <a:gd name="T22" fmla="*/ 25 w 213"/>
                <a:gd name="T23" fmla="*/ 152 h 288"/>
                <a:gd name="T24" fmla="*/ 188 w 213"/>
                <a:gd name="T25" fmla="*/ 152 h 288"/>
                <a:gd name="T26" fmla="*/ 188 w 213"/>
                <a:gd name="T27" fmla="*/ 262 h 288"/>
                <a:gd name="T28" fmla="*/ 188 w 213"/>
                <a:gd name="T29" fmla="*/ 136 h 288"/>
                <a:gd name="T30" fmla="*/ 25 w 213"/>
                <a:gd name="T31" fmla="*/ 136 h 288"/>
                <a:gd name="T32" fmla="*/ 25 w 213"/>
                <a:gd name="T33" fmla="*/ 26 h 288"/>
                <a:gd name="T34" fmla="*/ 188 w 213"/>
                <a:gd name="T35" fmla="*/ 26 h 288"/>
                <a:gd name="T36" fmla="*/ 188 w 213"/>
                <a:gd name="T37" fmla="*/ 13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3" h="288">
                  <a:moveTo>
                    <a:pt x="19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3" y="0"/>
                    <a:pt x="0" y="3"/>
                    <a:pt x="0" y="22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85"/>
                    <a:pt x="3" y="288"/>
                    <a:pt x="21" y="288"/>
                  </a:cubicBezTo>
                  <a:cubicBezTo>
                    <a:pt x="192" y="288"/>
                    <a:pt x="192" y="288"/>
                    <a:pt x="192" y="288"/>
                  </a:cubicBezTo>
                  <a:cubicBezTo>
                    <a:pt x="210" y="288"/>
                    <a:pt x="213" y="285"/>
                    <a:pt x="213" y="267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3" y="3"/>
                    <a:pt x="210" y="0"/>
                    <a:pt x="192" y="0"/>
                  </a:cubicBezTo>
                  <a:close/>
                  <a:moveTo>
                    <a:pt x="188" y="262"/>
                  </a:moveTo>
                  <a:cubicBezTo>
                    <a:pt x="25" y="262"/>
                    <a:pt x="25" y="262"/>
                    <a:pt x="25" y="26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188" y="152"/>
                    <a:pt x="188" y="152"/>
                    <a:pt x="188" y="152"/>
                  </a:cubicBezTo>
                  <a:lnTo>
                    <a:pt x="188" y="262"/>
                  </a:lnTo>
                  <a:close/>
                  <a:moveTo>
                    <a:pt x="188" y="136"/>
                  </a:moveTo>
                  <a:cubicBezTo>
                    <a:pt x="25" y="136"/>
                    <a:pt x="25" y="136"/>
                    <a:pt x="25" y="13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188" y="26"/>
                    <a:pt x="188" y="26"/>
                    <a:pt x="188" y="26"/>
                  </a:cubicBezTo>
                  <a:lnTo>
                    <a:pt x="188" y="136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126"/>
            <p:cNvSpPr>
              <a:spLocks noEditPoints="1"/>
            </p:cNvSpPr>
            <p:nvPr/>
          </p:nvSpPr>
          <p:spPr bwMode="auto">
            <a:xfrm>
              <a:off x="3727451" y="401638"/>
              <a:ext cx="125413" cy="74612"/>
            </a:xfrm>
            <a:custGeom>
              <a:avLst/>
              <a:gdLst>
                <a:gd name="T0" fmla="*/ 0 w 79"/>
                <a:gd name="T1" fmla="*/ 0 h 47"/>
                <a:gd name="T2" fmla="*/ 0 w 79"/>
                <a:gd name="T3" fmla="*/ 47 h 47"/>
                <a:gd name="T4" fmla="*/ 79 w 79"/>
                <a:gd name="T5" fmla="*/ 47 h 47"/>
                <a:gd name="T6" fmla="*/ 79 w 79"/>
                <a:gd name="T7" fmla="*/ 0 h 47"/>
                <a:gd name="T8" fmla="*/ 0 w 79"/>
                <a:gd name="T9" fmla="*/ 0 h 47"/>
                <a:gd name="T10" fmla="*/ 58 w 79"/>
                <a:gd name="T11" fmla="*/ 36 h 47"/>
                <a:gd name="T12" fmla="*/ 21 w 79"/>
                <a:gd name="T13" fmla="*/ 36 h 47"/>
                <a:gd name="T14" fmla="*/ 21 w 79"/>
                <a:gd name="T15" fmla="*/ 27 h 47"/>
                <a:gd name="T16" fmla="*/ 58 w 79"/>
                <a:gd name="T17" fmla="*/ 27 h 47"/>
                <a:gd name="T18" fmla="*/ 58 w 79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47">
                  <a:moveTo>
                    <a:pt x="0" y="0"/>
                  </a:moveTo>
                  <a:lnTo>
                    <a:pt x="0" y="47"/>
                  </a:lnTo>
                  <a:lnTo>
                    <a:pt x="79" y="47"/>
                  </a:lnTo>
                  <a:lnTo>
                    <a:pt x="79" y="0"/>
                  </a:lnTo>
                  <a:lnTo>
                    <a:pt x="0" y="0"/>
                  </a:lnTo>
                  <a:close/>
                  <a:moveTo>
                    <a:pt x="58" y="36"/>
                  </a:moveTo>
                  <a:lnTo>
                    <a:pt x="21" y="36"/>
                  </a:lnTo>
                  <a:lnTo>
                    <a:pt x="21" y="27"/>
                  </a:lnTo>
                  <a:lnTo>
                    <a:pt x="58" y="27"/>
                  </a:lnTo>
                  <a:lnTo>
                    <a:pt x="58" y="36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27"/>
            <p:cNvSpPr>
              <a:spLocks noEditPoints="1"/>
            </p:cNvSpPr>
            <p:nvPr/>
          </p:nvSpPr>
          <p:spPr bwMode="auto">
            <a:xfrm>
              <a:off x="3727451" y="522288"/>
              <a:ext cx="125413" cy="74612"/>
            </a:xfrm>
            <a:custGeom>
              <a:avLst/>
              <a:gdLst>
                <a:gd name="T0" fmla="*/ 0 w 79"/>
                <a:gd name="T1" fmla="*/ 0 h 47"/>
                <a:gd name="T2" fmla="*/ 0 w 79"/>
                <a:gd name="T3" fmla="*/ 47 h 47"/>
                <a:gd name="T4" fmla="*/ 79 w 79"/>
                <a:gd name="T5" fmla="*/ 47 h 47"/>
                <a:gd name="T6" fmla="*/ 79 w 79"/>
                <a:gd name="T7" fmla="*/ 0 h 47"/>
                <a:gd name="T8" fmla="*/ 0 w 79"/>
                <a:gd name="T9" fmla="*/ 0 h 47"/>
                <a:gd name="T10" fmla="*/ 58 w 79"/>
                <a:gd name="T11" fmla="*/ 36 h 47"/>
                <a:gd name="T12" fmla="*/ 21 w 79"/>
                <a:gd name="T13" fmla="*/ 36 h 47"/>
                <a:gd name="T14" fmla="*/ 21 w 79"/>
                <a:gd name="T15" fmla="*/ 27 h 47"/>
                <a:gd name="T16" fmla="*/ 58 w 79"/>
                <a:gd name="T17" fmla="*/ 27 h 47"/>
                <a:gd name="T18" fmla="*/ 58 w 79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47">
                  <a:moveTo>
                    <a:pt x="0" y="0"/>
                  </a:moveTo>
                  <a:lnTo>
                    <a:pt x="0" y="47"/>
                  </a:lnTo>
                  <a:lnTo>
                    <a:pt x="79" y="47"/>
                  </a:lnTo>
                  <a:lnTo>
                    <a:pt x="79" y="0"/>
                  </a:lnTo>
                  <a:lnTo>
                    <a:pt x="0" y="0"/>
                  </a:lnTo>
                  <a:close/>
                  <a:moveTo>
                    <a:pt x="58" y="36"/>
                  </a:moveTo>
                  <a:lnTo>
                    <a:pt x="21" y="36"/>
                  </a:lnTo>
                  <a:lnTo>
                    <a:pt x="21" y="27"/>
                  </a:lnTo>
                  <a:lnTo>
                    <a:pt x="58" y="27"/>
                  </a:lnTo>
                  <a:lnTo>
                    <a:pt x="58" y="36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Freeform 219"/>
          <p:cNvSpPr>
            <a:spLocks noEditPoints="1"/>
          </p:cNvSpPr>
          <p:nvPr/>
        </p:nvSpPr>
        <p:spPr bwMode="auto">
          <a:xfrm>
            <a:off x="3323720" y="2566913"/>
            <a:ext cx="300999" cy="421872"/>
          </a:xfrm>
          <a:custGeom>
            <a:avLst/>
            <a:gdLst>
              <a:gd name="T0" fmla="*/ 205 w 211"/>
              <a:gd name="T1" fmla="*/ 64 h 295"/>
              <a:gd name="T2" fmla="*/ 61 w 211"/>
              <a:gd name="T3" fmla="*/ 11 h 295"/>
              <a:gd name="T4" fmla="*/ 11 w 211"/>
              <a:gd name="T5" fmla="*/ 19 h 295"/>
              <a:gd name="T6" fmla="*/ 0 w 211"/>
              <a:gd name="T7" fmla="*/ 45 h 295"/>
              <a:gd name="T8" fmla="*/ 1 w 211"/>
              <a:gd name="T9" fmla="*/ 50 h 295"/>
              <a:gd name="T10" fmla="*/ 1 w 211"/>
              <a:gd name="T11" fmla="*/ 228 h 295"/>
              <a:gd name="T12" fmla="*/ 7 w 211"/>
              <a:gd name="T13" fmla="*/ 237 h 295"/>
              <a:gd name="T14" fmla="*/ 153 w 211"/>
              <a:gd name="T15" fmla="*/ 295 h 295"/>
              <a:gd name="T16" fmla="*/ 157 w 211"/>
              <a:gd name="T17" fmla="*/ 295 h 295"/>
              <a:gd name="T18" fmla="*/ 162 w 211"/>
              <a:gd name="T19" fmla="*/ 294 h 295"/>
              <a:gd name="T20" fmla="*/ 166 w 211"/>
              <a:gd name="T21" fmla="*/ 286 h 295"/>
              <a:gd name="T22" fmla="*/ 166 w 211"/>
              <a:gd name="T23" fmla="*/ 276 h 295"/>
              <a:gd name="T24" fmla="*/ 193 w 211"/>
              <a:gd name="T25" fmla="*/ 251 h 295"/>
              <a:gd name="T26" fmla="*/ 201 w 211"/>
              <a:gd name="T27" fmla="*/ 256 h 295"/>
              <a:gd name="T28" fmla="*/ 211 w 211"/>
              <a:gd name="T29" fmla="*/ 246 h 295"/>
              <a:gd name="T30" fmla="*/ 211 w 211"/>
              <a:gd name="T31" fmla="*/ 73 h 295"/>
              <a:gd name="T32" fmla="*/ 205 w 211"/>
              <a:gd name="T33" fmla="*/ 64 h 295"/>
              <a:gd name="T34" fmla="*/ 21 w 211"/>
              <a:gd name="T35" fmla="*/ 49 h 295"/>
              <a:gd name="T36" fmla="*/ 19 w 211"/>
              <a:gd name="T37" fmla="*/ 44 h 295"/>
              <a:gd name="T38" fmla="*/ 24 w 211"/>
              <a:gd name="T39" fmla="*/ 33 h 295"/>
              <a:gd name="T40" fmla="*/ 54 w 211"/>
              <a:gd name="T41" fmla="*/ 28 h 295"/>
              <a:gd name="T42" fmla="*/ 55 w 211"/>
              <a:gd name="T43" fmla="*/ 29 h 295"/>
              <a:gd name="T44" fmla="*/ 190 w 211"/>
              <a:gd name="T45" fmla="*/ 79 h 295"/>
              <a:gd name="T46" fmla="*/ 161 w 211"/>
              <a:gd name="T47" fmla="*/ 106 h 295"/>
              <a:gd name="T48" fmla="*/ 160 w 211"/>
              <a:gd name="T49" fmla="*/ 106 h 295"/>
              <a:gd name="T50" fmla="*/ 21 w 211"/>
              <a:gd name="T51" fmla="*/ 49 h 295"/>
              <a:gd name="T52" fmla="*/ 166 w 211"/>
              <a:gd name="T53" fmla="*/ 111 h 295"/>
              <a:gd name="T54" fmla="*/ 192 w 211"/>
              <a:gd name="T55" fmla="*/ 86 h 295"/>
              <a:gd name="T56" fmla="*/ 192 w 211"/>
              <a:gd name="T57" fmla="*/ 244 h 295"/>
              <a:gd name="T58" fmla="*/ 166 w 211"/>
              <a:gd name="T59" fmla="*/ 268 h 295"/>
              <a:gd name="T60" fmla="*/ 166 w 211"/>
              <a:gd name="T61" fmla="*/ 115 h 295"/>
              <a:gd name="T62" fmla="*/ 166 w 211"/>
              <a:gd name="T63" fmla="*/ 111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11" h="295">
                <a:moveTo>
                  <a:pt x="205" y="64"/>
                </a:moveTo>
                <a:cubicBezTo>
                  <a:pt x="61" y="11"/>
                  <a:pt x="61" y="11"/>
                  <a:pt x="61" y="11"/>
                </a:cubicBezTo>
                <a:cubicBezTo>
                  <a:pt x="58" y="10"/>
                  <a:pt x="32" y="0"/>
                  <a:pt x="11" y="19"/>
                </a:cubicBezTo>
                <a:cubicBezTo>
                  <a:pt x="4" y="26"/>
                  <a:pt x="0" y="35"/>
                  <a:pt x="0" y="45"/>
                </a:cubicBezTo>
                <a:cubicBezTo>
                  <a:pt x="0" y="47"/>
                  <a:pt x="1" y="48"/>
                  <a:pt x="1" y="50"/>
                </a:cubicBezTo>
                <a:cubicBezTo>
                  <a:pt x="1" y="228"/>
                  <a:pt x="1" y="228"/>
                  <a:pt x="1" y="228"/>
                </a:cubicBezTo>
                <a:cubicBezTo>
                  <a:pt x="1" y="232"/>
                  <a:pt x="3" y="236"/>
                  <a:pt x="7" y="237"/>
                </a:cubicBezTo>
                <a:cubicBezTo>
                  <a:pt x="153" y="295"/>
                  <a:pt x="153" y="295"/>
                  <a:pt x="153" y="295"/>
                </a:cubicBezTo>
                <a:cubicBezTo>
                  <a:pt x="154" y="295"/>
                  <a:pt x="156" y="295"/>
                  <a:pt x="157" y="295"/>
                </a:cubicBezTo>
                <a:cubicBezTo>
                  <a:pt x="159" y="295"/>
                  <a:pt x="161" y="295"/>
                  <a:pt x="162" y="294"/>
                </a:cubicBezTo>
                <a:cubicBezTo>
                  <a:pt x="165" y="292"/>
                  <a:pt x="166" y="289"/>
                  <a:pt x="166" y="286"/>
                </a:cubicBezTo>
                <a:cubicBezTo>
                  <a:pt x="166" y="276"/>
                  <a:pt x="166" y="276"/>
                  <a:pt x="166" y="276"/>
                </a:cubicBezTo>
                <a:cubicBezTo>
                  <a:pt x="193" y="251"/>
                  <a:pt x="193" y="251"/>
                  <a:pt x="193" y="251"/>
                </a:cubicBezTo>
                <a:cubicBezTo>
                  <a:pt x="195" y="254"/>
                  <a:pt x="198" y="256"/>
                  <a:pt x="201" y="256"/>
                </a:cubicBezTo>
                <a:cubicBezTo>
                  <a:pt x="207" y="256"/>
                  <a:pt x="211" y="251"/>
                  <a:pt x="211" y="246"/>
                </a:cubicBezTo>
                <a:cubicBezTo>
                  <a:pt x="211" y="73"/>
                  <a:pt x="211" y="73"/>
                  <a:pt x="211" y="73"/>
                </a:cubicBezTo>
                <a:cubicBezTo>
                  <a:pt x="211" y="69"/>
                  <a:pt x="208" y="66"/>
                  <a:pt x="205" y="64"/>
                </a:cubicBezTo>
                <a:close/>
                <a:moveTo>
                  <a:pt x="21" y="49"/>
                </a:moveTo>
                <a:cubicBezTo>
                  <a:pt x="20" y="48"/>
                  <a:pt x="19" y="46"/>
                  <a:pt x="19" y="44"/>
                </a:cubicBezTo>
                <a:cubicBezTo>
                  <a:pt x="19" y="40"/>
                  <a:pt x="21" y="36"/>
                  <a:pt x="24" y="33"/>
                </a:cubicBezTo>
                <a:cubicBezTo>
                  <a:pt x="36" y="22"/>
                  <a:pt x="54" y="28"/>
                  <a:pt x="54" y="28"/>
                </a:cubicBezTo>
                <a:cubicBezTo>
                  <a:pt x="54" y="28"/>
                  <a:pt x="54" y="29"/>
                  <a:pt x="55" y="29"/>
                </a:cubicBezTo>
                <a:cubicBezTo>
                  <a:pt x="190" y="79"/>
                  <a:pt x="190" y="79"/>
                  <a:pt x="190" y="79"/>
                </a:cubicBezTo>
                <a:cubicBezTo>
                  <a:pt x="161" y="106"/>
                  <a:pt x="161" y="106"/>
                  <a:pt x="161" y="106"/>
                </a:cubicBezTo>
                <a:cubicBezTo>
                  <a:pt x="161" y="106"/>
                  <a:pt x="161" y="106"/>
                  <a:pt x="160" y="106"/>
                </a:cubicBezTo>
                <a:lnTo>
                  <a:pt x="21" y="49"/>
                </a:lnTo>
                <a:close/>
                <a:moveTo>
                  <a:pt x="166" y="111"/>
                </a:moveTo>
                <a:cubicBezTo>
                  <a:pt x="192" y="86"/>
                  <a:pt x="192" y="86"/>
                  <a:pt x="192" y="86"/>
                </a:cubicBezTo>
                <a:cubicBezTo>
                  <a:pt x="192" y="244"/>
                  <a:pt x="192" y="244"/>
                  <a:pt x="192" y="244"/>
                </a:cubicBezTo>
                <a:cubicBezTo>
                  <a:pt x="166" y="268"/>
                  <a:pt x="166" y="268"/>
                  <a:pt x="166" y="268"/>
                </a:cubicBezTo>
                <a:cubicBezTo>
                  <a:pt x="166" y="115"/>
                  <a:pt x="166" y="115"/>
                  <a:pt x="166" y="115"/>
                </a:cubicBezTo>
                <a:cubicBezTo>
                  <a:pt x="166" y="114"/>
                  <a:pt x="166" y="112"/>
                  <a:pt x="166" y="111"/>
                </a:cubicBezTo>
                <a:close/>
              </a:path>
            </a:pathLst>
          </a:custGeom>
          <a:solidFill>
            <a:srgbClr val="010C10"/>
          </a:solidFill>
          <a:ln>
            <a:solidFill>
              <a:srgbClr val="010C1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3276074" y="4533292"/>
            <a:ext cx="412393" cy="410021"/>
            <a:chOff x="344488" y="363538"/>
            <a:chExt cx="276226" cy="274637"/>
          </a:xfrm>
          <a:solidFill>
            <a:srgbClr val="010C10"/>
          </a:solidFill>
        </p:grpSpPr>
        <p:sp>
          <p:nvSpPr>
            <p:cNvPr id="49" name="Freeform 223"/>
            <p:cNvSpPr>
              <a:spLocks noEditPoints="1"/>
            </p:cNvSpPr>
            <p:nvPr/>
          </p:nvSpPr>
          <p:spPr bwMode="auto">
            <a:xfrm>
              <a:off x="344488" y="363538"/>
              <a:ext cx="68263" cy="68262"/>
            </a:xfrm>
            <a:custGeom>
              <a:avLst/>
              <a:gdLst>
                <a:gd name="T0" fmla="*/ 0 w 43"/>
                <a:gd name="T1" fmla="*/ 43 h 43"/>
                <a:gd name="T2" fmla="*/ 43 w 43"/>
                <a:gd name="T3" fmla="*/ 43 h 43"/>
                <a:gd name="T4" fmla="*/ 43 w 43"/>
                <a:gd name="T5" fmla="*/ 0 h 43"/>
                <a:gd name="T6" fmla="*/ 0 w 43"/>
                <a:gd name="T7" fmla="*/ 0 h 43"/>
                <a:gd name="T8" fmla="*/ 0 w 43"/>
                <a:gd name="T9" fmla="*/ 43 h 43"/>
                <a:gd name="T10" fmla="*/ 10 w 43"/>
                <a:gd name="T11" fmla="*/ 9 h 43"/>
                <a:gd name="T12" fmla="*/ 34 w 43"/>
                <a:gd name="T13" fmla="*/ 9 h 43"/>
                <a:gd name="T14" fmla="*/ 34 w 43"/>
                <a:gd name="T15" fmla="*/ 33 h 43"/>
                <a:gd name="T16" fmla="*/ 10 w 43"/>
                <a:gd name="T17" fmla="*/ 33 h 43"/>
                <a:gd name="T18" fmla="*/ 10 w 43"/>
                <a:gd name="T19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0" y="43"/>
                  </a:moveTo>
                  <a:lnTo>
                    <a:pt x="43" y="4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3"/>
                  </a:lnTo>
                  <a:close/>
                  <a:moveTo>
                    <a:pt x="10" y="9"/>
                  </a:moveTo>
                  <a:lnTo>
                    <a:pt x="34" y="9"/>
                  </a:lnTo>
                  <a:lnTo>
                    <a:pt x="34" y="33"/>
                  </a:lnTo>
                  <a:lnTo>
                    <a:pt x="10" y="33"/>
                  </a:lnTo>
                  <a:lnTo>
                    <a:pt x="10" y="9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224"/>
            <p:cNvSpPr>
              <a:spLocks noEditPoints="1"/>
            </p:cNvSpPr>
            <p:nvPr/>
          </p:nvSpPr>
          <p:spPr bwMode="auto">
            <a:xfrm>
              <a:off x="344488" y="465138"/>
              <a:ext cx="68263" cy="68262"/>
            </a:xfrm>
            <a:custGeom>
              <a:avLst/>
              <a:gdLst>
                <a:gd name="T0" fmla="*/ 0 w 43"/>
                <a:gd name="T1" fmla="*/ 43 h 43"/>
                <a:gd name="T2" fmla="*/ 43 w 43"/>
                <a:gd name="T3" fmla="*/ 43 h 43"/>
                <a:gd name="T4" fmla="*/ 43 w 43"/>
                <a:gd name="T5" fmla="*/ 0 h 43"/>
                <a:gd name="T6" fmla="*/ 0 w 43"/>
                <a:gd name="T7" fmla="*/ 0 h 43"/>
                <a:gd name="T8" fmla="*/ 0 w 43"/>
                <a:gd name="T9" fmla="*/ 43 h 43"/>
                <a:gd name="T10" fmla="*/ 10 w 43"/>
                <a:gd name="T11" fmla="*/ 10 h 43"/>
                <a:gd name="T12" fmla="*/ 34 w 43"/>
                <a:gd name="T13" fmla="*/ 10 h 43"/>
                <a:gd name="T14" fmla="*/ 34 w 43"/>
                <a:gd name="T15" fmla="*/ 34 h 43"/>
                <a:gd name="T16" fmla="*/ 10 w 43"/>
                <a:gd name="T17" fmla="*/ 34 h 43"/>
                <a:gd name="T18" fmla="*/ 10 w 43"/>
                <a:gd name="T19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0" y="43"/>
                  </a:moveTo>
                  <a:lnTo>
                    <a:pt x="43" y="4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3"/>
                  </a:lnTo>
                  <a:close/>
                  <a:moveTo>
                    <a:pt x="10" y="10"/>
                  </a:moveTo>
                  <a:lnTo>
                    <a:pt x="34" y="10"/>
                  </a:lnTo>
                  <a:lnTo>
                    <a:pt x="34" y="34"/>
                  </a:lnTo>
                  <a:lnTo>
                    <a:pt x="10" y="3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Rectangle 225"/>
            <p:cNvSpPr>
              <a:spLocks noChangeArrowheads="1"/>
            </p:cNvSpPr>
            <p:nvPr/>
          </p:nvSpPr>
          <p:spPr bwMode="auto">
            <a:xfrm>
              <a:off x="447676" y="377825"/>
              <a:ext cx="173038" cy="3810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Rectangle 226"/>
            <p:cNvSpPr>
              <a:spLocks noChangeArrowheads="1"/>
            </p:cNvSpPr>
            <p:nvPr/>
          </p:nvSpPr>
          <p:spPr bwMode="auto">
            <a:xfrm>
              <a:off x="447676" y="481013"/>
              <a:ext cx="173038" cy="3810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227"/>
            <p:cNvSpPr>
              <a:spLocks noEditPoints="1"/>
            </p:cNvSpPr>
            <p:nvPr/>
          </p:nvSpPr>
          <p:spPr bwMode="auto">
            <a:xfrm>
              <a:off x="344488" y="568325"/>
              <a:ext cx="68263" cy="69850"/>
            </a:xfrm>
            <a:custGeom>
              <a:avLst/>
              <a:gdLst>
                <a:gd name="T0" fmla="*/ 0 w 43"/>
                <a:gd name="T1" fmla="*/ 44 h 44"/>
                <a:gd name="T2" fmla="*/ 43 w 43"/>
                <a:gd name="T3" fmla="*/ 44 h 44"/>
                <a:gd name="T4" fmla="*/ 43 w 43"/>
                <a:gd name="T5" fmla="*/ 0 h 44"/>
                <a:gd name="T6" fmla="*/ 0 w 43"/>
                <a:gd name="T7" fmla="*/ 0 h 44"/>
                <a:gd name="T8" fmla="*/ 0 w 43"/>
                <a:gd name="T9" fmla="*/ 44 h 44"/>
                <a:gd name="T10" fmla="*/ 10 w 43"/>
                <a:gd name="T11" fmla="*/ 10 h 44"/>
                <a:gd name="T12" fmla="*/ 34 w 43"/>
                <a:gd name="T13" fmla="*/ 10 h 44"/>
                <a:gd name="T14" fmla="*/ 34 w 43"/>
                <a:gd name="T15" fmla="*/ 34 h 44"/>
                <a:gd name="T16" fmla="*/ 10 w 43"/>
                <a:gd name="T17" fmla="*/ 34 h 44"/>
                <a:gd name="T18" fmla="*/ 10 w 43"/>
                <a:gd name="T19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4">
                  <a:moveTo>
                    <a:pt x="0" y="44"/>
                  </a:moveTo>
                  <a:lnTo>
                    <a:pt x="43" y="44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10" y="10"/>
                  </a:moveTo>
                  <a:lnTo>
                    <a:pt x="34" y="10"/>
                  </a:lnTo>
                  <a:lnTo>
                    <a:pt x="34" y="34"/>
                  </a:lnTo>
                  <a:lnTo>
                    <a:pt x="10" y="3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228"/>
            <p:cNvSpPr>
              <a:spLocks noChangeArrowheads="1"/>
            </p:cNvSpPr>
            <p:nvPr/>
          </p:nvSpPr>
          <p:spPr bwMode="auto">
            <a:xfrm>
              <a:off x="447676" y="584200"/>
              <a:ext cx="173038" cy="3810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809994" y="3552651"/>
            <a:ext cx="298628" cy="412391"/>
            <a:chOff x="1485901" y="361950"/>
            <a:chExt cx="200025" cy="276225"/>
          </a:xfrm>
          <a:solidFill>
            <a:srgbClr val="010C10"/>
          </a:solidFill>
        </p:grpSpPr>
        <p:sp>
          <p:nvSpPr>
            <p:cNvPr id="57" name="Freeform 229"/>
            <p:cNvSpPr>
              <a:spLocks noEditPoints="1"/>
            </p:cNvSpPr>
            <p:nvPr/>
          </p:nvSpPr>
          <p:spPr bwMode="auto">
            <a:xfrm>
              <a:off x="1528763" y="4619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4 h 21"/>
                <a:gd name="T12" fmla="*/ 17 w 21"/>
                <a:gd name="T13" fmla="*/ 4 h 21"/>
                <a:gd name="T14" fmla="*/ 17 w 21"/>
                <a:gd name="T15" fmla="*/ 16 h 21"/>
                <a:gd name="T16" fmla="*/ 5 w 21"/>
                <a:gd name="T17" fmla="*/ 16 h 21"/>
                <a:gd name="T18" fmla="*/ 5 w 21"/>
                <a:gd name="T1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4"/>
                  </a:moveTo>
                  <a:lnTo>
                    <a:pt x="17" y="4"/>
                  </a:lnTo>
                  <a:lnTo>
                    <a:pt x="17" y="16"/>
                  </a:lnTo>
                  <a:lnTo>
                    <a:pt x="5" y="16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230"/>
            <p:cNvSpPr>
              <a:spLocks noEditPoints="1"/>
            </p:cNvSpPr>
            <p:nvPr/>
          </p:nvSpPr>
          <p:spPr bwMode="auto">
            <a:xfrm>
              <a:off x="1528763" y="5127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4 h 21"/>
                <a:gd name="T12" fmla="*/ 17 w 21"/>
                <a:gd name="T13" fmla="*/ 4 h 21"/>
                <a:gd name="T14" fmla="*/ 17 w 21"/>
                <a:gd name="T15" fmla="*/ 16 h 21"/>
                <a:gd name="T16" fmla="*/ 5 w 21"/>
                <a:gd name="T17" fmla="*/ 16 h 21"/>
                <a:gd name="T18" fmla="*/ 5 w 21"/>
                <a:gd name="T1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4"/>
                  </a:moveTo>
                  <a:lnTo>
                    <a:pt x="17" y="4"/>
                  </a:lnTo>
                  <a:lnTo>
                    <a:pt x="17" y="16"/>
                  </a:lnTo>
                  <a:lnTo>
                    <a:pt x="5" y="16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231"/>
            <p:cNvSpPr>
              <a:spLocks noChangeArrowheads="1"/>
            </p:cNvSpPr>
            <p:nvPr/>
          </p:nvSpPr>
          <p:spPr bwMode="auto">
            <a:xfrm>
              <a:off x="1579563" y="468313"/>
              <a:ext cx="60325" cy="1905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232"/>
            <p:cNvSpPr>
              <a:spLocks noChangeArrowheads="1"/>
            </p:cNvSpPr>
            <p:nvPr/>
          </p:nvSpPr>
          <p:spPr bwMode="auto">
            <a:xfrm>
              <a:off x="1579563" y="519113"/>
              <a:ext cx="60325" cy="1905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233"/>
            <p:cNvSpPr>
              <a:spLocks noEditPoints="1"/>
            </p:cNvSpPr>
            <p:nvPr/>
          </p:nvSpPr>
          <p:spPr bwMode="auto">
            <a:xfrm>
              <a:off x="1528763" y="561975"/>
              <a:ext cx="33338" cy="34925"/>
            </a:xfrm>
            <a:custGeom>
              <a:avLst/>
              <a:gdLst>
                <a:gd name="T0" fmla="*/ 0 w 21"/>
                <a:gd name="T1" fmla="*/ 22 h 22"/>
                <a:gd name="T2" fmla="*/ 21 w 21"/>
                <a:gd name="T3" fmla="*/ 22 h 22"/>
                <a:gd name="T4" fmla="*/ 21 w 21"/>
                <a:gd name="T5" fmla="*/ 0 h 22"/>
                <a:gd name="T6" fmla="*/ 0 w 21"/>
                <a:gd name="T7" fmla="*/ 0 h 22"/>
                <a:gd name="T8" fmla="*/ 0 w 21"/>
                <a:gd name="T9" fmla="*/ 22 h 22"/>
                <a:gd name="T10" fmla="*/ 5 w 21"/>
                <a:gd name="T11" fmla="*/ 5 h 22"/>
                <a:gd name="T12" fmla="*/ 17 w 21"/>
                <a:gd name="T13" fmla="*/ 5 h 22"/>
                <a:gd name="T14" fmla="*/ 17 w 21"/>
                <a:gd name="T15" fmla="*/ 17 h 22"/>
                <a:gd name="T16" fmla="*/ 5 w 21"/>
                <a:gd name="T17" fmla="*/ 17 h 22"/>
                <a:gd name="T18" fmla="*/ 5 w 21"/>
                <a:gd name="T1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2">
                  <a:moveTo>
                    <a:pt x="0" y="22"/>
                  </a:moveTo>
                  <a:lnTo>
                    <a:pt x="21" y="22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234"/>
            <p:cNvSpPr>
              <a:spLocks noChangeArrowheads="1"/>
            </p:cNvSpPr>
            <p:nvPr/>
          </p:nvSpPr>
          <p:spPr bwMode="auto">
            <a:xfrm>
              <a:off x="1579563" y="569913"/>
              <a:ext cx="60325" cy="1905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235"/>
            <p:cNvSpPr>
              <a:spLocks noEditPoints="1"/>
            </p:cNvSpPr>
            <p:nvPr/>
          </p:nvSpPr>
          <p:spPr bwMode="auto">
            <a:xfrm>
              <a:off x="1485901" y="361950"/>
              <a:ext cx="200025" cy="276225"/>
            </a:xfrm>
            <a:custGeom>
              <a:avLst/>
              <a:gdLst>
                <a:gd name="T0" fmla="*/ 36 w 126"/>
                <a:gd name="T1" fmla="*/ 0 h 174"/>
                <a:gd name="T2" fmla="*/ 36 w 126"/>
                <a:gd name="T3" fmla="*/ 0 h 174"/>
                <a:gd name="T4" fmla="*/ 0 w 126"/>
                <a:gd name="T5" fmla="*/ 36 h 174"/>
                <a:gd name="T6" fmla="*/ 0 w 126"/>
                <a:gd name="T7" fmla="*/ 174 h 174"/>
                <a:gd name="T8" fmla="*/ 126 w 126"/>
                <a:gd name="T9" fmla="*/ 174 h 174"/>
                <a:gd name="T10" fmla="*/ 126 w 126"/>
                <a:gd name="T11" fmla="*/ 0 h 174"/>
                <a:gd name="T12" fmla="*/ 36 w 126"/>
                <a:gd name="T13" fmla="*/ 0 h 174"/>
                <a:gd name="T14" fmla="*/ 111 w 126"/>
                <a:gd name="T15" fmla="*/ 159 h 174"/>
                <a:gd name="T16" fmla="*/ 14 w 126"/>
                <a:gd name="T17" fmla="*/ 159 h 174"/>
                <a:gd name="T18" fmla="*/ 14 w 126"/>
                <a:gd name="T19" fmla="*/ 51 h 174"/>
                <a:gd name="T20" fmla="*/ 50 w 126"/>
                <a:gd name="T21" fmla="*/ 51 h 174"/>
                <a:gd name="T22" fmla="*/ 50 w 126"/>
                <a:gd name="T23" fmla="*/ 14 h 174"/>
                <a:gd name="T24" fmla="*/ 111 w 126"/>
                <a:gd name="T25" fmla="*/ 14 h 174"/>
                <a:gd name="T26" fmla="*/ 111 w 126"/>
                <a:gd name="T27" fmla="*/ 15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74">
                  <a:moveTo>
                    <a:pt x="36" y="0"/>
                  </a:moveTo>
                  <a:lnTo>
                    <a:pt x="36" y="0"/>
                  </a:lnTo>
                  <a:lnTo>
                    <a:pt x="0" y="36"/>
                  </a:lnTo>
                  <a:lnTo>
                    <a:pt x="0" y="174"/>
                  </a:lnTo>
                  <a:lnTo>
                    <a:pt x="126" y="174"/>
                  </a:lnTo>
                  <a:lnTo>
                    <a:pt x="126" y="0"/>
                  </a:lnTo>
                  <a:lnTo>
                    <a:pt x="36" y="0"/>
                  </a:lnTo>
                  <a:close/>
                  <a:moveTo>
                    <a:pt x="111" y="159"/>
                  </a:moveTo>
                  <a:lnTo>
                    <a:pt x="14" y="159"/>
                  </a:lnTo>
                  <a:lnTo>
                    <a:pt x="14" y="51"/>
                  </a:lnTo>
                  <a:lnTo>
                    <a:pt x="50" y="51"/>
                  </a:lnTo>
                  <a:lnTo>
                    <a:pt x="50" y="14"/>
                  </a:lnTo>
                  <a:lnTo>
                    <a:pt x="111" y="14"/>
                  </a:lnTo>
                  <a:lnTo>
                    <a:pt x="111" y="159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165547" y="4533292"/>
            <a:ext cx="336549" cy="412391"/>
            <a:chOff x="920751" y="361950"/>
            <a:chExt cx="225425" cy="276225"/>
          </a:xfrm>
          <a:solidFill>
            <a:srgbClr val="010C10"/>
          </a:solidFill>
        </p:grpSpPr>
        <p:sp>
          <p:nvSpPr>
            <p:cNvPr id="65" name="Freeform 236"/>
            <p:cNvSpPr>
              <a:spLocks noEditPoints="1"/>
            </p:cNvSpPr>
            <p:nvPr/>
          </p:nvSpPr>
          <p:spPr bwMode="auto">
            <a:xfrm>
              <a:off x="969963" y="4492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237"/>
            <p:cNvSpPr>
              <a:spLocks noEditPoints="1"/>
            </p:cNvSpPr>
            <p:nvPr/>
          </p:nvSpPr>
          <p:spPr bwMode="auto">
            <a:xfrm>
              <a:off x="969963" y="5000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Rectangle 238"/>
            <p:cNvSpPr>
              <a:spLocks noChangeArrowheads="1"/>
            </p:cNvSpPr>
            <p:nvPr/>
          </p:nvSpPr>
          <p:spPr bwMode="auto">
            <a:xfrm>
              <a:off x="1020763" y="457200"/>
              <a:ext cx="76200" cy="1905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239"/>
            <p:cNvSpPr>
              <a:spLocks noChangeArrowheads="1"/>
            </p:cNvSpPr>
            <p:nvPr/>
          </p:nvSpPr>
          <p:spPr bwMode="auto">
            <a:xfrm>
              <a:off x="1020763" y="508000"/>
              <a:ext cx="76200" cy="1905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240"/>
            <p:cNvSpPr>
              <a:spLocks noEditPoints="1"/>
            </p:cNvSpPr>
            <p:nvPr/>
          </p:nvSpPr>
          <p:spPr bwMode="auto">
            <a:xfrm>
              <a:off x="969963" y="5508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Rectangle 241"/>
            <p:cNvSpPr>
              <a:spLocks noChangeArrowheads="1"/>
            </p:cNvSpPr>
            <p:nvPr/>
          </p:nvSpPr>
          <p:spPr bwMode="auto">
            <a:xfrm>
              <a:off x="1020763" y="558800"/>
              <a:ext cx="76200" cy="1905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242"/>
            <p:cNvSpPr>
              <a:spLocks noEditPoints="1"/>
            </p:cNvSpPr>
            <p:nvPr/>
          </p:nvSpPr>
          <p:spPr bwMode="auto">
            <a:xfrm>
              <a:off x="920751" y="361950"/>
              <a:ext cx="225425" cy="276225"/>
            </a:xfrm>
            <a:custGeom>
              <a:avLst/>
              <a:gdLst>
                <a:gd name="T0" fmla="*/ 211 w 236"/>
                <a:gd name="T1" fmla="*/ 22 h 288"/>
                <a:gd name="T2" fmla="*/ 196 w 236"/>
                <a:gd name="T3" fmla="*/ 22 h 288"/>
                <a:gd name="T4" fmla="*/ 196 w 236"/>
                <a:gd name="T5" fmla="*/ 12 h 288"/>
                <a:gd name="T6" fmla="*/ 184 w 236"/>
                <a:gd name="T7" fmla="*/ 0 h 288"/>
                <a:gd name="T8" fmla="*/ 172 w 236"/>
                <a:gd name="T9" fmla="*/ 12 h 288"/>
                <a:gd name="T10" fmla="*/ 172 w 236"/>
                <a:gd name="T11" fmla="*/ 22 h 288"/>
                <a:gd name="T12" fmla="*/ 130 w 236"/>
                <a:gd name="T13" fmla="*/ 22 h 288"/>
                <a:gd name="T14" fmla="*/ 130 w 236"/>
                <a:gd name="T15" fmla="*/ 12 h 288"/>
                <a:gd name="T16" fmla="*/ 118 w 236"/>
                <a:gd name="T17" fmla="*/ 0 h 288"/>
                <a:gd name="T18" fmla="*/ 106 w 236"/>
                <a:gd name="T19" fmla="*/ 12 h 288"/>
                <a:gd name="T20" fmla="*/ 106 w 236"/>
                <a:gd name="T21" fmla="*/ 22 h 288"/>
                <a:gd name="T22" fmla="*/ 65 w 236"/>
                <a:gd name="T23" fmla="*/ 22 h 288"/>
                <a:gd name="T24" fmla="*/ 65 w 236"/>
                <a:gd name="T25" fmla="*/ 12 h 288"/>
                <a:gd name="T26" fmla="*/ 52 w 236"/>
                <a:gd name="T27" fmla="*/ 0 h 288"/>
                <a:gd name="T28" fmla="*/ 40 w 236"/>
                <a:gd name="T29" fmla="*/ 12 h 288"/>
                <a:gd name="T30" fmla="*/ 40 w 236"/>
                <a:gd name="T31" fmla="*/ 22 h 288"/>
                <a:gd name="T32" fmla="*/ 26 w 236"/>
                <a:gd name="T33" fmla="*/ 22 h 288"/>
                <a:gd name="T34" fmla="*/ 0 w 236"/>
                <a:gd name="T35" fmla="*/ 47 h 288"/>
                <a:gd name="T36" fmla="*/ 0 w 236"/>
                <a:gd name="T37" fmla="*/ 262 h 288"/>
                <a:gd name="T38" fmla="*/ 26 w 236"/>
                <a:gd name="T39" fmla="*/ 288 h 288"/>
                <a:gd name="T40" fmla="*/ 211 w 236"/>
                <a:gd name="T41" fmla="*/ 288 h 288"/>
                <a:gd name="T42" fmla="*/ 236 w 236"/>
                <a:gd name="T43" fmla="*/ 262 h 288"/>
                <a:gd name="T44" fmla="*/ 236 w 236"/>
                <a:gd name="T45" fmla="*/ 47 h 288"/>
                <a:gd name="T46" fmla="*/ 211 w 236"/>
                <a:gd name="T47" fmla="*/ 22 h 288"/>
                <a:gd name="T48" fmla="*/ 211 w 236"/>
                <a:gd name="T49" fmla="*/ 260 h 288"/>
                <a:gd name="T50" fmla="*/ 26 w 236"/>
                <a:gd name="T51" fmla="*/ 260 h 288"/>
                <a:gd name="T52" fmla="*/ 26 w 236"/>
                <a:gd name="T53" fmla="*/ 49 h 288"/>
                <a:gd name="T54" fmla="*/ 40 w 236"/>
                <a:gd name="T55" fmla="*/ 49 h 288"/>
                <a:gd name="T56" fmla="*/ 40 w 236"/>
                <a:gd name="T57" fmla="*/ 58 h 288"/>
                <a:gd name="T58" fmla="*/ 52 w 236"/>
                <a:gd name="T59" fmla="*/ 70 h 288"/>
                <a:gd name="T60" fmla="*/ 65 w 236"/>
                <a:gd name="T61" fmla="*/ 58 h 288"/>
                <a:gd name="T62" fmla="*/ 65 w 236"/>
                <a:gd name="T63" fmla="*/ 49 h 288"/>
                <a:gd name="T64" fmla="*/ 106 w 236"/>
                <a:gd name="T65" fmla="*/ 49 h 288"/>
                <a:gd name="T66" fmla="*/ 106 w 236"/>
                <a:gd name="T67" fmla="*/ 58 h 288"/>
                <a:gd name="T68" fmla="*/ 118 w 236"/>
                <a:gd name="T69" fmla="*/ 70 h 288"/>
                <a:gd name="T70" fmla="*/ 130 w 236"/>
                <a:gd name="T71" fmla="*/ 58 h 288"/>
                <a:gd name="T72" fmla="*/ 130 w 236"/>
                <a:gd name="T73" fmla="*/ 49 h 288"/>
                <a:gd name="T74" fmla="*/ 172 w 236"/>
                <a:gd name="T75" fmla="*/ 49 h 288"/>
                <a:gd name="T76" fmla="*/ 172 w 236"/>
                <a:gd name="T77" fmla="*/ 58 h 288"/>
                <a:gd name="T78" fmla="*/ 184 w 236"/>
                <a:gd name="T79" fmla="*/ 70 h 288"/>
                <a:gd name="T80" fmla="*/ 196 w 236"/>
                <a:gd name="T81" fmla="*/ 58 h 288"/>
                <a:gd name="T82" fmla="*/ 196 w 236"/>
                <a:gd name="T83" fmla="*/ 49 h 288"/>
                <a:gd name="T84" fmla="*/ 211 w 236"/>
                <a:gd name="T85" fmla="*/ 49 h 288"/>
                <a:gd name="T86" fmla="*/ 211 w 236"/>
                <a:gd name="T87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" h="288">
                  <a:moveTo>
                    <a:pt x="211" y="22"/>
                  </a:moveTo>
                  <a:cubicBezTo>
                    <a:pt x="196" y="22"/>
                    <a:pt x="196" y="22"/>
                    <a:pt x="196" y="22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6"/>
                    <a:pt x="191" y="0"/>
                    <a:pt x="184" y="0"/>
                  </a:cubicBezTo>
                  <a:cubicBezTo>
                    <a:pt x="177" y="0"/>
                    <a:pt x="172" y="6"/>
                    <a:pt x="172" y="12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6"/>
                    <a:pt x="125" y="0"/>
                    <a:pt x="118" y="0"/>
                  </a:cubicBezTo>
                  <a:cubicBezTo>
                    <a:pt x="111" y="0"/>
                    <a:pt x="106" y="6"/>
                    <a:pt x="106" y="1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6"/>
                    <a:pt x="59" y="0"/>
                    <a:pt x="52" y="0"/>
                  </a:cubicBezTo>
                  <a:cubicBezTo>
                    <a:pt x="46" y="0"/>
                    <a:pt x="40" y="6"/>
                    <a:pt x="40" y="1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2" y="22"/>
                    <a:pt x="0" y="33"/>
                    <a:pt x="0" y="47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211" y="288"/>
                    <a:pt x="211" y="288"/>
                    <a:pt x="211" y="288"/>
                  </a:cubicBezTo>
                  <a:cubicBezTo>
                    <a:pt x="225" y="288"/>
                    <a:pt x="236" y="277"/>
                    <a:pt x="236" y="262"/>
                  </a:cubicBezTo>
                  <a:cubicBezTo>
                    <a:pt x="236" y="47"/>
                    <a:pt x="236" y="47"/>
                    <a:pt x="236" y="47"/>
                  </a:cubicBezTo>
                  <a:cubicBezTo>
                    <a:pt x="236" y="33"/>
                    <a:pt x="225" y="22"/>
                    <a:pt x="211" y="22"/>
                  </a:cubicBezTo>
                  <a:close/>
                  <a:moveTo>
                    <a:pt x="211" y="260"/>
                  </a:moveTo>
                  <a:cubicBezTo>
                    <a:pt x="26" y="260"/>
                    <a:pt x="26" y="260"/>
                    <a:pt x="26" y="26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65"/>
                    <a:pt x="46" y="70"/>
                    <a:pt x="52" y="70"/>
                  </a:cubicBezTo>
                  <a:cubicBezTo>
                    <a:pt x="59" y="70"/>
                    <a:pt x="65" y="65"/>
                    <a:pt x="65" y="58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6" y="65"/>
                    <a:pt x="111" y="70"/>
                    <a:pt x="118" y="70"/>
                  </a:cubicBezTo>
                  <a:cubicBezTo>
                    <a:pt x="125" y="70"/>
                    <a:pt x="130" y="65"/>
                    <a:pt x="130" y="58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2" y="65"/>
                    <a:pt x="177" y="70"/>
                    <a:pt x="184" y="70"/>
                  </a:cubicBezTo>
                  <a:cubicBezTo>
                    <a:pt x="191" y="70"/>
                    <a:pt x="196" y="65"/>
                    <a:pt x="196" y="58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211" y="49"/>
                    <a:pt x="211" y="49"/>
                    <a:pt x="211" y="49"/>
                  </a:cubicBezTo>
                  <a:lnTo>
                    <a:pt x="211" y="26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2186974" y="2589586"/>
            <a:ext cx="381581" cy="412391"/>
            <a:chOff x="2008188" y="361950"/>
            <a:chExt cx="255588" cy="276225"/>
          </a:xfrm>
          <a:solidFill>
            <a:srgbClr val="010C10"/>
          </a:solidFill>
        </p:grpSpPr>
        <p:sp>
          <p:nvSpPr>
            <p:cNvPr id="73" name="Freeform 281"/>
            <p:cNvSpPr>
              <a:spLocks noEditPoints="1"/>
            </p:cNvSpPr>
            <p:nvPr/>
          </p:nvSpPr>
          <p:spPr bwMode="auto">
            <a:xfrm>
              <a:off x="2008188" y="361950"/>
              <a:ext cx="255588" cy="276225"/>
            </a:xfrm>
            <a:custGeom>
              <a:avLst/>
              <a:gdLst>
                <a:gd name="T0" fmla="*/ 237 w 266"/>
                <a:gd name="T1" fmla="*/ 24 h 288"/>
                <a:gd name="T2" fmla="*/ 221 w 266"/>
                <a:gd name="T3" fmla="*/ 24 h 288"/>
                <a:gd name="T4" fmla="*/ 221 w 266"/>
                <a:gd name="T5" fmla="*/ 14 h 288"/>
                <a:gd name="T6" fmla="*/ 207 w 266"/>
                <a:gd name="T7" fmla="*/ 0 h 288"/>
                <a:gd name="T8" fmla="*/ 193 w 266"/>
                <a:gd name="T9" fmla="*/ 14 h 288"/>
                <a:gd name="T10" fmla="*/ 193 w 266"/>
                <a:gd name="T11" fmla="*/ 24 h 288"/>
                <a:gd name="T12" fmla="*/ 146 w 266"/>
                <a:gd name="T13" fmla="*/ 24 h 288"/>
                <a:gd name="T14" fmla="*/ 146 w 266"/>
                <a:gd name="T15" fmla="*/ 14 h 288"/>
                <a:gd name="T16" fmla="*/ 133 w 266"/>
                <a:gd name="T17" fmla="*/ 0 h 288"/>
                <a:gd name="T18" fmla="*/ 119 w 266"/>
                <a:gd name="T19" fmla="*/ 14 h 288"/>
                <a:gd name="T20" fmla="*/ 119 w 266"/>
                <a:gd name="T21" fmla="*/ 24 h 288"/>
                <a:gd name="T22" fmla="*/ 73 w 266"/>
                <a:gd name="T23" fmla="*/ 24 h 288"/>
                <a:gd name="T24" fmla="*/ 73 w 266"/>
                <a:gd name="T25" fmla="*/ 14 h 288"/>
                <a:gd name="T26" fmla="*/ 59 w 266"/>
                <a:gd name="T27" fmla="*/ 0 h 288"/>
                <a:gd name="T28" fmla="*/ 45 w 266"/>
                <a:gd name="T29" fmla="*/ 14 h 288"/>
                <a:gd name="T30" fmla="*/ 45 w 266"/>
                <a:gd name="T31" fmla="*/ 24 h 288"/>
                <a:gd name="T32" fmla="*/ 29 w 266"/>
                <a:gd name="T33" fmla="*/ 24 h 288"/>
                <a:gd name="T34" fmla="*/ 0 w 266"/>
                <a:gd name="T35" fmla="*/ 53 h 288"/>
                <a:gd name="T36" fmla="*/ 0 w 266"/>
                <a:gd name="T37" fmla="*/ 259 h 288"/>
                <a:gd name="T38" fmla="*/ 29 w 266"/>
                <a:gd name="T39" fmla="*/ 288 h 288"/>
                <a:gd name="T40" fmla="*/ 237 w 266"/>
                <a:gd name="T41" fmla="*/ 288 h 288"/>
                <a:gd name="T42" fmla="*/ 266 w 266"/>
                <a:gd name="T43" fmla="*/ 259 h 288"/>
                <a:gd name="T44" fmla="*/ 266 w 266"/>
                <a:gd name="T45" fmla="*/ 53 h 288"/>
                <a:gd name="T46" fmla="*/ 237 w 266"/>
                <a:gd name="T47" fmla="*/ 24 h 288"/>
                <a:gd name="T48" fmla="*/ 237 w 266"/>
                <a:gd name="T49" fmla="*/ 257 h 288"/>
                <a:gd name="T50" fmla="*/ 29 w 266"/>
                <a:gd name="T51" fmla="*/ 257 h 288"/>
                <a:gd name="T52" fmla="*/ 29 w 266"/>
                <a:gd name="T53" fmla="*/ 55 h 288"/>
                <a:gd name="T54" fmla="*/ 45 w 266"/>
                <a:gd name="T55" fmla="*/ 55 h 288"/>
                <a:gd name="T56" fmla="*/ 45 w 266"/>
                <a:gd name="T57" fmla="*/ 65 h 288"/>
                <a:gd name="T58" fmla="*/ 59 w 266"/>
                <a:gd name="T59" fmla="*/ 79 h 288"/>
                <a:gd name="T60" fmla="*/ 73 w 266"/>
                <a:gd name="T61" fmla="*/ 65 h 288"/>
                <a:gd name="T62" fmla="*/ 73 w 266"/>
                <a:gd name="T63" fmla="*/ 55 h 288"/>
                <a:gd name="T64" fmla="*/ 119 w 266"/>
                <a:gd name="T65" fmla="*/ 55 h 288"/>
                <a:gd name="T66" fmla="*/ 119 w 266"/>
                <a:gd name="T67" fmla="*/ 65 h 288"/>
                <a:gd name="T68" fmla="*/ 133 w 266"/>
                <a:gd name="T69" fmla="*/ 79 h 288"/>
                <a:gd name="T70" fmla="*/ 146 w 266"/>
                <a:gd name="T71" fmla="*/ 65 h 288"/>
                <a:gd name="T72" fmla="*/ 146 w 266"/>
                <a:gd name="T73" fmla="*/ 55 h 288"/>
                <a:gd name="T74" fmla="*/ 193 w 266"/>
                <a:gd name="T75" fmla="*/ 55 h 288"/>
                <a:gd name="T76" fmla="*/ 193 w 266"/>
                <a:gd name="T77" fmla="*/ 65 h 288"/>
                <a:gd name="T78" fmla="*/ 207 w 266"/>
                <a:gd name="T79" fmla="*/ 79 h 288"/>
                <a:gd name="T80" fmla="*/ 221 w 266"/>
                <a:gd name="T81" fmla="*/ 65 h 288"/>
                <a:gd name="T82" fmla="*/ 221 w 266"/>
                <a:gd name="T83" fmla="*/ 55 h 288"/>
                <a:gd name="T84" fmla="*/ 237 w 266"/>
                <a:gd name="T85" fmla="*/ 55 h 288"/>
                <a:gd name="T86" fmla="*/ 237 w 266"/>
                <a:gd name="T87" fmla="*/ 25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6" h="288">
                  <a:moveTo>
                    <a:pt x="237" y="24"/>
                  </a:moveTo>
                  <a:cubicBezTo>
                    <a:pt x="221" y="24"/>
                    <a:pt x="221" y="24"/>
                    <a:pt x="221" y="24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21" y="6"/>
                    <a:pt x="214" y="0"/>
                    <a:pt x="207" y="0"/>
                  </a:cubicBezTo>
                  <a:cubicBezTo>
                    <a:pt x="199" y="0"/>
                    <a:pt x="193" y="6"/>
                    <a:pt x="193" y="14"/>
                  </a:cubicBezTo>
                  <a:cubicBezTo>
                    <a:pt x="193" y="24"/>
                    <a:pt x="193" y="24"/>
                    <a:pt x="193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6"/>
                    <a:pt x="140" y="0"/>
                    <a:pt x="133" y="0"/>
                  </a:cubicBezTo>
                  <a:cubicBezTo>
                    <a:pt x="125" y="0"/>
                    <a:pt x="119" y="6"/>
                    <a:pt x="119" y="1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6"/>
                    <a:pt x="66" y="0"/>
                    <a:pt x="59" y="0"/>
                  </a:cubicBezTo>
                  <a:cubicBezTo>
                    <a:pt x="51" y="0"/>
                    <a:pt x="45" y="6"/>
                    <a:pt x="45" y="1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13" y="24"/>
                    <a:pt x="0" y="37"/>
                    <a:pt x="0" y="53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75"/>
                    <a:pt x="13" y="288"/>
                    <a:pt x="29" y="288"/>
                  </a:cubicBezTo>
                  <a:cubicBezTo>
                    <a:pt x="237" y="288"/>
                    <a:pt x="237" y="288"/>
                    <a:pt x="237" y="288"/>
                  </a:cubicBezTo>
                  <a:cubicBezTo>
                    <a:pt x="253" y="288"/>
                    <a:pt x="266" y="275"/>
                    <a:pt x="266" y="259"/>
                  </a:cubicBezTo>
                  <a:cubicBezTo>
                    <a:pt x="266" y="53"/>
                    <a:pt x="266" y="53"/>
                    <a:pt x="266" y="53"/>
                  </a:cubicBezTo>
                  <a:cubicBezTo>
                    <a:pt x="266" y="37"/>
                    <a:pt x="253" y="24"/>
                    <a:pt x="237" y="24"/>
                  </a:cubicBezTo>
                  <a:close/>
                  <a:moveTo>
                    <a:pt x="237" y="257"/>
                  </a:moveTo>
                  <a:cubicBezTo>
                    <a:pt x="29" y="257"/>
                    <a:pt x="29" y="257"/>
                    <a:pt x="29" y="257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73"/>
                    <a:pt x="51" y="79"/>
                    <a:pt x="59" y="79"/>
                  </a:cubicBezTo>
                  <a:cubicBezTo>
                    <a:pt x="66" y="79"/>
                    <a:pt x="73" y="73"/>
                    <a:pt x="73" y="6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65"/>
                    <a:pt x="119" y="65"/>
                    <a:pt x="119" y="65"/>
                  </a:cubicBezTo>
                  <a:cubicBezTo>
                    <a:pt x="119" y="73"/>
                    <a:pt x="125" y="79"/>
                    <a:pt x="133" y="79"/>
                  </a:cubicBezTo>
                  <a:cubicBezTo>
                    <a:pt x="140" y="79"/>
                    <a:pt x="146" y="73"/>
                    <a:pt x="146" y="65"/>
                  </a:cubicBezTo>
                  <a:cubicBezTo>
                    <a:pt x="146" y="55"/>
                    <a:pt x="146" y="55"/>
                    <a:pt x="146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3" y="73"/>
                    <a:pt x="199" y="79"/>
                    <a:pt x="207" y="79"/>
                  </a:cubicBezTo>
                  <a:cubicBezTo>
                    <a:pt x="214" y="79"/>
                    <a:pt x="221" y="73"/>
                    <a:pt x="221" y="65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37" y="55"/>
                    <a:pt x="237" y="55"/>
                    <a:pt x="237" y="55"/>
                  </a:cubicBezTo>
                  <a:lnTo>
                    <a:pt x="237" y="257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Freeform 282"/>
            <p:cNvSpPr>
              <a:spLocks/>
            </p:cNvSpPr>
            <p:nvPr/>
          </p:nvSpPr>
          <p:spPr bwMode="auto">
            <a:xfrm>
              <a:off x="2063751" y="466725"/>
              <a:ext cx="144463" cy="106362"/>
            </a:xfrm>
            <a:custGeom>
              <a:avLst/>
              <a:gdLst>
                <a:gd name="T0" fmla="*/ 133 w 150"/>
                <a:gd name="T1" fmla="*/ 3 h 111"/>
                <a:gd name="T2" fmla="*/ 124 w 150"/>
                <a:gd name="T3" fmla="*/ 3 h 111"/>
                <a:gd name="T4" fmla="*/ 58 w 150"/>
                <a:gd name="T5" fmla="*/ 69 h 111"/>
                <a:gd name="T6" fmla="*/ 50 w 150"/>
                <a:gd name="T7" fmla="*/ 69 h 111"/>
                <a:gd name="T8" fmla="*/ 25 w 150"/>
                <a:gd name="T9" fmla="*/ 45 h 111"/>
                <a:gd name="T10" fmla="*/ 17 w 150"/>
                <a:gd name="T11" fmla="*/ 45 h 111"/>
                <a:gd name="T12" fmla="*/ 2 w 150"/>
                <a:gd name="T13" fmla="*/ 60 h 111"/>
                <a:gd name="T14" fmla="*/ 2 w 150"/>
                <a:gd name="T15" fmla="*/ 68 h 111"/>
                <a:gd name="T16" fmla="*/ 40 w 150"/>
                <a:gd name="T17" fmla="*/ 106 h 111"/>
                <a:gd name="T18" fmla="*/ 50 w 150"/>
                <a:gd name="T19" fmla="*/ 111 h 111"/>
                <a:gd name="T20" fmla="*/ 57 w 150"/>
                <a:gd name="T21" fmla="*/ 111 h 111"/>
                <a:gd name="T22" fmla="*/ 67 w 150"/>
                <a:gd name="T23" fmla="*/ 106 h 111"/>
                <a:gd name="T24" fmla="*/ 148 w 150"/>
                <a:gd name="T25" fmla="*/ 26 h 111"/>
                <a:gd name="T26" fmla="*/ 148 w 150"/>
                <a:gd name="T27" fmla="*/ 17 h 111"/>
                <a:gd name="T28" fmla="*/ 133 w 150"/>
                <a:gd name="T29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111">
                  <a:moveTo>
                    <a:pt x="133" y="3"/>
                  </a:moveTo>
                  <a:cubicBezTo>
                    <a:pt x="131" y="0"/>
                    <a:pt x="127" y="0"/>
                    <a:pt x="124" y="3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6" y="71"/>
                    <a:pt x="52" y="71"/>
                    <a:pt x="50" y="69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3" y="43"/>
                    <a:pt x="19" y="43"/>
                    <a:pt x="17" y="45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0" y="62"/>
                    <a:pt x="0" y="66"/>
                    <a:pt x="2" y="68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2" y="109"/>
                    <a:pt x="47" y="111"/>
                    <a:pt x="50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60" y="111"/>
                    <a:pt x="65" y="109"/>
                    <a:pt x="67" y="106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50" y="23"/>
                    <a:pt x="150" y="20"/>
                    <a:pt x="148" y="17"/>
                  </a:cubicBezTo>
                  <a:lnTo>
                    <a:pt x="133" y="3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670229" y="3500509"/>
            <a:ext cx="300999" cy="421872"/>
            <a:chOff x="2584451" y="355600"/>
            <a:chExt cx="201613" cy="282575"/>
          </a:xfrm>
          <a:solidFill>
            <a:srgbClr val="010C10"/>
          </a:solidFill>
        </p:grpSpPr>
        <p:sp>
          <p:nvSpPr>
            <p:cNvPr id="76" name="Freeform 318"/>
            <p:cNvSpPr>
              <a:spLocks noEditPoints="1"/>
            </p:cNvSpPr>
            <p:nvPr/>
          </p:nvSpPr>
          <p:spPr bwMode="auto">
            <a:xfrm>
              <a:off x="2584451" y="355600"/>
              <a:ext cx="201613" cy="282575"/>
            </a:xfrm>
            <a:custGeom>
              <a:avLst/>
              <a:gdLst>
                <a:gd name="T0" fmla="*/ 205 w 211"/>
                <a:gd name="T1" fmla="*/ 64 h 295"/>
                <a:gd name="T2" fmla="*/ 62 w 211"/>
                <a:gd name="T3" fmla="*/ 11 h 295"/>
                <a:gd name="T4" fmla="*/ 11 w 211"/>
                <a:gd name="T5" fmla="*/ 19 h 295"/>
                <a:gd name="T6" fmla="*/ 1 w 211"/>
                <a:gd name="T7" fmla="*/ 45 h 295"/>
                <a:gd name="T8" fmla="*/ 1 w 211"/>
                <a:gd name="T9" fmla="*/ 50 h 295"/>
                <a:gd name="T10" fmla="*/ 1 w 211"/>
                <a:gd name="T11" fmla="*/ 228 h 295"/>
                <a:gd name="T12" fmla="*/ 7 w 211"/>
                <a:gd name="T13" fmla="*/ 237 h 295"/>
                <a:gd name="T14" fmla="*/ 154 w 211"/>
                <a:gd name="T15" fmla="*/ 295 h 295"/>
                <a:gd name="T16" fmla="*/ 157 w 211"/>
                <a:gd name="T17" fmla="*/ 295 h 295"/>
                <a:gd name="T18" fmla="*/ 163 w 211"/>
                <a:gd name="T19" fmla="*/ 294 h 295"/>
                <a:gd name="T20" fmla="*/ 167 w 211"/>
                <a:gd name="T21" fmla="*/ 286 h 295"/>
                <a:gd name="T22" fmla="*/ 167 w 211"/>
                <a:gd name="T23" fmla="*/ 281 h 295"/>
                <a:gd name="T24" fmla="*/ 196 w 211"/>
                <a:gd name="T25" fmla="*/ 253 h 295"/>
                <a:gd name="T26" fmla="*/ 202 w 211"/>
                <a:gd name="T27" fmla="*/ 256 h 295"/>
                <a:gd name="T28" fmla="*/ 211 w 211"/>
                <a:gd name="T29" fmla="*/ 246 h 295"/>
                <a:gd name="T30" fmla="*/ 211 w 211"/>
                <a:gd name="T31" fmla="*/ 73 h 295"/>
                <a:gd name="T32" fmla="*/ 205 w 211"/>
                <a:gd name="T33" fmla="*/ 64 h 295"/>
                <a:gd name="T34" fmla="*/ 24 w 211"/>
                <a:gd name="T35" fmla="*/ 33 h 295"/>
                <a:gd name="T36" fmla="*/ 55 w 211"/>
                <a:gd name="T37" fmla="*/ 28 h 295"/>
                <a:gd name="T38" fmla="*/ 55 w 211"/>
                <a:gd name="T39" fmla="*/ 28 h 295"/>
                <a:gd name="T40" fmla="*/ 187 w 211"/>
                <a:gd name="T41" fmla="*/ 78 h 295"/>
                <a:gd name="T42" fmla="*/ 158 w 211"/>
                <a:gd name="T43" fmla="*/ 105 h 295"/>
                <a:gd name="T44" fmla="*/ 21 w 211"/>
                <a:gd name="T45" fmla="*/ 49 h 295"/>
                <a:gd name="T46" fmla="*/ 20 w 211"/>
                <a:gd name="T47" fmla="*/ 44 h 295"/>
                <a:gd name="T48" fmla="*/ 24 w 211"/>
                <a:gd name="T49" fmla="*/ 33 h 295"/>
                <a:gd name="T50" fmla="*/ 148 w 211"/>
                <a:gd name="T51" fmla="*/ 272 h 295"/>
                <a:gd name="T52" fmla="*/ 20 w 211"/>
                <a:gd name="T53" fmla="*/ 222 h 295"/>
                <a:gd name="T54" fmla="*/ 20 w 211"/>
                <a:gd name="T55" fmla="*/ 69 h 295"/>
                <a:gd name="T56" fmla="*/ 148 w 211"/>
                <a:gd name="T57" fmla="*/ 121 h 295"/>
                <a:gd name="T58" fmla="*/ 148 w 211"/>
                <a:gd name="T59" fmla="*/ 272 h 295"/>
                <a:gd name="T60" fmla="*/ 167 w 211"/>
                <a:gd name="T61" fmla="*/ 115 h 295"/>
                <a:gd name="T62" fmla="*/ 192 w 211"/>
                <a:gd name="T63" fmla="*/ 91 h 295"/>
                <a:gd name="T64" fmla="*/ 192 w 211"/>
                <a:gd name="T65" fmla="*/ 239 h 295"/>
                <a:gd name="T66" fmla="*/ 167 w 211"/>
                <a:gd name="T67" fmla="*/ 263 h 295"/>
                <a:gd name="T68" fmla="*/ 167 w 211"/>
                <a:gd name="T69" fmla="*/ 115 h 295"/>
                <a:gd name="T70" fmla="*/ 167 w 211"/>
                <a:gd name="T71" fmla="*/ 11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1" h="295">
                  <a:moveTo>
                    <a:pt x="205" y="64"/>
                  </a:moveTo>
                  <a:cubicBezTo>
                    <a:pt x="62" y="11"/>
                    <a:pt x="62" y="11"/>
                    <a:pt x="62" y="11"/>
                  </a:cubicBezTo>
                  <a:cubicBezTo>
                    <a:pt x="59" y="9"/>
                    <a:pt x="32" y="0"/>
                    <a:pt x="11" y="19"/>
                  </a:cubicBezTo>
                  <a:cubicBezTo>
                    <a:pt x="4" y="25"/>
                    <a:pt x="0" y="35"/>
                    <a:pt x="1" y="45"/>
                  </a:cubicBezTo>
                  <a:cubicBezTo>
                    <a:pt x="1" y="46"/>
                    <a:pt x="1" y="48"/>
                    <a:pt x="1" y="50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1" y="232"/>
                    <a:pt x="4" y="236"/>
                    <a:pt x="7" y="237"/>
                  </a:cubicBezTo>
                  <a:cubicBezTo>
                    <a:pt x="154" y="295"/>
                    <a:pt x="154" y="295"/>
                    <a:pt x="154" y="295"/>
                  </a:cubicBezTo>
                  <a:cubicBezTo>
                    <a:pt x="155" y="295"/>
                    <a:pt x="156" y="295"/>
                    <a:pt x="157" y="295"/>
                  </a:cubicBezTo>
                  <a:cubicBezTo>
                    <a:pt x="159" y="295"/>
                    <a:pt x="161" y="295"/>
                    <a:pt x="163" y="294"/>
                  </a:cubicBezTo>
                  <a:cubicBezTo>
                    <a:pt x="165" y="292"/>
                    <a:pt x="167" y="289"/>
                    <a:pt x="167" y="286"/>
                  </a:cubicBezTo>
                  <a:cubicBezTo>
                    <a:pt x="167" y="281"/>
                    <a:pt x="167" y="281"/>
                    <a:pt x="167" y="281"/>
                  </a:cubicBezTo>
                  <a:cubicBezTo>
                    <a:pt x="196" y="253"/>
                    <a:pt x="196" y="253"/>
                    <a:pt x="196" y="253"/>
                  </a:cubicBezTo>
                  <a:cubicBezTo>
                    <a:pt x="197" y="255"/>
                    <a:pt x="200" y="256"/>
                    <a:pt x="202" y="256"/>
                  </a:cubicBezTo>
                  <a:cubicBezTo>
                    <a:pt x="207" y="256"/>
                    <a:pt x="211" y="251"/>
                    <a:pt x="211" y="246"/>
                  </a:cubicBezTo>
                  <a:cubicBezTo>
                    <a:pt x="211" y="73"/>
                    <a:pt x="211" y="73"/>
                    <a:pt x="211" y="73"/>
                  </a:cubicBezTo>
                  <a:cubicBezTo>
                    <a:pt x="211" y="69"/>
                    <a:pt x="209" y="65"/>
                    <a:pt x="205" y="64"/>
                  </a:cubicBezTo>
                  <a:close/>
                  <a:moveTo>
                    <a:pt x="24" y="33"/>
                  </a:moveTo>
                  <a:cubicBezTo>
                    <a:pt x="37" y="21"/>
                    <a:pt x="54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8"/>
                    <a:pt x="20" y="46"/>
                    <a:pt x="20" y="44"/>
                  </a:cubicBezTo>
                  <a:cubicBezTo>
                    <a:pt x="20" y="40"/>
                    <a:pt x="21" y="36"/>
                    <a:pt x="24" y="33"/>
                  </a:cubicBezTo>
                  <a:close/>
                  <a:moveTo>
                    <a:pt x="148" y="272"/>
                  </a:moveTo>
                  <a:cubicBezTo>
                    <a:pt x="20" y="222"/>
                    <a:pt x="20" y="222"/>
                    <a:pt x="20" y="222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148" y="121"/>
                    <a:pt x="148" y="121"/>
                    <a:pt x="148" y="121"/>
                  </a:cubicBezTo>
                  <a:lnTo>
                    <a:pt x="148" y="272"/>
                  </a:lnTo>
                  <a:close/>
                  <a:moveTo>
                    <a:pt x="167" y="115"/>
                  </a:moveTo>
                  <a:cubicBezTo>
                    <a:pt x="192" y="91"/>
                    <a:pt x="192" y="91"/>
                    <a:pt x="192" y="91"/>
                  </a:cubicBezTo>
                  <a:cubicBezTo>
                    <a:pt x="192" y="239"/>
                    <a:pt x="192" y="239"/>
                    <a:pt x="192" y="239"/>
                  </a:cubicBezTo>
                  <a:cubicBezTo>
                    <a:pt x="167" y="263"/>
                    <a:pt x="167" y="263"/>
                    <a:pt x="167" y="263"/>
                  </a:cubicBezTo>
                  <a:cubicBezTo>
                    <a:pt x="167" y="115"/>
                    <a:pt x="167" y="115"/>
                    <a:pt x="167" y="115"/>
                  </a:cubicBezTo>
                  <a:cubicBezTo>
                    <a:pt x="167" y="115"/>
                    <a:pt x="167" y="115"/>
                    <a:pt x="167" y="11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Freeform 319"/>
            <p:cNvSpPr>
              <a:spLocks/>
            </p:cNvSpPr>
            <p:nvPr/>
          </p:nvSpPr>
          <p:spPr bwMode="auto">
            <a:xfrm>
              <a:off x="2624138" y="468313"/>
              <a:ext cx="79375" cy="42862"/>
            </a:xfrm>
            <a:custGeom>
              <a:avLst/>
              <a:gdLst>
                <a:gd name="T0" fmla="*/ 7 w 83"/>
                <a:gd name="T1" fmla="*/ 19 h 45"/>
                <a:gd name="T2" fmla="*/ 69 w 83"/>
                <a:gd name="T3" fmla="*/ 44 h 45"/>
                <a:gd name="T4" fmla="*/ 72 w 83"/>
                <a:gd name="T5" fmla="*/ 45 h 45"/>
                <a:gd name="T6" fmla="*/ 81 w 83"/>
                <a:gd name="T7" fmla="*/ 39 h 45"/>
                <a:gd name="T8" fmla="*/ 76 w 83"/>
                <a:gd name="T9" fmla="*/ 27 h 45"/>
                <a:gd name="T10" fmla="*/ 14 w 83"/>
                <a:gd name="T11" fmla="*/ 1 h 45"/>
                <a:gd name="T12" fmla="*/ 2 w 83"/>
                <a:gd name="T13" fmla="*/ 7 h 45"/>
                <a:gd name="T14" fmla="*/ 7 w 83"/>
                <a:gd name="T15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45">
                  <a:moveTo>
                    <a:pt x="7" y="19"/>
                  </a:moveTo>
                  <a:cubicBezTo>
                    <a:pt x="69" y="44"/>
                    <a:pt x="69" y="44"/>
                    <a:pt x="69" y="44"/>
                  </a:cubicBezTo>
                  <a:cubicBezTo>
                    <a:pt x="70" y="45"/>
                    <a:pt x="71" y="45"/>
                    <a:pt x="72" y="45"/>
                  </a:cubicBezTo>
                  <a:cubicBezTo>
                    <a:pt x="76" y="45"/>
                    <a:pt x="79" y="43"/>
                    <a:pt x="81" y="39"/>
                  </a:cubicBezTo>
                  <a:cubicBezTo>
                    <a:pt x="83" y="34"/>
                    <a:pt x="81" y="29"/>
                    <a:pt x="76" y="27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0" y="0"/>
                    <a:pt x="4" y="2"/>
                    <a:pt x="2" y="7"/>
                  </a:cubicBezTo>
                  <a:cubicBezTo>
                    <a:pt x="0" y="12"/>
                    <a:pt x="2" y="17"/>
                    <a:pt x="7" y="19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320"/>
            <p:cNvSpPr>
              <a:spLocks/>
            </p:cNvSpPr>
            <p:nvPr/>
          </p:nvSpPr>
          <p:spPr bwMode="auto">
            <a:xfrm>
              <a:off x="2624138" y="506413"/>
              <a:ext cx="79375" cy="44450"/>
            </a:xfrm>
            <a:custGeom>
              <a:avLst/>
              <a:gdLst>
                <a:gd name="T0" fmla="*/ 7 w 83"/>
                <a:gd name="T1" fmla="*/ 20 h 46"/>
                <a:gd name="T2" fmla="*/ 69 w 83"/>
                <a:gd name="T3" fmla="*/ 45 h 46"/>
                <a:gd name="T4" fmla="*/ 72 w 83"/>
                <a:gd name="T5" fmla="*/ 46 h 46"/>
                <a:gd name="T6" fmla="*/ 81 w 83"/>
                <a:gd name="T7" fmla="*/ 40 h 46"/>
                <a:gd name="T8" fmla="*/ 76 w 83"/>
                <a:gd name="T9" fmla="*/ 27 h 46"/>
                <a:gd name="T10" fmla="*/ 14 w 83"/>
                <a:gd name="T11" fmla="*/ 2 h 46"/>
                <a:gd name="T12" fmla="*/ 2 w 83"/>
                <a:gd name="T13" fmla="*/ 7 h 46"/>
                <a:gd name="T14" fmla="*/ 7 w 83"/>
                <a:gd name="T15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46">
                  <a:moveTo>
                    <a:pt x="7" y="20"/>
                  </a:moveTo>
                  <a:cubicBezTo>
                    <a:pt x="69" y="45"/>
                    <a:pt x="69" y="45"/>
                    <a:pt x="69" y="45"/>
                  </a:cubicBezTo>
                  <a:cubicBezTo>
                    <a:pt x="70" y="45"/>
                    <a:pt x="71" y="46"/>
                    <a:pt x="72" y="46"/>
                  </a:cubicBezTo>
                  <a:cubicBezTo>
                    <a:pt x="76" y="46"/>
                    <a:pt x="79" y="43"/>
                    <a:pt x="81" y="40"/>
                  </a:cubicBezTo>
                  <a:cubicBezTo>
                    <a:pt x="83" y="35"/>
                    <a:pt x="81" y="29"/>
                    <a:pt x="76" y="27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0" y="0"/>
                    <a:pt x="4" y="3"/>
                    <a:pt x="2" y="7"/>
                  </a:cubicBezTo>
                  <a:cubicBezTo>
                    <a:pt x="0" y="12"/>
                    <a:pt x="2" y="18"/>
                    <a:pt x="7" y="20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9" name="TextBox 13"/>
          <p:cNvSpPr txBox="1"/>
          <p:nvPr/>
        </p:nvSpPr>
        <p:spPr>
          <a:xfrm>
            <a:off x="5980611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Box 13"/>
          <p:cNvSpPr txBox="1"/>
          <p:nvPr/>
        </p:nvSpPr>
        <p:spPr>
          <a:xfrm>
            <a:off x="5467553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Box 13"/>
          <p:cNvSpPr txBox="1"/>
          <p:nvPr/>
        </p:nvSpPr>
        <p:spPr>
          <a:xfrm>
            <a:off x="8006946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TextBox 13"/>
          <p:cNvSpPr txBox="1"/>
          <p:nvPr/>
        </p:nvSpPr>
        <p:spPr>
          <a:xfrm>
            <a:off x="7493888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13"/>
          <p:cNvSpPr txBox="1"/>
          <p:nvPr/>
        </p:nvSpPr>
        <p:spPr>
          <a:xfrm>
            <a:off x="10010583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13"/>
          <p:cNvSpPr txBox="1"/>
          <p:nvPr/>
        </p:nvSpPr>
        <p:spPr>
          <a:xfrm>
            <a:off x="9497525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TextBox 13"/>
          <p:cNvSpPr txBox="1"/>
          <p:nvPr/>
        </p:nvSpPr>
        <p:spPr>
          <a:xfrm>
            <a:off x="5980611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TextBox 13"/>
          <p:cNvSpPr txBox="1"/>
          <p:nvPr/>
        </p:nvSpPr>
        <p:spPr>
          <a:xfrm>
            <a:off x="5467553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13"/>
          <p:cNvSpPr txBox="1"/>
          <p:nvPr/>
        </p:nvSpPr>
        <p:spPr>
          <a:xfrm>
            <a:off x="8006946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TextBox 13"/>
          <p:cNvSpPr txBox="1"/>
          <p:nvPr/>
        </p:nvSpPr>
        <p:spPr>
          <a:xfrm>
            <a:off x="7493888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TextBox 13"/>
          <p:cNvSpPr txBox="1"/>
          <p:nvPr/>
        </p:nvSpPr>
        <p:spPr>
          <a:xfrm>
            <a:off x="10010583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TextBox 13"/>
          <p:cNvSpPr txBox="1"/>
          <p:nvPr/>
        </p:nvSpPr>
        <p:spPr>
          <a:xfrm>
            <a:off x="9497525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19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02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4103688" y="1636204"/>
            <a:ext cx="1887537" cy="1887538"/>
          </a:xfrm>
          <a:custGeom>
            <a:avLst/>
            <a:gdLst>
              <a:gd name="connsiteX0" fmla="*/ 1446530 w 2495550"/>
              <a:gd name="connsiteY0" fmla="*/ 0 h 2498090"/>
              <a:gd name="connsiteX1" fmla="*/ 2495550 w 2495550"/>
              <a:gd name="connsiteY1" fmla="*/ 1070610 h 2498090"/>
              <a:gd name="connsiteX2" fmla="*/ 2490470 w 2495550"/>
              <a:gd name="connsiteY2" fmla="*/ 1463040 h 2498090"/>
              <a:gd name="connsiteX3" fmla="*/ 2479511 w 2495550"/>
              <a:gd name="connsiteY3" fmla="*/ 1474054 h 2498090"/>
              <a:gd name="connsiteX4" fmla="*/ 2433363 w 2495550"/>
              <a:gd name="connsiteY4" fmla="*/ 1476384 h 2498090"/>
              <a:gd name="connsiteX5" fmla="*/ 1483175 w 2495550"/>
              <a:gd name="connsiteY5" fmla="*/ 2426572 h 2498090"/>
              <a:gd name="connsiteX6" fmla="*/ 1480580 w 2495550"/>
              <a:gd name="connsiteY6" fmla="*/ 2477967 h 2498090"/>
              <a:gd name="connsiteX7" fmla="*/ 1471930 w 2495550"/>
              <a:gd name="connsiteY7" fmla="*/ 2486660 h 2498090"/>
              <a:gd name="connsiteX8" fmla="*/ 1075690 w 2495550"/>
              <a:gd name="connsiteY8" fmla="*/ 2498090 h 2498090"/>
              <a:gd name="connsiteX9" fmla="*/ 0 w 2495550"/>
              <a:gd name="connsiteY9" fmla="*/ 1433830 h 2498090"/>
              <a:gd name="connsiteX10" fmla="*/ 1446530 w 2495550"/>
              <a:gd name="connsiteY10" fmla="*/ 0 h 249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550" h="2498090">
                <a:moveTo>
                  <a:pt x="1446530" y="0"/>
                </a:moveTo>
                <a:lnTo>
                  <a:pt x="2495550" y="1070610"/>
                </a:lnTo>
                <a:cubicBezTo>
                  <a:pt x="2493857" y="1201420"/>
                  <a:pt x="2492163" y="1332230"/>
                  <a:pt x="2490470" y="1463040"/>
                </a:cubicBezTo>
                <a:lnTo>
                  <a:pt x="2479511" y="1474054"/>
                </a:lnTo>
                <a:lnTo>
                  <a:pt x="2433363" y="1476384"/>
                </a:lnTo>
                <a:cubicBezTo>
                  <a:pt x="1932357" y="1527264"/>
                  <a:pt x="1534055" y="1925565"/>
                  <a:pt x="1483175" y="2426572"/>
                </a:cubicBezTo>
                <a:lnTo>
                  <a:pt x="1480580" y="2477967"/>
                </a:lnTo>
                <a:lnTo>
                  <a:pt x="1471930" y="2486660"/>
                </a:lnTo>
                <a:lnTo>
                  <a:pt x="1075690" y="2498090"/>
                </a:lnTo>
                <a:lnTo>
                  <a:pt x="0" y="1433830"/>
                </a:lnTo>
                <a:lnTo>
                  <a:pt x="1446530" y="0"/>
                </a:lnTo>
                <a:close/>
              </a:path>
            </a:pathLst>
          </a:custGeom>
          <a:solidFill>
            <a:srgbClr val="D8D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067425" y="1637792"/>
            <a:ext cx="1889125" cy="1885950"/>
          </a:xfrm>
          <a:custGeom>
            <a:avLst/>
            <a:gdLst>
              <a:gd name="connsiteX0" fmla="*/ 1064260 w 2498090"/>
              <a:gd name="connsiteY0" fmla="*/ 0 h 2495550"/>
              <a:gd name="connsiteX1" fmla="*/ 2498090 w 2498090"/>
              <a:gd name="connsiteY1" fmla="*/ 1446530 h 2495550"/>
              <a:gd name="connsiteX2" fmla="*/ 1427480 w 2498090"/>
              <a:gd name="connsiteY2" fmla="*/ 2495550 h 2495550"/>
              <a:gd name="connsiteX3" fmla="*/ 1035050 w 2498090"/>
              <a:gd name="connsiteY3" fmla="*/ 2490470 h 2495550"/>
              <a:gd name="connsiteX4" fmla="*/ 1006225 w 2498090"/>
              <a:gd name="connsiteY4" fmla="*/ 2461788 h 2495550"/>
              <a:gd name="connsiteX5" fmla="*/ 1004318 w 2498090"/>
              <a:gd name="connsiteY5" fmla="*/ 2424032 h 2495550"/>
              <a:gd name="connsiteX6" fmla="*/ 54130 w 2498090"/>
              <a:gd name="connsiteY6" fmla="*/ 1473844 h 2495550"/>
              <a:gd name="connsiteX7" fmla="*/ 11423 w 2498090"/>
              <a:gd name="connsiteY7" fmla="*/ 1471688 h 2495550"/>
              <a:gd name="connsiteX8" fmla="*/ 0 w 2498090"/>
              <a:gd name="connsiteY8" fmla="*/ 1075690 h 2495550"/>
              <a:gd name="connsiteX9" fmla="*/ 1064260 w 2498090"/>
              <a:gd name="connsiteY9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8090" h="2495550">
                <a:moveTo>
                  <a:pt x="1064260" y="0"/>
                </a:moveTo>
                <a:lnTo>
                  <a:pt x="2498090" y="1446530"/>
                </a:lnTo>
                <a:lnTo>
                  <a:pt x="1427480" y="2495550"/>
                </a:lnTo>
                <a:cubicBezTo>
                  <a:pt x="1296670" y="2493857"/>
                  <a:pt x="1165860" y="2492163"/>
                  <a:pt x="1035050" y="2490470"/>
                </a:cubicBezTo>
                <a:lnTo>
                  <a:pt x="1006225" y="2461788"/>
                </a:lnTo>
                <a:lnTo>
                  <a:pt x="1004318" y="2424032"/>
                </a:lnTo>
                <a:cubicBezTo>
                  <a:pt x="953438" y="1923025"/>
                  <a:pt x="555137" y="1524724"/>
                  <a:pt x="54130" y="1473844"/>
                </a:cubicBezTo>
                <a:lnTo>
                  <a:pt x="11423" y="1471688"/>
                </a:lnTo>
                <a:lnTo>
                  <a:pt x="0" y="1075690"/>
                </a:lnTo>
                <a:lnTo>
                  <a:pt x="106426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4097338" y="3582479"/>
            <a:ext cx="1885950" cy="1889125"/>
          </a:xfrm>
          <a:custGeom>
            <a:avLst/>
            <a:gdLst>
              <a:gd name="connsiteX0" fmla="*/ 1075690 w 2495550"/>
              <a:gd name="connsiteY0" fmla="*/ 0 h 2498090"/>
              <a:gd name="connsiteX1" fmla="*/ 1471930 w 2495550"/>
              <a:gd name="connsiteY1" fmla="*/ 11430 h 2498090"/>
              <a:gd name="connsiteX2" fmla="*/ 1490543 w 2495550"/>
              <a:gd name="connsiteY2" fmla="*/ 30136 h 2498090"/>
              <a:gd name="connsiteX3" fmla="*/ 1492506 w 2495550"/>
              <a:gd name="connsiteY3" fmla="*/ 69007 h 2498090"/>
              <a:gd name="connsiteX4" fmla="*/ 2442694 w 2495550"/>
              <a:gd name="connsiteY4" fmla="*/ 1019195 h 2498090"/>
              <a:gd name="connsiteX5" fmla="*/ 2476387 w 2495550"/>
              <a:gd name="connsiteY5" fmla="*/ 1020897 h 2498090"/>
              <a:gd name="connsiteX6" fmla="*/ 2490470 w 2495550"/>
              <a:gd name="connsiteY6" fmla="*/ 1035050 h 2498090"/>
              <a:gd name="connsiteX7" fmla="*/ 2495550 w 2495550"/>
              <a:gd name="connsiteY7" fmla="*/ 1427480 h 2498090"/>
              <a:gd name="connsiteX8" fmla="*/ 1446530 w 2495550"/>
              <a:gd name="connsiteY8" fmla="*/ 2498090 h 2498090"/>
              <a:gd name="connsiteX9" fmla="*/ 0 w 2495550"/>
              <a:gd name="connsiteY9" fmla="*/ 1064260 h 2498090"/>
              <a:gd name="connsiteX10" fmla="*/ 1075690 w 2495550"/>
              <a:gd name="connsiteY10" fmla="*/ 0 h 249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550" h="2498090">
                <a:moveTo>
                  <a:pt x="1075690" y="0"/>
                </a:moveTo>
                <a:lnTo>
                  <a:pt x="1471930" y="11430"/>
                </a:lnTo>
                <a:lnTo>
                  <a:pt x="1490543" y="30136"/>
                </a:lnTo>
                <a:lnTo>
                  <a:pt x="1492506" y="69007"/>
                </a:lnTo>
                <a:cubicBezTo>
                  <a:pt x="1543386" y="570014"/>
                  <a:pt x="1941688" y="968315"/>
                  <a:pt x="2442694" y="1019195"/>
                </a:cubicBezTo>
                <a:lnTo>
                  <a:pt x="2476387" y="1020897"/>
                </a:lnTo>
                <a:lnTo>
                  <a:pt x="2490470" y="1035050"/>
                </a:lnTo>
                <a:cubicBezTo>
                  <a:pt x="2492163" y="1165860"/>
                  <a:pt x="2493857" y="1296670"/>
                  <a:pt x="2495550" y="1427480"/>
                </a:cubicBezTo>
                <a:lnTo>
                  <a:pt x="1446530" y="2498090"/>
                </a:lnTo>
                <a:lnTo>
                  <a:pt x="0" y="1064260"/>
                </a:lnTo>
                <a:lnTo>
                  <a:pt x="107569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6061075" y="3584067"/>
            <a:ext cx="1887538" cy="1887537"/>
          </a:xfrm>
          <a:custGeom>
            <a:avLst/>
            <a:gdLst>
              <a:gd name="connsiteX0" fmla="*/ 1427480 w 2498090"/>
              <a:gd name="connsiteY0" fmla="*/ 0 h 2495550"/>
              <a:gd name="connsiteX1" fmla="*/ 2498090 w 2498090"/>
              <a:gd name="connsiteY1" fmla="*/ 1049020 h 2495550"/>
              <a:gd name="connsiteX2" fmla="*/ 1064260 w 2498090"/>
              <a:gd name="connsiteY2" fmla="*/ 2495550 h 2495550"/>
              <a:gd name="connsiteX3" fmla="*/ 0 w 2498090"/>
              <a:gd name="connsiteY3" fmla="*/ 1419860 h 2495550"/>
              <a:gd name="connsiteX4" fmla="*/ 11430 w 2498090"/>
              <a:gd name="connsiteY4" fmla="*/ 1023620 h 2495550"/>
              <a:gd name="connsiteX5" fmla="*/ 16023 w 2498090"/>
              <a:gd name="connsiteY5" fmla="*/ 1019051 h 2495550"/>
              <a:gd name="connsiteX6" fmla="*/ 63461 w 2498090"/>
              <a:gd name="connsiteY6" fmla="*/ 1016655 h 2495550"/>
              <a:gd name="connsiteX7" fmla="*/ 1013649 w 2498090"/>
              <a:gd name="connsiteY7" fmla="*/ 66467 h 2495550"/>
              <a:gd name="connsiteX8" fmla="*/ 1015781 w 2498090"/>
              <a:gd name="connsiteY8" fmla="*/ 24254 h 2495550"/>
              <a:gd name="connsiteX9" fmla="*/ 1035050 w 2498090"/>
              <a:gd name="connsiteY9" fmla="*/ 5080 h 2495550"/>
              <a:gd name="connsiteX10" fmla="*/ 1427480 w 2498090"/>
              <a:gd name="connsiteY10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8090" h="2495550">
                <a:moveTo>
                  <a:pt x="1427480" y="0"/>
                </a:moveTo>
                <a:lnTo>
                  <a:pt x="2498090" y="1049020"/>
                </a:lnTo>
                <a:lnTo>
                  <a:pt x="1064260" y="2495550"/>
                </a:lnTo>
                <a:lnTo>
                  <a:pt x="0" y="1419860"/>
                </a:lnTo>
                <a:lnTo>
                  <a:pt x="11430" y="1023620"/>
                </a:lnTo>
                <a:lnTo>
                  <a:pt x="16023" y="1019051"/>
                </a:lnTo>
                <a:lnTo>
                  <a:pt x="63461" y="1016655"/>
                </a:lnTo>
                <a:cubicBezTo>
                  <a:pt x="564468" y="965775"/>
                  <a:pt x="962769" y="567474"/>
                  <a:pt x="1013649" y="66467"/>
                </a:cubicBezTo>
                <a:lnTo>
                  <a:pt x="1015781" y="24254"/>
                </a:lnTo>
                <a:lnTo>
                  <a:pt x="1035050" y="5080"/>
                </a:lnTo>
                <a:cubicBezTo>
                  <a:pt x="1165860" y="3387"/>
                  <a:pt x="1296670" y="1693"/>
                  <a:pt x="1427480" y="0"/>
                </a:cubicBezTo>
                <a:close/>
              </a:path>
            </a:pathLst>
          </a:custGeom>
          <a:solidFill>
            <a:srgbClr val="727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656263" y="3136392"/>
            <a:ext cx="1082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核心关键</a:t>
            </a:r>
          </a:p>
        </p:txBody>
      </p:sp>
      <p:pic>
        <p:nvPicPr>
          <p:cNvPr id="17" name="组合 146"/>
          <p:cNvPicPr>
            <a:picLocks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2169604"/>
            <a:ext cx="487362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4055554"/>
            <a:ext cx="3730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2161667"/>
            <a:ext cx="35401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25" y="4066667"/>
            <a:ext cx="522288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直接连接符 24"/>
          <p:cNvCxnSpPr/>
          <p:nvPr/>
        </p:nvCxnSpPr>
        <p:spPr>
          <a:xfrm>
            <a:off x="4598988" y="2666492"/>
            <a:ext cx="808037" cy="0"/>
          </a:xfrm>
          <a:prstGeom prst="line">
            <a:avLst/>
          </a:prstGeom>
          <a:ln w="3175">
            <a:solidFill>
              <a:srgbClr val="000B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4702175" y="2685542"/>
            <a:ext cx="768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6648450" y="2687129"/>
            <a:ext cx="80803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6753225" y="2706179"/>
            <a:ext cx="766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4598988" y="4577842"/>
            <a:ext cx="80803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4702175" y="4596892"/>
            <a:ext cx="768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6648450" y="4598479"/>
            <a:ext cx="80803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6753225" y="4617529"/>
            <a:ext cx="766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866775" y="3523742"/>
            <a:ext cx="3113088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7927975" y="3518979"/>
            <a:ext cx="31146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990600" y="3744404"/>
            <a:ext cx="29860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 bwMode="auto">
          <a:xfrm>
            <a:off x="990600" y="2645854"/>
            <a:ext cx="298608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37" name="Content Placeholder 2"/>
          <p:cNvSpPr txBox="1">
            <a:spLocks/>
          </p:cNvSpPr>
          <p:nvPr/>
        </p:nvSpPr>
        <p:spPr bwMode="auto">
          <a:xfrm>
            <a:off x="8315325" y="3734879"/>
            <a:ext cx="2986088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 bwMode="auto">
          <a:xfrm>
            <a:off x="8315325" y="2633154"/>
            <a:ext cx="298608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</p:spTree>
    <p:extLst>
      <p:ext uri="{BB962C8B-B14F-4D97-AF65-F5344CB8AC3E}">
        <p14:creationId xmlns:p14="http://schemas.microsoft.com/office/powerpoint/2010/main" val="312822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02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06"/>
          <p:cNvSpPr>
            <a:spLocks noChangeArrowheads="1"/>
          </p:cNvSpPr>
          <p:nvPr/>
        </p:nvSpPr>
        <p:spPr bwMode="auto">
          <a:xfrm>
            <a:off x="6053029" y="1699251"/>
            <a:ext cx="508022" cy="5170207"/>
          </a:xfrm>
          <a:custGeom>
            <a:avLst/>
            <a:gdLst>
              <a:gd name="T0" fmla="*/ 1657 w 1658"/>
              <a:gd name="T1" fmla="*/ 0 h 16794"/>
              <a:gd name="T2" fmla="*/ 1657 w 1658"/>
              <a:gd name="T3" fmla="*/ 16793 h 16794"/>
              <a:gd name="T4" fmla="*/ 0 w 1658"/>
              <a:gd name="T5" fmla="*/ 16793 h 16794"/>
              <a:gd name="T6" fmla="*/ 0 w 1658"/>
              <a:gd name="T7" fmla="*/ 1652 h 16794"/>
              <a:gd name="T8" fmla="*/ 1657 w 1658"/>
              <a:gd name="T9" fmla="*/ 0 h 16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8" h="16794">
                <a:moveTo>
                  <a:pt x="1657" y="0"/>
                </a:moveTo>
                <a:lnTo>
                  <a:pt x="1657" y="16793"/>
                </a:lnTo>
                <a:lnTo>
                  <a:pt x="0" y="16793"/>
                </a:lnTo>
                <a:lnTo>
                  <a:pt x="0" y="1652"/>
                </a:lnTo>
                <a:lnTo>
                  <a:pt x="1657" y="0"/>
                </a:lnTo>
              </a:path>
            </a:pathLst>
          </a:custGeom>
          <a:solidFill>
            <a:srgbClr val="72727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2" name="Group 5"/>
          <p:cNvGrpSpPr/>
          <p:nvPr/>
        </p:nvGrpSpPr>
        <p:grpSpPr>
          <a:xfrm>
            <a:off x="6053029" y="1453374"/>
            <a:ext cx="1784868" cy="1002526"/>
            <a:chOff x="12206038" y="2985493"/>
            <a:chExt cx="3535347" cy="1985736"/>
          </a:xfrm>
          <a:solidFill>
            <a:srgbClr val="D8DAE8"/>
          </a:solidFill>
        </p:grpSpPr>
        <p:sp>
          <p:nvSpPr>
            <p:cNvPr id="13" name="Freeform 107"/>
            <p:cNvSpPr>
              <a:spLocks noChangeArrowheads="1"/>
            </p:cNvSpPr>
            <p:nvPr/>
          </p:nvSpPr>
          <p:spPr bwMode="auto">
            <a:xfrm>
              <a:off x="12206038" y="3472509"/>
              <a:ext cx="2566760" cy="1003631"/>
            </a:xfrm>
            <a:custGeom>
              <a:avLst/>
              <a:gdLst>
                <a:gd name="T0" fmla="*/ 4213 w 4214"/>
                <a:gd name="T1" fmla="*/ 1652 h 1653"/>
                <a:gd name="T2" fmla="*/ 0 w 4214"/>
                <a:gd name="T3" fmla="*/ 1652 h 1653"/>
                <a:gd name="T4" fmla="*/ 1657 w 4214"/>
                <a:gd name="T5" fmla="*/ 0 h 1653"/>
                <a:gd name="T6" fmla="*/ 4213 w 4214"/>
                <a:gd name="T7" fmla="*/ 0 h 1653"/>
                <a:gd name="T8" fmla="*/ 4213 w 4214"/>
                <a:gd name="T9" fmla="*/ 1652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14" h="1653">
                  <a:moveTo>
                    <a:pt x="4213" y="1652"/>
                  </a:moveTo>
                  <a:lnTo>
                    <a:pt x="0" y="1652"/>
                  </a:lnTo>
                  <a:lnTo>
                    <a:pt x="1657" y="0"/>
                  </a:lnTo>
                  <a:lnTo>
                    <a:pt x="4213" y="0"/>
                  </a:lnTo>
                  <a:lnTo>
                    <a:pt x="4213" y="1652"/>
                  </a:lnTo>
                </a:path>
              </a:pathLst>
            </a:custGeom>
            <a:grpFill/>
            <a:ln>
              <a:solidFill>
                <a:srgbClr val="D8DAE8"/>
              </a:solidFill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Freeform 108"/>
            <p:cNvSpPr>
              <a:spLocks noChangeArrowheads="1"/>
            </p:cNvSpPr>
            <p:nvPr/>
          </p:nvSpPr>
          <p:spPr bwMode="auto">
            <a:xfrm>
              <a:off x="14665176" y="2985493"/>
              <a:ext cx="1076209" cy="1985736"/>
            </a:xfrm>
            <a:custGeom>
              <a:avLst/>
              <a:gdLst>
                <a:gd name="T0" fmla="*/ 1771 w 1772"/>
                <a:gd name="T1" fmla="*/ 1627 h 3262"/>
                <a:gd name="T2" fmla="*/ 0 w 1772"/>
                <a:gd name="T3" fmla="*/ 0 h 3262"/>
                <a:gd name="T4" fmla="*/ 0 w 1772"/>
                <a:gd name="T5" fmla="*/ 1627 h 3262"/>
                <a:gd name="T6" fmla="*/ 0 w 1772"/>
                <a:gd name="T7" fmla="*/ 3261 h 3262"/>
                <a:gd name="T8" fmla="*/ 1771 w 1772"/>
                <a:gd name="T9" fmla="*/ 1627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2" h="3262">
                  <a:moveTo>
                    <a:pt x="1771" y="1627"/>
                  </a:moveTo>
                  <a:lnTo>
                    <a:pt x="0" y="0"/>
                  </a:lnTo>
                  <a:lnTo>
                    <a:pt x="0" y="1627"/>
                  </a:lnTo>
                  <a:lnTo>
                    <a:pt x="0" y="3261"/>
                  </a:lnTo>
                  <a:lnTo>
                    <a:pt x="1771" y="1627"/>
                  </a:lnTo>
                </a:path>
              </a:pathLst>
            </a:custGeom>
            <a:grpFill/>
            <a:ln>
              <a:solidFill>
                <a:srgbClr val="D8DAE8"/>
              </a:solidFill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5" name="Freeform 109"/>
          <p:cNvSpPr>
            <a:spLocks noChangeArrowheads="1"/>
          </p:cNvSpPr>
          <p:nvPr/>
        </p:nvSpPr>
        <p:spPr bwMode="auto">
          <a:xfrm>
            <a:off x="5433622" y="2787358"/>
            <a:ext cx="506663" cy="4082100"/>
          </a:xfrm>
          <a:custGeom>
            <a:avLst/>
            <a:gdLst>
              <a:gd name="T0" fmla="*/ 0 w 1652"/>
              <a:gd name="T1" fmla="*/ 0 h 13262"/>
              <a:gd name="T2" fmla="*/ 0 w 1652"/>
              <a:gd name="T3" fmla="*/ 13261 h 13262"/>
              <a:gd name="T4" fmla="*/ 1651 w 1652"/>
              <a:gd name="T5" fmla="*/ 13261 h 13262"/>
              <a:gd name="T6" fmla="*/ 1651 w 1652"/>
              <a:gd name="T7" fmla="*/ 1652 h 13262"/>
              <a:gd name="T8" fmla="*/ 0 w 1652"/>
              <a:gd name="T9" fmla="*/ 0 h 13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2" h="13262">
                <a:moveTo>
                  <a:pt x="0" y="0"/>
                </a:moveTo>
                <a:lnTo>
                  <a:pt x="0" y="13261"/>
                </a:lnTo>
                <a:lnTo>
                  <a:pt x="1651" y="13261"/>
                </a:lnTo>
                <a:lnTo>
                  <a:pt x="1651" y="1652"/>
                </a:lnTo>
                <a:lnTo>
                  <a:pt x="0" y="0"/>
                </a:lnTo>
              </a:path>
            </a:pathLst>
          </a:custGeom>
          <a:solidFill>
            <a:srgbClr val="72727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6" name="Group 6"/>
          <p:cNvGrpSpPr/>
          <p:nvPr/>
        </p:nvGrpSpPr>
        <p:grpSpPr>
          <a:xfrm>
            <a:off x="4205676" y="2541481"/>
            <a:ext cx="1733251" cy="999809"/>
            <a:chOff x="8546925" y="5140743"/>
            <a:chExt cx="3433108" cy="1980354"/>
          </a:xfrm>
          <a:solidFill>
            <a:srgbClr val="D8DAE8"/>
          </a:solidFill>
        </p:grpSpPr>
        <p:sp>
          <p:nvSpPr>
            <p:cNvPr id="17" name="Freeform 110"/>
            <p:cNvSpPr>
              <a:spLocks noChangeArrowheads="1"/>
            </p:cNvSpPr>
            <p:nvPr/>
          </p:nvSpPr>
          <p:spPr bwMode="auto">
            <a:xfrm>
              <a:off x="9518204" y="5627759"/>
              <a:ext cx="2461829" cy="1003631"/>
            </a:xfrm>
            <a:custGeom>
              <a:avLst/>
              <a:gdLst>
                <a:gd name="T0" fmla="*/ 0 w 4045"/>
                <a:gd name="T1" fmla="*/ 1652 h 1653"/>
                <a:gd name="T2" fmla="*/ 4044 w 4045"/>
                <a:gd name="T3" fmla="*/ 1652 h 1653"/>
                <a:gd name="T4" fmla="*/ 2393 w 4045"/>
                <a:gd name="T5" fmla="*/ 0 h 1653"/>
                <a:gd name="T6" fmla="*/ 0 w 4045"/>
                <a:gd name="T7" fmla="*/ 0 h 1653"/>
                <a:gd name="T8" fmla="*/ 0 w 4045"/>
                <a:gd name="T9" fmla="*/ 1652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5" h="1653">
                  <a:moveTo>
                    <a:pt x="0" y="1652"/>
                  </a:moveTo>
                  <a:lnTo>
                    <a:pt x="4044" y="1652"/>
                  </a:lnTo>
                  <a:lnTo>
                    <a:pt x="2393" y="0"/>
                  </a:lnTo>
                  <a:lnTo>
                    <a:pt x="0" y="0"/>
                  </a:lnTo>
                  <a:lnTo>
                    <a:pt x="0" y="165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Freeform 111"/>
            <p:cNvSpPr>
              <a:spLocks noChangeArrowheads="1"/>
            </p:cNvSpPr>
            <p:nvPr/>
          </p:nvSpPr>
          <p:spPr bwMode="auto">
            <a:xfrm>
              <a:off x="8546925" y="5140743"/>
              <a:ext cx="1081591" cy="1980354"/>
            </a:xfrm>
            <a:custGeom>
              <a:avLst/>
              <a:gdLst>
                <a:gd name="T0" fmla="*/ 0 w 1780"/>
                <a:gd name="T1" fmla="*/ 1627 h 3256"/>
                <a:gd name="T2" fmla="*/ 1779 w 1780"/>
                <a:gd name="T3" fmla="*/ 0 h 3256"/>
                <a:gd name="T4" fmla="*/ 1779 w 1780"/>
                <a:gd name="T5" fmla="*/ 1627 h 3256"/>
                <a:gd name="T6" fmla="*/ 1779 w 1780"/>
                <a:gd name="T7" fmla="*/ 3255 h 3256"/>
                <a:gd name="T8" fmla="*/ 0 w 1780"/>
                <a:gd name="T9" fmla="*/ 1627 h 3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0" h="3256">
                  <a:moveTo>
                    <a:pt x="0" y="1627"/>
                  </a:moveTo>
                  <a:lnTo>
                    <a:pt x="1779" y="0"/>
                  </a:lnTo>
                  <a:lnTo>
                    <a:pt x="1779" y="1627"/>
                  </a:lnTo>
                  <a:lnTo>
                    <a:pt x="1779" y="3255"/>
                  </a:lnTo>
                  <a:lnTo>
                    <a:pt x="0" y="162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9" name="Freeform 112"/>
          <p:cNvSpPr>
            <a:spLocks noChangeArrowheads="1"/>
          </p:cNvSpPr>
          <p:nvPr/>
        </p:nvSpPr>
        <p:spPr bwMode="auto">
          <a:xfrm>
            <a:off x="6675151" y="3348392"/>
            <a:ext cx="508022" cy="3521065"/>
          </a:xfrm>
          <a:custGeom>
            <a:avLst/>
            <a:gdLst>
              <a:gd name="T0" fmla="*/ 1658 w 1659"/>
              <a:gd name="T1" fmla="*/ 0 h 11441"/>
              <a:gd name="T2" fmla="*/ 1658 w 1659"/>
              <a:gd name="T3" fmla="*/ 11440 h 11441"/>
              <a:gd name="T4" fmla="*/ 0 w 1659"/>
              <a:gd name="T5" fmla="*/ 11440 h 11441"/>
              <a:gd name="T6" fmla="*/ 0 w 1659"/>
              <a:gd name="T7" fmla="*/ 1657 h 11441"/>
              <a:gd name="T8" fmla="*/ 1658 w 1659"/>
              <a:gd name="T9" fmla="*/ 0 h 1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9" h="11441">
                <a:moveTo>
                  <a:pt x="1658" y="0"/>
                </a:moveTo>
                <a:lnTo>
                  <a:pt x="1658" y="11440"/>
                </a:lnTo>
                <a:lnTo>
                  <a:pt x="0" y="11440"/>
                </a:lnTo>
                <a:lnTo>
                  <a:pt x="0" y="1657"/>
                </a:lnTo>
                <a:lnTo>
                  <a:pt x="1658" y="0"/>
                </a:lnTo>
              </a:path>
            </a:pathLst>
          </a:custGeom>
          <a:solidFill>
            <a:srgbClr val="72727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4" name="Group 1"/>
          <p:cNvGrpSpPr/>
          <p:nvPr/>
        </p:nvGrpSpPr>
        <p:grpSpPr>
          <a:xfrm>
            <a:off x="6675151" y="3101157"/>
            <a:ext cx="1632734" cy="1002526"/>
            <a:chOff x="13438297" y="6249311"/>
            <a:chExt cx="3234010" cy="1985736"/>
          </a:xfrm>
          <a:solidFill>
            <a:srgbClr val="D8DAE8"/>
          </a:solidFill>
        </p:grpSpPr>
        <p:sp>
          <p:nvSpPr>
            <p:cNvPr id="25" name="Freeform 113"/>
            <p:cNvSpPr>
              <a:spLocks noChangeArrowheads="1"/>
            </p:cNvSpPr>
            <p:nvPr/>
          </p:nvSpPr>
          <p:spPr bwMode="auto">
            <a:xfrm>
              <a:off x="13438297" y="6739018"/>
              <a:ext cx="2265421" cy="1006321"/>
            </a:xfrm>
            <a:custGeom>
              <a:avLst/>
              <a:gdLst>
                <a:gd name="T0" fmla="*/ 3719 w 3720"/>
                <a:gd name="T1" fmla="*/ 1657 h 1658"/>
                <a:gd name="T2" fmla="*/ 0 w 3720"/>
                <a:gd name="T3" fmla="*/ 1657 h 1658"/>
                <a:gd name="T4" fmla="*/ 1658 w 3720"/>
                <a:gd name="T5" fmla="*/ 0 h 1658"/>
                <a:gd name="T6" fmla="*/ 3719 w 3720"/>
                <a:gd name="T7" fmla="*/ 0 h 1658"/>
                <a:gd name="T8" fmla="*/ 3719 w 3720"/>
                <a:gd name="T9" fmla="*/ 1657 h 1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0" h="1658">
                  <a:moveTo>
                    <a:pt x="3719" y="1657"/>
                  </a:moveTo>
                  <a:lnTo>
                    <a:pt x="0" y="1657"/>
                  </a:lnTo>
                  <a:lnTo>
                    <a:pt x="1658" y="0"/>
                  </a:lnTo>
                  <a:lnTo>
                    <a:pt x="3719" y="0"/>
                  </a:lnTo>
                  <a:lnTo>
                    <a:pt x="3719" y="165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6" name="Freeform 114"/>
            <p:cNvSpPr>
              <a:spLocks noChangeArrowheads="1"/>
            </p:cNvSpPr>
            <p:nvPr/>
          </p:nvSpPr>
          <p:spPr bwMode="auto">
            <a:xfrm>
              <a:off x="15593407" y="6249311"/>
              <a:ext cx="1078900" cy="1985736"/>
            </a:xfrm>
            <a:custGeom>
              <a:avLst/>
              <a:gdLst>
                <a:gd name="T0" fmla="*/ 1777 w 1778"/>
                <a:gd name="T1" fmla="*/ 1633 h 3262"/>
                <a:gd name="T2" fmla="*/ 0 w 1778"/>
                <a:gd name="T3" fmla="*/ 0 h 3262"/>
                <a:gd name="T4" fmla="*/ 0 w 1778"/>
                <a:gd name="T5" fmla="*/ 1633 h 3262"/>
                <a:gd name="T6" fmla="*/ 0 w 1778"/>
                <a:gd name="T7" fmla="*/ 3261 h 3262"/>
                <a:gd name="T8" fmla="*/ 1777 w 1778"/>
                <a:gd name="T9" fmla="*/ 1633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8" h="3262">
                  <a:moveTo>
                    <a:pt x="1777" y="1633"/>
                  </a:moveTo>
                  <a:lnTo>
                    <a:pt x="0" y="0"/>
                  </a:lnTo>
                  <a:lnTo>
                    <a:pt x="0" y="1633"/>
                  </a:lnTo>
                  <a:lnTo>
                    <a:pt x="0" y="3261"/>
                  </a:lnTo>
                  <a:lnTo>
                    <a:pt x="1777" y="16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7" name="Freeform 115"/>
          <p:cNvSpPr>
            <a:spLocks noChangeArrowheads="1"/>
          </p:cNvSpPr>
          <p:nvPr/>
        </p:nvSpPr>
        <p:spPr bwMode="auto">
          <a:xfrm>
            <a:off x="4811499" y="4353634"/>
            <a:ext cx="508022" cy="2517182"/>
          </a:xfrm>
          <a:custGeom>
            <a:avLst/>
            <a:gdLst>
              <a:gd name="T0" fmla="*/ 0 w 1659"/>
              <a:gd name="T1" fmla="*/ 0 h 8180"/>
              <a:gd name="T2" fmla="*/ 0 w 1659"/>
              <a:gd name="T3" fmla="*/ 8179 h 8180"/>
              <a:gd name="T4" fmla="*/ 1658 w 1659"/>
              <a:gd name="T5" fmla="*/ 8179 h 8180"/>
              <a:gd name="T6" fmla="*/ 1658 w 1659"/>
              <a:gd name="T7" fmla="*/ 1657 h 8180"/>
              <a:gd name="T8" fmla="*/ 0 w 1659"/>
              <a:gd name="T9" fmla="*/ 0 h 8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9" h="8180">
                <a:moveTo>
                  <a:pt x="0" y="0"/>
                </a:moveTo>
                <a:lnTo>
                  <a:pt x="0" y="8179"/>
                </a:lnTo>
                <a:lnTo>
                  <a:pt x="1658" y="8179"/>
                </a:lnTo>
                <a:lnTo>
                  <a:pt x="1658" y="1657"/>
                </a:lnTo>
                <a:lnTo>
                  <a:pt x="0" y="0"/>
                </a:lnTo>
              </a:path>
            </a:pathLst>
          </a:custGeom>
          <a:solidFill>
            <a:srgbClr val="72727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8" name="Group 7"/>
          <p:cNvGrpSpPr/>
          <p:nvPr/>
        </p:nvGrpSpPr>
        <p:grpSpPr>
          <a:xfrm>
            <a:off x="3841639" y="4106399"/>
            <a:ext cx="1477882" cy="1002526"/>
            <a:chOff x="7825865" y="8240428"/>
            <a:chExt cx="2927290" cy="1985736"/>
          </a:xfrm>
          <a:solidFill>
            <a:srgbClr val="D8DAE8"/>
          </a:solidFill>
        </p:grpSpPr>
        <p:sp>
          <p:nvSpPr>
            <p:cNvPr id="29" name="Freeform 116"/>
            <p:cNvSpPr>
              <a:spLocks noChangeArrowheads="1"/>
            </p:cNvSpPr>
            <p:nvPr/>
          </p:nvSpPr>
          <p:spPr bwMode="auto">
            <a:xfrm>
              <a:off x="8794454" y="8730135"/>
              <a:ext cx="1958701" cy="1006321"/>
            </a:xfrm>
            <a:custGeom>
              <a:avLst/>
              <a:gdLst>
                <a:gd name="T0" fmla="*/ 0 w 3219"/>
                <a:gd name="T1" fmla="*/ 1657 h 1658"/>
                <a:gd name="T2" fmla="*/ 3218 w 3219"/>
                <a:gd name="T3" fmla="*/ 1657 h 1658"/>
                <a:gd name="T4" fmla="*/ 1560 w 3219"/>
                <a:gd name="T5" fmla="*/ 0 h 1658"/>
                <a:gd name="T6" fmla="*/ 0 w 3219"/>
                <a:gd name="T7" fmla="*/ 0 h 1658"/>
                <a:gd name="T8" fmla="*/ 0 w 3219"/>
                <a:gd name="T9" fmla="*/ 1657 h 1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9" h="1658">
                  <a:moveTo>
                    <a:pt x="0" y="1657"/>
                  </a:moveTo>
                  <a:lnTo>
                    <a:pt x="3218" y="1657"/>
                  </a:lnTo>
                  <a:lnTo>
                    <a:pt x="1560" y="0"/>
                  </a:lnTo>
                  <a:lnTo>
                    <a:pt x="0" y="0"/>
                  </a:lnTo>
                  <a:lnTo>
                    <a:pt x="0" y="165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Freeform 117"/>
            <p:cNvSpPr>
              <a:spLocks noChangeArrowheads="1"/>
            </p:cNvSpPr>
            <p:nvPr/>
          </p:nvSpPr>
          <p:spPr bwMode="auto">
            <a:xfrm>
              <a:off x="7825865" y="8240428"/>
              <a:ext cx="1078900" cy="1985736"/>
            </a:xfrm>
            <a:custGeom>
              <a:avLst/>
              <a:gdLst>
                <a:gd name="T0" fmla="*/ 0 w 1779"/>
                <a:gd name="T1" fmla="*/ 1627 h 3262"/>
                <a:gd name="T2" fmla="*/ 1778 w 1779"/>
                <a:gd name="T3" fmla="*/ 0 h 3262"/>
                <a:gd name="T4" fmla="*/ 1778 w 1779"/>
                <a:gd name="T5" fmla="*/ 1627 h 3262"/>
                <a:gd name="T6" fmla="*/ 1778 w 1779"/>
                <a:gd name="T7" fmla="*/ 3261 h 3262"/>
                <a:gd name="T8" fmla="*/ 0 w 1779"/>
                <a:gd name="T9" fmla="*/ 1627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9" h="3262">
                  <a:moveTo>
                    <a:pt x="0" y="1627"/>
                  </a:moveTo>
                  <a:lnTo>
                    <a:pt x="1778" y="0"/>
                  </a:lnTo>
                  <a:lnTo>
                    <a:pt x="1778" y="1627"/>
                  </a:lnTo>
                  <a:lnTo>
                    <a:pt x="1778" y="3261"/>
                  </a:lnTo>
                  <a:lnTo>
                    <a:pt x="0" y="162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1" name="Group 59"/>
          <p:cNvGrpSpPr/>
          <p:nvPr/>
        </p:nvGrpSpPr>
        <p:grpSpPr>
          <a:xfrm>
            <a:off x="7737414" y="3423755"/>
            <a:ext cx="373923" cy="348374"/>
            <a:chOff x="4441825" y="1389063"/>
            <a:chExt cx="277813" cy="258763"/>
          </a:xfrm>
          <a:solidFill>
            <a:srgbClr val="010C12"/>
          </a:solidFill>
        </p:grpSpPr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4479925" y="1611313"/>
              <a:ext cx="204788" cy="36513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3"/>
                </a:cxn>
                <a:cxn ang="0">
                  <a:pos x="1" y="14"/>
                </a:cxn>
                <a:cxn ang="0">
                  <a:pos x="78" y="14"/>
                </a:cxn>
                <a:cxn ang="0">
                  <a:pos x="80" y="13"/>
                </a:cxn>
                <a:cxn ang="0">
                  <a:pos x="80" y="1"/>
                </a:cxn>
                <a:cxn ang="0">
                  <a:pos x="78" y="0"/>
                </a:cxn>
              </a:cxnLst>
              <a:rect l="0" t="0" r="r" b="b"/>
              <a:pathLst>
                <a:path w="80" h="14">
                  <a:moveTo>
                    <a:pt x="7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9" y="14"/>
                    <a:pt x="80" y="14"/>
                    <a:pt x="80" y="13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4441825" y="1389063"/>
              <a:ext cx="277813" cy="204788"/>
            </a:xfrm>
            <a:custGeom>
              <a:avLst/>
              <a:gdLst/>
              <a:ahLst/>
              <a:cxnLst>
                <a:cxn ang="0">
                  <a:pos x="109" y="11"/>
                </a:cxn>
                <a:cxn ang="0">
                  <a:pos x="98" y="0"/>
                </a:cxn>
                <a:cxn ang="0">
                  <a:pos x="87" y="11"/>
                </a:cxn>
                <a:cxn ang="0">
                  <a:pos x="92" y="20"/>
                </a:cxn>
                <a:cxn ang="0">
                  <a:pos x="73" y="58"/>
                </a:cxn>
                <a:cxn ang="0">
                  <a:pos x="60" y="20"/>
                </a:cxn>
                <a:cxn ang="0">
                  <a:pos x="66" y="11"/>
                </a:cxn>
                <a:cxn ang="0">
                  <a:pos x="55" y="0"/>
                </a:cxn>
                <a:cxn ang="0">
                  <a:pos x="44" y="11"/>
                </a:cxn>
                <a:cxn ang="0">
                  <a:pos x="49" y="20"/>
                </a:cxn>
                <a:cxn ang="0">
                  <a:pos x="36" y="58"/>
                </a:cxn>
                <a:cxn ang="0">
                  <a:pos x="17" y="20"/>
                </a:cxn>
                <a:cxn ang="0">
                  <a:pos x="22" y="11"/>
                </a:cxn>
                <a:cxn ang="0">
                  <a:pos x="11" y="0"/>
                </a:cxn>
                <a:cxn ang="0">
                  <a:pos x="0" y="11"/>
                </a:cxn>
                <a:cxn ang="0">
                  <a:pos x="8" y="21"/>
                </a:cxn>
                <a:cxn ang="0">
                  <a:pos x="15" y="80"/>
                </a:cxn>
                <a:cxn ang="0">
                  <a:pos x="95" y="80"/>
                </a:cxn>
                <a:cxn ang="0">
                  <a:pos x="101" y="21"/>
                </a:cxn>
                <a:cxn ang="0">
                  <a:pos x="109" y="11"/>
                </a:cxn>
              </a:cxnLst>
              <a:rect l="0" t="0" r="r" b="b"/>
              <a:pathLst>
                <a:path w="109" h="80">
                  <a:moveTo>
                    <a:pt x="109" y="11"/>
                  </a:moveTo>
                  <a:cubicBezTo>
                    <a:pt x="109" y="5"/>
                    <a:pt x="104" y="0"/>
                    <a:pt x="98" y="0"/>
                  </a:cubicBezTo>
                  <a:cubicBezTo>
                    <a:pt x="92" y="0"/>
                    <a:pt x="87" y="5"/>
                    <a:pt x="87" y="11"/>
                  </a:cubicBezTo>
                  <a:cubicBezTo>
                    <a:pt x="87" y="14"/>
                    <a:pt x="89" y="18"/>
                    <a:pt x="92" y="20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3" y="18"/>
                    <a:pt x="66" y="15"/>
                    <a:pt x="66" y="11"/>
                  </a:cubicBezTo>
                  <a:cubicBezTo>
                    <a:pt x="66" y="5"/>
                    <a:pt x="61" y="0"/>
                    <a:pt x="55" y="0"/>
                  </a:cubicBezTo>
                  <a:cubicBezTo>
                    <a:pt x="49" y="0"/>
                    <a:pt x="44" y="5"/>
                    <a:pt x="44" y="11"/>
                  </a:cubicBezTo>
                  <a:cubicBezTo>
                    <a:pt x="44" y="15"/>
                    <a:pt x="46" y="18"/>
                    <a:pt x="49" y="20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20" y="18"/>
                    <a:pt x="22" y="14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4" y="20"/>
                    <a:pt x="8" y="21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6" y="20"/>
                    <a:pt x="109" y="16"/>
                    <a:pt x="109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sp>
        <p:nvSpPr>
          <p:cNvPr id="34" name="Freeform 40"/>
          <p:cNvSpPr>
            <a:spLocks/>
          </p:cNvSpPr>
          <p:nvPr/>
        </p:nvSpPr>
        <p:spPr bwMode="auto">
          <a:xfrm>
            <a:off x="4445648" y="2821103"/>
            <a:ext cx="309822" cy="386844"/>
          </a:xfrm>
          <a:custGeom>
            <a:avLst/>
            <a:gdLst>
              <a:gd name="T0" fmla="*/ 0 w 90"/>
              <a:gd name="T1" fmla="*/ 68 h 112"/>
              <a:gd name="T2" fmla="*/ 9 w 90"/>
              <a:gd name="T3" fmla="*/ 61 h 112"/>
              <a:gd name="T4" fmla="*/ 21 w 90"/>
              <a:gd name="T5" fmla="*/ 62 h 112"/>
              <a:gd name="T6" fmla="*/ 21 w 90"/>
              <a:gd name="T7" fmla="*/ 62 h 112"/>
              <a:gd name="T8" fmla="*/ 11 w 90"/>
              <a:gd name="T9" fmla="*/ 61 h 112"/>
              <a:gd name="T10" fmla="*/ 5 w 90"/>
              <a:gd name="T11" fmla="*/ 53 h 112"/>
              <a:gd name="T12" fmla="*/ 13 w 90"/>
              <a:gd name="T13" fmla="*/ 46 h 112"/>
              <a:gd name="T14" fmla="*/ 44 w 90"/>
              <a:gd name="T15" fmla="*/ 49 h 112"/>
              <a:gd name="T16" fmla="*/ 48 w 90"/>
              <a:gd name="T17" fmla="*/ 49 h 112"/>
              <a:gd name="T18" fmla="*/ 47 w 90"/>
              <a:gd name="T19" fmla="*/ 23 h 112"/>
              <a:gd name="T20" fmla="*/ 64 w 90"/>
              <a:gd name="T21" fmla="*/ 9 h 112"/>
              <a:gd name="T22" fmla="*/ 65 w 90"/>
              <a:gd name="T23" fmla="*/ 31 h 112"/>
              <a:gd name="T24" fmla="*/ 81 w 90"/>
              <a:gd name="T25" fmla="*/ 63 h 112"/>
              <a:gd name="T26" fmla="*/ 90 w 90"/>
              <a:gd name="T27" fmla="*/ 68 h 112"/>
              <a:gd name="T28" fmla="*/ 90 w 90"/>
              <a:gd name="T29" fmla="*/ 107 h 112"/>
              <a:gd name="T30" fmla="*/ 54 w 90"/>
              <a:gd name="T31" fmla="*/ 112 h 112"/>
              <a:gd name="T32" fmla="*/ 31 w 90"/>
              <a:gd name="T33" fmla="*/ 110 h 112"/>
              <a:gd name="T34" fmla="*/ 11 w 90"/>
              <a:gd name="T35" fmla="*/ 108 h 112"/>
              <a:gd name="T36" fmla="*/ 6 w 90"/>
              <a:gd name="T37" fmla="*/ 99 h 112"/>
              <a:gd name="T38" fmla="*/ 11 w 90"/>
              <a:gd name="T39" fmla="*/ 92 h 112"/>
              <a:gd name="T40" fmla="*/ 8 w 90"/>
              <a:gd name="T41" fmla="*/ 92 h 112"/>
              <a:gd name="T42" fmla="*/ 2 w 90"/>
              <a:gd name="T43" fmla="*/ 84 h 112"/>
              <a:gd name="T44" fmla="*/ 8 w 90"/>
              <a:gd name="T45" fmla="*/ 77 h 112"/>
              <a:gd name="T46" fmla="*/ 7 w 90"/>
              <a:gd name="T47" fmla="*/ 77 h 112"/>
              <a:gd name="T48" fmla="*/ 0 w 90"/>
              <a:gd name="T49" fmla="*/ 68 h 11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90" h="112">
                <a:moveTo>
                  <a:pt x="0" y="68"/>
                </a:moveTo>
                <a:cubicBezTo>
                  <a:pt x="1" y="64"/>
                  <a:pt x="5" y="61"/>
                  <a:pt x="9" y="61"/>
                </a:cubicBezTo>
                <a:cubicBezTo>
                  <a:pt x="21" y="62"/>
                  <a:pt x="21" y="62"/>
                  <a:pt x="21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11" y="61"/>
                  <a:pt x="11" y="61"/>
                  <a:pt x="11" y="61"/>
                </a:cubicBezTo>
                <a:cubicBezTo>
                  <a:pt x="8" y="61"/>
                  <a:pt x="5" y="57"/>
                  <a:pt x="5" y="53"/>
                </a:cubicBezTo>
                <a:cubicBezTo>
                  <a:pt x="6" y="48"/>
                  <a:pt x="9" y="45"/>
                  <a:pt x="13" y="46"/>
                </a:cubicBezTo>
                <a:cubicBezTo>
                  <a:pt x="44" y="49"/>
                  <a:pt x="44" y="49"/>
                  <a:pt x="44" y="49"/>
                </a:cubicBezTo>
                <a:cubicBezTo>
                  <a:pt x="48" y="49"/>
                  <a:pt x="48" y="49"/>
                  <a:pt x="48" y="49"/>
                </a:cubicBezTo>
                <a:cubicBezTo>
                  <a:pt x="48" y="49"/>
                  <a:pt x="42" y="46"/>
                  <a:pt x="47" y="23"/>
                </a:cubicBezTo>
                <a:cubicBezTo>
                  <a:pt x="52" y="0"/>
                  <a:pt x="64" y="9"/>
                  <a:pt x="64" y="9"/>
                </a:cubicBezTo>
                <a:cubicBezTo>
                  <a:pt x="64" y="9"/>
                  <a:pt x="65" y="28"/>
                  <a:pt x="65" y="31"/>
                </a:cubicBezTo>
                <a:cubicBezTo>
                  <a:pt x="66" y="34"/>
                  <a:pt x="81" y="63"/>
                  <a:pt x="81" y="63"/>
                </a:cubicBezTo>
                <a:cubicBezTo>
                  <a:pt x="81" y="65"/>
                  <a:pt x="90" y="66"/>
                  <a:pt x="90" y="68"/>
                </a:cubicBezTo>
                <a:cubicBezTo>
                  <a:pt x="90" y="81"/>
                  <a:pt x="90" y="93"/>
                  <a:pt x="90" y="107"/>
                </a:cubicBezTo>
                <a:cubicBezTo>
                  <a:pt x="80" y="104"/>
                  <a:pt x="75" y="112"/>
                  <a:pt x="54" y="112"/>
                </a:cubicBezTo>
                <a:cubicBezTo>
                  <a:pt x="47" y="112"/>
                  <a:pt x="38" y="111"/>
                  <a:pt x="31" y="110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8" y="107"/>
                  <a:pt x="6" y="104"/>
                  <a:pt x="6" y="99"/>
                </a:cubicBezTo>
                <a:cubicBezTo>
                  <a:pt x="7" y="96"/>
                  <a:pt x="8" y="93"/>
                  <a:pt x="11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5" y="92"/>
                  <a:pt x="2" y="88"/>
                  <a:pt x="2" y="84"/>
                </a:cubicBezTo>
                <a:cubicBezTo>
                  <a:pt x="3" y="80"/>
                  <a:pt x="5" y="77"/>
                  <a:pt x="8" y="77"/>
                </a:cubicBezTo>
                <a:cubicBezTo>
                  <a:pt x="7" y="77"/>
                  <a:pt x="7" y="77"/>
                  <a:pt x="7" y="77"/>
                </a:cubicBezTo>
                <a:cubicBezTo>
                  <a:pt x="3" y="76"/>
                  <a:pt x="0" y="73"/>
                  <a:pt x="0" y="68"/>
                </a:cubicBezTo>
                <a:close/>
              </a:path>
            </a:pathLst>
          </a:custGeom>
          <a:solidFill>
            <a:srgbClr val="000F1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797" tIns="121899" rIns="243797" bIns="121899"/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Freeform 42"/>
          <p:cNvSpPr>
            <a:spLocks noEditPoints="1"/>
          </p:cNvSpPr>
          <p:nvPr/>
        </p:nvSpPr>
        <p:spPr bwMode="auto">
          <a:xfrm>
            <a:off x="7266514" y="1785741"/>
            <a:ext cx="354692" cy="337687"/>
          </a:xfrm>
          <a:custGeom>
            <a:avLst/>
            <a:gdLst>
              <a:gd name="T0" fmla="*/ 80 w 103"/>
              <a:gd name="T1" fmla="*/ 1 h 98"/>
              <a:gd name="T2" fmla="*/ 75 w 103"/>
              <a:gd name="T3" fmla="*/ 0 h 98"/>
              <a:gd name="T4" fmla="*/ 52 w 103"/>
              <a:gd name="T5" fmla="*/ 13 h 98"/>
              <a:gd name="T6" fmla="*/ 28 w 103"/>
              <a:gd name="T7" fmla="*/ 0 h 98"/>
              <a:gd name="T8" fmla="*/ 23 w 103"/>
              <a:gd name="T9" fmla="*/ 1 h 98"/>
              <a:gd name="T10" fmla="*/ 0 w 103"/>
              <a:gd name="T11" fmla="*/ 28 h 98"/>
              <a:gd name="T12" fmla="*/ 0 w 103"/>
              <a:gd name="T13" fmla="*/ 34 h 98"/>
              <a:gd name="T14" fmla="*/ 52 w 103"/>
              <a:gd name="T15" fmla="*/ 98 h 98"/>
              <a:gd name="T16" fmla="*/ 103 w 103"/>
              <a:gd name="T17" fmla="*/ 34 h 98"/>
              <a:gd name="T18" fmla="*/ 103 w 103"/>
              <a:gd name="T19" fmla="*/ 28 h 98"/>
              <a:gd name="T20" fmla="*/ 80 w 103"/>
              <a:gd name="T21" fmla="*/ 1 h 98"/>
              <a:gd name="T22" fmla="*/ 92 w 103"/>
              <a:gd name="T23" fmla="*/ 34 h 98"/>
              <a:gd name="T24" fmla="*/ 52 w 103"/>
              <a:gd name="T25" fmla="*/ 84 h 98"/>
              <a:gd name="T26" fmla="*/ 12 w 103"/>
              <a:gd name="T27" fmla="*/ 34 h 98"/>
              <a:gd name="T28" fmla="*/ 12 w 103"/>
              <a:gd name="T29" fmla="*/ 29 h 98"/>
              <a:gd name="T30" fmla="*/ 25 w 103"/>
              <a:gd name="T31" fmla="*/ 12 h 98"/>
              <a:gd name="T32" fmla="*/ 28 w 103"/>
              <a:gd name="T33" fmla="*/ 12 h 98"/>
              <a:gd name="T34" fmla="*/ 43 w 103"/>
              <a:gd name="T35" fmla="*/ 20 h 98"/>
              <a:gd name="T36" fmla="*/ 52 w 103"/>
              <a:gd name="T37" fmla="*/ 30 h 98"/>
              <a:gd name="T38" fmla="*/ 60 w 103"/>
              <a:gd name="T39" fmla="*/ 20 h 98"/>
              <a:gd name="T40" fmla="*/ 75 w 103"/>
              <a:gd name="T41" fmla="*/ 12 h 98"/>
              <a:gd name="T42" fmla="*/ 79 w 103"/>
              <a:gd name="T43" fmla="*/ 12 h 98"/>
              <a:gd name="T44" fmla="*/ 92 w 103"/>
              <a:gd name="T45" fmla="*/ 29 h 98"/>
              <a:gd name="T46" fmla="*/ 92 w 103"/>
              <a:gd name="T47" fmla="*/ 34 h 9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03" h="98">
                <a:moveTo>
                  <a:pt x="80" y="1"/>
                </a:moveTo>
                <a:cubicBezTo>
                  <a:pt x="78" y="0"/>
                  <a:pt x="77" y="0"/>
                  <a:pt x="75" y="0"/>
                </a:cubicBezTo>
                <a:cubicBezTo>
                  <a:pt x="64" y="0"/>
                  <a:pt x="58" y="5"/>
                  <a:pt x="52" y="13"/>
                </a:cubicBezTo>
                <a:cubicBezTo>
                  <a:pt x="45" y="5"/>
                  <a:pt x="40" y="0"/>
                  <a:pt x="28" y="0"/>
                </a:cubicBezTo>
                <a:cubicBezTo>
                  <a:pt x="27" y="0"/>
                  <a:pt x="25" y="0"/>
                  <a:pt x="23" y="1"/>
                </a:cubicBezTo>
                <a:cubicBezTo>
                  <a:pt x="13" y="2"/>
                  <a:pt x="2" y="11"/>
                  <a:pt x="0" y="28"/>
                </a:cubicBezTo>
                <a:cubicBezTo>
                  <a:pt x="0" y="34"/>
                  <a:pt x="0" y="34"/>
                  <a:pt x="0" y="34"/>
                </a:cubicBezTo>
                <a:cubicBezTo>
                  <a:pt x="2" y="51"/>
                  <a:pt x="14" y="72"/>
                  <a:pt x="52" y="98"/>
                </a:cubicBezTo>
                <a:cubicBezTo>
                  <a:pt x="89" y="72"/>
                  <a:pt x="102" y="51"/>
                  <a:pt x="103" y="34"/>
                </a:cubicBezTo>
                <a:cubicBezTo>
                  <a:pt x="103" y="28"/>
                  <a:pt x="103" y="28"/>
                  <a:pt x="103" y="28"/>
                </a:cubicBezTo>
                <a:cubicBezTo>
                  <a:pt x="102" y="11"/>
                  <a:pt x="90" y="2"/>
                  <a:pt x="80" y="1"/>
                </a:cubicBezTo>
                <a:close/>
                <a:moveTo>
                  <a:pt x="92" y="34"/>
                </a:moveTo>
                <a:cubicBezTo>
                  <a:pt x="90" y="49"/>
                  <a:pt x="77" y="65"/>
                  <a:pt x="52" y="84"/>
                </a:cubicBezTo>
                <a:cubicBezTo>
                  <a:pt x="26" y="65"/>
                  <a:pt x="13" y="49"/>
                  <a:pt x="12" y="34"/>
                </a:cubicBezTo>
                <a:cubicBezTo>
                  <a:pt x="12" y="29"/>
                  <a:pt x="12" y="29"/>
                  <a:pt x="12" y="29"/>
                </a:cubicBezTo>
                <a:cubicBezTo>
                  <a:pt x="13" y="17"/>
                  <a:pt x="20" y="12"/>
                  <a:pt x="25" y="12"/>
                </a:cubicBezTo>
                <a:cubicBezTo>
                  <a:pt x="26" y="12"/>
                  <a:pt x="27" y="12"/>
                  <a:pt x="28" y="12"/>
                </a:cubicBezTo>
                <a:cubicBezTo>
                  <a:pt x="35" y="12"/>
                  <a:pt x="38" y="14"/>
                  <a:pt x="43" y="20"/>
                </a:cubicBezTo>
                <a:cubicBezTo>
                  <a:pt x="52" y="30"/>
                  <a:pt x="52" y="30"/>
                  <a:pt x="52" y="30"/>
                </a:cubicBezTo>
                <a:cubicBezTo>
                  <a:pt x="60" y="20"/>
                  <a:pt x="60" y="20"/>
                  <a:pt x="60" y="20"/>
                </a:cubicBezTo>
                <a:cubicBezTo>
                  <a:pt x="66" y="14"/>
                  <a:pt x="69" y="12"/>
                  <a:pt x="75" y="12"/>
                </a:cubicBezTo>
                <a:cubicBezTo>
                  <a:pt x="76" y="12"/>
                  <a:pt x="78" y="12"/>
                  <a:pt x="79" y="12"/>
                </a:cubicBezTo>
                <a:cubicBezTo>
                  <a:pt x="83" y="12"/>
                  <a:pt x="91" y="17"/>
                  <a:pt x="92" y="29"/>
                </a:cubicBezTo>
                <a:lnTo>
                  <a:pt x="92" y="34"/>
                </a:lnTo>
                <a:close/>
              </a:path>
            </a:pathLst>
          </a:custGeom>
          <a:solidFill>
            <a:srgbClr val="010C10"/>
          </a:solidFill>
          <a:ln>
            <a:solidFill>
              <a:srgbClr val="010C11"/>
            </a:solidFill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797" tIns="121899" rIns="243797" bIns="121899"/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6" name="Group 64"/>
          <p:cNvGrpSpPr/>
          <p:nvPr/>
        </p:nvGrpSpPr>
        <p:grpSpPr>
          <a:xfrm>
            <a:off x="4074620" y="4398628"/>
            <a:ext cx="399564" cy="399668"/>
            <a:chOff x="6207125" y="2541588"/>
            <a:chExt cx="296863" cy="296863"/>
          </a:xfrm>
          <a:solidFill>
            <a:srgbClr val="000D14"/>
          </a:solidFill>
        </p:grpSpPr>
        <p:sp>
          <p:nvSpPr>
            <p:cNvPr id="37" name="Freeform 95"/>
            <p:cNvSpPr>
              <a:spLocks noEditPoints="1"/>
            </p:cNvSpPr>
            <p:nvPr/>
          </p:nvSpPr>
          <p:spPr bwMode="auto">
            <a:xfrm>
              <a:off x="6207125" y="2541588"/>
              <a:ext cx="296863" cy="296863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0" y="58"/>
                </a:cxn>
                <a:cxn ang="0">
                  <a:pos x="58" y="116"/>
                </a:cxn>
                <a:cxn ang="0">
                  <a:pos x="116" y="58"/>
                </a:cxn>
                <a:cxn ang="0">
                  <a:pos x="58" y="0"/>
                </a:cxn>
                <a:cxn ang="0">
                  <a:pos x="58" y="109"/>
                </a:cxn>
                <a:cxn ang="0">
                  <a:pos x="7" y="58"/>
                </a:cxn>
                <a:cxn ang="0">
                  <a:pos x="58" y="7"/>
                </a:cxn>
                <a:cxn ang="0">
                  <a:pos x="109" y="58"/>
                </a:cxn>
                <a:cxn ang="0">
                  <a:pos x="58" y="109"/>
                </a:cxn>
              </a:cxnLst>
              <a:rect l="0" t="0" r="r" b="b"/>
              <a:pathLst>
                <a:path w="116" h="116">
                  <a:moveTo>
                    <a:pt x="58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90"/>
                    <a:pt x="26" y="116"/>
                    <a:pt x="58" y="116"/>
                  </a:cubicBezTo>
                  <a:cubicBezTo>
                    <a:pt x="90" y="116"/>
                    <a:pt x="116" y="90"/>
                    <a:pt x="116" y="58"/>
                  </a:cubicBezTo>
                  <a:cubicBezTo>
                    <a:pt x="116" y="26"/>
                    <a:pt x="90" y="0"/>
                    <a:pt x="58" y="0"/>
                  </a:cubicBezTo>
                  <a:close/>
                  <a:moveTo>
                    <a:pt x="58" y="109"/>
                  </a:moveTo>
                  <a:cubicBezTo>
                    <a:pt x="30" y="109"/>
                    <a:pt x="7" y="86"/>
                    <a:pt x="7" y="58"/>
                  </a:cubicBezTo>
                  <a:cubicBezTo>
                    <a:pt x="7" y="30"/>
                    <a:pt x="30" y="7"/>
                    <a:pt x="58" y="7"/>
                  </a:cubicBezTo>
                  <a:cubicBezTo>
                    <a:pt x="86" y="7"/>
                    <a:pt x="109" y="30"/>
                    <a:pt x="109" y="58"/>
                  </a:cubicBezTo>
                  <a:cubicBezTo>
                    <a:pt x="109" y="86"/>
                    <a:pt x="86" y="109"/>
                    <a:pt x="58" y="10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38" name="Freeform 96"/>
            <p:cNvSpPr>
              <a:spLocks/>
            </p:cNvSpPr>
            <p:nvPr/>
          </p:nvSpPr>
          <p:spPr bwMode="auto">
            <a:xfrm>
              <a:off x="6262688" y="2708275"/>
              <a:ext cx="184150" cy="55563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36" y="1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6" y="22"/>
                </a:cxn>
                <a:cxn ang="0">
                  <a:pos x="72" y="0"/>
                </a:cxn>
                <a:cxn ang="0">
                  <a:pos x="71" y="0"/>
                </a:cxn>
              </a:cxnLst>
              <a:rect l="0" t="0" r="r" b="b"/>
              <a:pathLst>
                <a:path w="72" h="22">
                  <a:moveTo>
                    <a:pt x="71" y="0"/>
                  </a:moveTo>
                  <a:cubicBezTo>
                    <a:pt x="62" y="9"/>
                    <a:pt x="50" y="15"/>
                    <a:pt x="36" y="15"/>
                  </a:cubicBezTo>
                  <a:cubicBezTo>
                    <a:pt x="22" y="15"/>
                    <a:pt x="10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2"/>
                    <a:pt x="36" y="22"/>
                  </a:cubicBezTo>
                  <a:cubicBezTo>
                    <a:pt x="54" y="22"/>
                    <a:pt x="62" y="13"/>
                    <a:pt x="72" y="0"/>
                  </a:cubicBezTo>
                  <a:lnTo>
                    <a:pt x="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39" name="Oval 97"/>
            <p:cNvSpPr>
              <a:spLocks noChangeArrowheads="1"/>
            </p:cNvSpPr>
            <p:nvPr/>
          </p:nvSpPr>
          <p:spPr bwMode="auto">
            <a:xfrm>
              <a:off x="6299200" y="2616200"/>
              <a:ext cx="38100" cy="555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40" name="Oval 98"/>
            <p:cNvSpPr>
              <a:spLocks noChangeArrowheads="1"/>
            </p:cNvSpPr>
            <p:nvPr/>
          </p:nvSpPr>
          <p:spPr bwMode="auto">
            <a:xfrm>
              <a:off x="6372225" y="2616200"/>
              <a:ext cx="39688" cy="555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sp>
        <p:nvSpPr>
          <p:cNvPr id="44" name="文本框 26"/>
          <p:cNvSpPr>
            <a:spLocks noChangeArrowheads="1"/>
          </p:cNvSpPr>
          <p:nvPr/>
        </p:nvSpPr>
        <p:spPr bwMode="auto">
          <a:xfrm>
            <a:off x="816862" y="2998957"/>
            <a:ext cx="3407723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单击此处编辑您要的内容，建议您在展示时采用微软雅黑字体</a:t>
            </a:r>
            <a:endParaRPr lang="zh-CN" altLang="en-US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45" name="文本框 26"/>
          <p:cNvSpPr>
            <a:spLocks noChangeArrowheads="1"/>
          </p:cNvSpPr>
          <p:nvPr/>
        </p:nvSpPr>
        <p:spPr bwMode="auto">
          <a:xfrm>
            <a:off x="1978172" y="2581629"/>
            <a:ext cx="2246413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标题</a:t>
            </a:r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46" name="文本框 26"/>
          <p:cNvSpPr>
            <a:spLocks noChangeArrowheads="1"/>
          </p:cNvSpPr>
          <p:nvPr/>
        </p:nvSpPr>
        <p:spPr bwMode="auto">
          <a:xfrm>
            <a:off x="497758" y="4590743"/>
            <a:ext cx="3407723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单击此处编辑您要的内容，建议您在展示时采用微软雅黑字体</a:t>
            </a:r>
            <a:endParaRPr lang="zh-CN" altLang="en-US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47" name="文本框 26"/>
          <p:cNvSpPr>
            <a:spLocks noChangeArrowheads="1"/>
          </p:cNvSpPr>
          <p:nvPr/>
        </p:nvSpPr>
        <p:spPr bwMode="auto">
          <a:xfrm>
            <a:off x="1659068" y="4173415"/>
            <a:ext cx="2246413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标题</a:t>
            </a:r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48" name="文本框 26"/>
          <p:cNvSpPr>
            <a:spLocks noChangeArrowheads="1"/>
          </p:cNvSpPr>
          <p:nvPr/>
        </p:nvSpPr>
        <p:spPr bwMode="auto">
          <a:xfrm>
            <a:off x="8286519" y="3566575"/>
            <a:ext cx="3407723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单击此处编辑您要的内容，建议您在展示时采用微软雅黑字体</a:t>
            </a:r>
            <a:endParaRPr lang="zh-CN" altLang="en-US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49" name="文本框 26"/>
          <p:cNvSpPr>
            <a:spLocks noChangeArrowheads="1"/>
          </p:cNvSpPr>
          <p:nvPr/>
        </p:nvSpPr>
        <p:spPr bwMode="auto">
          <a:xfrm>
            <a:off x="8286519" y="3149247"/>
            <a:ext cx="2246413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标题</a:t>
            </a:r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50" name="文本框 26"/>
          <p:cNvSpPr>
            <a:spLocks noChangeArrowheads="1"/>
          </p:cNvSpPr>
          <p:nvPr/>
        </p:nvSpPr>
        <p:spPr bwMode="auto">
          <a:xfrm>
            <a:off x="7846306" y="1901392"/>
            <a:ext cx="3407723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单击此处编辑您要的内容，建议您在展示时采用微软雅黑字体</a:t>
            </a:r>
            <a:endParaRPr lang="zh-CN" altLang="en-US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51" name="文本框 26"/>
          <p:cNvSpPr>
            <a:spLocks noChangeArrowheads="1"/>
          </p:cNvSpPr>
          <p:nvPr/>
        </p:nvSpPr>
        <p:spPr bwMode="auto">
          <a:xfrm>
            <a:off x="7846306" y="1484064"/>
            <a:ext cx="2246413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单击此处编辑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rPr>
              <a:t>标题</a:t>
            </a:r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68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02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稻壳儿小白白(http://dwz.cn/Wu2UP)"/>
          <p:cNvSpPr txBox="1"/>
          <p:nvPr/>
        </p:nvSpPr>
        <p:spPr>
          <a:xfrm>
            <a:off x="3410664" y="1508606"/>
            <a:ext cx="6832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500" dirty="0">
                <a:solidFill>
                  <a:schemeClr val="bg1"/>
                </a:solidFill>
              </a:rPr>
              <a:t>2</a:t>
            </a:r>
            <a:r>
              <a:rPr lang="zh-CN" altLang="en-US" sz="2500" dirty="0">
                <a:solidFill>
                  <a:schemeClr val="bg1"/>
                </a:solidFill>
              </a:rPr>
              <a:t>月</a:t>
            </a:r>
          </a:p>
        </p:txBody>
      </p:sp>
      <p:sp>
        <p:nvSpPr>
          <p:cNvPr id="12" name="稻壳儿小白白(http://dwz.cn/Wu2UP)"/>
          <p:cNvSpPr txBox="1"/>
          <p:nvPr/>
        </p:nvSpPr>
        <p:spPr>
          <a:xfrm>
            <a:off x="5030877" y="2101797"/>
            <a:ext cx="6832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500" dirty="0">
                <a:solidFill>
                  <a:schemeClr val="bg1"/>
                </a:solidFill>
              </a:rPr>
              <a:t>3</a:t>
            </a:r>
            <a:r>
              <a:rPr lang="zh-CN" altLang="en-US" sz="2500" dirty="0">
                <a:solidFill>
                  <a:schemeClr val="bg1"/>
                </a:solidFill>
              </a:rPr>
              <a:t>月</a:t>
            </a:r>
          </a:p>
        </p:txBody>
      </p:sp>
      <p:sp>
        <p:nvSpPr>
          <p:cNvPr id="13" name="稻壳儿小白白(http://dwz.cn/Wu2UP)"/>
          <p:cNvSpPr txBox="1"/>
          <p:nvPr/>
        </p:nvSpPr>
        <p:spPr>
          <a:xfrm>
            <a:off x="6274810" y="2661870"/>
            <a:ext cx="107385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dirty="0">
                <a:solidFill>
                  <a:schemeClr val="bg1"/>
                </a:solidFill>
              </a:rPr>
              <a:t>4</a:t>
            </a:r>
            <a:r>
              <a:rPr lang="zh-CN" altLang="en-US" sz="2500" dirty="0">
                <a:solidFill>
                  <a:schemeClr val="bg1"/>
                </a:solidFill>
              </a:rPr>
              <a:t>月</a:t>
            </a:r>
          </a:p>
        </p:txBody>
      </p:sp>
      <p:sp>
        <p:nvSpPr>
          <p:cNvPr id="14" name="稻壳儿小白白(http://dwz.cn/Wu2UP)"/>
          <p:cNvSpPr txBox="1"/>
          <p:nvPr/>
        </p:nvSpPr>
        <p:spPr>
          <a:xfrm>
            <a:off x="8138227" y="2288752"/>
            <a:ext cx="6832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500" dirty="0">
                <a:solidFill>
                  <a:schemeClr val="bg1"/>
                </a:solidFill>
              </a:rPr>
              <a:t>5</a:t>
            </a:r>
            <a:r>
              <a:rPr lang="zh-CN" altLang="en-US" sz="2500" dirty="0">
                <a:solidFill>
                  <a:schemeClr val="bg1"/>
                </a:solidFill>
              </a:rPr>
              <a:t>月</a:t>
            </a:r>
          </a:p>
        </p:txBody>
      </p:sp>
      <p:sp>
        <p:nvSpPr>
          <p:cNvPr id="15" name="稻壳儿小白白(http://dwz.cn/Wu2UP)"/>
          <p:cNvSpPr txBox="1"/>
          <p:nvPr/>
        </p:nvSpPr>
        <p:spPr>
          <a:xfrm>
            <a:off x="10010340" y="2288752"/>
            <a:ext cx="6832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500" dirty="0">
                <a:solidFill>
                  <a:schemeClr val="bg1"/>
                </a:solidFill>
              </a:rPr>
              <a:t>6</a:t>
            </a:r>
            <a:r>
              <a:rPr lang="zh-CN" altLang="en-US" sz="2500" dirty="0">
                <a:solidFill>
                  <a:schemeClr val="bg1"/>
                </a:solidFill>
              </a:rPr>
              <a:t>月</a:t>
            </a:r>
          </a:p>
        </p:txBody>
      </p:sp>
      <p:sp>
        <p:nvSpPr>
          <p:cNvPr id="16" name="稻壳儿小白白(http://dwz.cn/Wu2UP)"/>
          <p:cNvSpPr/>
          <p:nvPr/>
        </p:nvSpPr>
        <p:spPr bwMode="auto">
          <a:xfrm>
            <a:off x="299308" y="3171256"/>
            <a:ext cx="3809993" cy="152443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D8DAE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稻壳儿小白白(http://dwz.cn/Wu2UP)"/>
          <p:cNvSpPr/>
          <p:nvPr/>
        </p:nvSpPr>
        <p:spPr bwMode="auto">
          <a:xfrm>
            <a:off x="1847268" y="2266265"/>
            <a:ext cx="3809993" cy="242943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727272">
              <a:alpha val="80000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稻壳儿小白白(http://dwz.cn/Wu2UP)"/>
          <p:cNvSpPr/>
          <p:nvPr/>
        </p:nvSpPr>
        <p:spPr bwMode="auto">
          <a:xfrm>
            <a:off x="3395227" y="2675814"/>
            <a:ext cx="3809993" cy="201988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ADB3B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稻壳儿小白白(http://dwz.cn/Wu2UP)"/>
          <p:cNvSpPr/>
          <p:nvPr/>
        </p:nvSpPr>
        <p:spPr bwMode="auto">
          <a:xfrm>
            <a:off x="4993987" y="3171257"/>
            <a:ext cx="3809993" cy="152443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B5F5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稻壳儿小白白(http://dwz.cn/Wu2UP)"/>
          <p:cNvSpPr/>
          <p:nvPr/>
        </p:nvSpPr>
        <p:spPr bwMode="auto">
          <a:xfrm>
            <a:off x="6541947" y="2869741"/>
            <a:ext cx="3809993" cy="1812725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ADB3B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稻壳儿小白白(http://dwz.cn/Wu2UP)"/>
          <p:cNvSpPr/>
          <p:nvPr/>
        </p:nvSpPr>
        <p:spPr bwMode="auto">
          <a:xfrm>
            <a:off x="8089907" y="3026281"/>
            <a:ext cx="3809993" cy="166210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B5F5F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@|17FFC:16777215|FBC:16777215|LFC:16777215|LBC:16777215"/>
          <p:cNvSpPr txBox="1"/>
          <p:nvPr/>
        </p:nvSpPr>
        <p:spPr>
          <a:xfrm>
            <a:off x="1398854" y="4899383"/>
            <a:ext cx="1514678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@|17FFC:16777215|FBC:16777215|LFC:16777215|LBC:16777215"/>
          <p:cNvSpPr txBox="1"/>
          <p:nvPr/>
        </p:nvSpPr>
        <p:spPr>
          <a:xfrm>
            <a:off x="1398854" y="5269009"/>
            <a:ext cx="151467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稻壳儿小白白(http://dwz.cn/Wu2UP)"/>
          <p:cNvSpPr txBox="1"/>
          <p:nvPr/>
        </p:nvSpPr>
        <p:spPr>
          <a:xfrm>
            <a:off x="1970785" y="2639229"/>
            <a:ext cx="6832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500" dirty="0">
                <a:solidFill>
                  <a:schemeClr val="bg1"/>
                </a:solidFill>
              </a:rPr>
              <a:t>1</a:t>
            </a:r>
            <a:r>
              <a:rPr lang="zh-CN" altLang="en-US" sz="2500" dirty="0">
                <a:solidFill>
                  <a:schemeClr val="bg1"/>
                </a:solidFill>
              </a:rPr>
              <a:t>月</a:t>
            </a:r>
          </a:p>
        </p:txBody>
      </p:sp>
      <p:sp>
        <p:nvSpPr>
          <p:cNvPr id="29" name="TextBox 13@|17FFC:16777215|FBC:16777215|LFC:16777215|LBC:16777215"/>
          <p:cNvSpPr txBox="1"/>
          <p:nvPr/>
        </p:nvSpPr>
        <p:spPr>
          <a:xfrm>
            <a:off x="2900517" y="4899383"/>
            <a:ext cx="1514678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@|17FFC:16777215|FBC:16777215|LFC:16777215|LBC:16777215"/>
          <p:cNvSpPr txBox="1"/>
          <p:nvPr/>
        </p:nvSpPr>
        <p:spPr>
          <a:xfrm>
            <a:off x="2900517" y="5269009"/>
            <a:ext cx="151467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@|17FFC:16777215|FBC:16777215|LFC:16777215|LBC:16777215"/>
          <p:cNvSpPr txBox="1"/>
          <p:nvPr/>
        </p:nvSpPr>
        <p:spPr>
          <a:xfrm>
            <a:off x="4538705" y="4899383"/>
            <a:ext cx="1514678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@|17FFC:16777215|FBC:16777215|LFC:16777215|LBC:16777215"/>
          <p:cNvSpPr txBox="1"/>
          <p:nvPr/>
        </p:nvSpPr>
        <p:spPr>
          <a:xfrm>
            <a:off x="4538705" y="5269009"/>
            <a:ext cx="151467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@|17FFC:16777215|FBC:16777215|LFC:16777215|LBC:16777215"/>
          <p:cNvSpPr txBox="1"/>
          <p:nvPr/>
        </p:nvSpPr>
        <p:spPr>
          <a:xfrm>
            <a:off x="6103868" y="4899383"/>
            <a:ext cx="1514678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@|17FFC:16777215|FBC:16777215|LFC:16777215|LBC:16777215"/>
          <p:cNvSpPr txBox="1"/>
          <p:nvPr/>
        </p:nvSpPr>
        <p:spPr>
          <a:xfrm>
            <a:off x="6103868" y="5269009"/>
            <a:ext cx="151467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@|17FFC:16777215|FBC:16777215|LFC:16777215|LBC:16777215"/>
          <p:cNvSpPr txBox="1"/>
          <p:nvPr/>
        </p:nvSpPr>
        <p:spPr>
          <a:xfrm>
            <a:off x="7678556" y="4899383"/>
            <a:ext cx="1514678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@|17FFC:16777215|FBC:16777215|LFC:16777215|LBC:16777215"/>
          <p:cNvSpPr txBox="1"/>
          <p:nvPr/>
        </p:nvSpPr>
        <p:spPr>
          <a:xfrm>
            <a:off x="7678556" y="5269009"/>
            <a:ext cx="151467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@|17FFC:16777215|FBC:16777215|LFC:16777215|LBC:16777215"/>
          <p:cNvSpPr txBox="1"/>
          <p:nvPr/>
        </p:nvSpPr>
        <p:spPr>
          <a:xfrm>
            <a:off x="9402469" y="4899383"/>
            <a:ext cx="1514678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@|17FFC:16777215|FBC:16777215|LFC:16777215|LBC:16777215"/>
          <p:cNvSpPr txBox="1"/>
          <p:nvPr/>
        </p:nvSpPr>
        <p:spPr>
          <a:xfrm>
            <a:off x="9402469" y="5269009"/>
            <a:ext cx="151467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81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1368" r="-1" b="6309"/>
          <a:stretch/>
        </p:blipFill>
        <p:spPr>
          <a:xfrm flipH="1">
            <a:off x="-19050" y="0"/>
            <a:ext cx="12192000" cy="6858000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8591550" y="4648200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9333290" y="3867150"/>
            <a:ext cx="1334710" cy="1566792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-981075" y="420664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-1333576" y="-99001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787769" y="250591"/>
            <a:ext cx="1015663" cy="23807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spc="300" dirty="0">
                <a:solidFill>
                  <a:srgbClr val="BBC9CE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第三章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2813538" y="110563"/>
            <a:ext cx="0" cy="266077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4128065" y="2386614"/>
            <a:ext cx="3770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356704" y="3251921"/>
            <a:ext cx="331286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0000"/>
                  </a:schemeClr>
                </a:gs>
                <a:gs pos="50000">
                  <a:srgbClr val="FFFFFF">
                    <a:alpha val="80000"/>
                  </a:srgbClr>
                </a:gs>
                <a:gs pos="100000">
                  <a:schemeClr val="bg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2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03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269"/>
          <p:cNvSpPr>
            <a:spLocks noChangeArrowheads="1"/>
          </p:cNvSpPr>
          <p:nvPr/>
        </p:nvSpPr>
        <p:spPr bwMode="auto">
          <a:xfrm>
            <a:off x="4333693" y="4052348"/>
            <a:ext cx="633483" cy="576790"/>
          </a:xfrm>
          <a:custGeom>
            <a:avLst/>
            <a:gdLst>
              <a:gd name="T0" fmla="*/ 994 w 1989"/>
              <a:gd name="T1" fmla="*/ 0 h 1812"/>
              <a:gd name="T2" fmla="*/ 994 w 1989"/>
              <a:gd name="T3" fmla="*/ 0 h 1812"/>
              <a:gd name="T4" fmla="*/ 354 w 1989"/>
              <a:gd name="T5" fmla="*/ 268 h 1812"/>
              <a:gd name="T6" fmla="*/ 354 w 1989"/>
              <a:gd name="T7" fmla="*/ 1548 h 1812"/>
              <a:gd name="T8" fmla="*/ 994 w 1989"/>
              <a:gd name="T9" fmla="*/ 1811 h 1812"/>
              <a:gd name="T10" fmla="*/ 1634 w 1989"/>
              <a:gd name="T11" fmla="*/ 1548 h 1812"/>
              <a:gd name="T12" fmla="*/ 1634 w 1989"/>
              <a:gd name="T13" fmla="*/ 268 h 1812"/>
              <a:gd name="T14" fmla="*/ 994 w 1989"/>
              <a:gd name="T15" fmla="*/ 0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89" h="1812">
                <a:moveTo>
                  <a:pt x="994" y="0"/>
                </a:moveTo>
                <a:lnTo>
                  <a:pt x="994" y="0"/>
                </a:lnTo>
                <a:cubicBezTo>
                  <a:pt x="766" y="0"/>
                  <a:pt x="532" y="91"/>
                  <a:pt x="354" y="268"/>
                </a:cubicBezTo>
                <a:cubicBezTo>
                  <a:pt x="0" y="622"/>
                  <a:pt x="0" y="1194"/>
                  <a:pt x="354" y="1548"/>
                </a:cubicBezTo>
                <a:cubicBezTo>
                  <a:pt x="532" y="1725"/>
                  <a:pt x="766" y="1811"/>
                  <a:pt x="994" y="1811"/>
                </a:cubicBezTo>
                <a:cubicBezTo>
                  <a:pt x="1229" y="1811"/>
                  <a:pt x="1457" y="1725"/>
                  <a:pt x="1634" y="1548"/>
                </a:cubicBezTo>
                <a:cubicBezTo>
                  <a:pt x="1988" y="1194"/>
                  <a:pt x="1988" y="622"/>
                  <a:pt x="1634" y="268"/>
                </a:cubicBezTo>
                <a:cubicBezTo>
                  <a:pt x="1457" y="91"/>
                  <a:pt x="1229" y="0"/>
                  <a:pt x="994" y="0"/>
                </a:cubicBezTo>
              </a:path>
            </a:pathLst>
          </a:custGeom>
          <a:solidFill>
            <a:srgbClr val="D8DAE8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270"/>
          <p:cNvSpPr>
            <a:spLocks noChangeArrowheads="1"/>
          </p:cNvSpPr>
          <p:nvPr/>
        </p:nvSpPr>
        <p:spPr bwMode="auto">
          <a:xfrm>
            <a:off x="4304130" y="4017178"/>
            <a:ext cx="702462" cy="647130"/>
          </a:xfrm>
          <a:custGeom>
            <a:avLst/>
            <a:gdLst>
              <a:gd name="T0" fmla="*/ 1085 w 2206"/>
              <a:gd name="T1" fmla="*/ 2005 h 2035"/>
              <a:gd name="T2" fmla="*/ 1085 w 2206"/>
              <a:gd name="T3" fmla="*/ 2005 h 2035"/>
              <a:gd name="T4" fmla="*/ 383 w 2206"/>
              <a:gd name="T5" fmla="*/ 1714 h 2035"/>
              <a:gd name="T6" fmla="*/ 383 w 2206"/>
              <a:gd name="T7" fmla="*/ 314 h 2035"/>
              <a:gd name="T8" fmla="*/ 1085 w 2206"/>
              <a:gd name="T9" fmla="*/ 23 h 2035"/>
              <a:gd name="T10" fmla="*/ 1788 w 2206"/>
              <a:gd name="T11" fmla="*/ 314 h 2035"/>
              <a:gd name="T12" fmla="*/ 1788 w 2206"/>
              <a:gd name="T13" fmla="*/ 1714 h 2035"/>
              <a:gd name="T14" fmla="*/ 1085 w 2206"/>
              <a:gd name="T15" fmla="*/ 2005 h 2035"/>
              <a:gd name="T16" fmla="*/ 1085 w 2206"/>
              <a:gd name="T17" fmla="*/ 0 h 2035"/>
              <a:gd name="T18" fmla="*/ 1085 w 2206"/>
              <a:gd name="T19" fmla="*/ 0 h 2035"/>
              <a:gd name="T20" fmla="*/ 366 w 2206"/>
              <a:gd name="T21" fmla="*/ 297 h 2035"/>
              <a:gd name="T22" fmla="*/ 68 w 2206"/>
              <a:gd name="T23" fmla="*/ 1017 h 2035"/>
              <a:gd name="T24" fmla="*/ 366 w 2206"/>
              <a:gd name="T25" fmla="*/ 1737 h 2035"/>
              <a:gd name="T26" fmla="*/ 1085 w 2206"/>
              <a:gd name="T27" fmla="*/ 2034 h 2035"/>
              <a:gd name="T28" fmla="*/ 1085 w 2206"/>
              <a:gd name="T29" fmla="*/ 2034 h 2035"/>
              <a:gd name="T30" fmla="*/ 1805 w 2206"/>
              <a:gd name="T31" fmla="*/ 1737 h 2035"/>
              <a:gd name="T32" fmla="*/ 1805 w 2206"/>
              <a:gd name="T33" fmla="*/ 297 h 2035"/>
              <a:gd name="T34" fmla="*/ 1085 w 2206"/>
              <a:gd name="T35" fmla="*/ 0 h 2035"/>
              <a:gd name="T36" fmla="*/ 1085 w 2206"/>
              <a:gd name="T37" fmla="*/ 2005 h 20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06" h="2035">
                <a:moveTo>
                  <a:pt x="1085" y="2005"/>
                </a:moveTo>
                <a:lnTo>
                  <a:pt x="1085" y="2005"/>
                </a:lnTo>
                <a:cubicBezTo>
                  <a:pt x="823" y="2005"/>
                  <a:pt x="571" y="1902"/>
                  <a:pt x="383" y="1714"/>
                </a:cubicBezTo>
                <a:cubicBezTo>
                  <a:pt x="0" y="1331"/>
                  <a:pt x="0" y="703"/>
                  <a:pt x="383" y="314"/>
                </a:cubicBezTo>
                <a:cubicBezTo>
                  <a:pt x="571" y="126"/>
                  <a:pt x="823" y="23"/>
                  <a:pt x="1085" y="23"/>
                </a:cubicBezTo>
                <a:cubicBezTo>
                  <a:pt x="1354" y="23"/>
                  <a:pt x="1600" y="126"/>
                  <a:pt x="1788" y="314"/>
                </a:cubicBezTo>
                <a:cubicBezTo>
                  <a:pt x="2177" y="703"/>
                  <a:pt x="2177" y="1331"/>
                  <a:pt x="1788" y="1714"/>
                </a:cubicBezTo>
                <a:cubicBezTo>
                  <a:pt x="1600" y="1902"/>
                  <a:pt x="1354" y="2005"/>
                  <a:pt x="1085" y="2005"/>
                </a:cubicBezTo>
                <a:lnTo>
                  <a:pt x="1085" y="0"/>
                </a:lnTo>
                <a:lnTo>
                  <a:pt x="1085" y="0"/>
                </a:lnTo>
                <a:cubicBezTo>
                  <a:pt x="817" y="0"/>
                  <a:pt x="560" y="103"/>
                  <a:pt x="366" y="297"/>
                </a:cubicBezTo>
                <a:cubicBezTo>
                  <a:pt x="177" y="486"/>
                  <a:pt x="68" y="743"/>
                  <a:pt x="68" y="1017"/>
                </a:cubicBezTo>
                <a:cubicBezTo>
                  <a:pt x="68" y="1285"/>
                  <a:pt x="177" y="1542"/>
                  <a:pt x="366" y="1737"/>
                </a:cubicBezTo>
                <a:cubicBezTo>
                  <a:pt x="560" y="1925"/>
                  <a:pt x="817" y="2034"/>
                  <a:pt x="1085" y="2034"/>
                </a:cubicBezTo>
                <a:lnTo>
                  <a:pt x="1085" y="2034"/>
                </a:lnTo>
                <a:cubicBezTo>
                  <a:pt x="1360" y="2034"/>
                  <a:pt x="1611" y="1925"/>
                  <a:pt x="1805" y="1737"/>
                </a:cubicBezTo>
                <a:cubicBezTo>
                  <a:pt x="2205" y="1337"/>
                  <a:pt x="2205" y="691"/>
                  <a:pt x="1805" y="297"/>
                </a:cubicBezTo>
                <a:cubicBezTo>
                  <a:pt x="1611" y="103"/>
                  <a:pt x="1360" y="0"/>
                  <a:pt x="1085" y="0"/>
                </a:cubicBezTo>
                <a:lnTo>
                  <a:pt x="1085" y="2005"/>
                </a:lnTo>
              </a:path>
            </a:pathLst>
          </a:custGeom>
          <a:solidFill>
            <a:schemeClr val="accent4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16"/>
          <p:cNvSpPr>
            <a:spLocks noChangeArrowheads="1"/>
          </p:cNvSpPr>
          <p:nvPr/>
        </p:nvSpPr>
        <p:spPr bwMode="auto">
          <a:xfrm>
            <a:off x="4524554" y="4184802"/>
            <a:ext cx="266368" cy="27691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000E1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57"/>
          <p:cNvSpPr txBox="1"/>
          <p:nvPr/>
        </p:nvSpPr>
        <p:spPr>
          <a:xfrm>
            <a:off x="5174299" y="4061231"/>
            <a:ext cx="1569624" cy="36931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325"/>
          <p:cNvSpPr>
            <a:spLocks noChangeArrowheads="1"/>
          </p:cNvSpPr>
          <p:nvPr/>
        </p:nvSpPr>
        <p:spPr bwMode="auto">
          <a:xfrm>
            <a:off x="5135631" y="4296454"/>
            <a:ext cx="8447" cy="90035"/>
          </a:xfrm>
          <a:custGeom>
            <a:avLst/>
            <a:gdLst>
              <a:gd name="T0" fmla="*/ 28 w 29"/>
              <a:gd name="T1" fmla="*/ 285 h 286"/>
              <a:gd name="T2" fmla="*/ 0 w 29"/>
              <a:gd name="T3" fmla="*/ 285 h 286"/>
              <a:gd name="T4" fmla="*/ 0 w 29"/>
              <a:gd name="T5" fmla="*/ 0 h 286"/>
              <a:gd name="T6" fmla="*/ 28 w 29"/>
              <a:gd name="T7" fmla="*/ 0 h 286"/>
              <a:gd name="T8" fmla="*/ 28 w 29"/>
              <a:gd name="T9" fmla="*/ 285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6">
                <a:moveTo>
                  <a:pt x="28" y="285"/>
                </a:moveTo>
                <a:lnTo>
                  <a:pt x="0" y="285"/>
                </a:lnTo>
                <a:lnTo>
                  <a:pt x="0" y="0"/>
                </a:lnTo>
                <a:lnTo>
                  <a:pt x="28" y="0"/>
                </a:lnTo>
                <a:lnTo>
                  <a:pt x="28" y="285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326"/>
          <p:cNvSpPr>
            <a:spLocks noChangeArrowheads="1"/>
          </p:cNvSpPr>
          <p:nvPr/>
        </p:nvSpPr>
        <p:spPr bwMode="auto">
          <a:xfrm>
            <a:off x="5093399" y="4335845"/>
            <a:ext cx="91503" cy="9848"/>
          </a:xfrm>
          <a:custGeom>
            <a:avLst/>
            <a:gdLst>
              <a:gd name="T0" fmla="*/ 0 w 293"/>
              <a:gd name="T1" fmla="*/ 35 h 36"/>
              <a:gd name="T2" fmla="*/ 0 w 293"/>
              <a:gd name="T3" fmla="*/ 0 h 36"/>
              <a:gd name="T4" fmla="*/ 292 w 293"/>
              <a:gd name="T5" fmla="*/ 0 h 36"/>
              <a:gd name="T6" fmla="*/ 292 w 293"/>
              <a:gd name="T7" fmla="*/ 35 h 36"/>
              <a:gd name="T8" fmla="*/ 0 w 293"/>
              <a:gd name="T9" fmla="*/ 35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" h="36">
                <a:moveTo>
                  <a:pt x="0" y="35"/>
                </a:moveTo>
                <a:lnTo>
                  <a:pt x="0" y="0"/>
                </a:lnTo>
                <a:lnTo>
                  <a:pt x="292" y="0"/>
                </a:lnTo>
                <a:lnTo>
                  <a:pt x="292" y="35"/>
                </a:lnTo>
                <a:lnTo>
                  <a:pt x="0" y="35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59"/>
          <p:cNvSpPr txBox="1"/>
          <p:nvPr/>
        </p:nvSpPr>
        <p:spPr>
          <a:xfrm>
            <a:off x="5158764" y="4387833"/>
            <a:ext cx="2075839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sp>
        <p:nvSpPr>
          <p:cNvPr id="18" name="Freeform 269"/>
          <p:cNvSpPr>
            <a:spLocks noChangeArrowheads="1"/>
          </p:cNvSpPr>
          <p:nvPr/>
        </p:nvSpPr>
        <p:spPr bwMode="auto">
          <a:xfrm>
            <a:off x="4333692" y="2693280"/>
            <a:ext cx="633483" cy="576790"/>
          </a:xfrm>
          <a:custGeom>
            <a:avLst/>
            <a:gdLst>
              <a:gd name="T0" fmla="*/ 994 w 1989"/>
              <a:gd name="T1" fmla="*/ 0 h 1812"/>
              <a:gd name="T2" fmla="*/ 994 w 1989"/>
              <a:gd name="T3" fmla="*/ 0 h 1812"/>
              <a:gd name="T4" fmla="*/ 354 w 1989"/>
              <a:gd name="T5" fmla="*/ 268 h 1812"/>
              <a:gd name="T6" fmla="*/ 354 w 1989"/>
              <a:gd name="T7" fmla="*/ 1548 h 1812"/>
              <a:gd name="T8" fmla="*/ 994 w 1989"/>
              <a:gd name="T9" fmla="*/ 1811 h 1812"/>
              <a:gd name="T10" fmla="*/ 1634 w 1989"/>
              <a:gd name="T11" fmla="*/ 1548 h 1812"/>
              <a:gd name="T12" fmla="*/ 1634 w 1989"/>
              <a:gd name="T13" fmla="*/ 268 h 1812"/>
              <a:gd name="T14" fmla="*/ 994 w 1989"/>
              <a:gd name="T15" fmla="*/ 0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89" h="1812">
                <a:moveTo>
                  <a:pt x="994" y="0"/>
                </a:moveTo>
                <a:lnTo>
                  <a:pt x="994" y="0"/>
                </a:lnTo>
                <a:cubicBezTo>
                  <a:pt x="766" y="0"/>
                  <a:pt x="532" y="91"/>
                  <a:pt x="354" y="268"/>
                </a:cubicBezTo>
                <a:cubicBezTo>
                  <a:pt x="0" y="622"/>
                  <a:pt x="0" y="1194"/>
                  <a:pt x="354" y="1548"/>
                </a:cubicBezTo>
                <a:cubicBezTo>
                  <a:pt x="532" y="1725"/>
                  <a:pt x="766" y="1811"/>
                  <a:pt x="994" y="1811"/>
                </a:cubicBezTo>
                <a:cubicBezTo>
                  <a:pt x="1229" y="1811"/>
                  <a:pt x="1457" y="1725"/>
                  <a:pt x="1634" y="1548"/>
                </a:cubicBezTo>
                <a:cubicBezTo>
                  <a:pt x="1988" y="1194"/>
                  <a:pt x="1988" y="622"/>
                  <a:pt x="1634" y="268"/>
                </a:cubicBezTo>
                <a:cubicBezTo>
                  <a:pt x="1457" y="91"/>
                  <a:pt x="1229" y="0"/>
                  <a:pt x="994" y="0"/>
                </a:cubicBezTo>
              </a:path>
            </a:pathLst>
          </a:custGeom>
          <a:solidFill>
            <a:srgbClr val="D8DAE8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70"/>
          <p:cNvSpPr>
            <a:spLocks noChangeArrowheads="1"/>
          </p:cNvSpPr>
          <p:nvPr/>
        </p:nvSpPr>
        <p:spPr bwMode="auto">
          <a:xfrm>
            <a:off x="4304129" y="2658110"/>
            <a:ext cx="702462" cy="647130"/>
          </a:xfrm>
          <a:custGeom>
            <a:avLst/>
            <a:gdLst>
              <a:gd name="T0" fmla="*/ 1085 w 2206"/>
              <a:gd name="T1" fmla="*/ 2005 h 2035"/>
              <a:gd name="T2" fmla="*/ 1085 w 2206"/>
              <a:gd name="T3" fmla="*/ 2005 h 2035"/>
              <a:gd name="T4" fmla="*/ 383 w 2206"/>
              <a:gd name="T5" fmla="*/ 1714 h 2035"/>
              <a:gd name="T6" fmla="*/ 383 w 2206"/>
              <a:gd name="T7" fmla="*/ 314 h 2035"/>
              <a:gd name="T8" fmla="*/ 1085 w 2206"/>
              <a:gd name="T9" fmla="*/ 23 h 2035"/>
              <a:gd name="T10" fmla="*/ 1788 w 2206"/>
              <a:gd name="T11" fmla="*/ 314 h 2035"/>
              <a:gd name="T12" fmla="*/ 1788 w 2206"/>
              <a:gd name="T13" fmla="*/ 1714 h 2035"/>
              <a:gd name="T14" fmla="*/ 1085 w 2206"/>
              <a:gd name="T15" fmla="*/ 2005 h 2035"/>
              <a:gd name="T16" fmla="*/ 1085 w 2206"/>
              <a:gd name="T17" fmla="*/ 0 h 2035"/>
              <a:gd name="T18" fmla="*/ 1085 w 2206"/>
              <a:gd name="T19" fmla="*/ 0 h 2035"/>
              <a:gd name="T20" fmla="*/ 366 w 2206"/>
              <a:gd name="T21" fmla="*/ 297 h 2035"/>
              <a:gd name="T22" fmla="*/ 68 w 2206"/>
              <a:gd name="T23" fmla="*/ 1017 h 2035"/>
              <a:gd name="T24" fmla="*/ 366 w 2206"/>
              <a:gd name="T25" fmla="*/ 1737 h 2035"/>
              <a:gd name="T26" fmla="*/ 1085 w 2206"/>
              <a:gd name="T27" fmla="*/ 2034 h 2035"/>
              <a:gd name="T28" fmla="*/ 1085 w 2206"/>
              <a:gd name="T29" fmla="*/ 2034 h 2035"/>
              <a:gd name="T30" fmla="*/ 1805 w 2206"/>
              <a:gd name="T31" fmla="*/ 1737 h 2035"/>
              <a:gd name="T32" fmla="*/ 1805 w 2206"/>
              <a:gd name="T33" fmla="*/ 297 h 2035"/>
              <a:gd name="T34" fmla="*/ 1085 w 2206"/>
              <a:gd name="T35" fmla="*/ 0 h 2035"/>
              <a:gd name="T36" fmla="*/ 1085 w 2206"/>
              <a:gd name="T37" fmla="*/ 2005 h 20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06" h="2035">
                <a:moveTo>
                  <a:pt x="1085" y="2005"/>
                </a:moveTo>
                <a:lnTo>
                  <a:pt x="1085" y="2005"/>
                </a:lnTo>
                <a:cubicBezTo>
                  <a:pt x="823" y="2005"/>
                  <a:pt x="571" y="1902"/>
                  <a:pt x="383" y="1714"/>
                </a:cubicBezTo>
                <a:cubicBezTo>
                  <a:pt x="0" y="1331"/>
                  <a:pt x="0" y="703"/>
                  <a:pt x="383" y="314"/>
                </a:cubicBezTo>
                <a:cubicBezTo>
                  <a:pt x="571" y="126"/>
                  <a:pt x="823" y="23"/>
                  <a:pt x="1085" y="23"/>
                </a:cubicBezTo>
                <a:cubicBezTo>
                  <a:pt x="1354" y="23"/>
                  <a:pt x="1600" y="126"/>
                  <a:pt x="1788" y="314"/>
                </a:cubicBezTo>
                <a:cubicBezTo>
                  <a:pt x="2177" y="703"/>
                  <a:pt x="2177" y="1331"/>
                  <a:pt x="1788" y="1714"/>
                </a:cubicBezTo>
                <a:cubicBezTo>
                  <a:pt x="1600" y="1902"/>
                  <a:pt x="1354" y="2005"/>
                  <a:pt x="1085" y="2005"/>
                </a:cubicBezTo>
                <a:lnTo>
                  <a:pt x="1085" y="0"/>
                </a:lnTo>
                <a:lnTo>
                  <a:pt x="1085" y="0"/>
                </a:lnTo>
                <a:cubicBezTo>
                  <a:pt x="817" y="0"/>
                  <a:pt x="560" y="103"/>
                  <a:pt x="366" y="297"/>
                </a:cubicBezTo>
                <a:cubicBezTo>
                  <a:pt x="177" y="486"/>
                  <a:pt x="68" y="743"/>
                  <a:pt x="68" y="1017"/>
                </a:cubicBezTo>
                <a:cubicBezTo>
                  <a:pt x="68" y="1285"/>
                  <a:pt x="177" y="1542"/>
                  <a:pt x="366" y="1737"/>
                </a:cubicBezTo>
                <a:cubicBezTo>
                  <a:pt x="560" y="1925"/>
                  <a:pt x="817" y="2034"/>
                  <a:pt x="1085" y="2034"/>
                </a:cubicBezTo>
                <a:lnTo>
                  <a:pt x="1085" y="2034"/>
                </a:lnTo>
                <a:cubicBezTo>
                  <a:pt x="1360" y="2034"/>
                  <a:pt x="1611" y="1925"/>
                  <a:pt x="1805" y="1737"/>
                </a:cubicBezTo>
                <a:cubicBezTo>
                  <a:pt x="2205" y="1337"/>
                  <a:pt x="2205" y="691"/>
                  <a:pt x="1805" y="297"/>
                </a:cubicBezTo>
                <a:cubicBezTo>
                  <a:pt x="1611" y="103"/>
                  <a:pt x="1360" y="0"/>
                  <a:pt x="1085" y="0"/>
                </a:cubicBezTo>
                <a:lnTo>
                  <a:pt x="1085" y="2005"/>
                </a:lnTo>
              </a:path>
            </a:pathLst>
          </a:custGeom>
          <a:solidFill>
            <a:schemeClr val="accent2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116"/>
          <p:cNvSpPr>
            <a:spLocks noChangeArrowheads="1"/>
          </p:cNvSpPr>
          <p:nvPr/>
        </p:nvSpPr>
        <p:spPr bwMode="auto">
          <a:xfrm>
            <a:off x="4524553" y="2825734"/>
            <a:ext cx="266368" cy="27691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000E1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25"/>
          <p:cNvSpPr txBox="1"/>
          <p:nvPr/>
        </p:nvSpPr>
        <p:spPr>
          <a:xfrm>
            <a:off x="5174298" y="2702163"/>
            <a:ext cx="1569624" cy="36931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27"/>
          <p:cNvSpPr txBox="1"/>
          <p:nvPr/>
        </p:nvSpPr>
        <p:spPr>
          <a:xfrm>
            <a:off x="5158764" y="3028765"/>
            <a:ext cx="2067423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sp>
        <p:nvSpPr>
          <p:cNvPr id="29" name="Freeform 269"/>
          <p:cNvSpPr>
            <a:spLocks noChangeArrowheads="1"/>
          </p:cNvSpPr>
          <p:nvPr/>
        </p:nvSpPr>
        <p:spPr bwMode="auto">
          <a:xfrm>
            <a:off x="1456196" y="4052348"/>
            <a:ext cx="633483" cy="576790"/>
          </a:xfrm>
          <a:custGeom>
            <a:avLst/>
            <a:gdLst>
              <a:gd name="T0" fmla="*/ 994 w 1989"/>
              <a:gd name="T1" fmla="*/ 0 h 1812"/>
              <a:gd name="T2" fmla="*/ 994 w 1989"/>
              <a:gd name="T3" fmla="*/ 0 h 1812"/>
              <a:gd name="T4" fmla="*/ 354 w 1989"/>
              <a:gd name="T5" fmla="*/ 268 h 1812"/>
              <a:gd name="T6" fmla="*/ 354 w 1989"/>
              <a:gd name="T7" fmla="*/ 1548 h 1812"/>
              <a:gd name="T8" fmla="*/ 994 w 1989"/>
              <a:gd name="T9" fmla="*/ 1811 h 1812"/>
              <a:gd name="T10" fmla="*/ 1634 w 1989"/>
              <a:gd name="T11" fmla="*/ 1548 h 1812"/>
              <a:gd name="T12" fmla="*/ 1634 w 1989"/>
              <a:gd name="T13" fmla="*/ 268 h 1812"/>
              <a:gd name="T14" fmla="*/ 994 w 1989"/>
              <a:gd name="T15" fmla="*/ 0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89" h="1812">
                <a:moveTo>
                  <a:pt x="994" y="0"/>
                </a:moveTo>
                <a:lnTo>
                  <a:pt x="994" y="0"/>
                </a:lnTo>
                <a:cubicBezTo>
                  <a:pt x="766" y="0"/>
                  <a:pt x="532" y="91"/>
                  <a:pt x="354" y="268"/>
                </a:cubicBezTo>
                <a:cubicBezTo>
                  <a:pt x="0" y="622"/>
                  <a:pt x="0" y="1194"/>
                  <a:pt x="354" y="1548"/>
                </a:cubicBezTo>
                <a:cubicBezTo>
                  <a:pt x="532" y="1725"/>
                  <a:pt x="766" y="1811"/>
                  <a:pt x="994" y="1811"/>
                </a:cubicBezTo>
                <a:cubicBezTo>
                  <a:pt x="1229" y="1811"/>
                  <a:pt x="1457" y="1725"/>
                  <a:pt x="1634" y="1548"/>
                </a:cubicBezTo>
                <a:cubicBezTo>
                  <a:pt x="1988" y="1194"/>
                  <a:pt x="1988" y="622"/>
                  <a:pt x="1634" y="268"/>
                </a:cubicBezTo>
                <a:cubicBezTo>
                  <a:pt x="1457" y="91"/>
                  <a:pt x="1229" y="0"/>
                  <a:pt x="994" y="0"/>
                </a:cubicBezTo>
              </a:path>
            </a:pathLst>
          </a:custGeom>
          <a:solidFill>
            <a:srgbClr val="D8DAE8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270"/>
          <p:cNvSpPr>
            <a:spLocks noChangeArrowheads="1"/>
          </p:cNvSpPr>
          <p:nvPr/>
        </p:nvSpPr>
        <p:spPr bwMode="auto">
          <a:xfrm>
            <a:off x="1426633" y="4017178"/>
            <a:ext cx="702462" cy="647130"/>
          </a:xfrm>
          <a:custGeom>
            <a:avLst/>
            <a:gdLst>
              <a:gd name="T0" fmla="*/ 1085 w 2206"/>
              <a:gd name="T1" fmla="*/ 2005 h 2035"/>
              <a:gd name="T2" fmla="*/ 1085 w 2206"/>
              <a:gd name="T3" fmla="*/ 2005 h 2035"/>
              <a:gd name="T4" fmla="*/ 383 w 2206"/>
              <a:gd name="T5" fmla="*/ 1714 h 2035"/>
              <a:gd name="T6" fmla="*/ 383 w 2206"/>
              <a:gd name="T7" fmla="*/ 314 h 2035"/>
              <a:gd name="T8" fmla="*/ 1085 w 2206"/>
              <a:gd name="T9" fmla="*/ 23 h 2035"/>
              <a:gd name="T10" fmla="*/ 1788 w 2206"/>
              <a:gd name="T11" fmla="*/ 314 h 2035"/>
              <a:gd name="T12" fmla="*/ 1788 w 2206"/>
              <a:gd name="T13" fmla="*/ 1714 h 2035"/>
              <a:gd name="T14" fmla="*/ 1085 w 2206"/>
              <a:gd name="T15" fmla="*/ 2005 h 2035"/>
              <a:gd name="T16" fmla="*/ 1085 w 2206"/>
              <a:gd name="T17" fmla="*/ 0 h 2035"/>
              <a:gd name="T18" fmla="*/ 1085 w 2206"/>
              <a:gd name="T19" fmla="*/ 0 h 2035"/>
              <a:gd name="T20" fmla="*/ 366 w 2206"/>
              <a:gd name="T21" fmla="*/ 297 h 2035"/>
              <a:gd name="T22" fmla="*/ 68 w 2206"/>
              <a:gd name="T23" fmla="*/ 1017 h 2035"/>
              <a:gd name="T24" fmla="*/ 366 w 2206"/>
              <a:gd name="T25" fmla="*/ 1737 h 2035"/>
              <a:gd name="T26" fmla="*/ 1085 w 2206"/>
              <a:gd name="T27" fmla="*/ 2034 h 2035"/>
              <a:gd name="T28" fmla="*/ 1085 w 2206"/>
              <a:gd name="T29" fmla="*/ 2034 h 2035"/>
              <a:gd name="T30" fmla="*/ 1805 w 2206"/>
              <a:gd name="T31" fmla="*/ 1737 h 2035"/>
              <a:gd name="T32" fmla="*/ 1805 w 2206"/>
              <a:gd name="T33" fmla="*/ 297 h 2035"/>
              <a:gd name="T34" fmla="*/ 1085 w 2206"/>
              <a:gd name="T35" fmla="*/ 0 h 2035"/>
              <a:gd name="T36" fmla="*/ 1085 w 2206"/>
              <a:gd name="T37" fmla="*/ 2005 h 20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06" h="2035">
                <a:moveTo>
                  <a:pt x="1085" y="2005"/>
                </a:moveTo>
                <a:lnTo>
                  <a:pt x="1085" y="2005"/>
                </a:lnTo>
                <a:cubicBezTo>
                  <a:pt x="823" y="2005"/>
                  <a:pt x="571" y="1902"/>
                  <a:pt x="383" y="1714"/>
                </a:cubicBezTo>
                <a:cubicBezTo>
                  <a:pt x="0" y="1331"/>
                  <a:pt x="0" y="703"/>
                  <a:pt x="383" y="314"/>
                </a:cubicBezTo>
                <a:cubicBezTo>
                  <a:pt x="571" y="126"/>
                  <a:pt x="823" y="23"/>
                  <a:pt x="1085" y="23"/>
                </a:cubicBezTo>
                <a:cubicBezTo>
                  <a:pt x="1354" y="23"/>
                  <a:pt x="1600" y="126"/>
                  <a:pt x="1788" y="314"/>
                </a:cubicBezTo>
                <a:cubicBezTo>
                  <a:pt x="2177" y="703"/>
                  <a:pt x="2177" y="1331"/>
                  <a:pt x="1788" y="1714"/>
                </a:cubicBezTo>
                <a:cubicBezTo>
                  <a:pt x="1600" y="1902"/>
                  <a:pt x="1354" y="2005"/>
                  <a:pt x="1085" y="2005"/>
                </a:cubicBezTo>
                <a:lnTo>
                  <a:pt x="1085" y="0"/>
                </a:lnTo>
                <a:lnTo>
                  <a:pt x="1085" y="0"/>
                </a:lnTo>
                <a:cubicBezTo>
                  <a:pt x="817" y="0"/>
                  <a:pt x="560" y="103"/>
                  <a:pt x="366" y="297"/>
                </a:cubicBezTo>
                <a:cubicBezTo>
                  <a:pt x="177" y="486"/>
                  <a:pt x="68" y="743"/>
                  <a:pt x="68" y="1017"/>
                </a:cubicBezTo>
                <a:cubicBezTo>
                  <a:pt x="68" y="1285"/>
                  <a:pt x="177" y="1542"/>
                  <a:pt x="366" y="1737"/>
                </a:cubicBezTo>
                <a:cubicBezTo>
                  <a:pt x="560" y="1925"/>
                  <a:pt x="817" y="2034"/>
                  <a:pt x="1085" y="2034"/>
                </a:cubicBezTo>
                <a:lnTo>
                  <a:pt x="1085" y="2034"/>
                </a:lnTo>
                <a:cubicBezTo>
                  <a:pt x="1360" y="2034"/>
                  <a:pt x="1611" y="1925"/>
                  <a:pt x="1805" y="1737"/>
                </a:cubicBezTo>
                <a:cubicBezTo>
                  <a:pt x="2205" y="1337"/>
                  <a:pt x="2205" y="691"/>
                  <a:pt x="1805" y="297"/>
                </a:cubicBezTo>
                <a:cubicBezTo>
                  <a:pt x="1611" y="103"/>
                  <a:pt x="1360" y="0"/>
                  <a:pt x="1085" y="0"/>
                </a:cubicBezTo>
                <a:lnTo>
                  <a:pt x="1085" y="2005"/>
                </a:lnTo>
              </a:path>
            </a:pathLst>
          </a:custGeom>
          <a:solidFill>
            <a:schemeClr val="accent3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116"/>
          <p:cNvSpPr>
            <a:spLocks noChangeArrowheads="1"/>
          </p:cNvSpPr>
          <p:nvPr/>
        </p:nvSpPr>
        <p:spPr bwMode="auto">
          <a:xfrm>
            <a:off x="1647057" y="4184802"/>
            <a:ext cx="266368" cy="27691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000E1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69"/>
          <p:cNvSpPr txBox="1"/>
          <p:nvPr/>
        </p:nvSpPr>
        <p:spPr>
          <a:xfrm>
            <a:off x="2296802" y="4061231"/>
            <a:ext cx="1569624" cy="36931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325"/>
          <p:cNvSpPr>
            <a:spLocks noChangeArrowheads="1"/>
          </p:cNvSpPr>
          <p:nvPr/>
        </p:nvSpPr>
        <p:spPr bwMode="auto">
          <a:xfrm>
            <a:off x="2258134" y="4296454"/>
            <a:ext cx="8447" cy="90035"/>
          </a:xfrm>
          <a:custGeom>
            <a:avLst/>
            <a:gdLst>
              <a:gd name="T0" fmla="*/ 28 w 29"/>
              <a:gd name="T1" fmla="*/ 285 h 286"/>
              <a:gd name="T2" fmla="*/ 0 w 29"/>
              <a:gd name="T3" fmla="*/ 285 h 286"/>
              <a:gd name="T4" fmla="*/ 0 w 29"/>
              <a:gd name="T5" fmla="*/ 0 h 286"/>
              <a:gd name="T6" fmla="*/ 28 w 29"/>
              <a:gd name="T7" fmla="*/ 0 h 286"/>
              <a:gd name="T8" fmla="*/ 28 w 29"/>
              <a:gd name="T9" fmla="*/ 285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6">
                <a:moveTo>
                  <a:pt x="28" y="285"/>
                </a:moveTo>
                <a:lnTo>
                  <a:pt x="0" y="285"/>
                </a:lnTo>
                <a:lnTo>
                  <a:pt x="0" y="0"/>
                </a:lnTo>
                <a:lnTo>
                  <a:pt x="28" y="0"/>
                </a:lnTo>
                <a:lnTo>
                  <a:pt x="28" y="285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326"/>
          <p:cNvSpPr>
            <a:spLocks noChangeArrowheads="1"/>
          </p:cNvSpPr>
          <p:nvPr/>
        </p:nvSpPr>
        <p:spPr bwMode="auto">
          <a:xfrm>
            <a:off x="2215902" y="4335845"/>
            <a:ext cx="91503" cy="9848"/>
          </a:xfrm>
          <a:custGeom>
            <a:avLst/>
            <a:gdLst>
              <a:gd name="T0" fmla="*/ 0 w 293"/>
              <a:gd name="T1" fmla="*/ 35 h 36"/>
              <a:gd name="T2" fmla="*/ 0 w 293"/>
              <a:gd name="T3" fmla="*/ 0 h 36"/>
              <a:gd name="T4" fmla="*/ 292 w 293"/>
              <a:gd name="T5" fmla="*/ 0 h 36"/>
              <a:gd name="T6" fmla="*/ 292 w 293"/>
              <a:gd name="T7" fmla="*/ 35 h 36"/>
              <a:gd name="T8" fmla="*/ 0 w 293"/>
              <a:gd name="T9" fmla="*/ 35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" h="36">
                <a:moveTo>
                  <a:pt x="0" y="35"/>
                </a:moveTo>
                <a:lnTo>
                  <a:pt x="0" y="0"/>
                </a:lnTo>
                <a:lnTo>
                  <a:pt x="292" y="0"/>
                </a:lnTo>
                <a:lnTo>
                  <a:pt x="292" y="35"/>
                </a:lnTo>
                <a:lnTo>
                  <a:pt x="0" y="35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71"/>
          <p:cNvSpPr txBox="1"/>
          <p:nvPr/>
        </p:nvSpPr>
        <p:spPr>
          <a:xfrm>
            <a:off x="2281268" y="4387833"/>
            <a:ext cx="2187450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sp>
        <p:nvSpPr>
          <p:cNvPr id="36" name="Freeform 269"/>
          <p:cNvSpPr>
            <a:spLocks noChangeArrowheads="1"/>
          </p:cNvSpPr>
          <p:nvPr/>
        </p:nvSpPr>
        <p:spPr bwMode="auto">
          <a:xfrm>
            <a:off x="1456195" y="2693280"/>
            <a:ext cx="633483" cy="576790"/>
          </a:xfrm>
          <a:custGeom>
            <a:avLst/>
            <a:gdLst>
              <a:gd name="T0" fmla="*/ 994 w 1989"/>
              <a:gd name="T1" fmla="*/ 0 h 1812"/>
              <a:gd name="T2" fmla="*/ 994 w 1989"/>
              <a:gd name="T3" fmla="*/ 0 h 1812"/>
              <a:gd name="T4" fmla="*/ 354 w 1989"/>
              <a:gd name="T5" fmla="*/ 268 h 1812"/>
              <a:gd name="T6" fmla="*/ 354 w 1989"/>
              <a:gd name="T7" fmla="*/ 1548 h 1812"/>
              <a:gd name="T8" fmla="*/ 994 w 1989"/>
              <a:gd name="T9" fmla="*/ 1811 h 1812"/>
              <a:gd name="T10" fmla="*/ 1634 w 1989"/>
              <a:gd name="T11" fmla="*/ 1548 h 1812"/>
              <a:gd name="T12" fmla="*/ 1634 w 1989"/>
              <a:gd name="T13" fmla="*/ 268 h 1812"/>
              <a:gd name="T14" fmla="*/ 994 w 1989"/>
              <a:gd name="T15" fmla="*/ 0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89" h="1812">
                <a:moveTo>
                  <a:pt x="994" y="0"/>
                </a:moveTo>
                <a:lnTo>
                  <a:pt x="994" y="0"/>
                </a:lnTo>
                <a:cubicBezTo>
                  <a:pt x="766" y="0"/>
                  <a:pt x="532" y="91"/>
                  <a:pt x="354" y="268"/>
                </a:cubicBezTo>
                <a:cubicBezTo>
                  <a:pt x="0" y="622"/>
                  <a:pt x="0" y="1194"/>
                  <a:pt x="354" y="1548"/>
                </a:cubicBezTo>
                <a:cubicBezTo>
                  <a:pt x="532" y="1725"/>
                  <a:pt x="766" y="1811"/>
                  <a:pt x="994" y="1811"/>
                </a:cubicBezTo>
                <a:cubicBezTo>
                  <a:pt x="1229" y="1811"/>
                  <a:pt x="1457" y="1725"/>
                  <a:pt x="1634" y="1548"/>
                </a:cubicBezTo>
                <a:cubicBezTo>
                  <a:pt x="1988" y="1194"/>
                  <a:pt x="1988" y="622"/>
                  <a:pt x="1634" y="268"/>
                </a:cubicBezTo>
                <a:cubicBezTo>
                  <a:pt x="1457" y="91"/>
                  <a:pt x="1229" y="0"/>
                  <a:pt x="994" y="0"/>
                </a:cubicBezTo>
              </a:path>
            </a:pathLst>
          </a:custGeom>
          <a:solidFill>
            <a:srgbClr val="D8DAE8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270"/>
          <p:cNvSpPr>
            <a:spLocks noChangeArrowheads="1"/>
          </p:cNvSpPr>
          <p:nvPr/>
        </p:nvSpPr>
        <p:spPr bwMode="auto">
          <a:xfrm>
            <a:off x="1426632" y="2658110"/>
            <a:ext cx="702462" cy="647130"/>
          </a:xfrm>
          <a:custGeom>
            <a:avLst/>
            <a:gdLst>
              <a:gd name="T0" fmla="*/ 1085 w 2206"/>
              <a:gd name="T1" fmla="*/ 2005 h 2035"/>
              <a:gd name="T2" fmla="*/ 1085 w 2206"/>
              <a:gd name="T3" fmla="*/ 2005 h 2035"/>
              <a:gd name="T4" fmla="*/ 383 w 2206"/>
              <a:gd name="T5" fmla="*/ 1714 h 2035"/>
              <a:gd name="T6" fmla="*/ 383 w 2206"/>
              <a:gd name="T7" fmla="*/ 314 h 2035"/>
              <a:gd name="T8" fmla="*/ 1085 w 2206"/>
              <a:gd name="T9" fmla="*/ 23 h 2035"/>
              <a:gd name="T10" fmla="*/ 1788 w 2206"/>
              <a:gd name="T11" fmla="*/ 314 h 2035"/>
              <a:gd name="T12" fmla="*/ 1788 w 2206"/>
              <a:gd name="T13" fmla="*/ 1714 h 2035"/>
              <a:gd name="T14" fmla="*/ 1085 w 2206"/>
              <a:gd name="T15" fmla="*/ 2005 h 2035"/>
              <a:gd name="T16" fmla="*/ 1085 w 2206"/>
              <a:gd name="T17" fmla="*/ 0 h 2035"/>
              <a:gd name="T18" fmla="*/ 1085 w 2206"/>
              <a:gd name="T19" fmla="*/ 0 h 2035"/>
              <a:gd name="T20" fmla="*/ 366 w 2206"/>
              <a:gd name="T21" fmla="*/ 297 h 2035"/>
              <a:gd name="T22" fmla="*/ 68 w 2206"/>
              <a:gd name="T23" fmla="*/ 1017 h 2035"/>
              <a:gd name="T24" fmla="*/ 366 w 2206"/>
              <a:gd name="T25" fmla="*/ 1737 h 2035"/>
              <a:gd name="T26" fmla="*/ 1085 w 2206"/>
              <a:gd name="T27" fmla="*/ 2034 h 2035"/>
              <a:gd name="T28" fmla="*/ 1085 w 2206"/>
              <a:gd name="T29" fmla="*/ 2034 h 2035"/>
              <a:gd name="T30" fmla="*/ 1805 w 2206"/>
              <a:gd name="T31" fmla="*/ 1737 h 2035"/>
              <a:gd name="T32" fmla="*/ 1805 w 2206"/>
              <a:gd name="T33" fmla="*/ 297 h 2035"/>
              <a:gd name="T34" fmla="*/ 1085 w 2206"/>
              <a:gd name="T35" fmla="*/ 0 h 2035"/>
              <a:gd name="T36" fmla="*/ 1085 w 2206"/>
              <a:gd name="T37" fmla="*/ 2005 h 20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06" h="2035">
                <a:moveTo>
                  <a:pt x="1085" y="2005"/>
                </a:moveTo>
                <a:lnTo>
                  <a:pt x="1085" y="2005"/>
                </a:lnTo>
                <a:cubicBezTo>
                  <a:pt x="823" y="2005"/>
                  <a:pt x="571" y="1902"/>
                  <a:pt x="383" y="1714"/>
                </a:cubicBezTo>
                <a:cubicBezTo>
                  <a:pt x="0" y="1331"/>
                  <a:pt x="0" y="703"/>
                  <a:pt x="383" y="314"/>
                </a:cubicBezTo>
                <a:cubicBezTo>
                  <a:pt x="571" y="126"/>
                  <a:pt x="823" y="23"/>
                  <a:pt x="1085" y="23"/>
                </a:cubicBezTo>
                <a:cubicBezTo>
                  <a:pt x="1354" y="23"/>
                  <a:pt x="1600" y="126"/>
                  <a:pt x="1788" y="314"/>
                </a:cubicBezTo>
                <a:cubicBezTo>
                  <a:pt x="2177" y="703"/>
                  <a:pt x="2177" y="1331"/>
                  <a:pt x="1788" y="1714"/>
                </a:cubicBezTo>
                <a:cubicBezTo>
                  <a:pt x="1600" y="1902"/>
                  <a:pt x="1354" y="2005"/>
                  <a:pt x="1085" y="2005"/>
                </a:cubicBezTo>
                <a:lnTo>
                  <a:pt x="1085" y="0"/>
                </a:lnTo>
                <a:lnTo>
                  <a:pt x="1085" y="0"/>
                </a:lnTo>
                <a:cubicBezTo>
                  <a:pt x="817" y="0"/>
                  <a:pt x="560" y="103"/>
                  <a:pt x="366" y="297"/>
                </a:cubicBezTo>
                <a:cubicBezTo>
                  <a:pt x="177" y="486"/>
                  <a:pt x="68" y="743"/>
                  <a:pt x="68" y="1017"/>
                </a:cubicBezTo>
                <a:cubicBezTo>
                  <a:pt x="68" y="1285"/>
                  <a:pt x="177" y="1542"/>
                  <a:pt x="366" y="1737"/>
                </a:cubicBezTo>
                <a:cubicBezTo>
                  <a:pt x="560" y="1925"/>
                  <a:pt x="817" y="2034"/>
                  <a:pt x="1085" y="2034"/>
                </a:cubicBezTo>
                <a:lnTo>
                  <a:pt x="1085" y="2034"/>
                </a:lnTo>
                <a:cubicBezTo>
                  <a:pt x="1360" y="2034"/>
                  <a:pt x="1611" y="1925"/>
                  <a:pt x="1805" y="1737"/>
                </a:cubicBezTo>
                <a:cubicBezTo>
                  <a:pt x="2205" y="1337"/>
                  <a:pt x="2205" y="691"/>
                  <a:pt x="1805" y="297"/>
                </a:cubicBezTo>
                <a:cubicBezTo>
                  <a:pt x="1611" y="103"/>
                  <a:pt x="1360" y="0"/>
                  <a:pt x="1085" y="0"/>
                </a:cubicBezTo>
                <a:lnTo>
                  <a:pt x="1085" y="2005"/>
                </a:lnTo>
              </a:path>
            </a:pathLst>
          </a:custGeom>
          <a:solidFill>
            <a:schemeClr val="accent1"/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116"/>
          <p:cNvSpPr>
            <a:spLocks noChangeArrowheads="1"/>
          </p:cNvSpPr>
          <p:nvPr/>
        </p:nvSpPr>
        <p:spPr bwMode="auto">
          <a:xfrm>
            <a:off x="1647056" y="2825734"/>
            <a:ext cx="266368" cy="27691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000E1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6"/>
          <p:cNvSpPr txBox="1"/>
          <p:nvPr/>
        </p:nvSpPr>
        <p:spPr>
          <a:xfrm>
            <a:off x="2296801" y="2702163"/>
            <a:ext cx="1569624" cy="36931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id-ID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8"/>
          <p:cNvSpPr txBox="1"/>
          <p:nvPr/>
        </p:nvSpPr>
        <p:spPr>
          <a:xfrm>
            <a:off x="2281267" y="3028765"/>
            <a:ext cx="2067423" cy="51704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pic>
        <p:nvPicPr>
          <p:cNvPr id="46" name="Mini-iPad-B&amp;W-Mockup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72478" y="1587796"/>
            <a:ext cx="2992891" cy="443544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7" name="Shape 1101"/>
          <p:cNvSpPr/>
          <p:nvPr/>
        </p:nvSpPr>
        <p:spPr>
          <a:xfrm>
            <a:off x="7937340" y="2021110"/>
            <a:ext cx="2669502" cy="3545464"/>
          </a:xfrm>
          <a:prstGeom prst="rect">
            <a:avLst/>
          </a:prstGeom>
          <a:solidFill>
            <a:srgbClr val="606060"/>
          </a:solidFill>
          <a:ln w="25400" cap="flat">
            <a:solidFill>
              <a:srgbClr val="000000">
                <a:alpha val="0"/>
              </a:srgb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2921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5" t="3448" r="56334" b="34514"/>
          <a:stretch>
            <a:fillRect/>
          </a:stretch>
        </p:blipFill>
        <p:spPr>
          <a:xfrm>
            <a:off x="7950788" y="2033848"/>
            <a:ext cx="2669502" cy="3545464"/>
          </a:xfrm>
          <a:custGeom>
            <a:avLst/>
            <a:gdLst>
              <a:gd name="connsiteX0" fmla="*/ 0 w 2669502"/>
              <a:gd name="connsiteY0" fmla="*/ 0 h 3545464"/>
              <a:gd name="connsiteX1" fmla="*/ 2669502 w 2669502"/>
              <a:gd name="connsiteY1" fmla="*/ 0 h 3545464"/>
              <a:gd name="connsiteX2" fmla="*/ 2669502 w 2669502"/>
              <a:gd name="connsiteY2" fmla="*/ 3545464 h 3545464"/>
              <a:gd name="connsiteX3" fmla="*/ 0 w 2669502"/>
              <a:gd name="connsiteY3" fmla="*/ 3545464 h 3545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9502" h="3545464">
                <a:moveTo>
                  <a:pt x="0" y="0"/>
                </a:moveTo>
                <a:lnTo>
                  <a:pt x="2669502" y="0"/>
                </a:lnTo>
                <a:lnTo>
                  <a:pt x="2669502" y="3545464"/>
                </a:lnTo>
                <a:lnTo>
                  <a:pt x="0" y="354546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2084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03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63"/>
          <p:cNvGrpSpPr/>
          <p:nvPr/>
        </p:nvGrpSpPr>
        <p:grpSpPr>
          <a:xfrm>
            <a:off x="4226432" y="4296471"/>
            <a:ext cx="1374506" cy="2181509"/>
            <a:chOff x="1257300" y="1962150"/>
            <a:chExt cx="1257300" cy="1995489"/>
          </a:xfrm>
          <a:solidFill>
            <a:srgbClr val="727272"/>
          </a:solidFill>
        </p:grpSpPr>
        <p:sp>
          <p:nvSpPr>
            <p:cNvPr id="12" name="Wave 58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Can 62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Can 61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68"/>
          <p:cNvGrpSpPr/>
          <p:nvPr/>
        </p:nvGrpSpPr>
        <p:grpSpPr>
          <a:xfrm>
            <a:off x="5354382" y="1239300"/>
            <a:ext cx="1030514" cy="1635552"/>
            <a:chOff x="1257300" y="1962150"/>
            <a:chExt cx="1257300" cy="1995489"/>
          </a:xfrm>
          <a:solidFill>
            <a:srgbClr val="727272"/>
          </a:solidFill>
        </p:grpSpPr>
        <p:sp>
          <p:nvSpPr>
            <p:cNvPr id="16" name="Wave 69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Can 70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Can 71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72"/>
          <p:cNvGrpSpPr/>
          <p:nvPr/>
        </p:nvGrpSpPr>
        <p:grpSpPr>
          <a:xfrm>
            <a:off x="1243051" y="1062838"/>
            <a:ext cx="923528" cy="1465754"/>
            <a:chOff x="1257300" y="1962150"/>
            <a:chExt cx="1257300" cy="1995489"/>
          </a:xfrm>
          <a:solidFill>
            <a:srgbClr val="D8DAE8"/>
          </a:solidFill>
        </p:grpSpPr>
        <p:sp>
          <p:nvSpPr>
            <p:cNvPr id="24" name="Wave 73@|1FFC:12156195|FBC:16777215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Can 74@|1FFC:12156195|FBC:16777215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Can 75@|1FFC:12156195|FBC:16777215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76"/>
          <p:cNvGrpSpPr/>
          <p:nvPr/>
        </p:nvGrpSpPr>
        <p:grpSpPr>
          <a:xfrm>
            <a:off x="8826536" y="3582833"/>
            <a:ext cx="1374506" cy="2181509"/>
            <a:chOff x="1257300" y="1962150"/>
            <a:chExt cx="1257300" cy="1995489"/>
          </a:xfrm>
          <a:solidFill>
            <a:srgbClr val="727272"/>
          </a:solidFill>
        </p:grpSpPr>
        <p:sp>
          <p:nvSpPr>
            <p:cNvPr id="28" name="Wave 77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Can 78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Can 79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562033" y="115813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21115"/>
                </a:solidFill>
              </a:rPr>
              <a:t>1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727725" y="136863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21115"/>
                </a:solidFill>
              </a:rPr>
              <a:t>2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803832" y="454047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21115"/>
                </a:solidFill>
              </a:rPr>
              <a:t>4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433105" y="379871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21115"/>
                </a:solidFill>
              </a:rPr>
              <a:t>6</a:t>
            </a:r>
          </a:p>
        </p:txBody>
      </p:sp>
      <p:grpSp>
        <p:nvGrpSpPr>
          <p:cNvPr id="35" name="Group 64"/>
          <p:cNvGrpSpPr/>
          <p:nvPr/>
        </p:nvGrpSpPr>
        <p:grpSpPr>
          <a:xfrm>
            <a:off x="3708819" y="2544792"/>
            <a:ext cx="1071604" cy="1700766"/>
            <a:chOff x="1257300" y="1962150"/>
            <a:chExt cx="1257300" cy="1995489"/>
          </a:xfrm>
          <a:solidFill>
            <a:srgbClr val="D8DAE8"/>
          </a:solidFill>
        </p:grpSpPr>
        <p:sp>
          <p:nvSpPr>
            <p:cNvPr id="36" name="Wave 65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Can 66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Can 67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4155725" y="265417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21115"/>
                </a:solidFill>
              </a:rPr>
              <a:t>3</a:t>
            </a:r>
          </a:p>
        </p:txBody>
      </p:sp>
      <p:grpSp>
        <p:nvGrpSpPr>
          <p:cNvPr id="40" name="Group 76"/>
          <p:cNvGrpSpPr/>
          <p:nvPr/>
        </p:nvGrpSpPr>
        <p:grpSpPr>
          <a:xfrm>
            <a:off x="6447548" y="3204764"/>
            <a:ext cx="1195685" cy="1897698"/>
            <a:chOff x="1257300" y="1962150"/>
            <a:chExt cx="1257300" cy="1995489"/>
          </a:xfrm>
          <a:solidFill>
            <a:srgbClr val="D8DAE8"/>
          </a:solidFill>
        </p:grpSpPr>
        <p:sp>
          <p:nvSpPr>
            <p:cNvPr id="44" name="Wave 77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an 78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Can 79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6948069" y="341963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21115"/>
                </a:solidFill>
              </a:rPr>
              <a:t>5</a:t>
            </a:r>
          </a:p>
        </p:txBody>
      </p:sp>
      <p:sp>
        <p:nvSpPr>
          <p:cNvPr id="48" name="TextBox 13@|17FFC:16777215|FBC:16777215|LFC:16777215|LBC:16777215"/>
          <p:cNvSpPr txBox="1"/>
          <p:nvPr/>
        </p:nvSpPr>
        <p:spPr>
          <a:xfrm>
            <a:off x="2372474" y="1075596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@|17FFC:16777215|FBC:16777215|LFC:16777215|LBC:16777215"/>
          <p:cNvSpPr txBox="1"/>
          <p:nvPr/>
        </p:nvSpPr>
        <p:spPr>
          <a:xfrm>
            <a:off x="2372474" y="1445222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@|17FFC:16777215|FBC:16777215|LFC:16777215|LBC:16777215"/>
          <p:cNvSpPr txBox="1"/>
          <p:nvPr/>
        </p:nvSpPr>
        <p:spPr>
          <a:xfrm>
            <a:off x="6568563" y="1320345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6568563" y="1689971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@|17FFC:16777215|FBC:16777215|LFC:16777215|LBC:16777215"/>
          <p:cNvSpPr txBox="1"/>
          <p:nvPr/>
        </p:nvSpPr>
        <p:spPr>
          <a:xfrm>
            <a:off x="6787310" y="4215431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>
          <a:xfrm>
            <a:off x="6787310" y="4585057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9489258" y="4575363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13@|17FFC:16777215|FBC:16777215|LFC:16777215|LBC:16777215"/>
          <p:cNvSpPr txBox="1"/>
          <p:nvPr/>
        </p:nvSpPr>
        <p:spPr>
          <a:xfrm>
            <a:off x="9489258" y="4944989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13@|17FFC:16777215|FBC:16777215|LFC:16777215|LBC:16777215"/>
          <p:cNvSpPr txBox="1"/>
          <p:nvPr/>
        </p:nvSpPr>
        <p:spPr>
          <a:xfrm>
            <a:off x="1429043" y="2604332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Box 13@|17FFC:16777215|FBC:16777215|LFC:16777215|LBC:16777215"/>
          <p:cNvSpPr txBox="1"/>
          <p:nvPr/>
        </p:nvSpPr>
        <p:spPr>
          <a:xfrm>
            <a:off x="1279111" y="2973958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Box 13@|17FFC:16777215|FBC:16777215|LFC:16777215|LBC:16777215"/>
          <p:cNvSpPr txBox="1"/>
          <p:nvPr/>
        </p:nvSpPr>
        <p:spPr>
          <a:xfrm>
            <a:off x="2038992" y="5346108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13@|17FFC:16777215|FBC:16777215|LFC:16777215|LBC:16777215"/>
          <p:cNvSpPr txBox="1"/>
          <p:nvPr/>
        </p:nvSpPr>
        <p:spPr>
          <a:xfrm>
            <a:off x="1889060" y="5715734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36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03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3"/>
          <p:cNvSpPr>
            <a:spLocks noChangeArrowheads="1"/>
          </p:cNvSpPr>
          <p:nvPr/>
        </p:nvSpPr>
        <p:spPr bwMode="auto">
          <a:xfrm rot="8579122">
            <a:off x="8468235" y="3732148"/>
            <a:ext cx="2072004" cy="2102470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ADB3BE"/>
          </a:solidFill>
          <a:ln>
            <a:noFill/>
          </a:ln>
          <a:effectLst/>
        </p:spPr>
        <p:txBody>
          <a:bodyPr wrap="none" lIns="243797" tIns="121899" rIns="243797" bIns="121899" anchor="ctr"/>
          <a:lstStyle/>
          <a:p>
            <a:endParaRPr lang="en-US" sz="1000" dirty="0">
              <a:latin typeface="微软雅黑" panose="020B0503020204020204" pitchFamily="34" charset="-122"/>
            </a:endParaRPr>
          </a:p>
        </p:txBody>
      </p:sp>
      <p:sp>
        <p:nvSpPr>
          <p:cNvPr id="51" name="Freeform 3"/>
          <p:cNvSpPr>
            <a:spLocks noChangeArrowheads="1"/>
          </p:cNvSpPr>
          <p:nvPr/>
        </p:nvSpPr>
        <p:spPr bwMode="auto">
          <a:xfrm rot="13978264">
            <a:off x="7006393" y="3252821"/>
            <a:ext cx="2072543" cy="210192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D8DAE8"/>
          </a:solidFill>
          <a:ln>
            <a:noFill/>
          </a:ln>
          <a:effectLst/>
        </p:spPr>
        <p:txBody>
          <a:bodyPr wrap="none" lIns="243797" tIns="121899" rIns="243797" bIns="121899" anchor="ctr"/>
          <a:lstStyle/>
          <a:p>
            <a:endParaRPr lang="en-US" sz="1000" dirty="0">
              <a:latin typeface="微软雅黑" panose="020B0503020204020204" pitchFamily="34" charset="-122"/>
            </a:endParaRPr>
          </a:p>
        </p:txBody>
      </p:sp>
      <p:sp>
        <p:nvSpPr>
          <p:cNvPr id="52" name="Freeform 3"/>
          <p:cNvSpPr>
            <a:spLocks noChangeArrowheads="1"/>
          </p:cNvSpPr>
          <p:nvPr/>
        </p:nvSpPr>
        <p:spPr bwMode="auto">
          <a:xfrm rot="19397468">
            <a:off x="7482121" y="1787128"/>
            <a:ext cx="2072004" cy="2102470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ADB3BE"/>
          </a:solidFill>
          <a:ln>
            <a:noFill/>
          </a:ln>
          <a:effectLst/>
        </p:spPr>
        <p:txBody>
          <a:bodyPr wrap="none" lIns="243797" tIns="121899" rIns="243797" bIns="121899" anchor="ctr"/>
          <a:lstStyle/>
          <a:p>
            <a:endParaRPr lang="en-US" sz="1000" dirty="0">
              <a:latin typeface="微软雅黑" panose="020B0503020204020204" pitchFamily="34" charset="-122"/>
            </a:endParaRPr>
          </a:p>
        </p:txBody>
      </p:sp>
      <p:sp>
        <p:nvSpPr>
          <p:cNvPr id="54" name="Freeform 3"/>
          <p:cNvSpPr>
            <a:spLocks noChangeArrowheads="1"/>
          </p:cNvSpPr>
          <p:nvPr/>
        </p:nvSpPr>
        <p:spPr bwMode="auto">
          <a:xfrm rot="3202081">
            <a:off x="8944194" y="2277286"/>
            <a:ext cx="2072543" cy="210192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D8DAE8"/>
          </a:solidFill>
          <a:ln>
            <a:noFill/>
          </a:ln>
          <a:effectLst/>
        </p:spPr>
        <p:txBody>
          <a:bodyPr wrap="none" lIns="243797" tIns="121899" rIns="243797" bIns="121899" anchor="ctr"/>
          <a:lstStyle/>
          <a:p>
            <a:endParaRPr lang="en-US" sz="1000" dirty="0">
              <a:latin typeface="微软雅黑" panose="020B0503020204020204" pitchFamily="34" charset="-122"/>
            </a:endParaRPr>
          </a:p>
        </p:txBody>
      </p:sp>
      <p:sp>
        <p:nvSpPr>
          <p:cNvPr id="55" name="TextBox 72"/>
          <p:cNvSpPr txBox="1"/>
          <p:nvPr/>
        </p:nvSpPr>
        <p:spPr>
          <a:xfrm>
            <a:off x="7860053" y="2042445"/>
            <a:ext cx="1310073" cy="1354114"/>
          </a:xfrm>
          <a:prstGeom prst="rect">
            <a:avLst/>
          </a:prstGeom>
          <a:noFill/>
        </p:spPr>
        <p:txBody>
          <a:bodyPr wrap="square" lIns="243744" tIns="121869" rIns="243744" bIns="121869" rtlCol="0">
            <a:spAutoFit/>
          </a:bodyPr>
          <a:lstStyle/>
          <a:p>
            <a:pPr algn="ctr"/>
            <a:r>
              <a:rPr lang="en-US" sz="7200" b="1" dirty="0">
                <a:latin typeface="微软雅黑" panose="020B0503020204020204" pitchFamily="34" charset="-122"/>
                <a:cs typeface="Aparajita" panose="020B0604020202020204" pitchFamily="34" charset="0"/>
              </a:rPr>
              <a:t>S</a:t>
            </a:r>
            <a:endParaRPr lang="ru-RU" sz="7200" b="1" dirty="0">
              <a:latin typeface="Lato Black"/>
              <a:cs typeface="Aparajita" panose="020B0604020202020204" pitchFamily="34" charset="0"/>
            </a:endParaRPr>
          </a:p>
        </p:txBody>
      </p:sp>
      <p:sp>
        <p:nvSpPr>
          <p:cNvPr id="56" name="TextBox 73"/>
          <p:cNvSpPr txBox="1"/>
          <p:nvPr/>
        </p:nvSpPr>
        <p:spPr>
          <a:xfrm>
            <a:off x="9481839" y="2623717"/>
            <a:ext cx="1310073" cy="1354114"/>
          </a:xfrm>
          <a:prstGeom prst="rect">
            <a:avLst/>
          </a:prstGeom>
          <a:noFill/>
        </p:spPr>
        <p:txBody>
          <a:bodyPr wrap="square" lIns="243744" tIns="121869" rIns="243744" bIns="121869" rtlCol="0">
            <a:spAutoFit/>
          </a:bodyPr>
          <a:lstStyle/>
          <a:p>
            <a:pPr algn="ctr"/>
            <a:r>
              <a:rPr lang="en-US" sz="7200" b="1" dirty="0">
                <a:latin typeface="微软雅黑" panose="020B0503020204020204" pitchFamily="34" charset="-122"/>
                <a:cs typeface="Aparajita" panose="020B0604020202020204" pitchFamily="34" charset="0"/>
              </a:rPr>
              <a:t>W</a:t>
            </a:r>
            <a:endParaRPr lang="ru-RU" sz="7200" b="1" dirty="0">
              <a:latin typeface="Lato Black"/>
              <a:cs typeface="Aparajita" panose="020B0604020202020204" pitchFamily="34" charset="0"/>
            </a:endParaRPr>
          </a:p>
        </p:txBody>
      </p:sp>
      <p:sp>
        <p:nvSpPr>
          <p:cNvPr id="57" name="TextBox 74"/>
          <p:cNvSpPr txBox="1"/>
          <p:nvPr/>
        </p:nvSpPr>
        <p:spPr>
          <a:xfrm>
            <a:off x="8833623" y="4237890"/>
            <a:ext cx="1310073" cy="1354114"/>
          </a:xfrm>
          <a:prstGeom prst="rect">
            <a:avLst/>
          </a:prstGeom>
          <a:noFill/>
        </p:spPr>
        <p:txBody>
          <a:bodyPr wrap="square" lIns="243744" tIns="121869" rIns="243744" bIns="121869" rtlCol="0">
            <a:spAutoFit/>
          </a:bodyPr>
          <a:lstStyle/>
          <a:p>
            <a:pPr algn="ctr"/>
            <a:r>
              <a:rPr lang="en-US" sz="7200" b="1" dirty="0">
                <a:latin typeface="微软雅黑" panose="020B0503020204020204" pitchFamily="34" charset="-122"/>
                <a:cs typeface="Aparajita" panose="020B0604020202020204" pitchFamily="34" charset="0"/>
              </a:rPr>
              <a:t>T</a:t>
            </a:r>
            <a:endParaRPr lang="ru-RU" sz="7200" b="1" dirty="0">
              <a:latin typeface="Lato Black"/>
              <a:cs typeface="Aparajita" panose="020B0604020202020204" pitchFamily="34" charset="0"/>
            </a:endParaRPr>
          </a:p>
        </p:txBody>
      </p:sp>
      <p:sp>
        <p:nvSpPr>
          <p:cNvPr id="58" name="TextBox 75"/>
          <p:cNvSpPr txBox="1"/>
          <p:nvPr/>
        </p:nvSpPr>
        <p:spPr>
          <a:xfrm>
            <a:off x="7356898" y="3612385"/>
            <a:ext cx="1310073" cy="1354114"/>
          </a:xfrm>
          <a:prstGeom prst="rect">
            <a:avLst/>
          </a:prstGeom>
          <a:noFill/>
        </p:spPr>
        <p:txBody>
          <a:bodyPr wrap="square" lIns="243744" tIns="121869" rIns="243744" bIns="121869" rtlCol="0">
            <a:spAutoFit/>
          </a:bodyPr>
          <a:lstStyle/>
          <a:p>
            <a:pPr algn="ctr"/>
            <a:r>
              <a:rPr lang="en-US" sz="7200" b="1" dirty="0">
                <a:latin typeface="微软雅黑" panose="020B0503020204020204" pitchFamily="34" charset="-122"/>
                <a:cs typeface="Aparajita" panose="020B0604020202020204" pitchFamily="34" charset="0"/>
              </a:rPr>
              <a:t>O</a:t>
            </a:r>
            <a:endParaRPr lang="ru-RU" sz="7200" b="1" dirty="0">
              <a:latin typeface="Lato Black"/>
              <a:cs typeface="Aparajita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924934" y="1323951"/>
            <a:ext cx="2765395" cy="574104"/>
            <a:chOff x="706174" y="1223778"/>
            <a:chExt cx="2765395" cy="574104"/>
          </a:xfrm>
        </p:grpSpPr>
        <p:sp>
          <p:nvSpPr>
            <p:cNvPr id="60" name="Round Same Side Corner Rectangle 76"/>
            <p:cNvSpPr/>
            <p:nvPr/>
          </p:nvSpPr>
          <p:spPr>
            <a:xfrm rot="5400000">
              <a:off x="1801820" y="128132"/>
              <a:ext cx="574104" cy="2765395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D8DA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sz="1000" dirty="0">
                <a:solidFill>
                  <a:schemeClr val="tx1"/>
                </a:solidFill>
                <a:latin typeface="Lato Light"/>
              </a:endParaRPr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706177" y="1229698"/>
              <a:ext cx="578352" cy="568176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Lato Light"/>
              </a:endParaRPr>
            </a:p>
          </p:txBody>
        </p:sp>
        <p:sp>
          <p:nvSpPr>
            <p:cNvPr id="62" name="Freeform 2"/>
            <p:cNvSpPr>
              <a:spLocks noChangeArrowheads="1"/>
            </p:cNvSpPr>
            <p:nvPr/>
          </p:nvSpPr>
          <p:spPr bwMode="auto">
            <a:xfrm>
              <a:off x="844490" y="1352329"/>
              <a:ext cx="333543" cy="333630"/>
            </a:xfrm>
            <a:custGeom>
              <a:avLst/>
              <a:gdLst>
                <a:gd name="T0" fmla="*/ 3437 w 6844"/>
                <a:gd name="T1" fmla="*/ 1719 h 6844"/>
                <a:gd name="T2" fmla="*/ 3437 w 6844"/>
                <a:gd name="T3" fmla="*/ 2875 h 6844"/>
                <a:gd name="T4" fmla="*/ 3437 w 6844"/>
                <a:gd name="T5" fmla="*/ 1719 h 6844"/>
                <a:gd name="T6" fmla="*/ 6843 w 6844"/>
                <a:gd name="T7" fmla="*/ 188 h 6844"/>
                <a:gd name="T8" fmla="*/ 5437 w 6844"/>
                <a:gd name="T9" fmla="*/ 2375 h 6844"/>
                <a:gd name="T10" fmla="*/ 5124 w 6844"/>
                <a:gd name="T11" fmla="*/ 1250 h 6844"/>
                <a:gd name="T12" fmla="*/ 5093 w 6844"/>
                <a:gd name="T13" fmla="*/ 2719 h 6844"/>
                <a:gd name="T14" fmla="*/ 4437 w 6844"/>
                <a:gd name="T15" fmla="*/ 3749 h 6844"/>
                <a:gd name="T16" fmla="*/ 5218 w 6844"/>
                <a:gd name="T17" fmla="*/ 4562 h 6844"/>
                <a:gd name="T18" fmla="*/ 5218 w 6844"/>
                <a:gd name="T19" fmla="*/ 4593 h 6844"/>
                <a:gd name="T20" fmla="*/ 5124 w 6844"/>
                <a:gd name="T21" fmla="*/ 6624 h 6844"/>
                <a:gd name="T22" fmla="*/ 4812 w 6844"/>
                <a:gd name="T23" fmla="*/ 6843 h 6844"/>
                <a:gd name="T24" fmla="*/ 4812 w 6844"/>
                <a:gd name="T25" fmla="*/ 5093 h 6844"/>
                <a:gd name="T26" fmla="*/ 2594 w 6844"/>
                <a:gd name="T27" fmla="*/ 5812 h 6844"/>
                <a:gd name="T28" fmla="*/ 2438 w 6844"/>
                <a:gd name="T29" fmla="*/ 5968 h 6844"/>
                <a:gd name="T30" fmla="*/ 875 w 6844"/>
                <a:gd name="T31" fmla="*/ 6843 h 6844"/>
                <a:gd name="T32" fmla="*/ 719 w 6844"/>
                <a:gd name="T33" fmla="*/ 6312 h 6844"/>
                <a:gd name="T34" fmla="*/ 2844 w 6844"/>
                <a:gd name="T35" fmla="*/ 4562 h 6844"/>
                <a:gd name="T36" fmla="*/ 1782 w 6844"/>
                <a:gd name="T37" fmla="*/ 2750 h 6844"/>
                <a:gd name="T38" fmla="*/ 1719 w 6844"/>
                <a:gd name="T39" fmla="*/ 2594 h 6844"/>
                <a:gd name="T40" fmla="*/ 1250 w 6844"/>
                <a:gd name="T41" fmla="*/ 1313 h 6844"/>
                <a:gd name="T42" fmla="*/ 407 w 6844"/>
                <a:gd name="T43" fmla="*/ 2563 h 6844"/>
                <a:gd name="T44" fmla="*/ 1032 w 6844"/>
                <a:gd name="T45" fmla="*/ 32 h 6844"/>
                <a:gd name="T46" fmla="*/ 1813 w 6844"/>
                <a:gd name="T47" fmla="*/ 938 h 6844"/>
                <a:gd name="T48" fmla="*/ 2157 w 6844"/>
                <a:gd name="T49" fmla="*/ 907 h 6844"/>
                <a:gd name="T50" fmla="*/ 4718 w 6844"/>
                <a:gd name="T51" fmla="*/ 907 h 6844"/>
                <a:gd name="T52" fmla="*/ 5031 w 6844"/>
                <a:gd name="T53" fmla="*/ 938 h 6844"/>
                <a:gd name="T54" fmla="*/ 5812 w 6844"/>
                <a:gd name="T55" fmla="*/ 0 h 6844"/>
                <a:gd name="T56" fmla="*/ 4562 w 6844"/>
                <a:gd name="T57" fmla="*/ 1188 h 6844"/>
                <a:gd name="T58" fmla="*/ 3437 w 6844"/>
                <a:gd name="T59" fmla="*/ 1157 h 6844"/>
                <a:gd name="T60" fmla="*/ 2282 w 6844"/>
                <a:gd name="T61" fmla="*/ 2469 h 6844"/>
                <a:gd name="T62" fmla="*/ 3718 w 6844"/>
                <a:gd name="T63" fmla="*/ 3157 h 6844"/>
                <a:gd name="T64" fmla="*/ 4562 w 6844"/>
                <a:gd name="T65" fmla="*/ 1188 h 6844"/>
                <a:gd name="T66" fmla="*/ 4562 w 6844"/>
                <a:gd name="T67" fmla="*/ 1188 h 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44" h="6844">
                  <a:moveTo>
                    <a:pt x="3437" y="1719"/>
                  </a:moveTo>
                  <a:lnTo>
                    <a:pt x="3437" y="1719"/>
                  </a:lnTo>
                  <a:cubicBezTo>
                    <a:pt x="3749" y="1719"/>
                    <a:pt x="3999" y="2000"/>
                    <a:pt x="3999" y="2313"/>
                  </a:cubicBezTo>
                  <a:cubicBezTo>
                    <a:pt x="3999" y="2625"/>
                    <a:pt x="3749" y="2875"/>
                    <a:pt x="3437" y="2875"/>
                  </a:cubicBezTo>
                  <a:cubicBezTo>
                    <a:pt x="3125" y="2875"/>
                    <a:pt x="2844" y="2625"/>
                    <a:pt x="2844" y="2313"/>
                  </a:cubicBezTo>
                  <a:cubicBezTo>
                    <a:pt x="2844" y="2000"/>
                    <a:pt x="3125" y="1719"/>
                    <a:pt x="3437" y="1719"/>
                  </a:cubicBezTo>
                  <a:close/>
                  <a:moveTo>
                    <a:pt x="6843" y="188"/>
                  </a:moveTo>
                  <a:lnTo>
                    <a:pt x="6843" y="188"/>
                  </a:lnTo>
                  <a:cubicBezTo>
                    <a:pt x="6437" y="2532"/>
                    <a:pt x="6437" y="2532"/>
                    <a:pt x="6437" y="2532"/>
                  </a:cubicBezTo>
                  <a:cubicBezTo>
                    <a:pt x="5437" y="2375"/>
                    <a:pt x="5437" y="2375"/>
                    <a:pt x="5437" y="2375"/>
                  </a:cubicBezTo>
                  <a:cubicBezTo>
                    <a:pt x="5593" y="1282"/>
                    <a:pt x="5593" y="1282"/>
                    <a:pt x="5593" y="1282"/>
                  </a:cubicBezTo>
                  <a:cubicBezTo>
                    <a:pt x="5468" y="1282"/>
                    <a:pt x="5312" y="1250"/>
                    <a:pt x="5124" y="1250"/>
                  </a:cubicBezTo>
                  <a:cubicBezTo>
                    <a:pt x="5124" y="2594"/>
                    <a:pt x="5124" y="2594"/>
                    <a:pt x="5124" y="2594"/>
                  </a:cubicBezTo>
                  <a:cubicBezTo>
                    <a:pt x="5124" y="2625"/>
                    <a:pt x="5124" y="2688"/>
                    <a:pt x="5093" y="2719"/>
                  </a:cubicBezTo>
                  <a:lnTo>
                    <a:pt x="5093" y="2750"/>
                  </a:lnTo>
                  <a:cubicBezTo>
                    <a:pt x="4437" y="3749"/>
                    <a:pt x="4437" y="3749"/>
                    <a:pt x="4437" y="3749"/>
                  </a:cubicBezTo>
                  <a:cubicBezTo>
                    <a:pt x="4249" y="4281"/>
                    <a:pt x="4249" y="4281"/>
                    <a:pt x="4249" y="4281"/>
                  </a:cubicBezTo>
                  <a:cubicBezTo>
                    <a:pt x="5218" y="4562"/>
                    <a:pt x="5218" y="4562"/>
                    <a:pt x="5218" y="4562"/>
                  </a:cubicBezTo>
                  <a:cubicBezTo>
                    <a:pt x="5218" y="4562"/>
                    <a:pt x="5218" y="4562"/>
                    <a:pt x="5187" y="4593"/>
                  </a:cubicBezTo>
                  <a:cubicBezTo>
                    <a:pt x="5218" y="4593"/>
                    <a:pt x="5218" y="4593"/>
                    <a:pt x="5218" y="4593"/>
                  </a:cubicBezTo>
                  <a:cubicBezTo>
                    <a:pt x="5343" y="4624"/>
                    <a:pt x="5437" y="4749"/>
                    <a:pt x="5406" y="4906"/>
                  </a:cubicBezTo>
                  <a:cubicBezTo>
                    <a:pt x="5124" y="6624"/>
                    <a:pt x="5124" y="6624"/>
                    <a:pt x="5124" y="6624"/>
                  </a:cubicBezTo>
                  <a:cubicBezTo>
                    <a:pt x="5093" y="6749"/>
                    <a:pt x="4999" y="6843"/>
                    <a:pt x="4843" y="6843"/>
                  </a:cubicBezTo>
                  <a:lnTo>
                    <a:pt x="4812" y="6843"/>
                  </a:lnTo>
                  <a:cubicBezTo>
                    <a:pt x="4656" y="6812"/>
                    <a:pt x="4531" y="6687"/>
                    <a:pt x="4562" y="6531"/>
                  </a:cubicBezTo>
                  <a:cubicBezTo>
                    <a:pt x="4812" y="5093"/>
                    <a:pt x="4812" y="5093"/>
                    <a:pt x="4812" y="5093"/>
                  </a:cubicBezTo>
                  <a:cubicBezTo>
                    <a:pt x="3531" y="5124"/>
                    <a:pt x="3531" y="5124"/>
                    <a:pt x="3531" y="5124"/>
                  </a:cubicBezTo>
                  <a:cubicBezTo>
                    <a:pt x="2594" y="5812"/>
                    <a:pt x="2594" y="5812"/>
                    <a:pt x="2594" y="5812"/>
                  </a:cubicBezTo>
                  <a:cubicBezTo>
                    <a:pt x="2500" y="5906"/>
                    <a:pt x="2500" y="5906"/>
                    <a:pt x="2500" y="5906"/>
                  </a:cubicBezTo>
                  <a:cubicBezTo>
                    <a:pt x="2469" y="5937"/>
                    <a:pt x="2469" y="5937"/>
                    <a:pt x="2438" y="5968"/>
                  </a:cubicBezTo>
                  <a:cubicBezTo>
                    <a:pt x="1000" y="6812"/>
                    <a:pt x="1000" y="6812"/>
                    <a:pt x="1000" y="6812"/>
                  </a:cubicBezTo>
                  <a:cubicBezTo>
                    <a:pt x="969" y="6843"/>
                    <a:pt x="907" y="6843"/>
                    <a:pt x="875" y="6843"/>
                  </a:cubicBezTo>
                  <a:cubicBezTo>
                    <a:pt x="782" y="6843"/>
                    <a:pt x="688" y="6812"/>
                    <a:pt x="625" y="6718"/>
                  </a:cubicBezTo>
                  <a:cubicBezTo>
                    <a:pt x="532" y="6562"/>
                    <a:pt x="594" y="6406"/>
                    <a:pt x="719" y="6312"/>
                  </a:cubicBezTo>
                  <a:cubicBezTo>
                    <a:pt x="1969" y="5562"/>
                    <a:pt x="1969" y="5562"/>
                    <a:pt x="1969" y="5562"/>
                  </a:cubicBezTo>
                  <a:cubicBezTo>
                    <a:pt x="2844" y="4562"/>
                    <a:pt x="2844" y="4562"/>
                    <a:pt x="2844" y="4562"/>
                  </a:cubicBezTo>
                  <a:cubicBezTo>
                    <a:pt x="2563" y="3718"/>
                    <a:pt x="2563" y="3718"/>
                    <a:pt x="2563" y="3718"/>
                  </a:cubicBezTo>
                  <a:cubicBezTo>
                    <a:pt x="1782" y="2750"/>
                    <a:pt x="1782" y="2750"/>
                    <a:pt x="1782" y="2750"/>
                  </a:cubicBezTo>
                  <a:lnTo>
                    <a:pt x="1782" y="2750"/>
                  </a:lnTo>
                  <a:cubicBezTo>
                    <a:pt x="1750" y="2688"/>
                    <a:pt x="1719" y="2657"/>
                    <a:pt x="1719" y="2594"/>
                  </a:cubicBezTo>
                  <a:cubicBezTo>
                    <a:pt x="1719" y="1250"/>
                    <a:pt x="1719" y="1250"/>
                    <a:pt x="1719" y="1250"/>
                  </a:cubicBezTo>
                  <a:cubicBezTo>
                    <a:pt x="1532" y="1250"/>
                    <a:pt x="1375" y="1282"/>
                    <a:pt x="1250" y="1313"/>
                  </a:cubicBezTo>
                  <a:cubicBezTo>
                    <a:pt x="1407" y="2375"/>
                    <a:pt x="1407" y="2375"/>
                    <a:pt x="1407" y="2375"/>
                  </a:cubicBezTo>
                  <a:cubicBezTo>
                    <a:pt x="407" y="2563"/>
                    <a:pt x="407" y="2563"/>
                    <a:pt x="407" y="256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188" y="1032"/>
                    <a:pt x="1188" y="1032"/>
                    <a:pt x="1188" y="1032"/>
                  </a:cubicBezTo>
                  <a:cubicBezTo>
                    <a:pt x="1375" y="1000"/>
                    <a:pt x="1594" y="969"/>
                    <a:pt x="1813" y="938"/>
                  </a:cubicBezTo>
                  <a:cubicBezTo>
                    <a:pt x="1875" y="907"/>
                    <a:pt x="1938" y="875"/>
                    <a:pt x="2000" y="875"/>
                  </a:cubicBezTo>
                  <a:cubicBezTo>
                    <a:pt x="2063" y="875"/>
                    <a:pt x="2094" y="907"/>
                    <a:pt x="2157" y="907"/>
                  </a:cubicBezTo>
                  <a:cubicBezTo>
                    <a:pt x="2532" y="907"/>
                    <a:pt x="2938" y="875"/>
                    <a:pt x="3437" y="875"/>
                  </a:cubicBezTo>
                  <a:cubicBezTo>
                    <a:pt x="3906" y="875"/>
                    <a:pt x="4343" y="907"/>
                    <a:pt x="4718" y="907"/>
                  </a:cubicBezTo>
                  <a:cubicBezTo>
                    <a:pt x="4749" y="907"/>
                    <a:pt x="4781" y="875"/>
                    <a:pt x="4843" y="875"/>
                  </a:cubicBezTo>
                  <a:cubicBezTo>
                    <a:pt x="4906" y="875"/>
                    <a:pt x="4968" y="907"/>
                    <a:pt x="5031" y="938"/>
                  </a:cubicBezTo>
                  <a:cubicBezTo>
                    <a:pt x="5281" y="969"/>
                    <a:pt x="5468" y="1000"/>
                    <a:pt x="5656" y="1000"/>
                  </a:cubicBezTo>
                  <a:cubicBezTo>
                    <a:pt x="5812" y="0"/>
                    <a:pt x="5812" y="0"/>
                    <a:pt x="5812" y="0"/>
                  </a:cubicBezTo>
                  <a:lnTo>
                    <a:pt x="6843" y="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ubicBezTo>
                    <a:pt x="4218" y="1188"/>
                    <a:pt x="3843" y="1157"/>
                    <a:pt x="3437" y="1157"/>
                  </a:cubicBezTo>
                  <a:cubicBezTo>
                    <a:pt x="3000" y="1157"/>
                    <a:pt x="2625" y="1188"/>
                    <a:pt x="2282" y="1188"/>
                  </a:cubicBezTo>
                  <a:cubicBezTo>
                    <a:pt x="2282" y="2469"/>
                    <a:pt x="2282" y="2469"/>
                    <a:pt x="2282" y="2469"/>
                  </a:cubicBezTo>
                  <a:cubicBezTo>
                    <a:pt x="3157" y="3157"/>
                    <a:pt x="3157" y="3157"/>
                    <a:pt x="3157" y="3157"/>
                  </a:cubicBezTo>
                  <a:cubicBezTo>
                    <a:pt x="3718" y="3157"/>
                    <a:pt x="3718" y="3157"/>
                    <a:pt x="3718" y="3157"/>
                  </a:cubicBezTo>
                  <a:cubicBezTo>
                    <a:pt x="4562" y="2469"/>
                    <a:pt x="4562" y="2469"/>
                    <a:pt x="4562" y="2469"/>
                  </a:cubicBezTo>
                  <a:lnTo>
                    <a:pt x="4562" y="1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lose/>
                </a:path>
              </a:pathLst>
            </a:custGeom>
            <a:solidFill>
              <a:srgbClr val="020D1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63" name="Rectangle 118"/>
            <p:cNvSpPr/>
            <p:nvPr/>
          </p:nvSpPr>
          <p:spPr>
            <a:xfrm>
              <a:off x="1299979" y="1300798"/>
              <a:ext cx="2092838" cy="400089"/>
            </a:xfrm>
            <a:prstGeom prst="rect">
              <a:avLst/>
            </a:prstGeom>
          </p:spPr>
          <p:txBody>
            <a:bodyPr wrap="none" lIns="121899" tIns="60950" rIns="121899" bIns="60950">
              <a:spAutoFit/>
            </a:bodyPr>
            <a:lstStyle/>
            <a:p>
              <a:pPr algn="r"/>
              <a:r>
                <a:rPr lang="zh-CN" altLang="en-US" b="1" dirty="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单击此处编辑标题</a:t>
              </a:r>
              <a:endParaRPr lang="en-US" b="1" dirty="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</p:grpSp>
      <p:sp>
        <p:nvSpPr>
          <p:cNvPr id="64" name="出自【趣你的PPT】(微信:qunideppt)：最优质的PPT资源库"/>
          <p:cNvSpPr/>
          <p:nvPr/>
        </p:nvSpPr>
        <p:spPr>
          <a:xfrm>
            <a:off x="1518739" y="1964908"/>
            <a:ext cx="4981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924933" y="2574223"/>
            <a:ext cx="2765393" cy="574104"/>
            <a:chOff x="706173" y="2443181"/>
            <a:chExt cx="2765393" cy="574104"/>
          </a:xfrm>
        </p:grpSpPr>
        <p:sp>
          <p:nvSpPr>
            <p:cNvPr id="66" name="Round Same Side Corner Rectangle 80"/>
            <p:cNvSpPr/>
            <p:nvPr/>
          </p:nvSpPr>
          <p:spPr>
            <a:xfrm rot="5400000">
              <a:off x="1801818" y="1347536"/>
              <a:ext cx="574104" cy="2765393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D8DA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sz="1000" dirty="0">
                <a:solidFill>
                  <a:schemeClr val="tx1"/>
                </a:solidFill>
                <a:latin typeface="Lato Light"/>
              </a:endParaRPr>
            </a:p>
          </p:txBody>
        </p:sp>
        <p:sp>
          <p:nvSpPr>
            <p:cNvPr id="67" name="Freeform 11"/>
            <p:cNvSpPr>
              <a:spLocks/>
            </p:cNvSpPr>
            <p:nvPr/>
          </p:nvSpPr>
          <p:spPr bwMode="auto">
            <a:xfrm>
              <a:off x="706176" y="2449101"/>
              <a:ext cx="578352" cy="568176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Lato Light"/>
              </a:endParaRPr>
            </a:p>
          </p:txBody>
        </p:sp>
        <p:sp>
          <p:nvSpPr>
            <p:cNvPr id="68" name="Freeform 3"/>
            <p:cNvSpPr>
              <a:spLocks noChangeArrowheads="1"/>
            </p:cNvSpPr>
            <p:nvPr/>
          </p:nvSpPr>
          <p:spPr bwMode="auto">
            <a:xfrm>
              <a:off x="847990" y="2588063"/>
              <a:ext cx="329313" cy="252843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rgbClr val="020D1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69" name="Rectangle 118"/>
            <p:cNvSpPr/>
            <p:nvPr/>
          </p:nvSpPr>
          <p:spPr>
            <a:xfrm>
              <a:off x="1299979" y="2532985"/>
              <a:ext cx="2092838" cy="400089"/>
            </a:xfrm>
            <a:prstGeom prst="rect">
              <a:avLst/>
            </a:prstGeom>
          </p:spPr>
          <p:txBody>
            <a:bodyPr wrap="none" lIns="121899" tIns="60950" rIns="121899" bIns="60950">
              <a:spAutoFit/>
            </a:bodyPr>
            <a:lstStyle/>
            <a:p>
              <a:pPr algn="r"/>
              <a:r>
                <a:rPr lang="zh-CN" altLang="en-US" b="1" dirty="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单击此处编辑标题</a:t>
              </a:r>
              <a:endParaRPr lang="en-US" b="1" dirty="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959806" y="3824495"/>
            <a:ext cx="2765393" cy="574104"/>
            <a:chOff x="741046" y="3629083"/>
            <a:chExt cx="2765393" cy="574104"/>
          </a:xfrm>
        </p:grpSpPr>
        <p:sp>
          <p:nvSpPr>
            <p:cNvPr id="71" name="Round Same Side Corner Rectangle 84"/>
            <p:cNvSpPr/>
            <p:nvPr/>
          </p:nvSpPr>
          <p:spPr>
            <a:xfrm rot="5400000">
              <a:off x="1836691" y="2533438"/>
              <a:ext cx="574104" cy="2765393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D8DA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sz="1000" dirty="0">
                <a:solidFill>
                  <a:schemeClr val="tx1"/>
                </a:solidFill>
                <a:latin typeface="Lato Light"/>
              </a:endParaRPr>
            </a:p>
          </p:txBody>
        </p:sp>
        <p:sp>
          <p:nvSpPr>
            <p:cNvPr id="72" name="Freeform 11"/>
            <p:cNvSpPr>
              <a:spLocks/>
            </p:cNvSpPr>
            <p:nvPr/>
          </p:nvSpPr>
          <p:spPr bwMode="auto">
            <a:xfrm>
              <a:off x="741050" y="3635003"/>
              <a:ext cx="578352" cy="568176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Lato Light"/>
              </a:endParaRPr>
            </a:p>
          </p:txBody>
        </p:sp>
        <p:sp>
          <p:nvSpPr>
            <p:cNvPr id="73" name="Freeform 1"/>
            <p:cNvSpPr>
              <a:spLocks noChangeArrowheads="1"/>
            </p:cNvSpPr>
            <p:nvPr/>
          </p:nvSpPr>
          <p:spPr bwMode="auto">
            <a:xfrm>
              <a:off x="910324" y="3802636"/>
              <a:ext cx="278221" cy="278293"/>
            </a:xfrm>
            <a:custGeom>
              <a:avLst/>
              <a:gdLst>
                <a:gd name="T0" fmla="*/ 4905 w 5031"/>
                <a:gd name="T1" fmla="*/ 0 h 5031"/>
                <a:gd name="T2" fmla="*/ 4905 w 5031"/>
                <a:gd name="T3" fmla="*/ 0 h 5031"/>
                <a:gd name="T4" fmla="*/ 125 w 5031"/>
                <a:gd name="T5" fmla="*/ 0 h 5031"/>
                <a:gd name="T6" fmla="*/ 0 w 5031"/>
                <a:gd name="T7" fmla="*/ 125 h 5031"/>
                <a:gd name="T8" fmla="*/ 0 w 5031"/>
                <a:gd name="T9" fmla="*/ 4905 h 5031"/>
                <a:gd name="T10" fmla="*/ 125 w 5031"/>
                <a:gd name="T11" fmla="*/ 5030 h 5031"/>
                <a:gd name="T12" fmla="*/ 4905 w 5031"/>
                <a:gd name="T13" fmla="*/ 5030 h 5031"/>
                <a:gd name="T14" fmla="*/ 5030 w 5031"/>
                <a:gd name="T15" fmla="*/ 4905 h 5031"/>
                <a:gd name="T16" fmla="*/ 5030 w 5031"/>
                <a:gd name="T17" fmla="*/ 125 h 5031"/>
                <a:gd name="T18" fmla="*/ 4905 w 5031"/>
                <a:gd name="T19" fmla="*/ 0 h 5031"/>
                <a:gd name="T20" fmla="*/ 3687 w 5031"/>
                <a:gd name="T21" fmla="*/ 2624 h 5031"/>
                <a:gd name="T22" fmla="*/ 3687 w 5031"/>
                <a:gd name="T23" fmla="*/ 2624 h 5031"/>
                <a:gd name="T24" fmla="*/ 3624 w 5031"/>
                <a:gd name="T25" fmla="*/ 2687 h 5031"/>
                <a:gd name="T26" fmla="*/ 3562 w 5031"/>
                <a:gd name="T27" fmla="*/ 2687 h 5031"/>
                <a:gd name="T28" fmla="*/ 3187 w 5031"/>
                <a:gd name="T29" fmla="*/ 2313 h 5031"/>
                <a:gd name="T30" fmla="*/ 1688 w 5031"/>
                <a:gd name="T31" fmla="*/ 3812 h 5031"/>
                <a:gd name="T32" fmla="*/ 1625 w 5031"/>
                <a:gd name="T33" fmla="*/ 3843 h 5031"/>
                <a:gd name="T34" fmla="*/ 1563 w 5031"/>
                <a:gd name="T35" fmla="*/ 3812 h 5031"/>
                <a:gd name="T36" fmla="*/ 1219 w 5031"/>
                <a:gd name="T37" fmla="*/ 3468 h 5031"/>
                <a:gd name="T38" fmla="*/ 1188 w 5031"/>
                <a:gd name="T39" fmla="*/ 3405 h 5031"/>
                <a:gd name="T40" fmla="*/ 1219 w 5031"/>
                <a:gd name="T41" fmla="*/ 3343 h 5031"/>
                <a:gd name="T42" fmla="*/ 2718 w 5031"/>
                <a:gd name="T43" fmla="*/ 1844 h 5031"/>
                <a:gd name="T44" fmla="*/ 2344 w 5031"/>
                <a:gd name="T45" fmla="*/ 1469 h 5031"/>
                <a:gd name="T46" fmla="*/ 2344 w 5031"/>
                <a:gd name="T47" fmla="*/ 1406 h 5031"/>
                <a:gd name="T48" fmla="*/ 2406 w 5031"/>
                <a:gd name="T49" fmla="*/ 1344 h 5031"/>
                <a:gd name="T50" fmla="*/ 3749 w 5031"/>
                <a:gd name="T51" fmla="*/ 1188 h 5031"/>
                <a:gd name="T52" fmla="*/ 3812 w 5031"/>
                <a:gd name="T53" fmla="*/ 1219 h 5031"/>
                <a:gd name="T54" fmla="*/ 3843 w 5031"/>
                <a:gd name="T55" fmla="*/ 1281 h 5031"/>
                <a:gd name="T56" fmla="*/ 3687 w 5031"/>
                <a:gd name="T57" fmla="*/ 2624 h 5031"/>
                <a:gd name="T58" fmla="*/ 3687 w 5031"/>
                <a:gd name="T59" fmla="*/ 2624 h 5031"/>
                <a:gd name="T60" fmla="*/ 3687 w 5031"/>
                <a:gd name="T61" fmla="*/ 2624 h 5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31" h="5031">
                  <a:moveTo>
                    <a:pt x="4905" y="0"/>
                  </a:moveTo>
                  <a:lnTo>
                    <a:pt x="4905" y="0"/>
                  </a:lnTo>
                  <a:cubicBezTo>
                    <a:pt x="125" y="0"/>
                    <a:pt x="125" y="0"/>
                    <a:pt x="125" y="0"/>
                  </a:cubicBezTo>
                  <a:cubicBezTo>
                    <a:pt x="62" y="0"/>
                    <a:pt x="0" y="62"/>
                    <a:pt x="0" y="125"/>
                  </a:cubicBezTo>
                  <a:cubicBezTo>
                    <a:pt x="0" y="4905"/>
                    <a:pt x="0" y="4905"/>
                    <a:pt x="0" y="4905"/>
                  </a:cubicBezTo>
                  <a:cubicBezTo>
                    <a:pt x="0" y="4968"/>
                    <a:pt x="62" y="5030"/>
                    <a:pt x="125" y="5030"/>
                  </a:cubicBezTo>
                  <a:cubicBezTo>
                    <a:pt x="4905" y="5030"/>
                    <a:pt x="4905" y="5030"/>
                    <a:pt x="4905" y="5030"/>
                  </a:cubicBezTo>
                  <a:cubicBezTo>
                    <a:pt x="4968" y="5030"/>
                    <a:pt x="5030" y="4968"/>
                    <a:pt x="5030" y="4905"/>
                  </a:cubicBezTo>
                  <a:cubicBezTo>
                    <a:pt x="5030" y="125"/>
                    <a:pt x="5030" y="125"/>
                    <a:pt x="5030" y="125"/>
                  </a:cubicBezTo>
                  <a:cubicBezTo>
                    <a:pt x="5030" y="62"/>
                    <a:pt x="4968" y="0"/>
                    <a:pt x="4905" y="0"/>
                  </a:cubicBezTo>
                  <a:close/>
                  <a:moveTo>
                    <a:pt x="3687" y="2624"/>
                  </a:moveTo>
                  <a:lnTo>
                    <a:pt x="3687" y="2624"/>
                  </a:lnTo>
                  <a:cubicBezTo>
                    <a:pt x="3687" y="2655"/>
                    <a:pt x="3655" y="2687"/>
                    <a:pt x="3624" y="2687"/>
                  </a:cubicBezTo>
                  <a:cubicBezTo>
                    <a:pt x="3593" y="2687"/>
                    <a:pt x="3562" y="2687"/>
                    <a:pt x="3562" y="2687"/>
                  </a:cubicBezTo>
                  <a:cubicBezTo>
                    <a:pt x="3187" y="2313"/>
                    <a:pt x="3187" y="2313"/>
                    <a:pt x="3187" y="2313"/>
                  </a:cubicBezTo>
                  <a:cubicBezTo>
                    <a:pt x="1688" y="3812"/>
                    <a:pt x="1688" y="3812"/>
                    <a:pt x="1688" y="3812"/>
                  </a:cubicBezTo>
                  <a:cubicBezTo>
                    <a:pt x="1656" y="3812"/>
                    <a:pt x="1625" y="3843"/>
                    <a:pt x="1625" y="3843"/>
                  </a:cubicBezTo>
                  <a:cubicBezTo>
                    <a:pt x="1594" y="3843"/>
                    <a:pt x="1594" y="3812"/>
                    <a:pt x="1563" y="3812"/>
                  </a:cubicBezTo>
                  <a:cubicBezTo>
                    <a:pt x="1219" y="3468"/>
                    <a:pt x="1219" y="3468"/>
                    <a:pt x="1219" y="3468"/>
                  </a:cubicBezTo>
                  <a:cubicBezTo>
                    <a:pt x="1219" y="3437"/>
                    <a:pt x="1188" y="3437"/>
                    <a:pt x="1188" y="3405"/>
                  </a:cubicBezTo>
                  <a:cubicBezTo>
                    <a:pt x="1188" y="3374"/>
                    <a:pt x="1219" y="3374"/>
                    <a:pt x="1219" y="3343"/>
                  </a:cubicBezTo>
                  <a:cubicBezTo>
                    <a:pt x="2718" y="1844"/>
                    <a:pt x="2718" y="1844"/>
                    <a:pt x="2718" y="1844"/>
                  </a:cubicBezTo>
                  <a:cubicBezTo>
                    <a:pt x="2344" y="1469"/>
                    <a:pt x="2344" y="1469"/>
                    <a:pt x="2344" y="1469"/>
                  </a:cubicBezTo>
                  <a:cubicBezTo>
                    <a:pt x="2344" y="1469"/>
                    <a:pt x="2313" y="1438"/>
                    <a:pt x="2344" y="1406"/>
                  </a:cubicBezTo>
                  <a:cubicBezTo>
                    <a:pt x="2344" y="1375"/>
                    <a:pt x="2375" y="1344"/>
                    <a:pt x="2406" y="1344"/>
                  </a:cubicBezTo>
                  <a:cubicBezTo>
                    <a:pt x="3749" y="1188"/>
                    <a:pt x="3749" y="1188"/>
                    <a:pt x="3749" y="1188"/>
                  </a:cubicBezTo>
                  <a:cubicBezTo>
                    <a:pt x="3780" y="1188"/>
                    <a:pt x="3780" y="1188"/>
                    <a:pt x="3812" y="1219"/>
                  </a:cubicBezTo>
                  <a:cubicBezTo>
                    <a:pt x="3812" y="1250"/>
                    <a:pt x="3843" y="1250"/>
                    <a:pt x="3843" y="1281"/>
                  </a:cubicBezTo>
                  <a:lnTo>
                    <a:pt x="3687" y="2624"/>
                  </a:lnTo>
                  <a:close/>
                  <a:moveTo>
                    <a:pt x="3687" y="2624"/>
                  </a:moveTo>
                  <a:lnTo>
                    <a:pt x="3687" y="2624"/>
                  </a:lnTo>
                  <a:close/>
                </a:path>
              </a:pathLst>
            </a:custGeom>
            <a:solidFill>
              <a:srgbClr val="010505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Rectangle 118"/>
            <p:cNvSpPr/>
            <p:nvPr/>
          </p:nvSpPr>
          <p:spPr>
            <a:xfrm>
              <a:off x="1299979" y="3741737"/>
              <a:ext cx="2092838" cy="400089"/>
            </a:xfrm>
            <a:prstGeom prst="rect">
              <a:avLst/>
            </a:prstGeom>
          </p:spPr>
          <p:txBody>
            <a:bodyPr wrap="none" lIns="121899" tIns="60950" rIns="121899" bIns="60950">
              <a:spAutoFit/>
            </a:bodyPr>
            <a:lstStyle/>
            <a:p>
              <a:pPr algn="r"/>
              <a:r>
                <a:rPr lang="zh-CN" altLang="en-US" b="1" dirty="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单击此处编辑标题</a:t>
              </a:r>
              <a:endParaRPr lang="en-US" b="1" dirty="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011575" y="5074766"/>
            <a:ext cx="2765393" cy="574104"/>
            <a:chOff x="792815" y="4974593"/>
            <a:chExt cx="2765393" cy="574104"/>
          </a:xfrm>
        </p:grpSpPr>
        <p:sp>
          <p:nvSpPr>
            <p:cNvPr id="76" name="Round Same Side Corner Rectangle 94"/>
            <p:cNvSpPr/>
            <p:nvPr/>
          </p:nvSpPr>
          <p:spPr>
            <a:xfrm rot="5400000">
              <a:off x="1888460" y="3878948"/>
              <a:ext cx="574104" cy="2765393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D8DA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sz="1000" dirty="0">
                <a:solidFill>
                  <a:schemeClr val="tx1"/>
                </a:solidFill>
                <a:latin typeface="Lato Light"/>
              </a:endParaRPr>
            </a:p>
          </p:txBody>
        </p:sp>
        <p:sp>
          <p:nvSpPr>
            <p:cNvPr id="77" name="Freeform 11"/>
            <p:cNvSpPr>
              <a:spLocks/>
            </p:cNvSpPr>
            <p:nvPr/>
          </p:nvSpPr>
          <p:spPr bwMode="auto">
            <a:xfrm>
              <a:off x="792819" y="4980513"/>
              <a:ext cx="578352" cy="568176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Lato Light"/>
              </a:endParaRPr>
            </a:p>
          </p:txBody>
        </p:sp>
        <p:sp>
          <p:nvSpPr>
            <p:cNvPr id="78" name="Freeform 4"/>
            <p:cNvSpPr>
              <a:spLocks noChangeArrowheads="1"/>
            </p:cNvSpPr>
            <p:nvPr/>
          </p:nvSpPr>
          <p:spPr bwMode="auto">
            <a:xfrm>
              <a:off x="950532" y="5124991"/>
              <a:ext cx="277477" cy="277549"/>
            </a:xfrm>
            <a:custGeom>
              <a:avLst/>
              <a:gdLst>
                <a:gd name="T0" fmla="*/ 2374 w 2594"/>
                <a:gd name="T1" fmla="*/ 0 h 2594"/>
                <a:gd name="T2" fmla="*/ 2374 w 2594"/>
                <a:gd name="T3" fmla="*/ 0 h 2594"/>
                <a:gd name="T4" fmla="*/ 219 w 2594"/>
                <a:gd name="T5" fmla="*/ 0 h 2594"/>
                <a:gd name="T6" fmla="*/ 0 w 2594"/>
                <a:gd name="T7" fmla="*/ 219 h 2594"/>
                <a:gd name="T8" fmla="*/ 0 w 2594"/>
                <a:gd name="T9" fmla="*/ 2374 h 2594"/>
                <a:gd name="T10" fmla="*/ 219 w 2594"/>
                <a:gd name="T11" fmla="*/ 2593 h 2594"/>
                <a:gd name="T12" fmla="*/ 2374 w 2594"/>
                <a:gd name="T13" fmla="*/ 2593 h 2594"/>
                <a:gd name="T14" fmla="*/ 2593 w 2594"/>
                <a:gd name="T15" fmla="*/ 2374 h 2594"/>
                <a:gd name="T16" fmla="*/ 2593 w 2594"/>
                <a:gd name="T17" fmla="*/ 219 h 2594"/>
                <a:gd name="T18" fmla="*/ 2374 w 2594"/>
                <a:gd name="T19" fmla="*/ 0 h 2594"/>
                <a:gd name="T20" fmla="*/ 2249 w 2594"/>
                <a:gd name="T21" fmla="*/ 250 h 2594"/>
                <a:gd name="T22" fmla="*/ 2249 w 2594"/>
                <a:gd name="T23" fmla="*/ 250 h 2594"/>
                <a:gd name="T24" fmla="*/ 2343 w 2594"/>
                <a:gd name="T25" fmla="*/ 313 h 2594"/>
                <a:gd name="T26" fmla="*/ 2249 w 2594"/>
                <a:gd name="T27" fmla="*/ 407 h 2594"/>
                <a:gd name="T28" fmla="*/ 2156 w 2594"/>
                <a:gd name="T29" fmla="*/ 313 h 2594"/>
                <a:gd name="T30" fmla="*/ 2249 w 2594"/>
                <a:gd name="T31" fmla="*/ 250 h 2594"/>
                <a:gd name="T32" fmla="*/ 1937 w 2594"/>
                <a:gd name="T33" fmla="*/ 250 h 2594"/>
                <a:gd name="T34" fmla="*/ 1937 w 2594"/>
                <a:gd name="T35" fmla="*/ 250 h 2594"/>
                <a:gd name="T36" fmla="*/ 2031 w 2594"/>
                <a:gd name="T37" fmla="*/ 313 h 2594"/>
                <a:gd name="T38" fmla="*/ 1937 w 2594"/>
                <a:gd name="T39" fmla="*/ 407 h 2594"/>
                <a:gd name="T40" fmla="*/ 1843 w 2594"/>
                <a:gd name="T41" fmla="*/ 313 h 2594"/>
                <a:gd name="T42" fmla="*/ 1937 w 2594"/>
                <a:gd name="T43" fmla="*/ 250 h 2594"/>
                <a:gd name="T44" fmla="*/ 2343 w 2594"/>
                <a:gd name="T45" fmla="*/ 2343 h 2594"/>
                <a:gd name="T46" fmla="*/ 2343 w 2594"/>
                <a:gd name="T47" fmla="*/ 2343 h 2594"/>
                <a:gd name="T48" fmla="*/ 250 w 2594"/>
                <a:gd name="T49" fmla="*/ 2343 h 2594"/>
                <a:gd name="T50" fmla="*/ 250 w 2594"/>
                <a:gd name="T51" fmla="*/ 625 h 2594"/>
                <a:gd name="T52" fmla="*/ 2343 w 2594"/>
                <a:gd name="T53" fmla="*/ 625 h 2594"/>
                <a:gd name="T54" fmla="*/ 2343 w 2594"/>
                <a:gd name="T55" fmla="*/ 2343 h 2594"/>
                <a:gd name="T56" fmla="*/ 594 w 2594"/>
                <a:gd name="T57" fmla="*/ 2093 h 2594"/>
                <a:gd name="T58" fmla="*/ 594 w 2594"/>
                <a:gd name="T59" fmla="*/ 2093 h 2594"/>
                <a:gd name="T60" fmla="*/ 1999 w 2594"/>
                <a:gd name="T61" fmla="*/ 2093 h 2594"/>
                <a:gd name="T62" fmla="*/ 2031 w 2594"/>
                <a:gd name="T63" fmla="*/ 2062 h 2594"/>
                <a:gd name="T64" fmla="*/ 2031 w 2594"/>
                <a:gd name="T65" fmla="*/ 2031 h 2594"/>
                <a:gd name="T66" fmla="*/ 1343 w 2594"/>
                <a:gd name="T67" fmla="*/ 844 h 2594"/>
                <a:gd name="T68" fmla="*/ 1312 w 2594"/>
                <a:gd name="T69" fmla="*/ 813 h 2594"/>
                <a:gd name="T70" fmla="*/ 1250 w 2594"/>
                <a:gd name="T71" fmla="*/ 844 h 2594"/>
                <a:gd name="T72" fmla="*/ 563 w 2594"/>
                <a:gd name="T73" fmla="*/ 2031 h 2594"/>
                <a:gd name="T74" fmla="*/ 563 w 2594"/>
                <a:gd name="T75" fmla="*/ 2093 h 2594"/>
                <a:gd name="T76" fmla="*/ 594 w 2594"/>
                <a:gd name="T77" fmla="*/ 2093 h 2594"/>
                <a:gd name="T78" fmla="*/ 1374 w 2594"/>
                <a:gd name="T79" fmla="*/ 1937 h 2594"/>
                <a:gd name="T80" fmla="*/ 1374 w 2594"/>
                <a:gd name="T81" fmla="*/ 1937 h 2594"/>
                <a:gd name="T82" fmla="*/ 1343 w 2594"/>
                <a:gd name="T83" fmla="*/ 1968 h 2594"/>
                <a:gd name="T84" fmla="*/ 1250 w 2594"/>
                <a:gd name="T85" fmla="*/ 1968 h 2594"/>
                <a:gd name="T86" fmla="*/ 1219 w 2594"/>
                <a:gd name="T87" fmla="*/ 1937 h 2594"/>
                <a:gd name="T88" fmla="*/ 1219 w 2594"/>
                <a:gd name="T89" fmla="*/ 1843 h 2594"/>
                <a:gd name="T90" fmla="*/ 1250 w 2594"/>
                <a:gd name="T91" fmla="*/ 1812 h 2594"/>
                <a:gd name="T92" fmla="*/ 1343 w 2594"/>
                <a:gd name="T93" fmla="*/ 1812 h 2594"/>
                <a:gd name="T94" fmla="*/ 1374 w 2594"/>
                <a:gd name="T95" fmla="*/ 1843 h 2594"/>
                <a:gd name="T96" fmla="*/ 1374 w 2594"/>
                <a:gd name="T97" fmla="*/ 1937 h 2594"/>
                <a:gd name="T98" fmla="*/ 1219 w 2594"/>
                <a:gd name="T99" fmla="*/ 1125 h 2594"/>
                <a:gd name="T100" fmla="*/ 1219 w 2594"/>
                <a:gd name="T101" fmla="*/ 1125 h 2594"/>
                <a:gd name="T102" fmla="*/ 1374 w 2594"/>
                <a:gd name="T103" fmla="*/ 1125 h 2594"/>
                <a:gd name="T104" fmla="*/ 1406 w 2594"/>
                <a:gd name="T105" fmla="*/ 1157 h 2594"/>
                <a:gd name="T106" fmla="*/ 1374 w 2594"/>
                <a:gd name="T107" fmla="*/ 1718 h 2594"/>
                <a:gd name="T108" fmla="*/ 1343 w 2594"/>
                <a:gd name="T109" fmla="*/ 1749 h 2594"/>
                <a:gd name="T110" fmla="*/ 1250 w 2594"/>
                <a:gd name="T111" fmla="*/ 1749 h 2594"/>
                <a:gd name="T112" fmla="*/ 1219 w 2594"/>
                <a:gd name="T113" fmla="*/ 1718 h 2594"/>
                <a:gd name="T114" fmla="*/ 1219 w 2594"/>
                <a:gd name="T115" fmla="*/ 1157 h 2594"/>
                <a:gd name="T116" fmla="*/ 1219 w 2594"/>
                <a:gd name="T117" fmla="*/ 1125 h 2594"/>
                <a:gd name="T118" fmla="*/ 1219 w 2594"/>
                <a:gd name="T119" fmla="*/ 1125 h 2594"/>
                <a:gd name="T120" fmla="*/ 1219 w 2594"/>
                <a:gd name="T121" fmla="*/ 1125 h 2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94" h="2594">
                  <a:moveTo>
                    <a:pt x="2374" y="0"/>
                  </a:moveTo>
                  <a:lnTo>
                    <a:pt x="2374" y="0"/>
                  </a:lnTo>
                  <a:cubicBezTo>
                    <a:pt x="219" y="0"/>
                    <a:pt x="219" y="0"/>
                    <a:pt x="219" y="0"/>
                  </a:cubicBezTo>
                  <a:cubicBezTo>
                    <a:pt x="94" y="0"/>
                    <a:pt x="0" y="94"/>
                    <a:pt x="0" y="219"/>
                  </a:cubicBezTo>
                  <a:cubicBezTo>
                    <a:pt x="0" y="2374"/>
                    <a:pt x="0" y="2374"/>
                    <a:pt x="0" y="2374"/>
                  </a:cubicBezTo>
                  <a:cubicBezTo>
                    <a:pt x="0" y="2499"/>
                    <a:pt x="94" y="2593"/>
                    <a:pt x="219" y="2593"/>
                  </a:cubicBezTo>
                  <a:cubicBezTo>
                    <a:pt x="2374" y="2593"/>
                    <a:pt x="2374" y="2593"/>
                    <a:pt x="2374" y="2593"/>
                  </a:cubicBezTo>
                  <a:cubicBezTo>
                    <a:pt x="2499" y="2593"/>
                    <a:pt x="2593" y="2499"/>
                    <a:pt x="2593" y="2374"/>
                  </a:cubicBezTo>
                  <a:cubicBezTo>
                    <a:pt x="2593" y="219"/>
                    <a:pt x="2593" y="219"/>
                    <a:pt x="2593" y="219"/>
                  </a:cubicBezTo>
                  <a:cubicBezTo>
                    <a:pt x="2593" y="94"/>
                    <a:pt x="2499" y="0"/>
                    <a:pt x="2374" y="0"/>
                  </a:cubicBezTo>
                  <a:close/>
                  <a:moveTo>
                    <a:pt x="2249" y="250"/>
                  </a:moveTo>
                  <a:lnTo>
                    <a:pt x="2249" y="250"/>
                  </a:lnTo>
                  <a:cubicBezTo>
                    <a:pt x="2312" y="250"/>
                    <a:pt x="2343" y="282"/>
                    <a:pt x="2343" y="313"/>
                  </a:cubicBezTo>
                  <a:cubicBezTo>
                    <a:pt x="2343" y="375"/>
                    <a:pt x="2312" y="407"/>
                    <a:pt x="2249" y="407"/>
                  </a:cubicBezTo>
                  <a:cubicBezTo>
                    <a:pt x="2187" y="407"/>
                    <a:pt x="2156" y="375"/>
                    <a:pt x="2156" y="313"/>
                  </a:cubicBezTo>
                  <a:cubicBezTo>
                    <a:pt x="2156" y="282"/>
                    <a:pt x="2187" y="250"/>
                    <a:pt x="2249" y="250"/>
                  </a:cubicBezTo>
                  <a:close/>
                  <a:moveTo>
                    <a:pt x="1937" y="250"/>
                  </a:moveTo>
                  <a:lnTo>
                    <a:pt x="1937" y="250"/>
                  </a:lnTo>
                  <a:cubicBezTo>
                    <a:pt x="1999" y="250"/>
                    <a:pt x="2031" y="282"/>
                    <a:pt x="2031" y="313"/>
                  </a:cubicBezTo>
                  <a:cubicBezTo>
                    <a:pt x="2031" y="375"/>
                    <a:pt x="1999" y="407"/>
                    <a:pt x="1937" y="407"/>
                  </a:cubicBezTo>
                  <a:cubicBezTo>
                    <a:pt x="1906" y="407"/>
                    <a:pt x="1843" y="375"/>
                    <a:pt x="1843" y="313"/>
                  </a:cubicBezTo>
                  <a:cubicBezTo>
                    <a:pt x="1843" y="282"/>
                    <a:pt x="1906" y="250"/>
                    <a:pt x="1937" y="250"/>
                  </a:cubicBezTo>
                  <a:close/>
                  <a:moveTo>
                    <a:pt x="2343" y="2343"/>
                  </a:moveTo>
                  <a:lnTo>
                    <a:pt x="2343" y="2343"/>
                  </a:lnTo>
                  <a:cubicBezTo>
                    <a:pt x="250" y="2343"/>
                    <a:pt x="250" y="2343"/>
                    <a:pt x="250" y="2343"/>
                  </a:cubicBezTo>
                  <a:cubicBezTo>
                    <a:pt x="250" y="625"/>
                    <a:pt x="250" y="625"/>
                    <a:pt x="250" y="625"/>
                  </a:cubicBezTo>
                  <a:cubicBezTo>
                    <a:pt x="2343" y="625"/>
                    <a:pt x="2343" y="625"/>
                    <a:pt x="2343" y="625"/>
                  </a:cubicBezTo>
                  <a:lnTo>
                    <a:pt x="2343" y="2343"/>
                  </a:lnTo>
                  <a:close/>
                  <a:moveTo>
                    <a:pt x="594" y="2093"/>
                  </a:moveTo>
                  <a:lnTo>
                    <a:pt x="594" y="2093"/>
                  </a:lnTo>
                  <a:cubicBezTo>
                    <a:pt x="1999" y="2093"/>
                    <a:pt x="1999" y="2093"/>
                    <a:pt x="1999" y="2093"/>
                  </a:cubicBezTo>
                  <a:cubicBezTo>
                    <a:pt x="2031" y="2093"/>
                    <a:pt x="2031" y="2093"/>
                    <a:pt x="2031" y="2062"/>
                  </a:cubicBezTo>
                  <a:lnTo>
                    <a:pt x="2031" y="2031"/>
                  </a:lnTo>
                  <a:cubicBezTo>
                    <a:pt x="1343" y="844"/>
                    <a:pt x="1343" y="844"/>
                    <a:pt x="1343" y="844"/>
                  </a:cubicBezTo>
                  <a:cubicBezTo>
                    <a:pt x="1343" y="813"/>
                    <a:pt x="1312" y="813"/>
                    <a:pt x="1312" y="813"/>
                  </a:cubicBezTo>
                  <a:cubicBezTo>
                    <a:pt x="1281" y="813"/>
                    <a:pt x="1281" y="813"/>
                    <a:pt x="1250" y="844"/>
                  </a:cubicBezTo>
                  <a:cubicBezTo>
                    <a:pt x="563" y="2031"/>
                    <a:pt x="563" y="2031"/>
                    <a:pt x="563" y="2031"/>
                  </a:cubicBezTo>
                  <a:cubicBezTo>
                    <a:pt x="563" y="2062"/>
                    <a:pt x="563" y="2062"/>
                    <a:pt x="563" y="2093"/>
                  </a:cubicBezTo>
                  <a:lnTo>
                    <a:pt x="594" y="2093"/>
                  </a:lnTo>
                  <a:close/>
                  <a:moveTo>
                    <a:pt x="1374" y="1937"/>
                  </a:moveTo>
                  <a:lnTo>
                    <a:pt x="1374" y="1937"/>
                  </a:lnTo>
                  <a:cubicBezTo>
                    <a:pt x="1374" y="1968"/>
                    <a:pt x="1374" y="1968"/>
                    <a:pt x="1343" y="1968"/>
                  </a:cubicBezTo>
                  <a:cubicBezTo>
                    <a:pt x="1250" y="1968"/>
                    <a:pt x="1250" y="1968"/>
                    <a:pt x="1250" y="1968"/>
                  </a:cubicBezTo>
                  <a:cubicBezTo>
                    <a:pt x="1219" y="1968"/>
                    <a:pt x="1219" y="1968"/>
                    <a:pt x="1219" y="1937"/>
                  </a:cubicBezTo>
                  <a:cubicBezTo>
                    <a:pt x="1219" y="1843"/>
                    <a:pt x="1219" y="1843"/>
                    <a:pt x="1219" y="1843"/>
                  </a:cubicBezTo>
                  <a:cubicBezTo>
                    <a:pt x="1219" y="1812"/>
                    <a:pt x="1219" y="1812"/>
                    <a:pt x="1250" y="1812"/>
                  </a:cubicBezTo>
                  <a:cubicBezTo>
                    <a:pt x="1343" y="1812"/>
                    <a:pt x="1343" y="1812"/>
                    <a:pt x="1343" y="1812"/>
                  </a:cubicBezTo>
                  <a:cubicBezTo>
                    <a:pt x="1374" y="1812"/>
                    <a:pt x="1374" y="1812"/>
                    <a:pt x="1374" y="1843"/>
                  </a:cubicBezTo>
                  <a:lnTo>
                    <a:pt x="1374" y="1937"/>
                  </a:lnTo>
                  <a:close/>
                  <a:moveTo>
                    <a:pt x="1219" y="1125"/>
                  </a:moveTo>
                  <a:lnTo>
                    <a:pt x="1219" y="1125"/>
                  </a:lnTo>
                  <a:cubicBezTo>
                    <a:pt x="1374" y="1125"/>
                    <a:pt x="1374" y="1125"/>
                    <a:pt x="1374" y="1125"/>
                  </a:cubicBezTo>
                  <a:lnTo>
                    <a:pt x="1406" y="1157"/>
                  </a:lnTo>
                  <a:cubicBezTo>
                    <a:pt x="1374" y="1718"/>
                    <a:pt x="1374" y="1718"/>
                    <a:pt x="1374" y="1718"/>
                  </a:cubicBezTo>
                  <a:cubicBezTo>
                    <a:pt x="1374" y="1749"/>
                    <a:pt x="1374" y="1749"/>
                    <a:pt x="1343" y="1749"/>
                  </a:cubicBezTo>
                  <a:cubicBezTo>
                    <a:pt x="1250" y="1749"/>
                    <a:pt x="1250" y="1749"/>
                    <a:pt x="1250" y="1749"/>
                  </a:cubicBezTo>
                  <a:cubicBezTo>
                    <a:pt x="1219" y="1749"/>
                    <a:pt x="1219" y="1749"/>
                    <a:pt x="1219" y="1718"/>
                  </a:cubicBezTo>
                  <a:cubicBezTo>
                    <a:pt x="1219" y="1157"/>
                    <a:pt x="1219" y="1157"/>
                    <a:pt x="1219" y="1157"/>
                  </a:cubicBezTo>
                  <a:lnTo>
                    <a:pt x="1219" y="1125"/>
                  </a:lnTo>
                  <a:close/>
                  <a:moveTo>
                    <a:pt x="1219" y="1125"/>
                  </a:moveTo>
                  <a:lnTo>
                    <a:pt x="1219" y="1125"/>
                  </a:lnTo>
                  <a:close/>
                </a:path>
              </a:pathLst>
            </a:custGeom>
            <a:solidFill>
              <a:srgbClr val="000809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79" name="Rectangle 118"/>
            <p:cNvSpPr/>
            <p:nvPr/>
          </p:nvSpPr>
          <p:spPr>
            <a:xfrm>
              <a:off x="1299979" y="5061599"/>
              <a:ext cx="2092838" cy="400089"/>
            </a:xfrm>
            <a:prstGeom prst="rect">
              <a:avLst/>
            </a:prstGeom>
          </p:spPr>
          <p:txBody>
            <a:bodyPr wrap="none" lIns="121899" tIns="60950" rIns="121899" bIns="60950">
              <a:spAutoFit/>
            </a:bodyPr>
            <a:lstStyle/>
            <a:p>
              <a:pPr algn="r"/>
              <a:r>
                <a:rPr lang="zh-CN" altLang="en-US" b="1" dirty="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单击此处编辑标题</a:t>
              </a:r>
              <a:endParaRPr lang="en-US" b="1" dirty="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</p:grpSp>
      <p:sp>
        <p:nvSpPr>
          <p:cNvPr id="80" name="出自【趣你的PPT】(微信:qunideppt)：最优质的PPT资源库"/>
          <p:cNvSpPr/>
          <p:nvPr/>
        </p:nvSpPr>
        <p:spPr>
          <a:xfrm>
            <a:off x="1518739" y="3237475"/>
            <a:ext cx="4981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出自【趣你的PPT】(微信:qunideppt)：最优质的PPT资源库"/>
          <p:cNvSpPr/>
          <p:nvPr/>
        </p:nvSpPr>
        <p:spPr>
          <a:xfrm>
            <a:off x="1518739" y="4477167"/>
            <a:ext cx="4981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出自【趣你的PPT】(微信:qunideppt)：最优质的PPT资源库"/>
          <p:cNvSpPr/>
          <p:nvPr/>
        </p:nvSpPr>
        <p:spPr>
          <a:xfrm>
            <a:off x="1518739" y="5723248"/>
            <a:ext cx="4981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712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03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865709" y="1367698"/>
            <a:ext cx="5379429" cy="4757238"/>
            <a:chOff x="6896438" y="1335614"/>
            <a:chExt cx="5379429" cy="4757238"/>
          </a:xfrm>
        </p:grpSpPr>
        <p:sp>
          <p:nvSpPr>
            <p:cNvPr id="12" name="Freeform 66"/>
            <p:cNvSpPr>
              <a:spLocks/>
            </p:cNvSpPr>
            <p:nvPr/>
          </p:nvSpPr>
          <p:spPr bwMode="auto">
            <a:xfrm>
              <a:off x="7449978" y="3561967"/>
              <a:ext cx="1636018" cy="1482340"/>
            </a:xfrm>
            <a:custGeom>
              <a:avLst/>
              <a:gdLst>
                <a:gd name="T0" fmla="*/ 256 w 1197"/>
                <a:gd name="T1" fmla="*/ 0 h 1155"/>
                <a:gd name="T2" fmla="*/ 0 w 1197"/>
                <a:gd name="T3" fmla="*/ 353 h 1155"/>
                <a:gd name="T4" fmla="*/ 1197 w 1197"/>
                <a:gd name="T5" fmla="*/ 1155 h 1155"/>
                <a:gd name="T6" fmla="*/ 1197 w 1197"/>
                <a:gd name="T7" fmla="*/ 633 h 1155"/>
                <a:gd name="T8" fmla="*/ 256 w 1197"/>
                <a:gd name="T9" fmla="*/ 0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7" h="1155">
                  <a:moveTo>
                    <a:pt x="256" y="0"/>
                  </a:moveTo>
                  <a:lnTo>
                    <a:pt x="0" y="353"/>
                  </a:lnTo>
                  <a:lnTo>
                    <a:pt x="1197" y="1155"/>
                  </a:lnTo>
                  <a:lnTo>
                    <a:pt x="1197" y="633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7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" name="Freeform 68"/>
            <p:cNvSpPr>
              <a:spLocks/>
            </p:cNvSpPr>
            <p:nvPr/>
          </p:nvSpPr>
          <p:spPr bwMode="auto">
            <a:xfrm>
              <a:off x="7879142" y="3126890"/>
              <a:ext cx="1198653" cy="1088332"/>
            </a:xfrm>
            <a:custGeom>
              <a:avLst/>
              <a:gdLst>
                <a:gd name="T0" fmla="*/ 191 w 877"/>
                <a:gd name="T1" fmla="*/ 0 h 848"/>
                <a:gd name="T2" fmla="*/ 0 w 877"/>
                <a:gd name="T3" fmla="*/ 261 h 848"/>
                <a:gd name="T4" fmla="*/ 877 w 877"/>
                <a:gd name="T5" fmla="*/ 848 h 848"/>
                <a:gd name="T6" fmla="*/ 877 w 877"/>
                <a:gd name="T7" fmla="*/ 458 h 848"/>
                <a:gd name="T8" fmla="*/ 191 w 877"/>
                <a:gd name="T9" fmla="*/ 0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7" h="848">
                  <a:moveTo>
                    <a:pt x="191" y="0"/>
                  </a:moveTo>
                  <a:lnTo>
                    <a:pt x="0" y="261"/>
                  </a:lnTo>
                  <a:lnTo>
                    <a:pt x="877" y="848"/>
                  </a:lnTo>
                  <a:lnTo>
                    <a:pt x="877" y="458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7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8222199" y="2677697"/>
              <a:ext cx="859695" cy="886837"/>
            </a:xfrm>
            <a:custGeom>
              <a:avLst/>
              <a:gdLst>
                <a:gd name="T0" fmla="*/ 629 w 629"/>
                <a:gd name="T1" fmla="*/ 290 h 691"/>
                <a:gd name="T2" fmla="*/ 195 w 629"/>
                <a:gd name="T3" fmla="*/ 0 h 691"/>
                <a:gd name="T4" fmla="*/ 0 w 629"/>
                <a:gd name="T5" fmla="*/ 272 h 691"/>
                <a:gd name="T6" fmla="*/ 629 w 629"/>
                <a:gd name="T7" fmla="*/ 691 h 691"/>
                <a:gd name="T8" fmla="*/ 629 w 629"/>
                <a:gd name="T9" fmla="*/ 295 h 691"/>
                <a:gd name="T10" fmla="*/ 629 w 629"/>
                <a:gd name="T11" fmla="*/ 29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9" h="691">
                  <a:moveTo>
                    <a:pt x="629" y="290"/>
                  </a:moveTo>
                  <a:lnTo>
                    <a:pt x="195" y="0"/>
                  </a:lnTo>
                  <a:lnTo>
                    <a:pt x="0" y="272"/>
                  </a:lnTo>
                  <a:lnTo>
                    <a:pt x="629" y="691"/>
                  </a:lnTo>
                  <a:lnTo>
                    <a:pt x="629" y="295"/>
                  </a:lnTo>
                  <a:lnTo>
                    <a:pt x="629" y="290"/>
                  </a:ln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7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Freeform 72"/>
            <p:cNvSpPr>
              <a:spLocks/>
            </p:cNvSpPr>
            <p:nvPr/>
          </p:nvSpPr>
          <p:spPr bwMode="auto">
            <a:xfrm>
              <a:off x="6896438" y="4144634"/>
              <a:ext cx="2181356" cy="1948217"/>
            </a:xfrm>
            <a:custGeom>
              <a:avLst/>
              <a:gdLst>
                <a:gd name="T0" fmla="*/ 330 w 1596"/>
                <a:gd name="T1" fmla="*/ 0 h 1518"/>
                <a:gd name="T2" fmla="*/ 0 w 1596"/>
                <a:gd name="T3" fmla="*/ 451 h 1518"/>
                <a:gd name="T4" fmla="*/ 1596 w 1596"/>
                <a:gd name="T5" fmla="*/ 1518 h 1518"/>
                <a:gd name="T6" fmla="*/ 1596 w 1596"/>
                <a:gd name="T7" fmla="*/ 848 h 1518"/>
                <a:gd name="T8" fmla="*/ 330 w 1596"/>
                <a:gd name="T9" fmla="*/ 0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6" h="1518">
                  <a:moveTo>
                    <a:pt x="330" y="0"/>
                  </a:moveTo>
                  <a:lnTo>
                    <a:pt x="0" y="451"/>
                  </a:lnTo>
                  <a:lnTo>
                    <a:pt x="1596" y="1518"/>
                  </a:lnTo>
                  <a:lnTo>
                    <a:pt x="1596" y="848"/>
                  </a:lnTo>
                  <a:lnTo>
                    <a:pt x="330" y="0"/>
                  </a:ln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7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>
              <a:spLocks/>
            </p:cNvSpPr>
            <p:nvPr/>
          </p:nvSpPr>
          <p:spPr bwMode="auto">
            <a:xfrm>
              <a:off x="9085996" y="2653415"/>
              <a:ext cx="3189871" cy="2390891"/>
            </a:xfrm>
            <a:custGeom>
              <a:avLst/>
              <a:gdLst>
                <a:gd name="connsiteX0" fmla="*/ 3189871 w 3189871"/>
                <a:gd name="connsiteY0" fmla="*/ 0 h 2390891"/>
                <a:gd name="connsiteX1" fmla="*/ 3189871 w 3189871"/>
                <a:gd name="connsiteY1" fmla="*/ 692429 h 2390891"/>
                <a:gd name="connsiteX2" fmla="*/ 0 w 3189871"/>
                <a:gd name="connsiteY2" fmla="*/ 2390891 h 2390891"/>
                <a:gd name="connsiteX3" fmla="*/ 0 w 3189871"/>
                <a:gd name="connsiteY3" fmla="*/ 1720951 h 239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89871" h="2390891">
                  <a:moveTo>
                    <a:pt x="3189871" y="0"/>
                  </a:moveTo>
                  <a:lnTo>
                    <a:pt x="3189871" y="692429"/>
                  </a:lnTo>
                  <a:lnTo>
                    <a:pt x="0" y="2390891"/>
                  </a:lnTo>
                  <a:lnTo>
                    <a:pt x="0" y="1720951"/>
                  </a:lnTo>
                  <a:close/>
                </a:path>
              </a:pathLst>
            </a:custGeom>
            <a:solidFill>
              <a:srgbClr val="CED1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>
              <a:spLocks/>
            </p:cNvSpPr>
            <p:nvPr/>
          </p:nvSpPr>
          <p:spPr bwMode="auto">
            <a:xfrm>
              <a:off x="9077794" y="2000017"/>
              <a:ext cx="3155604" cy="2215206"/>
            </a:xfrm>
            <a:custGeom>
              <a:avLst/>
              <a:gdLst>
                <a:gd name="connsiteX0" fmla="*/ 3155604 w 3155604"/>
                <a:gd name="connsiteY0" fmla="*/ 0 h 2215206"/>
                <a:gd name="connsiteX1" fmla="*/ 3155604 w 3155604"/>
                <a:gd name="connsiteY1" fmla="*/ 516387 h 2215206"/>
                <a:gd name="connsiteX2" fmla="*/ 0 w 3155604"/>
                <a:gd name="connsiteY2" fmla="*/ 2215206 h 2215206"/>
                <a:gd name="connsiteX3" fmla="*/ 0 w 3155604"/>
                <a:gd name="connsiteY3" fmla="*/ 1714676 h 2215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5604" h="2215206">
                  <a:moveTo>
                    <a:pt x="3155604" y="0"/>
                  </a:moveTo>
                  <a:lnTo>
                    <a:pt x="3155604" y="516387"/>
                  </a:lnTo>
                  <a:lnTo>
                    <a:pt x="0" y="2215206"/>
                  </a:lnTo>
                  <a:lnTo>
                    <a:pt x="0" y="1714676"/>
                  </a:lnTo>
                  <a:close/>
                </a:path>
              </a:pathLst>
            </a:custGeom>
            <a:solidFill>
              <a:srgbClr val="CED1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任意多边形 17"/>
            <p:cNvSpPr>
              <a:spLocks/>
            </p:cNvSpPr>
            <p:nvPr/>
          </p:nvSpPr>
          <p:spPr bwMode="auto">
            <a:xfrm>
              <a:off x="9081896" y="1335614"/>
              <a:ext cx="3138127" cy="2228919"/>
            </a:xfrm>
            <a:custGeom>
              <a:avLst/>
              <a:gdLst>
                <a:gd name="connsiteX0" fmla="*/ 3138127 w 3138127"/>
                <a:gd name="connsiteY0" fmla="*/ 0 h 2228919"/>
                <a:gd name="connsiteX1" fmla="*/ 3138127 w 3138127"/>
                <a:gd name="connsiteY1" fmla="*/ 521912 h 2228919"/>
                <a:gd name="connsiteX2" fmla="*/ 0 w 3138127"/>
                <a:gd name="connsiteY2" fmla="*/ 2228919 h 2228919"/>
                <a:gd name="connsiteX3" fmla="*/ 0 w 3138127"/>
                <a:gd name="connsiteY3" fmla="*/ 1720689 h 222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8127" h="2228919">
                  <a:moveTo>
                    <a:pt x="3138127" y="0"/>
                  </a:moveTo>
                  <a:lnTo>
                    <a:pt x="3138127" y="521912"/>
                  </a:lnTo>
                  <a:lnTo>
                    <a:pt x="0" y="2228919"/>
                  </a:lnTo>
                  <a:lnTo>
                    <a:pt x="0" y="1720689"/>
                  </a:lnTo>
                  <a:close/>
                </a:path>
              </a:pathLst>
            </a:custGeom>
            <a:solidFill>
              <a:srgbClr val="D8DA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任意多边形 18"/>
            <p:cNvSpPr>
              <a:spLocks/>
            </p:cNvSpPr>
            <p:nvPr/>
          </p:nvSpPr>
          <p:spPr bwMode="auto">
            <a:xfrm>
              <a:off x="9077794" y="3547752"/>
              <a:ext cx="3163805" cy="2545100"/>
            </a:xfrm>
            <a:custGeom>
              <a:avLst/>
              <a:gdLst>
                <a:gd name="connsiteX0" fmla="*/ 3163805 w 3163805"/>
                <a:gd name="connsiteY0" fmla="*/ 0 h 2545100"/>
                <a:gd name="connsiteX1" fmla="*/ 3163805 w 3163805"/>
                <a:gd name="connsiteY1" fmla="*/ 883202 h 2545100"/>
                <a:gd name="connsiteX2" fmla="*/ 0 w 3163805"/>
                <a:gd name="connsiteY2" fmla="*/ 2545100 h 2545100"/>
                <a:gd name="connsiteX3" fmla="*/ 0 w 3163805"/>
                <a:gd name="connsiteY3" fmla="*/ 1685215 h 254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63805" h="2545100">
                  <a:moveTo>
                    <a:pt x="3163805" y="0"/>
                  </a:moveTo>
                  <a:lnTo>
                    <a:pt x="3163805" y="883202"/>
                  </a:lnTo>
                  <a:lnTo>
                    <a:pt x="0" y="2545100"/>
                  </a:lnTo>
                  <a:lnTo>
                    <a:pt x="0" y="1685215"/>
                  </a:lnTo>
                  <a:close/>
                </a:path>
              </a:pathLst>
            </a:custGeom>
            <a:solidFill>
              <a:srgbClr val="CED1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4" name="Freeform 53"/>
            <p:cNvSpPr>
              <a:spLocks/>
            </p:cNvSpPr>
            <p:nvPr/>
          </p:nvSpPr>
          <p:spPr bwMode="auto">
            <a:xfrm>
              <a:off x="9088225" y="1903572"/>
              <a:ext cx="611959" cy="984269"/>
            </a:xfrm>
            <a:custGeom>
              <a:avLst/>
              <a:gdLst>
                <a:gd name="T0" fmla="*/ 0 w 498"/>
                <a:gd name="T1" fmla="*/ 853 h 853"/>
                <a:gd name="T2" fmla="*/ 0 w 498"/>
                <a:gd name="T3" fmla="*/ 0 h 853"/>
                <a:gd name="T4" fmla="*/ 498 w 498"/>
                <a:gd name="T5" fmla="*/ 562 h 853"/>
                <a:gd name="T6" fmla="*/ 0 w 498"/>
                <a:gd name="T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8" h="853">
                  <a:moveTo>
                    <a:pt x="0" y="853"/>
                  </a:moveTo>
                  <a:lnTo>
                    <a:pt x="0" y="0"/>
                  </a:lnTo>
                  <a:lnTo>
                    <a:pt x="498" y="562"/>
                  </a:lnTo>
                  <a:lnTo>
                    <a:pt x="0" y="853"/>
                  </a:lnTo>
                  <a:close/>
                </a:path>
              </a:pathLst>
            </a:custGeom>
            <a:solidFill>
              <a:srgbClr val="D8DA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7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Freeform 54"/>
            <p:cNvSpPr>
              <a:spLocks/>
            </p:cNvSpPr>
            <p:nvPr/>
          </p:nvSpPr>
          <p:spPr bwMode="auto">
            <a:xfrm>
              <a:off x="8577031" y="1903572"/>
              <a:ext cx="511194" cy="984269"/>
            </a:xfrm>
            <a:custGeom>
              <a:avLst/>
              <a:gdLst>
                <a:gd name="T0" fmla="*/ 416 w 416"/>
                <a:gd name="T1" fmla="*/ 0 h 853"/>
                <a:gd name="T2" fmla="*/ 0 w 416"/>
                <a:gd name="T3" fmla="*/ 574 h 853"/>
                <a:gd name="T4" fmla="*/ 416 w 416"/>
                <a:gd name="T5" fmla="*/ 853 h 853"/>
                <a:gd name="T6" fmla="*/ 416 w 416"/>
                <a:gd name="T7" fmla="*/ 0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6" h="853">
                  <a:moveTo>
                    <a:pt x="416" y="0"/>
                  </a:moveTo>
                  <a:lnTo>
                    <a:pt x="0" y="574"/>
                  </a:lnTo>
                  <a:lnTo>
                    <a:pt x="416" y="853"/>
                  </a:lnTo>
                  <a:lnTo>
                    <a:pt x="416" y="0"/>
                  </a:ln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7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6" name="Freeform 282"/>
          <p:cNvSpPr>
            <a:spLocks noChangeArrowheads="1"/>
          </p:cNvSpPr>
          <p:nvPr/>
        </p:nvSpPr>
        <p:spPr bwMode="auto">
          <a:xfrm>
            <a:off x="396038" y="2489732"/>
            <a:ext cx="508785" cy="506566"/>
          </a:xfrm>
          <a:custGeom>
            <a:avLst/>
            <a:gdLst>
              <a:gd name="T0" fmla="*/ 1344 w 1999"/>
              <a:gd name="T1" fmla="*/ 289 h 1990"/>
              <a:gd name="T2" fmla="*/ 1344 w 1999"/>
              <a:gd name="T3" fmla="*/ 289 h 1990"/>
              <a:gd name="T4" fmla="*/ 287 w 1999"/>
              <a:gd name="T5" fmla="*/ 297 h 1990"/>
              <a:gd name="T6" fmla="*/ 296 w 1999"/>
              <a:gd name="T7" fmla="*/ 1353 h 1990"/>
              <a:gd name="T8" fmla="*/ 1247 w 1999"/>
              <a:gd name="T9" fmla="*/ 1432 h 1990"/>
              <a:gd name="T10" fmla="*/ 1292 w 1999"/>
              <a:gd name="T11" fmla="*/ 1510 h 1990"/>
              <a:gd name="T12" fmla="*/ 1719 w 1999"/>
              <a:gd name="T13" fmla="*/ 1929 h 1990"/>
              <a:gd name="T14" fmla="*/ 1936 w 1999"/>
              <a:gd name="T15" fmla="*/ 1929 h 1990"/>
              <a:gd name="T16" fmla="*/ 1936 w 1999"/>
              <a:gd name="T17" fmla="*/ 1710 h 1990"/>
              <a:gd name="T18" fmla="*/ 1509 w 1999"/>
              <a:gd name="T19" fmla="*/ 1283 h 1990"/>
              <a:gd name="T20" fmla="*/ 1430 w 1999"/>
              <a:gd name="T21" fmla="*/ 1238 h 1990"/>
              <a:gd name="T22" fmla="*/ 1344 w 1999"/>
              <a:gd name="T23" fmla="*/ 289 h 1990"/>
              <a:gd name="T24" fmla="*/ 1212 w 1999"/>
              <a:gd name="T25" fmla="*/ 1213 h 1990"/>
              <a:gd name="T26" fmla="*/ 1212 w 1999"/>
              <a:gd name="T27" fmla="*/ 1213 h 1990"/>
              <a:gd name="T28" fmla="*/ 428 w 1999"/>
              <a:gd name="T29" fmla="*/ 1213 h 1990"/>
              <a:gd name="T30" fmla="*/ 428 w 1999"/>
              <a:gd name="T31" fmla="*/ 427 h 1990"/>
              <a:gd name="T32" fmla="*/ 1212 w 1999"/>
              <a:gd name="T33" fmla="*/ 427 h 1990"/>
              <a:gd name="T34" fmla="*/ 1212 w 1999"/>
              <a:gd name="T35" fmla="*/ 1213 h 1990"/>
              <a:gd name="T36" fmla="*/ 1212 w 1999"/>
              <a:gd name="T37" fmla="*/ 1213 h 1990"/>
              <a:gd name="T38" fmla="*/ 1212 w 1999"/>
              <a:gd name="T39" fmla="*/ 1213 h 1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999" h="1990">
                <a:moveTo>
                  <a:pt x="1344" y="289"/>
                </a:moveTo>
                <a:lnTo>
                  <a:pt x="1344" y="289"/>
                </a:lnTo>
                <a:cubicBezTo>
                  <a:pt x="1055" y="0"/>
                  <a:pt x="576" y="0"/>
                  <a:pt x="287" y="297"/>
                </a:cubicBezTo>
                <a:cubicBezTo>
                  <a:pt x="0" y="586"/>
                  <a:pt x="0" y="1056"/>
                  <a:pt x="296" y="1353"/>
                </a:cubicBezTo>
                <a:cubicBezTo>
                  <a:pt x="549" y="1605"/>
                  <a:pt x="960" y="1632"/>
                  <a:pt x="1247" y="1432"/>
                </a:cubicBezTo>
                <a:cubicBezTo>
                  <a:pt x="1257" y="1457"/>
                  <a:pt x="1265" y="1483"/>
                  <a:pt x="1292" y="1510"/>
                </a:cubicBezTo>
                <a:cubicBezTo>
                  <a:pt x="1719" y="1929"/>
                  <a:pt x="1719" y="1929"/>
                  <a:pt x="1719" y="1929"/>
                </a:cubicBezTo>
                <a:cubicBezTo>
                  <a:pt x="1779" y="1989"/>
                  <a:pt x="1876" y="1989"/>
                  <a:pt x="1936" y="1929"/>
                </a:cubicBezTo>
                <a:cubicBezTo>
                  <a:pt x="1998" y="1867"/>
                  <a:pt x="1998" y="1772"/>
                  <a:pt x="1936" y="1710"/>
                </a:cubicBezTo>
                <a:cubicBezTo>
                  <a:pt x="1509" y="1283"/>
                  <a:pt x="1509" y="1283"/>
                  <a:pt x="1509" y="1283"/>
                </a:cubicBezTo>
                <a:cubicBezTo>
                  <a:pt x="1492" y="1265"/>
                  <a:pt x="1457" y="1248"/>
                  <a:pt x="1430" y="1238"/>
                </a:cubicBezTo>
                <a:cubicBezTo>
                  <a:pt x="1631" y="951"/>
                  <a:pt x="1606" y="551"/>
                  <a:pt x="1344" y="289"/>
                </a:cubicBezTo>
                <a:close/>
                <a:moveTo>
                  <a:pt x="1212" y="1213"/>
                </a:moveTo>
                <a:lnTo>
                  <a:pt x="1212" y="1213"/>
                </a:lnTo>
                <a:cubicBezTo>
                  <a:pt x="995" y="1432"/>
                  <a:pt x="646" y="1432"/>
                  <a:pt x="428" y="1213"/>
                </a:cubicBezTo>
                <a:cubicBezTo>
                  <a:pt x="209" y="994"/>
                  <a:pt x="209" y="646"/>
                  <a:pt x="428" y="427"/>
                </a:cubicBezTo>
                <a:cubicBezTo>
                  <a:pt x="636" y="210"/>
                  <a:pt x="995" y="210"/>
                  <a:pt x="1212" y="427"/>
                </a:cubicBezTo>
                <a:cubicBezTo>
                  <a:pt x="1430" y="637"/>
                  <a:pt x="1430" y="994"/>
                  <a:pt x="1212" y="1213"/>
                </a:cubicBezTo>
                <a:close/>
                <a:moveTo>
                  <a:pt x="1212" y="1213"/>
                </a:moveTo>
                <a:lnTo>
                  <a:pt x="1212" y="1213"/>
                </a:lnTo>
                <a:close/>
              </a:path>
            </a:pathLst>
          </a:custGeom>
          <a:solidFill>
            <a:srgbClr val="ADB3BE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60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905205" y="2547033"/>
            <a:ext cx="353448" cy="378236"/>
            <a:chOff x="3935934" y="2514949"/>
            <a:chExt cx="353448" cy="378236"/>
          </a:xfrm>
          <a:solidFill>
            <a:srgbClr val="D8DAE8"/>
          </a:solidFill>
        </p:grpSpPr>
        <p:sp>
          <p:nvSpPr>
            <p:cNvPr id="28" name="Freeform 284"/>
            <p:cNvSpPr>
              <a:spLocks noChangeArrowheads="1"/>
            </p:cNvSpPr>
            <p:nvPr/>
          </p:nvSpPr>
          <p:spPr bwMode="auto">
            <a:xfrm>
              <a:off x="3935934" y="2514949"/>
              <a:ext cx="344442" cy="157598"/>
            </a:xfrm>
            <a:custGeom>
              <a:avLst/>
              <a:gdLst>
                <a:gd name="T0" fmla="*/ 122 w 1352"/>
                <a:gd name="T1" fmla="*/ 621 h 622"/>
                <a:gd name="T2" fmla="*/ 122 w 1352"/>
                <a:gd name="T3" fmla="*/ 621 h 622"/>
                <a:gd name="T4" fmla="*/ 235 w 1352"/>
                <a:gd name="T5" fmla="*/ 551 h 622"/>
                <a:gd name="T6" fmla="*/ 697 w 1352"/>
                <a:gd name="T7" fmla="*/ 237 h 622"/>
                <a:gd name="T8" fmla="*/ 994 w 1352"/>
                <a:gd name="T9" fmla="*/ 340 h 622"/>
                <a:gd name="T10" fmla="*/ 933 w 1352"/>
                <a:gd name="T11" fmla="*/ 359 h 622"/>
                <a:gd name="T12" fmla="*/ 889 w 1352"/>
                <a:gd name="T13" fmla="*/ 402 h 622"/>
                <a:gd name="T14" fmla="*/ 916 w 1352"/>
                <a:gd name="T15" fmla="*/ 454 h 622"/>
                <a:gd name="T16" fmla="*/ 1281 w 1352"/>
                <a:gd name="T17" fmla="*/ 621 h 622"/>
                <a:gd name="T18" fmla="*/ 1335 w 1352"/>
                <a:gd name="T19" fmla="*/ 611 h 622"/>
                <a:gd name="T20" fmla="*/ 1351 w 1352"/>
                <a:gd name="T21" fmla="*/ 567 h 622"/>
                <a:gd name="T22" fmla="*/ 1351 w 1352"/>
                <a:gd name="T23" fmla="*/ 167 h 622"/>
                <a:gd name="T24" fmla="*/ 1316 w 1352"/>
                <a:gd name="T25" fmla="*/ 124 h 622"/>
                <a:gd name="T26" fmla="*/ 1265 w 1352"/>
                <a:gd name="T27" fmla="*/ 140 h 622"/>
                <a:gd name="T28" fmla="*/ 1211 w 1352"/>
                <a:gd name="T29" fmla="*/ 219 h 622"/>
                <a:gd name="T30" fmla="*/ 697 w 1352"/>
                <a:gd name="T31" fmla="*/ 0 h 622"/>
                <a:gd name="T32" fmla="*/ 17 w 1352"/>
                <a:gd name="T33" fmla="*/ 454 h 622"/>
                <a:gd name="T34" fmla="*/ 25 w 1352"/>
                <a:gd name="T35" fmla="*/ 567 h 622"/>
                <a:gd name="T36" fmla="*/ 122 w 1352"/>
                <a:gd name="T37" fmla="*/ 621 h 622"/>
                <a:gd name="T38" fmla="*/ 122 w 1352"/>
                <a:gd name="T39" fmla="*/ 621 h 622"/>
                <a:gd name="T40" fmla="*/ 122 w 1352"/>
                <a:gd name="T41" fmla="*/ 621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52" h="622">
                  <a:moveTo>
                    <a:pt x="122" y="621"/>
                  </a:moveTo>
                  <a:lnTo>
                    <a:pt x="122" y="621"/>
                  </a:lnTo>
                  <a:cubicBezTo>
                    <a:pt x="173" y="621"/>
                    <a:pt x="208" y="594"/>
                    <a:pt x="235" y="551"/>
                  </a:cubicBezTo>
                  <a:cubicBezTo>
                    <a:pt x="305" y="367"/>
                    <a:pt x="487" y="237"/>
                    <a:pt x="697" y="237"/>
                  </a:cubicBezTo>
                  <a:cubicBezTo>
                    <a:pt x="811" y="237"/>
                    <a:pt x="916" y="280"/>
                    <a:pt x="994" y="340"/>
                  </a:cubicBezTo>
                  <a:cubicBezTo>
                    <a:pt x="933" y="359"/>
                    <a:pt x="933" y="359"/>
                    <a:pt x="933" y="359"/>
                  </a:cubicBezTo>
                  <a:cubicBezTo>
                    <a:pt x="906" y="359"/>
                    <a:pt x="889" y="375"/>
                    <a:pt x="889" y="402"/>
                  </a:cubicBezTo>
                  <a:cubicBezTo>
                    <a:pt x="889" y="419"/>
                    <a:pt x="898" y="446"/>
                    <a:pt x="916" y="454"/>
                  </a:cubicBezTo>
                  <a:cubicBezTo>
                    <a:pt x="1281" y="621"/>
                    <a:pt x="1281" y="621"/>
                    <a:pt x="1281" y="621"/>
                  </a:cubicBezTo>
                  <a:cubicBezTo>
                    <a:pt x="1300" y="621"/>
                    <a:pt x="1316" y="621"/>
                    <a:pt x="1335" y="611"/>
                  </a:cubicBezTo>
                  <a:cubicBezTo>
                    <a:pt x="1343" y="602"/>
                    <a:pt x="1351" y="586"/>
                    <a:pt x="1351" y="567"/>
                  </a:cubicBezTo>
                  <a:cubicBezTo>
                    <a:pt x="1351" y="167"/>
                    <a:pt x="1351" y="167"/>
                    <a:pt x="1351" y="167"/>
                  </a:cubicBezTo>
                  <a:cubicBezTo>
                    <a:pt x="1351" y="149"/>
                    <a:pt x="1343" y="124"/>
                    <a:pt x="1316" y="124"/>
                  </a:cubicBezTo>
                  <a:cubicBezTo>
                    <a:pt x="1300" y="115"/>
                    <a:pt x="1273" y="124"/>
                    <a:pt x="1265" y="140"/>
                  </a:cubicBezTo>
                  <a:cubicBezTo>
                    <a:pt x="1211" y="219"/>
                    <a:pt x="1211" y="219"/>
                    <a:pt x="1211" y="219"/>
                  </a:cubicBezTo>
                  <a:cubicBezTo>
                    <a:pt x="1081" y="88"/>
                    <a:pt x="898" y="0"/>
                    <a:pt x="697" y="0"/>
                  </a:cubicBezTo>
                  <a:cubicBezTo>
                    <a:pt x="392" y="0"/>
                    <a:pt x="122" y="194"/>
                    <a:pt x="17" y="454"/>
                  </a:cubicBezTo>
                  <a:cubicBezTo>
                    <a:pt x="0" y="489"/>
                    <a:pt x="0" y="532"/>
                    <a:pt x="25" y="567"/>
                  </a:cubicBezTo>
                  <a:cubicBezTo>
                    <a:pt x="43" y="602"/>
                    <a:pt x="87" y="621"/>
                    <a:pt x="122" y="621"/>
                  </a:cubicBezTo>
                  <a:close/>
                  <a:moveTo>
                    <a:pt x="122" y="621"/>
                  </a:moveTo>
                  <a:lnTo>
                    <a:pt x="122" y="62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0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Freeform 285"/>
            <p:cNvSpPr>
              <a:spLocks noChangeArrowheads="1"/>
            </p:cNvSpPr>
            <p:nvPr/>
          </p:nvSpPr>
          <p:spPr bwMode="auto">
            <a:xfrm>
              <a:off x="3944940" y="2735587"/>
              <a:ext cx="344442" cy="157598"/>
            </a:xfrm>
            <a:custGeom>
              <a:avLst/>
              <a:gdLst>
                <a:gd name="T0" fmla="*/ 1325 w 1352"/>
                <a:gd name="T1" fmla="*/ 54 h 620"/>
                <a:gd name="T2" fmla="*/ 1325 w 1352"/>
                <a:gd name="T3" fmla="*/ 54 h 620"/>
                <a:gd name="T4" fmla="*/ 1230 w 1352"/>
                <a:gd name="T5" fmla="*/ 0 h 620"/>
                <a:gd name="T6" fmla="*/ 1125 w 1352"/>
                <a:gd name="T7" fmla="*/ 70 h 620"/>
                <a:gd name="T8" fmla="*/ 662 w 1352"/>
                <a:gd name="T9" fmla="*/ 376 h 620"/>
                <a:gd name="T10" fmla="*/ 357 w 1352"/>
                <a:gd name="T11" fmla="*/ 271 h 620"/>
                <a:gd name="T12" fmla="*/ 417 w 1352"/>
                <a:gd name="T13" fmla="*/ 262 h 620"/>
                <a:gd name="T14" fmla="*/ 462 w 1352"/>
                <a:gd name="T15" fmla="*/ 219 h 620"/>
                <a:gd name="T16" fmla="*/ 435 w 1352"/>
                <a:gd name="T17" fmla="*/ 166 h 620"/>
                <a:gd name="T18" fmla="*/ 68 w 1352"/>
                <a:gd name="T19" fmla="*/ 0 h 620"/>
                <a:gd name="T20" fmla="*/ 25 w 1352"/>
                <a:gd name="T21" fmla="*/ 9 h 620"/>
                <a:gd name="T22" fmla="*/ 0 w 1352"/>
                <a:gd name="T23" fmla="*/ 54 h 620"/>
                <a:gd name="T24" fmla="*/ 0 w 1352"/>
                <a:gd name="T25" fmla="*/ 454 h 620"/>
                <a:gd name="T26" fmla="*/ 33 w 1352"/>
                <a:gd name="T27" fmla="*/ 498 h 620"/>
                <a:gd name="T28" fmla="*/ 87 w 1352"/>
                <a:gd name="T29" fmla="*/ 481 h 620"/>
                <a:gd name="T30" fmla="*/ 138 w 1352"/>
                <a:gd name="T31" fmla="*/ 403 h 620"/>
                <a:gd name="T32" fmla="*/ 662 w 1352"/>
                <a:gd name="T33" fmla="*/ 619 h 620"/>
                <a:gd name="T34" fmla="*/ 1343 w 1352"/>
                <a:gd name="T35" fmla="*/ 166 h 620"/>
                <a:gd name="T36" fmla="*/ 1325 w 1352"/>
                <a:gd name="T37" fmla="*/ 54 h 620"/>
                <a:gd name="T38" fmla="*/ 1325 w 1352"/>
                <a:gd name="T39" fmla="*/ 54 h 620"/>
                <a:gd name="T40" fmla="*/ 1325 w 1352"/>
                <a:gd name="T41" fmla="*/ 54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52" h="620">
                  <a:moveTo>
                    <a:pt x="1325" y="54"/>
                  </a:moveTo>
                  <a:lnTo>
                    <a:pt x="1325" y="54"/>
                  </a:lnTo>
                  <a:cubicBezTo>
                    <a:pt x="1308" y="19"/>
                    <a:pt x="1273" y="0"/>
                    <a:pt x="1230" y="0"/>
                  </a:cubicBezTo>
                  <a:cubicBezTo>
                    <a:pt x="1186" y="0"/>
                    <a:pt x="1141" y="27"/>
                    <a:pt x="1125" y="70"/>
                  </a:cubicBezTo>
                  <a:cubicBezTo>
                    <a:pt x="1046" y="254"/>
                    <a:pt x="863" y="376"/>
                    <a:pt x="662" y="376"/>
                  </a:cubicBezTo>
                  <a:cubicBezTo>
                    <a:pt x="541" y="376"/>
                    <a:pt x="435" y="341"/>
                    <a:pt x="357" y="271"/>
                  </a:cubicBezTo>
                  <a:cubicBezTo>
                    <a:pt x="417" y="262"/>
                    <a:pt x="417" y="262"/>
                    <a:pt x="417" y="262"/>
                  </a:cubicBezTo>
                  <a:cubicBezTo>
                    <a:pt x="444" y="262"/>
                    <a:pt x="462" y="244"/>
                    <a:pt x="462" y="219"/>
                  </a:cubicBezTo>
                  <a:cubicBezTo>
                    <a:pt x="470" y="201"/>
                    <a:pt x="452" y="176"/>
                    <a:pt x="435" y="166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52" y="0"/>
                    <a:pt x="33" y="0"/>
                    <a:pt x="25" y="9"/>
                  </a:cubicBezTo>
                  <a:cubicBezTo>
                    <a:pt x="8" y="19"/>
                    <a:pt x="0" y="35"/>
                    <a:pt x="0" y="54"/>
                  </a:cubicBezTo>
                  <a:cubicBezTo>
                    <a:pt x="0" y="454"/>
                    <a:pt x="0" y="454"/>
                    <a:pt x="0" y="454"/>
                  </a:cubicBezTo>
                  <a:cubicBezTo>
                    <a:pt x="0" y="471"/>
                    <a:pt x="8" y="489"/>
                    <a:pt x="33" y="498"/>
                  </a:cubicBezTo>
                  <a:cubicBezTo>
                    <a:pt x="52" y="506"/>
                    <a:pt x="78" y="498"/>
                    <a:pt x="87" y="481"/>
                  </a:cubicBezTo>
                  <a:cubicBezTo>
                    <a:pt x="138" y="403"/>
                    <a:pt x="138" y="403"/>
                    <a:pt x="138" y="403"/>
                  </a:cubicBezTo>
                  <a:cubicBezTo>
                    <a:pt x="270" y="533"/>
                    <a:pt x="452" y="619"/>
                    <a:pt x="662" y="619"/>
                  </a:cubicBezTo>
                  <a:cubicBezTo>
                    <a:pt x="968" y="619"/>
                    <a:pt x="1230" y="428"/>
                    <a:pt x="1343" y="166"/>
                  </a:cubicBezTo>
                  <a:cubicBezTo>
                    <a:pt x="1351" y="132"/>
                    <a:pt x="1351" y="87"/>
                    <a:pt x="1325" y="54"/>
                  </a:cubicBezTo>
                  <a:close/>
                  <a:moveTo>
                    <a:pt x="1325" y="54"/>
                  </a:moveTo>
                  <a:lnTo>
                    <a:pt x="1325" y="5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0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0" name="Freeform 115"/>
          <p:cNvSpPr>
            <a:spLocks noChangeArrowheads="1"/>
          </p:cNvSpPr>
          <p:nvPr/>
        </p:nvSpPr>
        <p:spPr bwMode="auto">
          <a:xfrm>
            <a:off x="437072" y="3671598"/>
            <a:ext cx="380449" cy="349770"/>
          </a:xfrm>
          <a:custGeom>
            <a:avLst/>
            <a:gdLst>
              <a:gd name="T0" fmla="*/ 600 w 601"/>
              <a:gd name="T1" fmla="*/ 226 h 552"/>
              <a:gd name="T2" fmla="*/ 600 w 601"/>
              <a:gd name="T3" fmla="*/ 226 h 552"/>
              <a:gd name="T4" fmla="*/ 522 w 601"/>
              <a:gd name="T5" fmla="*/ 304 h 552"/>
              <a:gd name="T6" fmla="*/ 452 w 601"/>
              <a:gd name="T7" fmla="*/ 226 h 552"/>
              <a:gd name="T8" fmla="*/ 452 w 601"/>
              <a:gd name="T9" fmla="*/ 226 h 552"/>
              <a:gd name="T10" fmla="*/ 452 w 601"/>
              <a:gd name="T11" fmla="*/ 226 h 552"/>
              <a:gd name="T12" fmla="*/ 452 w 601"/>
              <a:gd name="T13" fmla="*/ 226 h 552"/>
              <a:gd name="T14" fmla="*/ 374 w 601"/>
              <a:gd name="T15" fmla="*/ 304 h 552"/>
              <a:gd name="T16" fmla="*/ 296 w 601"/>
              <a:gd name="T17" fmla="*/ 226 h 552"/>
              <a:gd name="T18" fmla="*/ 296 w 601"/>
              <a:gd name="T19" fmla="*/ 226 h 552"/>
              <a:gd name="T20" fmla="*/ 296 w 601"/>
              <a:gd name="T21" fmla="*/ 226 h 552"/>
              <a:gd name="T22" fmla="*/ 296 w 601"/>
              <a:gd name="T23" fmla="*/ 226 h 552"/>
              <a:gd name="T24" fmla="*/ 296 w 601"/>
              <a:gd name="T25" fmla="*/ 226 h 552"/>
              <a:gd name="T26" fmla="*/ 226 w 601"/>
              <a:gd name="T27" fmla="*/ 304 h 552"/>
              <a:gd name="T28" fmla="*/ 148 w 601"/>
              <a:gd name="T29" fmla="*/ 226 h 552"/>
              <a:gd name="T30" fmla="*/ 148 w 601"/>
              <a:gd name="T31" fmla="*/ 226 h 552"/>
              <a:gd name="T32" fmla="*/ 148 w 601"/>
              <a:gd name="T33" fmla="*/ 226 h 552"/>
              <a:gd name="T34" fmla="*/ 148 w 601"/>
              <a:gd name="T35" fmla="*/ 226 h 552"/>
              <a:gd name="T36" fmla="*/ 148 w 601"/>
              <a:gd name="T37" fmla="*/ 226 h 552"/>
              <a:gd name="T38" fmla="*/ 70 w 601"/>
              <a:gd name="T39" fmla="*/ 304 h 552"/>
              <a:gd name="T40" fmla="*/ 0 w 601"/>
              <a:gd name="T41" fmla="*/ 226 h 552"/>
              <a:gd name="T42" fmla="*/ 0 w 601"/>
              <a:gd name="T43" fmla="*/ 226 h 552"/>
              <a:gd name="T44" fmla="*/ 0 w 601"/>
              <a:gd name="T45" fmla="*/ 226 h 552"/>
              <a:gd name="T46" fmla="*/ 0 w 601"/>
              <a:gd name="T47" fmla="*/ 226 h 552"/>
              <a:gd name="T48" fmla="*/ 49 w 601"/>
              <a:gd name="T49" fmla="*/ 84 h 552"/>
              <a:gd name="T50" fmla="*/ 551 w 601"/>
              <a:gd name="T51" fmla="*/ 84 h 552"/>
              <a:gd name="T52" fmla="*/ 600 w 601"/>
              <a:gd name="T53" fmla="*/ 226 h 552"/>
              <a:gd name="T54" fmla="*/ 508 w 601"/>
              <a:gd name="T55" fmla="*/ 56 h 552"/>
              <a:gd name="T56" fmla="*/ 508 w 601"/>
              <a:gd name="T57" fmla="*/ 56 h 552"/>
              <a:gd name="T58" fmla="*/ 91 w 601"/>
              <a:gd name="T59" fmla="*/ 56 h 552"/>
              <a:gd name="T60" fmla="*/ 63 w 601"/>
              <a:gd name="T61" fmla="*/ 28 h 552"/>
              <a:gd name="T62" fmla="*/ 91 w 601"/>
              <a:gd name="T63" fmla="*/ 0 h 552"/>
              <a:gd name="T64" fmla="*/ 508 w 601"/>
              <a:gd name="T65" fmla="*/ 0 h 552"/>
              <a:gd name="T66" fmla="*/ 537 w 601"/>
              <a:gd name="T67" fmla="*/ 28 h 552"/>
              <a:gd name="T68" fmla="*/ 508 w 601"/>
              <a:gd name="T69" fmla="*/ 56 h 552"/>
              <a:gd name="T70" fmla="*/ 84 w 601"/>
              <a:gd name="T71" fmla="*/ 332 h 552"/>
              <a:gd name="T72" fmla="*/ 84 w 601"/>
              <a:gd name="T73" fmla="*/ 332 h 552"/>
              <a:gd name="T74" fmla="*/ 84 w 601"/>
              <a:gd name="T75" fmla="*/ 332 h 552"/>
              <a:gd name="T76" fmla="*/ 91 w 601"/>
              <a:gd name="T77" fmla="*/ 332 h 552"/>
              <a:gd name="T78" fmla="*/ 91 w 601"/>
              <a:gd name="T79" fmla="*/ 332 h 552"/>
              <a:gd name="T80" fmla="*/ 98 w 601"/>
              <a:gd name="T81" fmla="*/ 332 h 552"/>
              <a:gd name="T82" fmla="*/ 113 w 601"/>
              <a:gd name="T83" fmla="*/ 325 h 552"/>
              <a:gd name="T84" fmla="*/ 113 w 601"/>
              <a:gd name="T85" fmla="*/ 325 h 552"/>
              <a:gd name="T86" fmla="*/ 113 w 601"/>
              <a:gd name="T87" fmla="*/ 325 h 552"/>
              <a:gd name="T88" fmla="*/ 113 w 601"/>
              <a:gd name="T89" fmla="*/ 466 h 552"/>
              <a:gd name="T90" fmla="*/ 487 w 601"/>
              <a:gd name="T91" fmla="*/ 466 h 552"/>
              <a:gd name="T92" fmla="*/ 487 w 601"/>
              <a:gd name="T93" fmla="*/ 325 h 552"/>
              <a:gd name="T94" fmla="*/ 487 w 601"/>
              <a:gd name="T95" fmla="*/ 325 h 552"/>
              <a:gd name="T96" fmla="*/ 487 w 601"/>
              <a:gd name="T97" fmla="*/ 325 h 552"/>
              <a:gd name="T98" fmla="*/ 501 w 601"/>
              <a:gd name="T99" fmla="*/ 332 h 552"/>
              <a:gd name="T100" fmla="*/ 508 w 601"/>
              <a:gd name="T101" fmla="*/ 332 h 552"/>
              <a:gd name="T102" fmla="*/ 508 w 601"/>
              <a:gd name="T103" fmla="*/ 332 h 552"/>
              <a:gd name="T104" fmla="*/ 515 w 601"/>
              <a:gd name="T105" fmla="*/ 332 h 552"/>
              <a:gd name="T106" fmla="*/ 515 w 601"/>
              <a:gd name="T107" fmla="*/ 332 h 552"/>
              <a:gd name="T108" fmla="*/ 522 w 601"/>
              <a:gd name="T109" fmla="*/ 332 h 552"/>
              <a:gd name="T110" fmla="*/ 544 w 601"/>
              <a:gd name="T111" fmla="*/ 332 h 552"/>
              <a:gd name="T112" fmla="*/ 544 w 601"/>
              <a:gd name="T113" fmla="*/ 523 h 552"/>
              <a:gd name="T114" fmla="*/ 515 w 601"/>
              <a:gd name="T115" fmla="*/ 551 h 552"/>
              <a:gd name="T116" fmla="*/ 84 w 601"/>
              <a:gd name="T117" fmla="*/ 551 h 552"/>
              <a:gd name="T118" fmla="*/ 56 w 601"/>
              <a:gd name="T119" fmla="*/ 523 h 552"/>
              <a:gd name="T120" fmla="*/ 56 w 601"/>
              <a:gd name="T121" fmla="*/ 332 h 552"/>
              <a:gd name="T122" fmla="*/ 70 w 601"/>
              <a:gd name="T123" fmla="*/ 332 h 552"/>
              <a:gd name="T124" fmla="*/ 84 w 601"/>
              <a:gd name="T125" fmla="*/ 332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1" h="552">
                <a:moveTo>
                  <a:pt x="600" y="226"/>
                </a:moveTo>
                <a:lnTo>
                  <a:pt x="600" y="226"/>
                </a:lnTo>
                <a:cubicBezTo>
                  <a:pt x="600" y="268"/>
                  <a:pt x="565" y="304"/>
                  <a:pt x="522" y="304"/>
                </a:cubicBezTo>
                <a:cubicBezTo>
                  <a:pt x="480" y="304"/>
                  <a:pt x="452" y="268"/>
                  <a:pt x="452" y="226"/>
                </a:cubicBezTo>
                <a:lnTo>
                  <a:pt x="452" y="226"/>
                </a:lnTo>
                <a:lnTo>
                  <a:pt x="452" y="226"/>
                </a:lnTo>
                <a:lnTo>
                  <a:pt x="452" y="226"/>
                </a:lnTo>
                <a:cubicBezTo>
                  <a:pt x="452" y="268"/>
                  <a:pt x="417" y="304"/>
                  <a:pt x="374" y="304"/>
                </a:cubicBezTo>
                <a:cubicBezTo>
                  <a:pt x="332" y="304"/>
                  <a:pt x="296" y="268"/>
                  <a:pt x="296" y="226"/>
                </a:cubicBezTo>
                <a:lnTo>
                  <a:pt x="296" y="226"/>
                </a:lnTo>
                <a:lnTo>
                  <a:pt x="296" y="226"/>
                </a:lnTo>
                <a:lnTo>
                  <a:pt x="296" y="226"/>
                </a:lnTo>
                <a:lnTo>
                  <a:pt x="296" y="226"/>
                </a:lnTo>
                <a:cubicBezTo>
                  <a:pt x="296" y="268"/>
                  <a:pt x="268" y="304"/>
                  <a:pt x="226" y="304"/>
                </a:cubicBezTo>
                <a:cubicBezTo>
                  <a:pt x="183" y="304"/>
                  <a:pt x="148" y="268"/>
                  <a:pt x="148" y="226"/>
                </a:cubicBezTo>
                <a:lnTo>
                  <a:pt x="148" y="226"/>
                </a:lnTo>
                <a:lnTo>
                  <a:pt x="148" y="226"/>
                </a:lnTo>
                <a:lnTo>
                  <a:pt x="148" y="226"/>
                </a:lnTo>
                <a:lnTo>
                  <a:pt x="148" y="226"/>
                </a:lnTo>
                <a:cubicBezTo>
                  <a:pt x="148" y="268"/>
                  <a:pt x="113" y="304"/>
                  <a:pt x="70" y="304"/>
                </a:cubicBezTo>
                <a:cubicBezTo>
                  <a:pt x="28" y="304"/>
                  <a:pt x="0" y="268"/>
                  <a:pt x="0" y="226"/>
                </a:cubicBezTo>
                <a:lnTo>
                  <a:pt x="0" y="226"/>
                </a:lnTo>
                <a:lnTo>
                  <a:pt x="0" y="226"/>
                </a:lnTo>
                <a:lnTo>
                  <a:pt x="0" y="226"/>
                </a:lnTo>
                <a:cubicBezTo>
                  <a:pt x="49" y="84"/>
                  <a:pt x="49" y="84"/>
                  <a:pt x="49" y="84"/>
                </a:cubicBezTo>
                <a:cubicBezTo>
                  <a:pt x="551" y="84"/>
                  <a:pt x="551" y="84"/>
                  <a:pt x="551" y="84"/>
                </a:cubicBezTo>
                <a:cubicBezTo>
                  <a:pt x="600" y="226"/>
                  <a:pt x="600" y="226"/>
                  <a:pt x="600" y="226"/>
                </a:cubicBezTo>
                <a:close/>
                <a:moveTo>
                  <a:pt x="508" y="56"/>
                </a:moveTo>
                <a:lnTo>
                  <a:pt x="508" y="56"/>
                </a:lnTo>
                <a:cubicBezTo>
                  <a:pt x="91" y="56"/>
                  <a:pt x="91" y="56"/>
                  <a:pt x="91" y="56"/>
                </a:cubicBezTo>
                <a:cubicBezTo>
                  <a:pt x="77" y="56"/>
                  <a:pt x="63" y="49"/>
                  <a:pt x="63" y="28"/>
                </a:cubicBezTo>
                <a:cubicBezTo>
                  <a:pt x="63" y="14"/>
                  <a:pt x="77" y="0"/>
                  <a:pt x="91" y="0"/>
                </a:cubicBezTo>
                <a:cubicBezTo>
                  <a:pt x="508" y="0"/>
                  <a:pt x="508" y="0"/>
                  <a:pt x="508" y="0"/>
                </a:cubicBezTo>
                <a:cubicBezTo>
                  <a:pt x="522" y="0"/>
                  <a:pt x="537" y="14"/>
                  <a:pt x="537" y="28"/>
                </a:cubicBezTo>
                <a:cubicBezTo>
                  <a:pt x="537" y="49"/>
                  <a:pt x="522" y="56"/>
                  <a:pt x="508" y="56"/>
                </a:cubicBezTo>
                <a:close/>
                <a:moveTo>
                  <a:pt x="84" y="332"/>
                </a:moveTo>
                <a:lnTo>
                  <a:pt x="84" y="332"/>
                </a:lnTo>
                <a:lnTo>
                  <a:pt x="84" y="332"/>
                </a:lnTo>
                <a:cubicBezTo>
                  <a:pt x="84" y="332"/>
                  <a:pt x="84" y="332"/>
                  <a:pt x="91" y="332"/>
                </a:cubicBezTo>
                <a:lnTo>
                  <a:pt x="91" y="332"/>
                </a:lnTo>
                <a:cubicBezTo>
                  <a:pt x="91" y="332"/>
                  <a:pt x="91" y="332"/>
                  <a:pt x="98" y="332"/>
                </a:cubicBezTo>
                <a:cubicBezTo>
                  <a:pt x="98" y="325"/>
                  <a:pt x="106" y="325"/>
                  <a:pt x="113" y="325"/>
                </a:cubicBezTo>
                <a:lnTo>
                  <a:pt x="113" y="325"/>
                </a:lnTo>
                <a:lnTo>
                  <a:pt x="113" y="325"/>
                </a:lnTo>
                <a:cubicBezTo>
                  <a:pt x="113" y="466"/>
                  <a:pt x="113" y="466"/>
                  <a:pt x="113" y="466"/>
                </a:cubicBezTo>
                <a:cubicBezTo>
                  <a:pt x="487" y="466"/>
                  <a:pt x="487" y="466"/>
                  <a:pt x="487" y="466"/>
                </a:cubicBezTo>
                <a:cubicBezTo>
                  <a:pt x="487" y="325"/>
                  <a:pt x="487" y="325"/>
                  <a:pt x="487" y="325"/>
                </a:cubicBezTo>
                <a:lnTo>
                  <a:pt x="487" y="325"/>
                </a:lnTo>
                <a:lnTo>
                  <a:pt x="487" y="325"/>
                </a:lnTo>
                <a:cubicBezTo>
                  <a:pt x="494" y="325"/>
                  <a:pt x="494" y="325"/>
                  <a:pt x="501" y="332"/>
                </a:cubicBezTo>
                <a:cubicBezTo>
                  <a:pt x="501" y="332"/>
                  <a:pt x="501" y="332"/>
                  <a:pt x="508" y="332"/>
                </a:cubicBezTo>
                <a:lnTo>
                  <a:pt x="508" y="332"/>
                </a:lnTo>
                <a:lnTo>
                  <a:pt x="515" y="332"/>
                </a:lnTo>
                <a:lnTo>
                  <a:pt x="515" y="332"/>
                </a:lnTo>
                <a:lnTo>
                  <a:pt x="522" y="332"/>
                </a:lnTo>
                <a:cubicBezTo>
                  <a:pt x="530" y="332"/>
                  <a:pt x="537" y="332"/>
                  <a:pt x="544" y="332"/>
                </a:cubicBezTo>
                <a:cubicBezTo>
                  <a:pt x="544" y="523"/>
                  <a:pt x="544" y="523"/>
                  <a:pt x="544" y="523"/>
                </a:cubicBezTo>
                <a:cubicBezTo>
                  <a:pt x="544" y="537"/>
                  <a:pt x="530" y="551"/>
                  <a:pt x="515" y="551"/>
                </a:cubicBezTo>
                <a:cubicBezTo>
                  <a:pt x="84" y="551"/>
                  <a:pt x="84" y="551"/>
                  <a:pt x="84" y="551"/>
                </a:cubicBezTo>
                <a:cubicBezTo>
                  <a:pt x="63" y="551"/>
                  <a:pt x="56" y="537"/>
                  <a:pt x="56" y="523"/>
                </a:cubicBezTo>
                <a:cubicBezTo>
                  <a:pt x="56" y="332"/>
                  <a:pt x="56" y="332"/>
                  <a:pt x="56" y="332"/>
                </a:cubicBezTo>
                <a:cubicBezTo>
                  <a:pt x="63" y="332"/>
                  <a:pt x="63" y="332"/>
                  <a:pt x="70" y="332"/>
                </a:cubicBezTo>
                <a:cubicBezTo>
                  <a:pt x="77" y="332"/>
                  <a:pt x="77" y="332"/>
                  <a:pt x="84" y="332"/>
                </a:cubicBezTo>
                <a:close/>
              </a:path>
            </a:pathLst>
          </a:custGeom>
          <a:solidFill>
            <a:srgbClr val="ADB3BE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sz="900" dirty="0">
              <a:solidFill>
                <a:schemeClr val="bg1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1" name="Freeform 53"/>
          <p:cNvSpPr>
            <a:spLocks noChangeArrowheads="1"/>
          </p:cNvSpPr>
          <p:nvPr/>
        </p:nvSpPr>
        <p:spPr bwMode="auto">
          <a:xfrm>
            <a:off x="3877602" y="3718337"/>
            <a:ext cx="386044" cy="386145"/>
          </a:xfrm>
          <a:custGeom>
            <a:avLst/>
            <a:gdLst>
              <a:gd name="T0" fmla="*/ 208626 w 608"/>
              <a:gd name="T1" fmla="*/ 218715 h 609"/>
              <a:gd name="T2" fmla="*/ 0 w 608"/>
              <a:gd name="T3" fmla="*/ 208643 h 609"/>
              <a:gd name="T4" fmla="*/ 10089 w 608"/>
              <a:gd name="T5" fmla="*/ 28059 h 609"/>
              <a:gd name="T6" fmla="*/ 30267 w 608"/>
              <a:gd name="T7" fmla="*/ 38131 h 609"/>
              <a:gd name="T8" fmla="*/ 78910 w 608"/>
              <a:gd name="T9" fmla="*/ 38131 h 609"/>
              <a:gd name="T10" fmla="*/ 139804 w 608"/>
              <a:gd name="T11" fmla="*/ 28059 h 609"/>
              <a:gd name="T12" fmla="*/ 162865 w 608"/>
              <a:gd name="T13" fmla="*/ 61154 h 609"/>
              <a:gd name="T14" fmla="*/ 188448 w 608"/>
              <a:gd name="T15" fmla="*/ 28059 h 609"/>
              <a:gd name="T16" fmla="*/ 218715 w 608"/>
              <a:gd name="T17" fmla="*/ 38131 h 609"/>
              <a:gd name="T18" fmla="*/ 208626 w 608"/>
              <a:gd name="T19" fmla="*/ 218715 h 609"/>
              <a:gd name="T20" fmla="*/ 198537 w 608"/>
              <a:gd name="T21" fmla="*/ 81299 h 609"/>
              <a:gd name="T22" fmla="*/ 20178 w 608"/>
              <a:gd name="T23" fmla="*/ 198211 h 609"/>
              <a:gd name="T24" fmla="*/ 198537 w 608"/>
              <a:gd name="T25" fmla="*/ 81299 h 609"/>
              <a:gd name="T26" fmla="*/ 68461 w 608"/>
              <a:gd name="T27" fmla="*/ 152525 h 609"/>
              <a:gd name="T28" fmla="*/ 81432 w 608"/>
              <a:gd name="T29" fmla="*/ 142453 h 609"/>
              <a:gd name="T30" fmla="*/ 88999 w 608"/>
              <a:gd name="T31" fmla="*/ 134898 h 609"/>
              <a:gd name="T32" fmla="*/ 94044 w 608"/>
              <a:gd name="T33" fmla="*/ 126984 h 609"/>
              <a:gd name="T34" fmla="*/ 86477 w 608"/>
              <a:gd name="T35" fmla="*/ 116912 h 609"/>
              <a:gd name="T36" fmla="*/ 78910 w 608"/>
              <a:gd name="T37" fmla="*/ 121948 h 609"/>
              <a:gd name="T38" fmla="*/ 76388 w 608"/>
              <a:gd name="T39" fmla="*/ 129502 h 609"/>
              <a:gd name="T40" fmla="*/ 65939 w 608"/>
              <a:gd name="T41" fmla="*/ 121948 h 609"/>
              <a:gd name="T42" fmla="*/ 76388 w 608"/>
              <a:gd name="T43" fmla="*/ 106840 h 609"/>
              <a:gd name="T44" fmla="*/ 94044 w 608"/>
              <a:gd name="T45" fmla="*/ 106840 h 609"/>
              <a:gd name="T46" fmla="*/ 104493 w 608"/>
              <a:gd name="T47" fmla="*/ 116912 h 609"/>
              <a:gd name="T48" fmla="*/ 107015 w 608"/>
              <a:gd name="T49" fmla="*/ 132021 h 609"/>
              <a:gd name="T50" fmla="*/ 96566 w 608"/>
              <a:gd name="T51" fmla="*/ 144971 h 609"/>
              <a:gd name="T52" fmla="*/ 83955 w 608"/>
              <a:gd name="T53" fmla="*/ 152525 h 609"/>
              <a:gd name="T54" fmla="*/ 107015 w 608"/>
              <a:gd name="T55" fmla="*/ 157561 h 609"/>
              <a:gd name="T56" fmla="*/ 60894 w 608"/>
              <a:gd name="T57" fmla="*/ 167993 h 609"/>
              <a:gd name="T58" fmla="*/ 68461 w 608"/>
              <a:gd name="T59" fmla="*/ 152525 h 609"/>
              <a:gd name="T60" fmla="*/ 127193 w 608"/>
              <a:gd name="T61" fmla="*/ 157561 h 609"/>
              <a:gd name="T62" fmla="*/ 137282 w 608"/>
              <a:gd name="T63" fmla="*/ 157561 h 609"/>
              <a:gd name="T64" fmla="*/ 142327 w 608"/>
              <a:gd name="T65" fmla="*/ 152525 h 609"/>
              <a:gd name="T66" fmla="*/ 142327 w 608"/>
              <a:gd name="T67" fmla="*/ 142453 h 609"/>
              <a:gd name="T68" fmla="*/ 137282 w 608"/>
              <a:gd name="T69" fmla="*/ 137417 h 609"/>
              <a:gd name="T70" fmla="*/ 127193 w 608"/>
              <a:gd name="T71" fmla="*/ 137417 h 609"/>
              <a:gd name="T72" fmla="*/ 112060 w 608"/>
              <a:gd name="T73" fmla="*/ 142453 h 609"/>
              <a:gd name="T74" fmla="*/ 152776 w 608"/>
              <a:gd name="T75" fmla="*/ 106840 h 609"/>
              <a:gd name="T76" fmla="*/ 127193 w 608"/>
              <a:gd name="T77" fmla="*/ 116912 h 609"/>
              <a:gd name="T78" fmla="*/ 124671 w 608"/>
              <a:gd name="T79" fmla="*/ 132021 h 609"/>
              <a:gd name="T80" fmla="*/ 137282 w 608"/>
              <a:gd name="T81" fmla="*/ 126984 h 609"/>
              <a:gd name="T82" fmla="*/ 152776 w 608"/>
              <a:gd name="T83" fmla="*/ 132021 h 609"/>
              <a:gd name="T84" fmla="*/ 157820 w 608"/>
              <a:gd name="T85" fmla="*/ 147489 h 609"/>
              <a:gd name="T86" fmla="*/ 150254 w 608"/>
              <a:gd name="T87" fmla="*/ 162598 h 609"/>
              <a:gd name="T88" fmla="*/ 134760 w 608"/>
              <a:gd name="T89" fmla="*/ 170512 h 609"/>
              <a:gd name="T90" fmla="*/ 117104 w 608"/>
              <a:gd name="T91" fmla="*/ 165475 h 609"/>
              <a:gd name="T92" fmla="*/ 112060 w 608"/>
              <a:gd name="T93" fmla="*/ 150007 h 609"/>
              <a:gd name="T94" fmla="*/ 127193 w 608"/>
              <a:gd name="T95" fmla="*/ 157561 h 609"/>
              <a:gd name="T96" fmla="*/ 162865 w 608"/>
              <a:gd name="T97" fmla="*/ 48204 h 609"/>
              <a:gd name="T98" fmla="*/ 152776 w 608"/>
              <a:gd name="T99" fmla="*/ 10072 h 609"/>
              <a:gd name="T100" fmla="*/ 172954 w 608"/>
              <a:gd name="T101" fmla="*/ 10072 h 609"/>
              <a:gd name="T102" fmla="*/ 162865 w 608"/>
              <a:gd name="T103" fmla="*/ 48204 h 609"/>
              <a:gd name="T104" fmla="*/ 55850 w 608"/>
              <a:gd name="T105" fmla="*/ 48204 h 609"/>
              <a:gd name="T106" fmla="*/ 45761 w 608"/>
              <a:gd name="T107" fmla="*/ 10072 h 609"/>
              <a:gd name="T108" fmla="*/ 65939 w 608"/>
              <a:gd name="T109" fmla="*/ 10072 h 609"/>
              <a:gd name="T110" fmla="*/ 55850 w 608"/>
              <a:gd name="T111" fmla="*/ 48204 h 60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08" h="609">
                <a:moveTo>
                  <a:pt x="579" y="608"/>
                </a:moveTo>
                <a:lnTo>
                  <a:pt x="579" y="608"/>
                </a:lnTo>
                <a:cubicBezTo>
                  <a:pt x="28" y="608"/>
                  <a:pt x="28" y="608"/>
                  <a:pt x="28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2"/>
                  <a:pt x="14" y="78"/>
                  <a:pt x="28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4" y="141"/>
                  <a:pt x="120" y="170"/>
                  <a:pt x="155" y="170"/>
                </a:cubicBezTo>
                <a:cubicBezTo>
                  <a:pt x="190" y="170"/>
                  <a:pt x="219" y="141"/>
                  <a:pt x="219" y="106"/>
                </a:cubicBezTo>
                <a:cubicBezTo>
                  <a:pt x="219" y="78"/>
                  <a:pt x="219" y="78"/>
                  <a:pt x="219" y="78"/>
                </a:cubicBezTo>
                <a:cubicBezTo>
                  <a:pt x="388" y="78"/>
                  <a:pt x="388" y="78"/>
                  <a:pt x="388" y="78"/>
                </a:cubicBezTo>
                <a:cubicBezTo>
                  <a:pt x="388" y="106"/>
                  <a:pt x="388" y="106"/>
                  <a:pt x="388" y="106"/>
                </a:cubicBezTo>
                <a:cubicBezTo>
                  <a:pt x="388" y="141"/>
                  <a:pt x="417" y="170"/>
                  <a:pt x="452" y="170"/>
                </a:cubicBezTo>
                <a:cubicBezTo>
                  <a:pt x="487" y="170"/>
                  <a:pt x="523" y="141"/>
                  <a:pt x="523" y="106"/>
                </a:cubicBezTo>
                <a:cubicBezTo>
                  <a:pt x="523" y="78"/>
                  <a:pt x="523" y="78"/>
                  <a:pt x="523" y="78"/>
                </a:cubicBezTo>
                <a:cubicBezTo>
                  <a:pt x="579" y="78"/>
                  <a:pt x="579" y="78"/>
                  <a:pt x="579" y="78"/>
                </a:cubicBezTo>
                <a:cubicBezTo>
                  <a:pt x="593" y="78"/>
                  <a:pt x="607" y="92"/>
                  <a:pt x="607" y="106"/>
                </a:cubicBezTo>
                <a:cubicBezTo>
                  <a:pt x="607" y="580"/>
                  <a:pt x="607" y="580"/>
                  <a:pt x="607" y="580"/>
                </a:cubicBezTo>
                <a:cubicBezTo>
                  <a:pt x="607" y="594"/>
                  <a:pt x="593" y="608"/>
                  <a:pt x="579" y="608"/>
                </a:cubicBezTo>
                <a:close/>
                <a:moveTo>
                  <a:pt x="551" y="226"/>
                </a:moveTo>
                <a:lnTo>
                  <a:pt x="551" y="226"/>
                </a:lnTo>
                <a:cubicBezTo>
                  <a:pt x="56" y="226"/>
                  <a:pt x="56" y="226"/>
                  <a:pt x="56" y="226"/>
                </a:cubicBezTo>
                <a:cubicBezTo>
                  <a:pt x="56" y="551"/>
                  <a:pt x="56" y="551"/>
                  <a:pt x="56" y="551"/>
                </a:cubicBezTo>
                <a:cubicBezTo>
                  <a:pt x="551" y="551"/>
                  <a:pt x="551" y="551"/>
                  <a:pt x="551" y="551"/>
                </a:cubicBezTo>
                <a:lnTo>
                  <a:pt x="551" y="226"/>
                </a:lnTo>
                <a:close/>
                <a:moveTo>
                  <a:pt x="190" y="424"/>
                </a:moveTo>
                <a:lnTo>
                  <a:pt x="190" y="424"/>
                </a:lnTo>
                <a:cubicBezTo>
                  <a:pt x="190" y="417"/>
                  <a:pt x="197" y="410"/>
                  <a:pt x="205" y="410"/>
                </a:cubicBezTo>
                <a:cubicBezTo>
                  <a:pt x="212" y="403"/>
                  <a:pt x="219" y="396"/>
                  <a:pt x="226" y="396"/>
                </a:cubicBezTo>
                <a:cubicBezTo>
                  <a:pt x="233" y="389"/>
                  <a:pt x="233" y="389"/>
                  <a:pt x="240" y="382"/>
                </a:cubicBezTo>
                <a:cubicBezTo>
                  <a:pt x="240" y="382"/>
                  <a:pt x="247" y="382"/>
                  <a:pt x="247" y="375"/>
                </a:cubicBezTo>
                <a:cubicBezTo>
                  <a:pt x="254" y="375"/>
                  <a:pt x="254" y="367"/>
                  <a:pt x="261" y="367"/>
                </a:cubicBezTo>
                <a:cubicBezTo>
                  <a:pt x="261" y="360"/>
                  <a:pt x="261" y="353"/>
                  <a:pt x="261" y="353"/>
                </a:cubicBezTo>
                <a:cubicBezTo>
                  <a:pt x="261" y="339"/>
                  <a:pt x="261" y="339"/>
                  <a:pt x="254" y="332"/>
                </a:cubicBezTo>
                <a:cubicBezTo>
                  <a:pt x="254" y="325"/>
                  <a:pt x="247" y="325"/>
                  <a:pt x="240" y="325"/>
                </a:cubicBezTo>
                <a:cubicBezTo>
                  <a:pt x="233" y="325"/>
                  <a:pt x="226" y="325"/>
                  <a:pt x="226" y="325"/>
                </a:cubicBezTo>
                <a:cubicBezTo>
                  <a:pt x="219" y="332"/>
                  <a:pt x="219" y="332"/>
                  <a:pt x="219" y="339"/>
                </a:cubicBezTo>
                <a:cubicBezTo>
                  <a:pt x="212" y="339"/>
                  <a:pt x="212" y="346"/>
                  <a:pt x="212" y="353"/>
                </a:cubicBezTo>
                <a:lnTo>
                  <a:pt x="212" y="360"/>
                </a:lnTo>
                <a:cubicBezTo>
                  <a:pt x="176" y="360"/>
                  <a:pt x="176" y="360"/>
                  <a:pt x="176" y="360"/>
                </a:cubicBezTo>
                <a:cubicBezTo>
                  <a:pt x="176" y="353"/>
                  <a:pt x="176" y="346"/>
                  <a:pt x="183" y="339"/>
                </a:cubicBezTo>
                <a:cubicBezTo>
                  <a:pt x="183" y="325"/>
                  <a:pt x="183" y="318"/>
                  <a:pt x="190" y="311"/>
                </a:cubicBezTo>
                <a:cubicBezTo>
                  <a:pt x="197" y="311"/>
                  <a:pt x="205" y="304"/>
                  <a:pt x="212" y="297"/>
                </a:cubicBezTo>
                <a:cubicBezTo>
                  <a:pt x="219" y="297"/>
                  <a:pt x="226" y="297"/>
                  <a:pt x="240" y="297"/>
                </a:cubicBezTo>
                <a:cubicBezTo>
                  <a:pt x="247" y="297"/>
                  <a:pt x="254" y="297"/>
                  <a:pt x="261" y="297"/>
                </a:cubicBezTo>
                <a:cubicBezTo>
                  <a:pt x="268" y="304"/>
                  <a:pt x="275" y="304"/>
                  <a:pt x="282" y="311"/>
                </a:cubicBezTo>
                <a:cubicBezTo>
                  <a:pt x="282" y="311"/>
                  <a:pt x="290" y="318"/>
                  <a:pt x="290" y="325"/>
                </a:cubicBezTo>
                <a:cubicBezTo>
                  <a:pt x="297" y="332"/>
                  <a:pt x="297" y="339"/>
                  <a:pt x="297" y="346"/>
                </a:cubicBezTo>
                <a:cubicBezTo>
                  <a:pt x="297" y="353"/>
                  <a:pt x="297" y="367"/>
                  <a:pt x="297" y="367"/>
                </a:cubicBezTo>
                <a:cubicBezTo>
                  <a:pt x="290" y="375"/>
                  <a:pt x="290" y="382"/>
                  <a:pt x="282" y="389"/>
                </a:cubicBezTo>
                <a:cubicBezTo>
                  <a:pt x="275" y="389"/>
                  <a:pt x="275" y="396"/>
                  <a:pt x="268" y="403"/>
                </a:cubicBezTo>
                <a:cubicBezTo>
                  <a:pt x="261" y="403"/>
                  <a:pt x="254" y="410"/>
                  <a:pt x="247" y="410"/>
                </a:cubicBezTo>
                <a:cubicBezTo>
                  <a:pt x="240" y="417"/>
                  <a:pt x="240" y="417"/>
                  <a:pt x="233" y="424"/>
                </a:cubicBezTo>
                <a:cubicBezTo>
                  <a:pt x="226" y="431"/>
                  <a:pt x="219" y="431"/>
                  <a:pt x="219" y="438"/>
                </a:cubicBezTo>
                <a:cubicBezTo>
                  <a:pt x="297" y="438"/>
                  <a:pt x="297" y="438"/>
                  <a:pt x="297" y="438"/>
                </a:cubicBezTo>
                <a:cubicBezTo>
                  <a:pt x="297" y="467"/>
                  <a:pt x="297" y="467"/>
                  <a:pt x="297" y="467"/>
                </a:cubicBezTo>
                <a:cubicBezTo>
                  <a:pt x="169" y="467"/>
                  <a:pt x="169" y="467"/>
                  <a:pt x="169" y="467"/>
                </a:cubicBezTo>
                <a:cubicBezTo>
                  <a:pt x="169" y="460"/>
                  <a:pt x="176" y="452"/>
                  <a:pt x="176" y="445"/>
                </a:cubicBezTo>
                <a:cubicBezTo>
                  <a:pt x="176" y="438"/>
                  <a:pt x="183" y="431"/>
                  <a:pt x="190" y="424"/>
                </a:cubicBezTo>
                <a:close/>
                <a:moveTo>
                  <a:pt x="353" y="438"/>
                </a:moveTo>
                <a:lnTo>
                  <a:pt x="353" y="438"/>
                </a:lnTo>
                <a:cubicBezTo>
                  <a:pt x="360" y="445"/>
                  <a:pt x="360" y="445"/>
                  <a:pt x="374" y="445"/>
                </a:cubicBezTo>
                <a:cubicBezTo>
                  <a:pt x="374" y="445"/>
                  <a:pt x="381" y="445"/>
                  <a:pt x="381" y="438"/>
                </a:cubicBezTo>
                <a:cubicBezTo>
                  <a:pt x="388" y="438"/>
                  <a:pt x="388" y="438"/>
                  <a:pt x="395" y="431"/>
                </a:cubicBezTo>
                <a:lnTo>
                  <a:pt x="395" y="424"/>
                </a:lnTo>
                <a:cubicBezTo>
                  <a:pt x="403" y="417"/>
                  <a:pt x="403" y="417"/>
                  <a:pt x="403" y="410"/>
                </a:cubicBezTo>
                <a:cubicBezTo>
                  <a:pt x="403" y="410"/>
                  <a:pt x="403" y="403"/>
                  <a:pt x="395" y="396"/>
                </a:cubicBezTo>
                <a:lnTo>
                  <a:pt x="395" y="389"/>
                </a:lnTo>
                <a:cubicBezTo>
                  <a:pt x="388" y="389"/>
                  <a:pt x="388" y="382"/>
                  <a:pt x="381" y="382"/>
                </a:cubicBezTo>
                <a:lnTo>
                  <a:pt x="374" y="382"/>
                </a:lnTo>
                <a:cubicBezTo>
                  <a:pt x="367" y="382"/>
                  <a:pt x="360" y="382"/>
                  <a:pt x="353" y="382"/>
                </a:cubicBezTo>
                <a:cubicBezTo>
                  <a:pt x="353" y="382"/>
                  <a:pt x="346" y="389"/>
                  <a:pt x="346" y="396"/>
                </a:cubicBezTo>
                <a:cubicBezTo>
                  <a:pt x="311" y="396"/>
                  <a:pt x="311" y="396"/>
                  <a:pt x="311" y="396"/>
                </a:cubicBezTo>
                <a:cubicBezTo>
                  <a:pt x="332" y="297"/>
                  <a:pt x="332" y="297"/>
                  <a:pt x="332" y="297"/>
                </a:cubicBezTo>
                <a:cubicBezTo>
                  <a:pt x="424" y="297"/>
                  <a:pt x="424" y="297"/>
                  <a:pt x="424" y="297"/>
                </a:cubicBezTo>
                <a:cubicBezTo>
                  <a:pt x="424" y="325"/>
                  <a:pt x="424" y="325"/>
                  <a:pt x="424" y="325"/>
                </a:cubicBezTo>
                <a:cubicBezTo>
                  <a:pt x="353" y="325"/>
                  <a:pt x="353" y="325"/>
                  <a:pt x="353" y="325"/>
                </a:cubicBezTo>
                <a:cubicBezTo>
                  <a:pt x="346" y="367"/>
                  <a:pt x="346" y="367"/>
                  <a:pt x="346" y="367"/>
                </a:cubicBezTo>
                <a:cubicBezTo>
                  <a:pt x="353" y="360"/>
                  <a:pt x="360" y="360"/>
                  <a:pt x="367" y="353"/>
                </a:cubicBezTo>
                <a:cubicBezTo>
                  <a:pt x="367" y="353"/>
                  <a:pt x="374" y="353"/>
                  <a:pt x="381" y="353"/>
                </a:cubicBezTo>
                <a:cubicBezTo>
                  <a:pt x="388" y="353"/>
                  <a:pt x="395" y="353"/>
                  <a:pt x="403" y="360"/>
                </a:cubicBezTo>
                <a:cubicBezTo>
                  <a:pt x="410" y="360"/>
                  <a:pt x="417" y="367"/>
                  <a:pt x="424" y="367"/>
                </a:cubicBezTo>
                <a:cubicBezTo>
                  <a:pt x="424" y="375"/>
                  <a:pt x="431" y="382"/>
                  <a:pt x="431" y="389"/>
                </a:cubicBezTo>
                <a:cubicBezTo>
                  <a:pt x="438" y="396"/>
                  <a:pt x="438" y="403"/>
                  <a:pt x="438" y="410"/>
                </a:cubicBezTo>
                <a:cubicBezTo>
                  <a:pt x="438" y="417"/>
                  <a:pt x="431" y="431"/>
                  <a:pt x="431" y="438"/>
                </a:cubicBezTo>
                <a:cubicBezTo>
                  <a:pt x="424" y="445"/>
                  <a:pt x="424" y="452"/>
                  <a:pt x="417" y="452"/>
                </a:cubicBezTo>
                <a:cubicBezTo>
                  <a:pt x="410" y="460"/>
                  <a:pt x="403" y="467"/>
                  <a:pt x="395" y="467"/>
                </a:cubicBezTo>
                <a:cubicBezTo>
                  <a:pt x="388" y="474"/>
                  <a:pt x="381" y="474"/>
                  <a:pt x="374" y="474"/>
                </a:cubicBezTo>
                <a:cubicBezTo>
                  <a:pt x="360" y="474"/>
                  <a:pt x="353" y="474"/>
                  <a:pt x="346" y="467"/>
                </a:cubicBezTo>
                <a:cubicBezTo>
                  <a:pt x="339" y="467"/>
                  <a:pt x="332" y="467"/>
                  <a:pt x="325" y="460"/>
                </a:cubicBezTo>
                <a:cubicBezTo>
                  <a:pt x="325" y="452"/>
                  <a:pt x="318" y="452"/>
                  <a:pt x="311" y="445"/>
                </a:cubicBezTo>
                <a:cubicBezTo>
                  <a:pt x="311" y="438"/>
                  <a:pt x="311" y="424"/>
                  <a:pt x="311" y="417"/>
                </a:cubicBezTo>
                <a:cubicBezTo>
                  <a:pt x="346" y="417"/>
                  <a:pt x="346" y="417"/>
                  <a:pt x="346" y="417"/>
                </a:cubicBezTo>
                <a:cubicBezTo>
                  <a:pt x="346" y="424"/>
                  <a:pt x="346" y="431"/>
                  <a:pt x="353" y="438"/>
                </a:cubicBezTo>
                <a:close/>
                <a:moveTo>
                  <a:pt x="452" y="134"/>
                </a:moveTo>
                <a:lnTo>
                  <a:pt x="452" y="134"/>
                </a:lnTo>
                <a:cubicBezTo>
                  <a:pt x="438" y="134"/>
                  <a:pt x="424" y="120"/>
                  <a:pt x="424" y="106"/>
                </a:cubicBezTo>
                <a:cubicBezTo>
                  <a:pt x="424" y="28"/>
                  <a:pt x="424" y="28"/>
                  <a:pt x="424" y="28"/>
                </a:cubicBezTo>
                <a:cubicBezTo>
                  <a:pt x="424" y="14"/>
                  <a:pt x="438" y="0"/>
                  <a:pt x="452" y="0"/>
                </a:cubicBezTo>
                <a:cubicBezTo>
                  <a:pt x="473" y="0"/>
                  <a:pt x="480" y="14"/>
                  <a:pt x="480" y="28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80" y="120"/>
                  <a:pt x="473" y="134"/>
                  <a:pt x="452" y="134"/>
                </a:cubicBezTo>
                <a:close/>
                <a:moveTo>
                  <a:pt x="155" y="134"/>
                </a:moveTo>
                <a:lnTo>
                  <a:pt x="155" y="134"/>
                </a:lnTo>
                <a:cubicBezTo>
                  <a:pt x="134" y="134"/>
                  <a:pt x="127" y="120"/>
                  <a:pt x="127" y="106"/>
                </a:cubicBezTo>
                <a:cubicBezTo>
                  <a:pt x="127" y="28"/>
                  <a:pt x="127" y="28"/>
                  <a:pt x="127" y="28"/>
                </a:cubicBezTo>
                <a:cubicBezTo>
                  <a:pt x="127" y="14"/>
                  <a:pt x="134" y="0"/>
                  <a:pt x="155" y="0"/>
                </a:cubicBezTo>
                <a:cubicBezTo>
                  <a:pt x="169" y="0"/>
                  <a:pt x="183" y="14"/>
                  <a:pt x="183" y="28"/>
                </a:cubicBezTo>
                <a:cubicBezTo>
                  <a:pt x="183" y="106"/>
                  <a:pt x="183" y="106"/>
                  <a:pt x="183" y="106"/>
                </a:cubicBezTo>
                <a:cubicBezTo>
                  <a:pt x="183" y="120"/>
                  <a:pt x="169" y="134"/>
                  <a:pt x="155" y="134"/>
                </a:cubicBezTo>
                <a:close/>
              </a:path>
            </a:pathLst>
          </a:custGeom>
          <a:solidFill>
            <a:srgbClr val="D8DAE8"/>
          </a:solidFill>
          <a:ln>
            <a:noFill/>
          </a:ln>
          <a:ex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Freeform 283"/>
          <p:cNvSpPr>
            <a:spLocks noChangeArrowheads="1"/>
          </p:cNvSpPr>
          <p:nvPr/>
        </p:nvSpPr>
        <p:spPr bwMode="auto">
          <a:xfrm>
            <a:off x="396038" y="4864444"/>
            <a:ext cx="422111" cy="422138"/>
          </a:xfrm>
          <a:custGeom>
            <a:avLst/>
            <a:gdLst>
              <a:gd name="T0" fmla="*/ 1989 w 1999"/>
              <a:gd name="T1" fmla="*/ 933 h 1999"/>
              <a:gd name="T2" fmla="*/ 1065 w 1999"/>
              <a:gd name="T3" fmla="*/ 0 h 1999"/>
              <a:gd name="T4" fmla="*/ 933 w 1999"/>
              <a:gd name="T5" fmla="*/ 0 h 1999"/>
              <a:gd name="T6" fmla="*/ 0 w 1999"/>
              <a:gd name="T7" fmla="*/ 933 h 1999"/>
              <a:gd name="T8" fmla="*/ 9 w 1999"/>
              <a:gd name="T9" fmla="*/ 1065 h 1999"/>
              <a:gd name="T10" fmla="*/ 933 w 1999"/>
              <a:gd name="T11" fmla="*/ 1998 h 1999"/>
              <a:gd name="T12" fmla="*/ 1065 w 1999"/>
              <a:gd name="T13" fmla="*/ 1989 h 1999"/>
              <a:gd name="T14" fmla="*/ 1998 w 1999"/>
              <a:gd name="T15" fmla="*/ 1065 h 1999"/>
              <a:gd name="T16" fmla="*/ 1989 w 1999"/>
              <a:gd name="T17" fmla="*/ 933 h 1999"/>
              <a:gd name="T18" fmla="*/ 628 w 1999"/>
              <a:gd name="T19" fmla="*/ 217 h 1999"/>
              <a:gd name="T20" fmla="*/ 271 w 1999"/>
              <a:gd name="T21" fmla="*/ 532 h 1999"/>
              <a:gd name="T22" fmla="*/ 201 w 1999"/>
              <a:gd name="T23" fmla="*/ 663 h 1999"/>
              <a:gd name="T24" fmla="*/ 436 w 1999"/>
              <a:gd name="T25" fmla="*/ 663 h 1999"/>
              <a:gd name="T26" fmla="*/ 139 w 1999"/>
              <a:gd name="T27" fmla="*/ 933 h 1999"/>
              <a:gd name="T28" fmla="*/ 139 w 1999"/>
              <a:gd name="T29" fmla="*/ 1065 h 1999"/>
              <a:gd name="T30" fmla="*/ 401 w 1999"/>
              <a:gd name="T31" fmla="*/ 1065 h 1999"/>
              <a:gd name="T32" fmla="*/ 201 w 1999"/>
              <a:gd name="T33" fmla="*/ 1325 h 1999"/>
              <a:gd name="T34" fmla="*/ 271 w 1999"/>
              <a:gd name="T35" fmla="*/ 1465 h 1999"/>
              <a:gd name="T36" fmla="*/ 471 w 1999"/>
              <a:gd name="T37" fmla="*/ 1465 h 1999"/>
              <a:gd name="T38" fmla="*/ 271 w 1999"/>
              <a:gd name="T39" fmla="*/ 1465 h 1999"/>
              <a:gd name="T40" fmla="*/ 933 w 1999"/>
              <a:gd name="T41" fmla="*/ 1849 h 1999"/>
              <a:gd name="T42" fmla="*/ 933 w 1999"/>
              <a:gd name="T43" fmla="*/ 1465 h 1999"/>
              <a:gd name="T44" fmla="*/ 933 w 1999"/>
              <a:gd name="T45" fmla="*/ 1325 h 1999"/>
              <a:gd name="T46" fmla="*/ 568 w 1999"/>
              <a:gd name="T47" fmla="*/ 1325 h 1999"/>
              <a:gd name="T48" fmla="*/ 933 w 1999"/>
              <a:gd name="T49" fmla="*/ 1065 h 1999"/>
              <a:gd name="T50" fmla="*/ 933 w 1999"/>
              <a:gd name="T51" fmla="*/ 933 h 1999"/>
              <a:gd name="T52" fmla="*/ 533 w 1999"/>
              <a:gd name="T53" fmla="*/ 933 h 1999"/>
              <a:gd name="T54" fmla="*/ 933 w 1999"/>
              <a:gd name="T55" fmla="*/ 663 h 1999"/>
              <a:gd name="T56" fmla="*/ 933 w 1999"/>
              <a:gd name="T57" fmla="*/ 532 h 1999"/>
              <a:gd name="T58" fmla="*/ 611 w 1999"/>
              <a:gd name="T59" fmla="*/ 532 h 1999"/>
              <a:gd name="T60" fmla="*/ 933 w 1999"/>
              <a:gd name="T61" fmla="*/ 532 h 1999"/>
              <a:gd name="T62" fmla="*/ 1728 w 1999"/>
              <a:gd name="T63" fmla="*/ 532 h 1999"/>
              <a:gd name="T64" fmla="*/ 1370 w 1999"/>
              <a:gd name="T65" fmla="*/ 217 h 1999"/>
              <a:gd name="T66" fmla="*/ 1065 w 1999"/>
              <a:gd name="T67" fmla="*/ 139 h 1999"/>
              <a:gd name="T68" fmla="*/ 1387 w 1999"/>
              <a:gd name="T69" fmla="*/ 532 h 1999"/>
              <a:gd name="T70" fmla="*/ 1065 w 1999"/>
              <a:gd name="T71" fmla="*/ 139 h 1999"/>
              <a:gd name="T72" fmla="*/ 1065 w 1999"/>
              <a:gd name="T73" fmla="*/ 663 h 1999"/>
              <a:gd name="T74" fmla="*/ 1466 w 1999"/>
              <a:gd name="T75" fmla="*/ 933 h 1999"/>
              <a:gd name="T76" fmla="*/ 1065 w 1999"/>
              <a:gd name="T77" fmla="*/ 663 h 1999"/>
              <a:gd name="T78" fmla="*/ 1065 w 1999"/>
              <a:gd name="T79" fmla="*/ 1065 h 1999"/>
              <a:gd name="T80" fmla="*/ 1430 w 1999"/>
              <a:gd name="T81" fmla="*/ 1325 h 1999"/>
              <a:gd name="T82" fmla="*/ 1065 w 1999"/>
              <a:gd name="T83" fmla="*/ 1065 h 1999"/>
              <a:gd name="T84" fmla="*/ 1065 w 1999"/>
              <a:gd name="T85" fmla="*/ 1849 h 1999"/>
              <a:gd name="T86" fmla="*/ 1387 w 1999"/>
              <a:gd name="T87" fmla="*/ 1465 h 1999"/>
              <a:gd name="T88" fmla="*/ 1370 w 1999"/>
              <a:gd name="T89" fmla="*/ 1779 h 1999"/>
              <a:gd name="T90" fmla="*/ 1527 w 1999"/>
              <a:gd name="T91" fmla="*/ 1465 h 1999"/>
              <a:gd name="T92" fmla="*/ 1370 w 1999"/>
              <a:gd name="T93" fmla="*/ 1779 h 1999"/>
              <a:gd name="T94" fmla="*/ 1798 w 1999"/>
              <a:gd name="T95" fmla="*/ 1325 h 1999"/>
              <a:gd name="T96" fmla="*/ 1596 w 1999"/>
              <a:gd name="T97" fmla="*/ 1065 h 1999"/>
              <a:gd name="T98" fmla="*/ 1798 w 1999"/>
              <a:gd name="T99" fmla="*/ 1325 h 1999"/>
              <a:gd name="T100" fmla="*/ 1596 w 1999"/>
              <a:gd name="T101" fmla="*/ 933 h 1999"/>
              <a:gd name="T102" fmla="*/ 1798 w 1999"/>
              <a:gd name="T103" fmla="*/ 663 h 1999"/>
              <a:gd name="T104" fmla="*/ 1596 w 1999"/>
              <a:gd name="T105" fmla="*/ 933 h 1999"/>
              <a:gd name="T106" fmla="*/ 1596 w 1999"/>
              <a:gd name="T107" fmla="*/ 933 h 1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99" h="1999">
                <a:moveTo>
                  <a:pt x="1989" y="933"/>
                </a:moveTo>
                <a:lnTo>
                  <a:pt x="1989" y="933"/>
                </a:lnTo>
                <a:cubicBezTo>
                  <a:pt x="1963" y="436"/>
                  <a:pt x="1561" y="35"/>
                  <a:pt x="1065" y="0"/>
                </a:cubicBezTo>
                <a:lnTo>
                  <a:pt x="1065" y="0"/>
                </a:lnTo>
                <a:cubicBezTo>
                  <a:pt x="933" y="0"/>
                  <a:pt x="933" y="0"/>
                  <a:pt x="933" y="0"/>
                </a:cubicBezTo>
                <a:lnTo>
                  <a:pt x="933" y="0"/>
                </a:lnTo>
                <a:cubicBezTo>
                  <a:pt x="436" y="35"/>
                  <a:pt x="36" y="436"/>
                  <a:pt x="9" y="933"/>
                </a:cubicBezTo>
                <a:cubicBezTo>
                  <a:pt x="0" y="933"/>
                  <a:pt x="0" y="933"/>
                  <a:pt x="0" y="933"/>
                </a:cubicBezTo>
                <a:cubicBezTo>
                  <a:pt x="0" y="1065"/>
                  <a:pt x="0" y="1065"/>
                  <a:pt x="0" y="1065"/>
                </a:cubicBezTo>
                <a:cubicBezTo>
                  <a:pt x="9" y="1065"/>
                  <a:pt x="9" y="1065"/>
                  <a:pt x="9" y="1065"/>
                </a:cubicBezTo>
                <a:cubicBezTo>
                  <a:pt x="36" y="1560"/>
                  <a:pt x="436" y="1962"/>
                  <a:pt x="933" y="1989"/>
                </a:cubicBezTo>
                <a:cubicBezTo>
                  <a:pt x="933" y="1998"/>
                  <a:pt x="933" y="1998"/>
                  <a:pt x="933" y="1998"/>
                </a:cubicBezTo>
                <a:cubicBezTo>
                  <a:pt x="1065" y="1998"/>
                  <a:pt x="1065" y="1998"/>
                  <a:pt x="1065" y="1998"/>
                </a:cubicBezTo>
                <a:cubicBezTo>
                  <a:pt x="1065" y="1989"/>
                  <a:pt x="1065" y="1989"/>
                  <a:pt x="1065" y="1989"/>
                </a:cubicBezTo>
                <a:cubicBezTo>
                  <a:pt x="1561" y="1962"/>
                  <a:pt x="1963" y="1560"/>
                  <a:pt x="1989" y="1065"/>
                </a:cubicBezTo>
                <a:cubicBezTo>
                  <a:pt x="1998" y="1065"/>
                  <a:pt x="1998" y="1065"/>
                  <a:pt x="1998" y="1065"/>
                </a:cubicBezTo>
                <a:cubicBezTo>
                  <a:pt x="1998" y="933"/>
                  <a:pt x="1998" y="933"/>
                  <a:pt x="1998" y="933"/>
                </a:cubicBezTo>
                <a:lnTo>
                  <a:pt x="1989" y="933"/>
                </a:lnTo>
                <a:close/>
                <a:moveTo>
                  <a:pt x="628" y="217"/>
                </a:moveTo>
                <a:lnTo>
                  <a:pt x="628" y="217"/>
                </a:lnTo>
                <a:cubicBezTo>
                  <a:pt x="568" y="306"/>
                  <a:pt x="506" y="409"/>
                  <a:pt x="471" y="532"/>
                </a:cubicBezTo>
                <a:cubicBezTo>
                  <a:pt x="271" y="532"/>
                  <a:pt x="271" y="532"/>
                  <a:pt x="271" y="532"/>
                </a:cubicBezTo>
                <a:cubicBezTo>
                  <a:pt x="358" y="401"/>
                  <a:pt x="479" y="287"/>
                  <a:pt x="628" y="217"/>
                </a:cubicBezTo>
                <a:close/>
                <a:moveTo>
                  <a:pt x="201" y="663"/>
                </a:moveTo>
                <a:lnTo>
                  <a:pt x="201" y="663"/>
                </a:lnTo>
                <a:cubicBezTo>
                  <a:pt x="436" y="663"/>
                  <a:pt x="436" y="663"/>
                  <a:pt x="436" y="663"/>
                </a:cubicBezTo>
                <a:cubicBezTo>
                  <a:pt x="419" y="749"/>
                  <a:pt x="409" y="838"/>
                  <a:pt x="401" y="933"/>
                </a:cubicBezTo>
                <a:cubicBezTo>
                  <a:pt x="139" y="933"/>
                  <a:pt x="139" y="933"/>
                  <a:pt x="139" y="933"/>
                </a:cubicBezTo>
                <a:cubicBezTo>
                  <a:pt x="149" y="838"/>
                  <a:pt x="166" y="749"/>
                  <a:pt x="201" y="663"/>
                </a:cubicBezTo>
                <a:close/>
                <a:moveTo>
                  <a:pt x="139" y="1065"/>
                </a:moveTo>
                <a:lnTo>
                  <a:pt x="139" y="1065"/>
                </a:lnTo>
                <a:cubicBezTo>
                  <a:pt x="401" y="1065"/>
                  <a:pt x="401" y="1065"/>
                  <a:pt x="401" y="1065"/>
                </a:cubicBezTo>
                <a:cubicBezTo>
                  <a:pt x="409" y="1160"/>
                  <a:pt x="419" y="1247"/>
                  <a:pt x="436" y="1325"/>
                </a:cubicBezTo>
                <a:cubicBezTo>
                  <a:pt x="201" y="1325"/>
                  <a:pt x="201" y="1325"/>
                  <a:pt x="201" y="1325"/>
                </a:cubicBezTo>
                <a:cubicBezTo>
                  <a:pt x="166" y="1247"/>
                  <a:pt x="149" y="1160"/>
                  <a:pt x="139" y="1065"/>
                </a:cubicBezTo>
                <a:close/>
                <a:moveTo>
                  <a:pt x="271" y="1465"/>
                </a:moveTo>
                <a:lnTo>
                  <a:pt x="271" y="1465"/>
                </a:lnTo>
                <a:cubicBezTo>
                  <a:pt x="471" y="1465"/>
                  <a:pt x="471" y="1465"/>
                  <a:pt x="471" y="1465"/>
                </a:cubicBezTo>
                <a:cubicBezTo>
                  <a:pt x="506" y="1587"/>
                  <a:pt x="558" y="1692"/>
                  <a:pt x="628" y="1779"/>
                </a:cubicBezTo>
                <a:cubicBezTo>
                  <a:pt x="479" y="1709"/>
                  <a:pt x="358" y="1595"/>
                  <a:pt x="271" y="1465"/>
                </a:cubicBezTo>
                <a:close/>
                <a:moveTo>
                  <a:pt x="933" y="1849"/>
                </a:moveTo>
                <a:lnTo>
                  <a:pt x="933" y="1849"/>
                </a:lnTo>
                <a:cubicBezTo>
                  <a:pt x="793" y="1814"/>
                  <a:pt x="680" y="1665"/>
                  <a:pt x="611" y="1465"/>
                </a:cubicBezTo>
                <a:cubicBezTo>
                  <a:pt x="933" y="1465"/>
                  <a:pt x="933" y="1465"/>
                  <a:pt x="933" y="1465"/>
                </a:cubicBezTo>
                <a:lnTo>
                  <a:pt x="933" y="1849"/>
                </a:lnTo>
                <a:close/>
                <a:moveTo>
                  <a:pt x="933" y="1325"/>
                </a:moveTo>
                <a:lnTo>
                  <a:pt x="933" y="1325"/>
                </a:lnTo>
                <a:cubicBezTo>
                  <a:pt x="568" y="1325"/>
                  <a:pt x="568" y="1325"/>
                  <a:pt x="568" y="1325"/>
                </a:cubicBezTo>
                <a:cubicBezTo>
                  <a:pt x="549" y="1247"/>
                  <a:pt x="541" y="1160"/>
                  <a:pt x="533" y="1065"/>
                </a:cubicBezTo>
                <a:cubicBezTo>
                  <a:pt x="933" y="1065"/>
                  <a:pt x="933" y="1065"/>
                  <a:pt x="933" y="1065"/>
                </a:cubicBezTo>
                <a:lnTo>
                  <a:pt x="933" y="1325"/>
                </a:lnTo>
                <a:close/>
                <a:moveTo>
                  <a:pt x="933" y="933"/>
                </a:moveTo>
                <a:lnTo>
                  <a:pt x="933" y="933"/>
                </a:lnTo>
                <a:cubicBezTo>
                  <a:pt x="533" y="933"/>
                  <a:pt x="533" y="933"/>
                  <a:pt x="533" y="933"/>
                </a:cubicBezTo>
                <a:cubicBezTo>
                  <a:pt x="541" y="838"/>
                  <a:pt x="549" y="749"/>
                  <a:pt x="568" y="663"/>
                </a:cubicBezTo>
                <a:cubicBezTo>
                  <a:pt x="933" y="663"/>
                  <a:pt x="933" y="663"/>
                  <a:pt x="933" y="663"/>
                </a:cubicBezTo>
                <a:lnTo>
                  <a:pt x="933" y="933"/>
                </a:lnTo>
                <a:close/>
                <a:moveTo>
                  <a:pt x="933" y="532"/>
                </a:moveTo>
                <a:lnTo>
                  <a:pt x="933" y="532"/>
                </a:lnTo>
                <a:cubicBezTo>
                  <a:pt x="611" y="532"/>
                  <a:pt x="611" y="532"/>
                  <a:pt x="611" y="532"/>
                </a:cubicBezTo>
                <a:cubicBezTo>
                  <a:pt x="680" y="322"/>
                  <a:pt x="793" y="184"/>
                  <a:pt x="933" y="139"/>
                </a:cubicBezTo>
                <a:lnTo>
                  <a:pt x="933" y="532"/>
                </a:lnTo>
                <a:close/>
                <a:moveTo>
                  <a:pt x="1728" y="532"/>
                </a:moveTo>
                <a:lnTo>
                  <a:pt x="1728" y="532"/>
                </a:lnTo>
                <a:cubicBezTo>
                  <a:pt x="1527" y="532"/>
                  <a:pt x="1527" y="532"/>
                  <a:pt x="1527" y="532"/>
                </a:cubicBezTo>
                <a:cubicBezTo>
                  <a:pt x="1492" y="409"/>
                  <a:pt x="1439" y="306"/>
                  <a:pt x="1370" y="217"/>
                </a:cubicBezTo>
                <a:cubicBezTo>
                  <a:pt x="1517" y="287"/>
                  <a:pt x="1641" y="401"/>
                  <a:pt x="1728" y="532"/>
                </a:cubicBezTo>
                <a:close/>
                <a:moveTo>
                  <a:pt x="1065" y="139"/>
                </a:moveTo>
                <a:lnTo>
                  <a:pt x="1065" y="139"/>
                </a:lnTo>
                <a:cubicBezTo>
                  <a:pt x="1204" y="184"/>
                  <a:pt x="1317" y="322"/>
                  <a:pt x="1387" y="532"/>
                </a:cubicBezTo>
                <a:cubicBezTo>
                  <a:pt x="1065" y="532"/>
                  <a:pt x="1065" y="532"/>
                  <a:pt x="1065" y="532"/>
                </a:cubicBezTo>
                <a:lnTo>
                  <a:pt x="1065" y="139"/>
                </a:lnTo>
                <a:close/>
                <a:moveTo>
                  <a:pt x="1065" y="663"/>
                </a:moveTo>
                <a:lnTo>
                  <a:pt x="1065" y="663"/>
                </a:lnTo>
                <a:cubicBezTo>
                  <a:pt x="1430" y="663"/>
                  <a:pt x="1430" y="663"/>
                  <a:pt x="1430" y="663"/>
                </a:cubicBezTo>
                <a:cubicBezTo>
                  <a:pt x="1449" y="749"/>
                  <a:pt x="1457" y="838"/>
                  <a:pt x="1466" y="933"/>
                </a:cubicBezTo>
                <a:cubicBezTo>
                  <a:pt x="1065" y="933"/>
                  <a:pt x="1065" y="933"/>
                  <a:pt x="1065" y="933"/>
                </a:cubicBezTo>
                <a:lnTo>
                  <a:pt x="1065" y="663"/>
                </a:lnTo>
                <a:close/>
                <a:moveTo>
                  <a:pt x="1065" y="1065"/>
                </a:moveTo>
                <a:lnTo>
                  <a:pt x="1065" y="1065"/>
                </a:lnTo>
                <a:cubicBezTo>
                  <a:pt x="1466" y="1065"/>
                  <a:pt x="1466" y="1065"/>
                  <a:pt x="1466" y="1065"/>
                </a:cubicBezTo>
                <a:cubicBezTo>
                  <a:pt x="1457" y="1160"/>
                  <a:pt x="1449" y="1247"/>
                  <a:pt x="1430" y="1325"/>
                </a:cubicBezTo>
                <a:cubicBezTo>
                  <a:pt x="1065" y="1325"/>
                  <a:pt x="1065" y="1325"/>
                  <a:pt x="1065" y="1325"/>
                </a:cubicBezTo>
                <a:lnTo>
                  <a:pt x="1065" y="1065"/>
                </a:lnTo>
                <a:close/>
                <a:moveTo>
                  <a:pt x="1065" y="1849"/>
                </a:moveTo>
                <a:lnTo>
                  <a:pt x="1065" y="1849"/>
                </a:lnTo>
                <a:cubicBezTo>
                  <a:pt x="1065" y="1465"/>
                  <a:pt x="1065" y="1465"/>
                  <a:pt x="1065" y="1465"/>
                </a:cubicBezTo>
                <a:cubicBezTo>
                  <a:pt x="1387" y="1465"/>
                  <a:pt x="1387" y="1465"/>
                  <a:pt x="1387" y="1465"/>
                </a:cubicBezTo>
                <a:cubicBezTo>
                  <a:pt x="1317" y="1665"/>
                  <a:pt x="1204" y="1814"/>
                  <a:pt x="1065" y="1849"/>
                </a:cubicBezTo>
                <a:close/>
                <a:moveTo>
                  <a:pt x="1370" y="1779"/>
                </a:moveTo>
                <a:lnTo>
                  <a:pt x="1370" y="1779"/>
                </a:lnTo>
                <a:cubicBezTo>
                  <a:pt x="1439" y="1692"/>
                  <a:pt x="1492" y="1587"/>
                  <a:pt x="1527" y="1465"/>
                </a:cubicBezTo>
                <a:cubicBezTo>
                  <a:pt x="1728" y="1465"/>
                  <a:pt x="1728" y="1465"/>
                  <a:pt x="1728" y="1465"/>
                </a:cubicBezTo>
                <a:cubicBezTo>
                  <a:pt x="1641" y="1595"/>
                  <a:pt x="1517" y="1709"/>
                  <a:pt x="1370" y="1779"/>
                </a:cubicBezTo>
                <a:close/>
                <a:moveTo>
                  <a:pt x="1798" y="1325"/>
                </a:moveTo>
                <a:lnTo>
                  <a:pt x="1798" y="1325"/>
                </a:lnTo>
                <a:cubicBezTo>
                  <a:pt x="1561" y="1325"/>
                  <a:pt x="1561" y="1325"/>
                  <a:pt x="1561" y="1325"/>
                </a:cubicBezTo>
                <a:cubicBezTo>
                  <a:pt x="1579" y="1247"/>
                  <a:pt x="1587" y="1160"/>
                  <a:pt x="1596" y="1065"/>
                </a:cubicBezTo>
                <a:cubicBezTo>
                  <a:pt x="1858" y="1065"/>
                  <a:pt x="1858" y="1065"/>
                  <a:pt x="1858" y="1065"/>
                </a:cubicBezTo>
                <a:cubicBezTo>
                  <a:pt x="1849" y="1160"/>
                  <a:pt x="1833" y="1247"/>
                  <a:pt x="1798" y="1325"/>
                </a:cubicBezTo>
                <a:close/>
                <a:moveTo>
                  <a:pt x="1596" y="933"/>
                </a:moveTo>
                <a:lnTo>
                  <a:pt x="1596" y="933"/>
                </a:lnTo>
                <a:cubicBezTo>
                  <a:pt x="1587" y="838"/>
                  <a:pt x="1579" y="749"/>
                  <a:pt x="1561" y="663"/>
                </a:cubicBezTo>
                <a:cubicBezTo>
                  <a:pt x="1798" y="663"/>
                  <a:pt x="1798" y="663"/>
                  <a:pt x="1798" y="663"/>
                </a:cubicBezTo>
                <a:cubicBezTo>
                  <a:pt x="1833" y="749"/>
                  <a:pt x="1849" y="838"/>
                  <a:pt x="1858" y="933"/>
                </a:cubicBezTo>
                <a:lnTo>
                  <a:pt x="1596" y="933"/>
                </a:lnTo>
                <a:close/>
                <a:moveTo>
                  <a:pt x="1596" y="933"/>
                </a:moveTo>
                <a:lnTo>
                  <a:pt x="1596" y="933"/>
                </a:lnTo>
                <a:close/>
              </a:path>
            </a:pathLst>
          </a:custGeom>
          <a:solidFill>
            <a:srgbClr val="ADB3BE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60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3" name="Freeform 73"/>
          <p:cNvSpPr>
            <a:spLocks noChangeArrowheads="1"/>
          </p:cNvSpPr>
          <p:nvPr/>
        </p:nvSpPr>
        <p:spPr bwMode="auto">
          <a:xfrm>
            <a:off x="3878656" y="4935837"/>
            <a:ext cx="383246" cy="383347"/>
          </a:xfrm>
          <a:custGeom>
            <a:avLst/>
            <a:gdLst>
              <a:gd name="T0" fmla="*/ 207010 w 602"/>
              <a:gd name="T1" fmla="*/ 217127 h 602"/>
              <a:gd name="T2" fmla="*/ 207010 w 602"/>
              <a:gd name="T3" fmla="*/ 217127 h 602"/>
              <a:gd name="T4" fmla="*/ 10116 w 602"/>
              <a:gd name="T5" fmla="*/ 217127 h 602"/>
              <a:gd name="T6" fmla="*/ 0 w 602"/>
              <a:gd name="T7" fmla="*/ 206650 h 602"/>
              <a:gd name="T8" fmla="*/ 0 w 602"/>
              <a:gd name="T9" fmla="*/ 10116 h 602"/>
              <a:gd name="T10" fmla="*/ 10116 w 602"/>
              <a:gd name="T11" fmla="*/ 0 h 602"/>
              <a:gd name="T12" fmla="*/ 207010 w 602"/>
              <a:gd name="T13" fmla="*/ 0 h 602"/>
              <a:gd name="T14" fmla="*/ 217126 w 602"/>
              <a:gd name="T15" fmla="*/ 10116 h 602"/>
              <a:gd name="T16" fmla="*/ 217126 w 602"/>
              <a:gd name="T17" fmla="*/ 206650 h 602"/>
              <a:gd name="T18" fmla="*/ 207010 w 602"/>
              <a:gd name="T19" fmla="*/ 217127 h 602"/>
              <a:gd name="T20" fmla="*/ 196533 w 602"/>
              <a:gd name="T21" fmla="*/ 20231 h 602"/>
              <a:gd name="T22" fmla="*/ 196533 w 602"/>
              <a:gd name="T23" fmla="*/ 20231 h 602"/>
              <a:gd name="T24" fmla="*/ 20593 w 602"/>
              <a:gd name="T25" fmla="*/ 20231 h 602"/>
              <a:gd name="T26" fmla="*/ 20593 w 602"/>
              <a:gd name="T27" fmla="*/ 196534 h 602"/>
              <a:gd name="T28" fmla="*/ 196533 w 602"/>
              <a:gd name="T29" fmla="*/ 196534 h 602"/>
              <a:gd name="T30" fmla="*/ 196533 w 602"/>
              <a:gd name="T31" fmla="*/ 20231 h 602"/>
              <a:gd name="T32" fmla="*/ 40824 w 602"/>
              <a:gd name="T33" fmla="*/ 145594 h 602"/>
              <a:gd name="T34" fmla="*/ 40824 w 602"/>
              <a:gd name="T35" fmla="*/ 145594 h 602"/>
              <a:gd name="T36" fmla="*/ 61417 w 602"/>
              <a:gd name="T37" fmla="*/ 145594 h 602"/>
              <a:gd name="T38" fmla="*/ 71532 w 602"/>
              <a:gd name="T39" fmla="*/ 155710 h 602"/>
              <a:gd name="T40" fmla="*/ 71532 w 602"/>
              <a:gd name="T41" fmla="*/ 175941 h 602"/>
              <a:gd name="T42" fmla="*/ 61417 w 602"/>
              <a:gd name="T43" fmla="*/ 186418 h 602"/>
              <a:gd name="T44" fmla="*/ 40824 w 602"/>
              <a:gd name="T45" fmla="*/ 186418 h 602"/>
              <a:gd name="T46" fmla="*/ 30708 w 602"/>
              <a:gd name="T47" fmla="*/ 175941 h 602"/>
              <a:gd name="T48" fmla="*/ 30708 w 602"/>
              <a:gd name="T49" fmla="*/ 155710 h 602"/>
              <a:gd name="T50" fmla="*/ 40824 w 602"/>
              <a:gd name="T51" fmla="*/ 145594 h 602"/>
              <a:gd name="T52" fmla="*/ 97183 w 602"/>
              <a:gd name="T53" fmla="*/ 53469 h 602"/>
              <a:gd name="T54" fmla="*/ 97183 w 602"/>
              <a:gd name="T55" fmla="*/ 53469 h 602"/>
              <a:gd name="T56" fmla="*/ 117414 w 602"/>
              <a:gd name="T57" fmla="*/ 53469 h 602"/>
              <a:gd name="T58" fmla="*/ 127530 w 602"/>
              <a:gd name="T59" fmla="*/ 63585 h 602"/>
              <a:gd name="T60" fmla="*/ 127530 w 602"/>
              <a:gd name="T61" fmla="*/ 175941 h 602"/>
              <a:gd name="T62" fmla="*/ 117414 w 602"/>
              <a:gd name="T63" fmla="*/ 186418 h 602"/>
              <a:gd name="T64" fmla="*/ 97183 w 602"/>
              <a:gd name="T65" fmla="*/ 186418 h 602"/>
              <a:gd name="T66" fmla="*/ 86706 w 602"/>
              <a:gd name="T67" fmla="*/ 175941 h 602"/>
              <a:gd name="T68" fmla="*/ 86706 w 602"/>
              <a:gd name="T69" fmla="*/ 63585 h 602"/>
              <a:gd name="T70" fmla="*/ 97183 w 602"/>
              <a:gd name="T71" fmla="*/ 53469 h 602"/>
              <a:gd name="T72" fmla="*/ 155709 w 602"/>
              <a:gd name="T73" fmla="*/ 94293 h 602"/>
              <a:gd name="T74" fmla="*/ 155709 w 602"/>
              <a:gd name="T75" fmla="*/ 94293 h 602"/>
              <a:gd name="T76" fmla="*/ 176302 w 602"/>
              <a:gd name="T77" fmla="*/ 94293 h 602"/>
              <a:gd name="T78" fmla="*/ 186417 w 602"/>
              <a:gd name="T79" fmla="*/ 104770 h 602"/>
              <a:gd name="T80" fmla="*/ 186417 w 602"/>
              <a:gd name="T81" fmla="*/ 175941 h 602"/>
              <a:gd name="T82" fmla="*/ 176302 w 602"/>
              <a:gd name="T83" fmla="*/ 186418 h 602"/>
              <a:gd name="T84" fmla="*/ 155709 w 602"/>
              <a:gd name="T85" fmla="*/ 186418 h 602"/>
              <a:gd name="T86" fmla="*/ 145593 w 602"/>
              <a:gd name="T87" fmla="*/ 175941 h 602"/>
              <a:gd name="T88" fmla="*/ 145593 w 602"/>
              <a:gd name="T89" fmla="*/ 104770 h 602"/>
              <a:gd name="T90" fmla="*/ 155709 w 602"/>
              <a:gd name="T91" fmla="*/ 94293 h 60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02" h="602">
                <a:moveTo>
                  <a:pt x="573" y="601"/>
                </a:moveTo>
                <a:lnTo>
                  <a:pt x="573" y="601"/>
                </a:lnTo>
                <a:cubicBezTo>
                  <a:pt x="28" y="601"/>
                  <a:pt x="28" y="601"/>
                  <a:pt x="28" y="601"/>
                </a:cubicBezTo>
                <a:cubicBezTo>
                  <a:pt x="7" y="601"/>
                  <a:pt x="0" y="586"/>
                  <a:pt x="0" y="57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7" y="0"/>
                  <a:pt x="28" y="0"/>
                </a:cubicBezTo>
                <a:cubicBezTo>
                  <a:pt x="573" y="0"/>
                  <a:pt x="573" y="0"/>
                  <a:pt x="573" y="0"/>
                </a:cubicBezTo>
                <a:cubicBezTo>
                  <a:pt x="587" y="0"/>
                  <a:pt x="601" y="7"/>
                  <a:pt x="601" y="28"/>
                </a:cubicBezTo>
                <a:cubicBezTo>
                  <a:pt x="601" y="572"/>
                  <a:pt x="601" y="572"/>
                  <a:pt x="601" y="572"/>
                </a:cubicBezTo>
                <a:cubicBezTo>
                  <a:pt x="601" y="586"/>
                  <a:pt x="587" y="601"/>
                  <a:pt x="573" y="601"/>
                </a:cubicBezTo>
                <a:close/>
                <a:moveTo>
                  <a:pt x="544" y="56"/>
                </a:moveTo>
                <a:lnTo>
                  <a:pt x="544" y="56"/>
                </a:lnTo>
                <a:cubicBezTo>
                  <a:pt x="57" y="56"/>
                  <a:pt x="57" y="56"/>
                  <a:pt x="57" y="56"/>
                </a:cubicBezTo>
                <a:cubicBezTo>
                  <a:pt x="57" y="544"/>
                  <a:pt x="57" y="544"/>
                  <a:pt x="57" y="544"/>
                </a:cubicBezTo>
                <a:cubicBezTo>
                  <a:pt x="544" y="544"/>
                  <a:pt x="544" y="544"/>
                  <a:pt x="544" y="544"/>
                </a:cubicBezTo>
                <a:lnTo>
                  <a:pt x="544" y="56"/>
                </a:lnTo>
                <a:close/>
                <a:moveTo>
                  <a:pt x="113" y="403"/>
                </a:moveTo>
                <a:lnTo>
                  <a:pt x="113" y="403"/>
                </a:lnTo>
                <a:cubicBezTo>
                  <a:pt x="170" y="403"/>
                  <a:pt x="170" y="403"/>
                  <a:pt x="170" y="403"/>
                </a:cubicBezTo>
                <a:cubicBezTo>
                  <a:pt x="184" y="403"/>
                  <a:pt x="198" y="417"/>
                  <a:pt x="198" y="431"/>
                </a:cubicBezTo>
                <a:cubicBezTo>
                  <a:pt x="198" y="487"/>
                  <a:pt x="198" y="487"/>
                  <a:pt x="198" y="487"/>
                </a:cubicBezTo>
                <a:cubicBezTo>
                  <a:pt x="198" y="502"/>
                  <a:pt x="184" y="516"/>
                  <a:pt x="170" y="516"/>
                </a:cubicBezTo>
                <a:cubicBezTo>
                  <a:pt x="113" y="516"/>
                  <a:pt x="113" y="516"/>
                  <a:pt x="113" y="516"/>
                </a:cubicBezTo>
                <a:cubicBezTo>
                  <a:pt x="92" y="516"/>
                  <a:pt x="85" y="502"/>
                  <a:pt x="85" y="487"/>
                </a:cubicBezTo>
                <a:cubicBezTo>
                  <a:pt x="85" y="431"/>
                  <a:pt x="85" y="431"/>
                  <a:pt x="85" y="431"/>
                </a:cubicBezTo>
                <a:cubicBezTo>
                  <a:pt x="85" y="417"/>
                  <a:pt x="92" y="403"/>
                  <a:pt x="113" y="403"/>
                </a:cubicBezTo>
                <a:close/>
                <a:moveTo>
                  <a:pt x="269" y="148"/>
                </a:moveTo>
                <a:lnTo>
                  <a:pt x="269" y="148"/>
                </a:lnTo>
                <a:cubicBezTo>
                  <a:pt x="325" y="148"/>
                  <a:pt x="325" y="148"/>
                  <a:pt x="325" y="148"/>
                </a:cubicBezTo>
                <a:cubicBezTo>
                  <a:pt x="346" y="148"/>
                  <a:pt x="353" y="162"/>
                  <a:pt x="353" y="176"/>
                </a:cubicBezTo>
                <a:cubicBezTo>
                  <a:pt x="353" y="487"/>
                  <a:pt x="353" y="487"/>
                  <a:pt x="353" y="487"/>
                </a:cubicBezTo>
                <a:cubicBezTo>
                  <a:pt x="353" y="502"/>
                  <a:pt x="346" y="516"/>
                  <a:pt x="325" y="516"/>
                </a:cubicBezTo>
                <a:cubicBezTo>
                  <a:pt x="269" y="516"/>
                  <a:pt x="269" y="516"/>
                  <a:pt x="269" y="516"/>
                </a:cubicBezTo>
                <a:cubicBezTo>
                  <a:pt x="255" y="516"/>
                  <a:pt x="240" y="502"/>
                  <a:pt x="240" y="487"/>
                </a:cubicBezTo>
                <a:cubicBezTo>
                  <a:pt x="240" y="176"/>
                  <a:pt x="240" y="176"/>
                  <a:pt x="240" y="176"/>
                </a:cubicBezTo>
                <a:cubicBezTo>
                  <a:pt x="240" y="162"/>
                  <a:pt x="255" y="148"/>
                  <a:pt x="269" y="148"/>
                </a:cubicBezTo>
                <a:close/>
                <a:moveTo>
                  <a:pt x="431" y="261"/>
                </a:moveTo>
                <a:lnTo>
                  <a:pt x="431" y="261"/>
                </a:lnTo>
                <a:cubicBezTo>
                  <a:pt x="488" y="261"/>
                  <a:pt x="488" y="261"/>
                  <a:pt x="488" y="261"/>
                </a:cubicBezTo>
                <a:cubicBezTo>
                  <a:pt x="502" y="261"/>
                  <a:pt x="516" y="276"/>
                  <a:pt x="516" y="290"/>
                </a:cubicBezTo>
                <a:cubicBezTo>
                  <a:pt x="516" y="487"/>
                  <a:pt x="516" y="487"/>
                  <a:pt x="516" y="487"/>
                </a:cubicBezTo>
                <a:cubicBezTo>
                  <a:pt x="516" y="502"/>
                  <a:pt x="502" y="516"/>
                  <a:pt x="488" y="516"/>
                </a:cubicBezTo>
                <a:cubicBezTo>
                  <a:pt x="431" y="516"/>
                  <a:pt x="431" y="516"/>
                  <a:pt x="431" y="516"/>
                </a:cubicBezTo>
                <a:cubicBezTo>
                  <a:pt x="417" y="516"/>
                  <a:pt x="403" y="502"/>
                  <a:pt x="403" y="487"/>
                </a:cubicBezTo>
                <a:cubicBezTo>
                  <a:pt x="403" y="290"/>
                  <a:pt x="403" y="290"/>
                  <a:pt x="403" y="290"/>
                </a:cubicBezTo>
                <a:cubicBezTo>
                  <a:pt x="403" y="276"/>
                  <a:pt x="417" y="261"/>
                  <a:pt x="431" y="261"/>
                </a:cubicBezTo>
                <a:close/>
              </a:path>
            </a:pathLst>
          </a:custGeom>
          <a:solidFill>
            <a:srgbClr val="D8DAE8"/>
          </a:solidFill>
          <a:ln>
            <a:noFill/>
          </a:ln>
          <a:ex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TextBox 117"/>
          <p:cNvSpPr txBox="1"/>
          <p:nvPr/>
        </p:nvSpPr>
        <p:spPr>
          <a:xfrm>
            <a:off x="954705" y="2723436"/>
            <a:ext cx="2420074" cy="538589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r>
              <a:rPr lang="zh-CN" altLang="en-US" sz="13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35" name="Rectangle 118"/>
          <p:cNvSpPr/>
          <p:nvPr/>
        </p:nvSpPr>
        <p:spPr>
          <a:xfrm>
            <a:off x="954705" y="2362377"/>
            <a:ext cx="1887654" cy="369312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36" name="TextBox 117"/>
          <p:cNvSpPr txBox="1"/>
          <p:nvPr/>
        </p:nvSpPr>
        <p:spPr>
          <a:xfrm>
            <a:off x="954705" y="3799487"/>
            <a:ext cx="2420074" cy="538589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r>
              <a:rPr lang="zh-CN" altLang="en-US" sz="13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37" name="Rectangle 118"/>
          <p:cNvSpPr/>
          <p:nvPr/>
        </p:nvSpPr>
        <p:spPr>
          <a:xfrm>
            <a:off x="954705" y="3438428"/>
            <a:ext cx="1887654" cy="369312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38" name="TextBox 117"/>
          <p:cNvSpPr txBox="1"/>
          <p:nvPr/>
        </p:nvSpPr>
        <p:spPr>
          <a:xfrm>
            <a:off x="954705" y="5068137"/>
            <a:ext cx="2420074" cy="538589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r>
              <a:rPr lang="zh-CN" altLang="en-US" sz="13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39" name="Rectangle 118"/>
          <p:cNvSpPr/>
          <p:nvPr/>
        </p:nvSpPr>
        <p:spPr>
          <a:xfrm>
            <a:off x="954705" y="4707078"/>
            <a:ext cx="1887654" cy="369312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0" name="TextBox 117"/>
          <p:cNvSpPr txBox="1"/>
          <p:nvPr/>
        </p:nvSpPr>
        <p:spPr>
          <a:xfrm>
            <a:off x="4368666" y="2723436"/>
            <a:ext cx="2420074" cy="538589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r>
              <a:rPr lang="zh-CN" altLang="en-US" sz="13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4" name="Rectangle 118"/>
          <p:cNvSpPr/>
          <p:nvPr/>
        </p:nvSpPr>
        <p:spPr>
          <a:xfrm>
            <a:off x="4368666" y="2362377"/>
            <a:ext cx="1887654" cy="369312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5" name="TextBox 117"/>
          <p:cNvSpPr txBox="1"/>
          <p:nvPr/>
        </p:nvSpPr>
        <p:spPr>
          <a:xfrm>
            <a:off x="4368666" y="3799487"/>
            <a:ext cx="2420074" cy="538589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r>
              <a:rPr lang="zh-CN" altLang="en-US" sz="13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6" name="Rectangle 118"/>
          <p:cNvSpPr/>
          <p:nvPr/>
        </p:nvSpPr>
        <p:spPr>
          <a:xfrm>
            <a:off x="4368666" y="3438428"/>
            <a:ext cx="1887654" cy="369312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7" name="TextBox 117"/>
          <p:cNvSpPr txBox="1"/>
          <p:nvPr/>
        </p:nvSpPr>
        <p:spPr>
          <a:xfrm>
            <a:off x="4368666" y="5068137"/>
            <a:ext cx="2420074" cy="538589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r>
              <a:rPr lang="zh-CN" altLang="en-US" sz="13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8" name="Rectangle 118"/>
          <p:cNvSpPr/>
          <p:nvPr/>
        </p:nvSpPr>
        <p:spPr>
          <a:xfrm>
            <a:off x="4368666" y="4707078"/>
            <a:ext cx="1887654" cy="369312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1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03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61"/>
          <p:cNvSpPr txBox="1"/>
          <p:nvPr/>
        </p:nvSpPr>
        <p:spPr>
          <a:xfrm>
            <a:off x="1444645" y="4479696"/>
            <a:ext cx="5268694" cy="357003"/>
          </a:xfrm>
          <a:prstGeom prst="rect">
            <a:avLst/>
          </a:prstGeom>
        </p:spPr>
        <p:txBody>
          <a:bodyPr wrap="square" lIns="109710" tIns="54855" rIns="109710" bIns="54855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单击此处编辑。建议您展示时采用微软雅黑字体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sp>
        <p:nvSpPr>
          <p:cNvPr id="12" name="TextBox 62"/>
          <p:cNvSpPr txBox="1"/>
          <p:nvPr/>
        </p:nvSpPr>
        <p:spPr>
          <a:xfrm>
            <a:off x="1444645" y="2557330"/>
            <a:ext cx="5268694" cy="357003"/>
          </a:xfrm>
          <a:prstGeom prst="rect">
            <a:avLst/>
          </a:prstGeom>
        </p:spPr>
        <p:txBody>
          <a:bodyPr wrap="square" lIns="109710" tIns="54855" rIns="109710" bIns="54855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单击此处编辑。建议您展示时采用微软雅黑字体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1444645" y="3488247"/>
            <a:ext cx="5268694" cy="357003"/>
          </a:xfrm>
          <a:prstGeom prst="rect">
            <a:avLst/>
          </a:prstGeom>
        </p:spPr>
        <p:txBody>
          <a:bodyPr wrap="square" lIns="109710" tIns="54855" rIns="109710" bIns="54855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单击此处编辑。建议您展示时采用微软雅黑字体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8333535" y="3392332"/>
            <a:ext cx="1991915" cy="1991915"/>
          </a:xfrm>
          <a:custGeom>
            <a:avLst/>
            <a:gdLst>
              <a:gd name="connsiteX0" fmla="*/ 2827740 w 3983830"/>
              <a:gd name="connsiteY0" fmla="*/ 635176 h 3983830"/>
              <a:gd name="connsiteX1" fmla="*/ 3137618 w 3983830"/>
              <a:gd name="connsiteY1" fmla="*/ 375143 h 3983830"/>
              <a:gd name="connsiteX2" fmla="*/ 3385176 w 3983830"/>
              <a:gd name="connsiteY2" fmla="*/ 582868 h 3983830"/>
              <a:gd name="connsiteX3" fmla="*/ 3182903 w 3983830"/>
              <a:gd name="connsiteY3" fmla="*/ 933193 h 3983830"/>
              <a:gd name="connsiteX4" fmla="*/ 3504289 w 3983830"/>
              <a:gd name="connsiteY4" fmla="*/ 1489850 h 3983830"/>
              <a:gd name="connsiteX5" fmla="*/ 3908816 w 3983830"/>
              <a:gd name="connsiteY5" fmla="*/ 1489840 h 3983830"/>
              <a:gd name="connsiteX6" fmla="*/ 3964932 w 3983830"/>
              <a:gd name="connsiteY6" fmla="*/ 1808093 h 3983830"/>
              <a:gd name="connsiteX7" fmla="*/ 3584798 w 3983830"/>
              <a:gd name="connsiteY7" fmla="*/ 1946439 h 3983830"/>
              <a:gd name="connsiteX8" fmla="*/ 3473182 w 3983830"/>
              <a:gd name="connsiteY8" fmla="*/ 2579446 h 3983830"/>
              <a:gd name="connsiteX9" fmla="*/ 3783074 w 3983830"/>
              <a:gd name="connsiteY9" fmla="*/ 2839463 h 3983830"/>
              <a:gd name="connsiteX10" fmla="*/ 3621493 w 3983830"/>
              <a:gd name="connsiteY10" fmla="*/ 3119330 h 3983830"/>
              <a:gd name="connsiteX11" fmla="*/ 3241365 w 3983830"/>
              <a:gd name="connsiteY11" fmla="*/ 2980964 h 3983830"/>
              <a:gd name="connsiteX12" fmla="*/ 2748973 w 3983830"/>
              <a:gd name="connsiteY12" fmla="*/ 3394130 h 3983830"/>
              <a:gd name="connsiteX13" fmla="*/ 2819229 w 3983830"/>
              <a:gd name="connsiteY13" fmla="*/ 3792509 h 3983830"/>
              <a:gd name="connsiteX14" fmla="*/ 2515555 w 3983830"/>
              <a:gd name="connsiteY14" fmla="*/ 3903038 h 3983830"/>
              <a:gd name="connsiteX15" fmla="*/ 2313301 w 3983830"/>
              <a:gd name="connsiteY15" fmla="*/ 3552702 h 3983830"/>
              <a:gd name="connsiteX16" fmla="*/ 1670529 w 3983830"/>
              <a:gd name="connsiteY16" fmla="*/ 3552702 h 3983830"/>
              <a:gd name="connsiteX17" fmla="*/ 1468275 w 3983830"/>
              <a:gd name="connsiteY17" fmla="*/ 3903038 h 3983830"/>
              <a:gd name="connsiteX18" fmla="*/ 1164601 w 3983830"/>
              <a:gd name="connsiteY18" fmla="*/ 3792509 h 3983830"/>
              <a:gd name="connsiteX19" fmla="*/ 1234857 w 3983830"/>
              <a:gd name="connsiteY19" fmla="*/ 3394130 h 3983830"/>
              <a:gd name="connsiteX20" fmla="*/ 742465 w 3983830"/>
              <a:gd name="connsiteY20" fmla="*/ 2980964 h 3983830"/>
              <a:gd name="connsiteX21" fmla="*/ 362337 w 3983830"/>
              <a:gd name="connsiteY21" fmla="*/ 3119330 h 3983830"/>
              <a:gd name="connsiteX22" fmla="*/ 200756 w 3983830"/>
              <a:gd name="connsiteY22" fmla="*/ 2839463 h 3983830"/>
              <a:gd name="connsiteX23" fmla="*/ 510648 w 3983830"/>
              <a:gd name="connsiteY23" fmla="*/ 2579446 h 3983830"/>
              <a:gd name="connsiteX24" fmla="*/ 399032 w 3983830"/>
              <a:gd name="connsiteY24" fmla="*/ 1946439 h 3983830"/>
              <a:gd name="connsiteX25" fmla="*/ 18898 w 3983830"/>
              <a:gd name="connsiteY25" fmla="*/ 1808093 h 3983830"/>
              <a:gd name="connsiteX26" fmla="*/ 75014 w 3983830"/>
              <a:gd name="connsiteY26" fmla="*/ 1489840 h 3983830"/>
              <a:gd name="connsiteX27" fmla="*/ 479541 w 3983830"/>
              <a:gd name="connsiteY27" fmla="*/ 1489850 h 3983830"/>
              <a:gd name="connsiteX28" fmla="*/ 800927 w 3983830"/>
              <a:gd name="connsiteY28" fmla="*/ 933193 h 3983830"/>
              <a:gd name="connsiteX29" fmla="*/ 598654 w 3983830"/>
              <a:gd name="connsiteY29" fmla="*/ 582868 h 3983830"/>
              <a:gd name="connsiteX30" fmla="*/ 846212 w 3983830"/>
              <a:gd name="connsiteY30" fmla="*/ 375143 h 3983830"/>
              <a:gd name="connsiteX31" fmla="*/ 1156090 w 3983830"/>
              <a:gd name="connsiteY31" fmla="*/ 635176 h 3983830"/>
              <a:gd name="connsiteX32" fmla="*/ 1760098 w 3983830"/>
              <a:gd name="connsiteY32" fmla="*/ 415335 h 3983830"/>
              <a:gd name="connsiteX33" fmla="*/ 1830333 w 3983830"/>
              <a:gd name="connsiteY33" fmla="*/ 16952 h 3983830"/>
              <a:gd name="connsiteX34" fmla="*/ 2153497 w 3983830"/>
              <a:gd name="connsiteY34" fmla="*/ 16952 h 3983830"/>
              <a:gd name="connsiteX35" fmla="*/ 2223731 w 3983830"/>
              <a:gd name="connsiteY35" fmla="*/ 415335 h 3983830"/>
              <a:gd name="connsiteX36" fmla="*/ 2827739 w 3983830"/>
              <a:gd name="connsiteY36" fmla="*/ 635176 h 3983830"/>
              <a:gd name="connsiteX37" fmla="*/ 2827740 w 3983830"/>
              <a:gd name="connsiteY37" fmla="*/ 635176 h 398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983830" h="3983830">
                <a:moveTo>
                  <a:pt x="2827740" y="635176"/>
                </a:moveTo>
                <a:lnTo>
                  <a:pt x="3137618" y="375143"/>
                </a:lnTo>
                <a:lnTo>
                  <a:pt x="3385176" y="582868"/>
                </a:lnTo>
                <a:lnTo>
                  <a:pt x="3182903" y="933193"/>
                </a:lnTo>
                <a:cubicBezTo>
                  <a:pt x="3326731" y="1094989"/>
                  <a:pt x="3436083" y="1284394"/>
                  <a:pt x="3504289" y="1489850"/>
                </a:cubicBezTo>
                <a:lnTo>
                  <a:pt x="3908816" y="1489840"/>
                </a:lnTo>
                <a:lnTo>
                  <a:pt x="3964932" y="1808093"/>
                </a:lnTo>
                <a:lnTo>
                  <a:pt x="3584798" y="1946439"/>
                </a:lnTo>
                <a:cubicBezTo>
                  <a:pt x="3590976" y="2162832"/>
                  <a:pt x="3552998" y="2378216"/>
                  <a:pt x="3473182" y="2579446"/>
                </a:cubicBezTo>
                <a:lnTo>
                  <a:pt x="3783074" y="2839463"/>
                </a:lnTo>
                <a:lnTo>
                  <a:pt x="3621493" y="3119330"/>
                </a:lnTo>
                <a:lnTo>
                  <a:pt x="3241365" y="2980964"/>
                </a:lnTo>
                <a:cubicBezTo>
                  <a:pt x="3107003" y="3150702"/>
                  <a:pt x="2939464" y="3291283"/>
                  <a:pt x="2748973" y="3394130"/>
                </a:cubicBezTo>
                <a:lnTo>
                  <a:pt x="2819229" y="3792509"/>
                </a:lnTo>
                <a:lnTo>
                  <a:pt x="2515555" y="3903038"/>
                </a:lnTo>
                <a:lnTo>
                  <a:pt x="2313301" y="3552702"/>
                </a:lnTo>
                <a:cubicBezTo>
                  <a:pt x="2101268" y="3596362"/>
                  <a:pt x="1882562" y="3596362"/>
                  <a:pt x="1670529" y="3552702"/>
                </a:cubicBezTo>
                <a:lnTo>
                  <a:pt x="1468275" y="3903038"/>
                </a:lnTo>
                <a:lnTo>
                  <a:pt x="1164601" y="3792509"/>
                </a:lnTo>
                <a:lnTo>
                  <a:pt x="1234857" y="3394130"/>
                </a:lnTo>
                <a:cubicBezTo>
                  <a:pt x="1044366" y="3291284"/>
                  <a:pt x="876828" y="3150702"/>
                  <a:pt x="742465" y="2980964"/>
                </a:cubicBezTo>
                <a:lnTo>
                  <a:pt x="362337" y="3119330"/>
                </a:lnTo>
                <a:lnTo>
                  <a:pt x="200756" y="2839463"/>
                </a:lnTo>
                <a:lnTo>
                  <a:pt x="510648" y="2579446"/>
                </a:lnTo>
                <a:cubicBezTo>
                  <a:pt x="430832" y="2378216"/>
                  <a:pt x="392854" y="2162833"/>
                  <a:pt x="399032" y="1946439"/>
                </a:cubicBezTo>
                <a:lnTo>
                  <a:pt x="18898" y="1808093"/>
                </a:lnTo>
                <a:lnTo>
                  <a:pt x="75014" y="1489840"/>
                </a:lnTo>
                <a:lnTo>
                  <a:pt x="479541" y="1489850"/>
                </a:lnTo>
                <a:cubicBezTo>
                  <a:pt x="547747" y="1284394"/>
                  <a:pt x="657099" y="1094989"/>
                  <a:pt x="800927" y="933193"/>
                </a:cubicBezTo>
                <a:lnTo>
                  <a:pt x="598654" y="582868"/>
                </a:lnTo>
                <a:lnTo>
                  <a:pt x="846212" y="375143"/>
                </a:lnTo>
                <a:lnTo>
                  <a:pt x="1156090" y="635176"/>
                </a:lnTo>
                <a:cubicBezTo>
                  <a:pt x="1340403" y="521629"/>
                  <a:pt x="1545919" y="446827"/>
                  <a:pt x="1760098" y="415335"/>
                </a:cubicBezTo>
                <a:lnTo>
                  <a:pt x="1830333" y="16952"/>
                </a:lnTo>
                <a:lnTo>
                  <a:pt x="2153497" y="16952"/>
                </a:lnTo>
                <a:lnTo>
                  <a:pt x="2223731" y="415335"/>
                </a:lnTo>
                <a:cubicBezTo>
                  <a:pt x="2437910" y="446827"/>
                  <a:pt x="2643426" y="521629"/>
                  <a:pt x="2827739" y="635176"/>
                </a:cubicBezTo>
                <a:lnTo>
                  <a:pt x="2827740" y="635176"/>
                </a:lnTo>
                <a:close/>
              </a:path>
            </a:pathLst>
          </a:custGeom>
          <a:solidFill>
            <a:srgbClr val="CED1DE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1739" tIns="507872" rIns="441739" bIns="542708" numCol="1" spcCol="1270" anchor="ctr" anchorCtr="0">
            <a:noAutofit/>
          </a:bodyPr>
          <a:lstStyle/>
          <a:p>
            <a:pPr algn="ctr" defTabSz="14446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4"/>
          <p:cNvSpPr/>
          <p:nvPr/>
        </p:nvSpPr>
        <p:spPr>
          <a:xfrm>
            <a:off x="7174602" y="2921516"/>
            <a:ext cx="1448666" cy="1448666"/>
          </a:xfrm>
          <a:custGeom>
            <a:avLst/>
            <a:gdLst>
              <a:gd name="connsiteX0" fmla="*/ 2167919 w 2897331"/>
              <a:gd name="connsiteY0" fmla="*/ 733820 h 2897331"/>
              <a:gd name="connsiteX1" fmla="*/ 2595373 w 2897331"/>
              <a:gd name="connsiteY1" fmla="*/ 604994 h 2897331"/>
              <a:gd name="connsiteX2" fmla="*/ 2752661 w 2897331"/>
              <a:gd name="connsiteY2" fmla="*/ 877423 h 2897331"/>
              <a:gd name="connsiteX3" fmla="*/ 2427366 w 2897331"/>
              <a:gd name="connsiteY3" fmla="*/ 1183196 h 2897331"/>
              <a:gd name="connsiteX4" fmla="*/ 2427366 w 2897331"/>
              <a:gd name="connsiteY4" fmla="*/ 1714135 h 2897331"/>
              <a:gd name="connsiteX5" fmla="*/ 2752661 w 2897331"/>
              <a:gd name="connsiteY5" fmla="*/ 2019908 h 2897331"/>
              <a:gd name="connsiteX6" fmla="*/ 2595373 w 2897331"/>
              <a:gd name="connsiteY6" fmla="*/ 2292337 h 2897331"/>
              <a:gd name="connsiteX7" fmla="*/ 2167919 w 2897331"/>
              <a:gd name="connsiteY7" fmla="*/ 2163511 h 2897331"/>
              <a:gd name="connsiteX8" fmla="*/ 1708112 w 2897331"/>
              <a:gd name="connsiteY8" fmla="*/ 2428980 h 2897331"/>
              <a:gd name="connsiteX9" fmla="*/ 1605953 w 2897331"/>
              <a:gd name="connsiteY9" fmla="*/ 2863580 h 2897331"/>
              <a:gd name="connsiteX10" fmla="*/ 1291378 w 2897331"/>
              <a:gd name="connsiteY10" fmla="*/ 2863580 h 2897331"/>
              <a:gd name="connsiteX11" fmla="*/ 1189218 w 2897331"/>
              <a:gd name="connsiteY11" fmla="*/ 2428980 h 2897331"/>
              <a:gd name="connsiteX12" fmla="*/ 729411 w 2897331"/>
              <a:gd name="connsiteY12" fmla="*/ 2163511 h 2897331"/>
              <a:gd name="connsiteX13" fmla="*/ 301958 w 2897331"/>
              <a:gd name="connsiteY13" fmla="*/ 2292337 h 2897331"/>
              <a:gd name="connsiteX14" fmla="*/ 144670 w 2897331"/>
              <a:gd name="connsiteY14" fmla="*/ 2019908 h 2897331"/>
              <a:gd name="connsiteX15" fmla="*/ 469965 w 2897331"/>
              <a:gd name="connsiteY15" fmla="*/ 1714135 h 2897331"/>
              <a:gd name="connsiteX16" fmla="*/ 469965 w 2897331"/>
              <a:gd name="connsiteY16" fmla="*/ 1183196 h 2897331"/>
              <a:gd name="connsiteX17" fmla="*/ 144670 w 2897331"/>
              <a:gd name="connsiteY17" fmla="*/ 877423 h 2897331"/>
              <a:gd name="connsiteX18" fmla="*/ 301958 w 2897331"/>
              <a:gd name="connsiteY18" fmla="*/ 604994 h 2897331"/>
              <a:gd name="connsiteX19" fmla="*/ 729412 w 2897331"/>
              <a:gd name="connsiteY19" fmla="*/ 733820 h 2897331"/>
              <a:gd name="connsiteX20" fmla="*/ 1189219 w 2897331"/>
              <a:gd name="connsiteY20" fmla="*/ 468351 h 2897331"/>
              <a:gd name="connsiteX21" fmla="*/ 1291378 w 2897331"/>
              <a:gd name="connsiteY21" fmla="*/ 33751 h 2897331"/>
              <a:gd name="connsiteX22" fmla="*/ 1605953 w 2897331"/>
              <a:gd name="connsiteY22" fmla="*/ 33751 h 2897331"/>
              <a:gd name="connsiteX23" fmla="*/ 1708113 w 2897331"/>
              <a:gd name="connsiteY23" fmla="*/ 468351 h 2897331"/>
              <a:gd name="connsiteX24" fmla="*/ 2167920 w 2897331"/>
              <a:gd name="connsiteY24" fmla="*/ 733820 h 2897331"/>
              <a:gd name="connsiteX25" fmla="*/ 2167919 w 2897331"/>
              <a:gd name="connsiteY25" fmla="*/ 733820 h 289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97331" h="2897331">
                <a:moveTo>
                  <a:pt x="2167919" y="733820"/>
                </a:moveTo>
                <a:lnTo>
                  <a:pt x="2595373" y="604994"/>
                </a:lnTo>
                <a:lnTo>
                  <a:pt x="2752661" y="877423"/>
                </a:lnTo>
                <a:lnTo>
                  <a:pt x="2427366" y="1183196"/>
                </a:lnTo>
                <a:cubicBezTo>
                  <a:pt x="2474519" y="1357035"/>
                  <a:pt x="2474519" y="1540296"/>
                  <a:pt x="2427366" y="1714135"/>
                </a:cubicBezTo>
                <a:lnTo>
                  <a:pt x="2752661" y="2019908"/>
                </a:lnTo>
                <a:lnTo>
                  <a:pt x="2595373" y="2292337"/>
                </a:lnTo>
                <a:lnTo>
                  <a:pt x="2167919" y="2163511"/>
                </a:lnTo>
                <a:cubicBezTo>
                  <a:pt x="2040947" y="2291266"/>
                  <a:pt x="1882238" y="2382897"/>
                  <a:pt x="1708112" y="2428980"/>
                </a:cubicBezTo>
                <a:lnTo>
                  <a:pt x="1605953" y="2863580"/>
                </a:lnTo>
                <a:lnTo>
                  <a:pt x="1291378" y="2863580"/>
                </a:lnTo>
                <a:lnTo>
                  <a:pt x="1189218" y="2428980"/>
                </a:lnTo>
                <a:cubicBezTo>
                  <a:pt x="1015093" y="2382896"/>
                  <a:pt x="856384" y="2291266"/>
                  <a:pt x="729411" y="2163511"/>
                </a:cubicBezTo>
                <a:lnTo>
                  <a:pt x="301958" y="2292337"/>
                </a:lnTo>
                <a:lnTo>
                  <a:pt x="144670" y="2019908"/>
                </a:lnTo>
                <a:lnTo>
                  <a:pt x="469965" y="1714135"/>
                </a:lnTo>
                <a:cubicBezTo>
                  <a:pt x="422812" y="1540296"/>
                  <a:pt x="422812" y="1357035"/>
                  <a:pt x="469965" y="1183196"/>
                </a:cubicBezTo>
                <a:lnTo>
                  <a:pt x="144670" y="877423"/>
                </a:lnTo>
                <a:lnTo>
                  <a:pt x="301958" y="604994"/>
                </a:lnTo>
                <a:lnTo>
                  <a:pt x="729412" y="733820"/>
                </a:lnTo>
                <a:cubicBezTo>
                  <a:pt x="856384" y="606065"/>
                  <a:pt x="1015093" y="514434"/>
                  <a:pt x="1189219" y="468351"/>
                </a:cubicBezTo>
                <a:lnTo>
                  <a:pt x="1291378" y="33751"/>
                </a:lnTo>
                <a:lnTo>
                  <a:pt x="1605953" y="33751"/>
                </a:lnTo>
                <a:lnTo>
                  <a:pt x="1708113" y="468351"/>
                </a:lnTo>
                <a:cubicBezTo>
                  <a:pt x="1882238" y="514435"/>
                  <a:pt x="2040947" y="606065"/>
                  <a:pt x="2167920" y="733820"/>
                </a:cubicBezTo>
                <a:lnTo>
                  <a:pt x="2167919" y="733820"/>
                </a:lnTo>
                <a:close/>
              </a:path>
            </a:pathLst>
          </a:custGeom>
          <a:solidFill>
            <a:srgbClr val="ADB3BE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2646" tIns="394850" rIns="392646" bIns="394850" numCol="1" spcCol="1270" anchor="ctr" anchorCtr="0">
            <a:noAutofit/>
          </a:bodyPr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5"/>
          <p:cNvSpPr/>
          <p:nvPr/>
        </p:nvSpPr>
        <p:spPr>
          <a:xfrm>
            <a:off x="7826501" y="1762583"/>
            <a:ext cx="1738400" cy="1738400"/>
          </a:xfrm>
          <a:custGeom>
            <a:avLst/>
            <a:gdLst>
              <a:gd name="connsiteX0" fmla="*/ 2124118 w 2838793"/>
              <a:gd name="connsiteY0" fmla="*/ 718994 h 2838793"/>
              <a:gd name="connsiteX1" fmla="*/ 2542936 w 2838793"/>
              <a:gd name="connsiteY1" fmla="*/ 592770 h 2838793"/>
              <a:gd name="connsiteX2" fmla="*/ 2697046 w 2838793"/>
              <a:gd name="connsiteY2" fmla="*/ 859696 h 2838793"/>
              <a:gd name="connsiteX3" fmla="*/ 2378324 w 2838793"/>
              <a:gd name="connsiteY3" fmla="*/ 1159291 h 2838793"/>
              <a:gd name="connsiteX4" fmla="*/ 2378324 w 2838793"/>
              <a:gd name="connsiteY4" fmla="*/ 1679503 h 2838793"/>
              <a:gd name="connsiteX5" fmla="*/ 2697046 w 2838793"/>
              <a:gd name="connsiteY5" fmla="*/ 1979097 h 2838793"/>
              <a:gd name="connsiteX6" fmla="*/ 2542936 w 2838793"/>
              <a:gd name="connsiteY6" fmla="*/ 2246023 h 2838793"/>
              <a:gd name="connsiteX7" fmla="*/ 2124118 w 2838793"/>
              <a:gd name="connsiteY7" fmla="*/ 2119799 h 2838793"/>
              <a:gd name="connsiteX8" fmla="*/ 1673601 w 2838793"/>
              <a:gd name="connsiteY8" fmla="*/ 2379905 h 2838793"/>
              <a:gd name="connsiteX9" fmla="*/ 1573506 w 2838793"/>
              <a:gd name="connsiteY9" fmla="*/ 2805724 h 2838793"/>
              <a:gd name="connsiteX10" fmla="*/ 1265287 w 2838793"/>
              <a:gd name="connsiteY10" fmla="*/ 2805724 h 2838793"/>
              <a:gd name="connsiteX11" fmla="*/ 1165191 w 2838793"/>
              <a:gd name="connsiteY11" fmla="*/ 2379905 h 2838793"/>
              <a:gd name="connsiteX12" fmla="*/ 714674 w 2838793"/>
              <a:gd name="connsiteY12" fmla="*/ 2119799 h 2838793"/>
              <a:gd name="connsiteX13" fmla="*/ 295857 w 2838793"/>
              <a:gd name="connsiteY13" fmla="*/ 2246023 h 2838793"/>
              <a:gd name="connsiteX14" fmla="*/ 141747 w 2838793"/>
              <a:gd name="connsiteY14" fmla="*/ 1979097 h 2838793"/>
              <a:gd name="connsiteX15" fmla="*/ 460469 w 2838793"/>
              <a:gd name="connsiteY15" fmla="*/ 1679502 h 2838793"/>
              <a:gd name="connsiteX16" fmla="*/ 460469 w 2838793"/>
              <a:gd name="connsiteY16" fmla="*/ 1159290 h 2838793"/>
              <a:gd name="connsiteX17" fmla="*/ 141747 w 2838793"/>
              <a:gd name="connsiteY17" fmla="*/ 859696 h 2838793"/>
              <a:gd name="connsiteX18" fmla="*/ 295857 w 2838793"/>
              <a:gd name="connsiteY18" fmla="*/ 592770 h 2838793"/>
              <a:gd name="connsiteX19" fmla="*/ 714675 w 2838793"/>
              <a:gd name="connsiteY19" fmla="*/ 718994 h 2838793"/>
              <a:gd name="connsiteX20" fmla="*/ 1165192 w 2838793"/>
              <a:gd name="connsiteY20" fmla="*/ 458888 h 2838793"/>
              <a:gd name="connsiteX21" fmla="*/ 1265287 w 2838793"/>
              <a:gd name="connsiteY21" fmla="*/ 33069 h 2838793"/>
              <a:gd name="connsiteX22" fmla="*/ 1573506 w 2838793"/>
              <a:gd name="connsiteY22" fmla="*/ 33069 h 2838793"/>
              <a:gd name="connsiteX23" fmla="*/ 1673602 w 2838793"/>
              <a:gd name="connsiteY23" fmla="*/ 458888 h 2838793"/>
              <a:gd name="connsiteX24" fmla="*/ 2124119 w 2838793"/>
              <a:gd name="connsiteY24" fmla="*/ 718994 h 2838793"/>
              <a:gd name="connsiteX25" fmla="*/ 2124118 w 2838793"/>
              <a:gd name="connsiteY25" fmla="*/ 718994 h 2838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38793" h="2838793">
                <a:moveTo>
                  <a:pt x="1827180" y="718082"/>
                </a:moveTo>
                <a:lnTo>
                  <a:pt x="2130817" y="530025"/>
                </a:lnTo>
                <a:lnTo>
                  <a:pt x="2308768" y="707976"/>
                </a:lnTo>
                <a:lnTo>
                  <a:pt x="2120712" y="1011613"/>
                </a:lnTo>
                <a:cubicBezTo>
                  <a:pt x="2193144" y="1136182"/>
                  <a:pt x="2231089" y="1277795"/>
                  <a:pt x="2230645" y="1421891"/>
                </a:cubicBezTo>
                <a:lnTo>
                  <a:pt x="2545325" y="1590819"/>
                </a:lnTo>
                <a:lnTo>
                  <a:pt x="2480190" y="1833904"/>
                </a:lnTo>
                <a:lnTo>
                  <a:pt x="2123205" y="1822861"/>
                </a:lnTo>
                <a:cubicBezTo>
                  <a:pt x="2051541" y="1947873"/>
                  <a:pt x="1947873" y="2051542"/>
                  <a:pt x="1822860" y="2123206"/>
                </a:cubicBezTo>
                <a:lnTo>
                  <a:pt x="1833904" y="2480191"/>
                </a:lnTo>
                <a:lnTo>
                  <a:pt x="1590820" y="2545325"/>
                </a:lnTo>
                <a:lnTo>
                  <a:pt x="1421890" y="2230645"/>
                </a:lnTo>
                <a:cubicBezTo>
                  <a:pt x="1277795" y="2231088"/>
                  <a:pt x="1136181" y="2193143"/>
                  <a:pt x="1011612" y="2120712"/>
                </a:cubicBezTo>
                <a:lnTo>
                  <a:pt x="707976" y="2308768"/>
                </a:lnTo>
                <a:lnTo>
                  <a:pt x="530025" y="2130817"/>
                </a:lnTo>
                <a:lnTo>
                  <a:pt x="718081" y="1827180"/>
                </a:lnTo>
                <a:cubicBezTo>
                  <a:pt x="645649" y="1702611"/>
                  <a:pt x="607704" y="1560998"/>
                  <a:pt x="608148" y="1416902"/>
                </a:cubicBezTo>
                <a:lnTo>
                  <a:pt x="293468" y="1247974"/>
                </a:lnTo>
                <a:lnTo>
                  <a:pt x="358603" y="1004889"/>
                </a:lnTo>
                <a:lnTo>
                  <a:pt x="715588" y="1015932"/>
                </a:lnTo>
                <a:cubicBezTo>
                  <a:pt x="787252" y="890920"/>
                  <a:pt x="890920" y="787251"/>
                  <a:pt x="1015933" y="715587"/>
                </a:cubicBezTo>
                <a:lnTo>
                  <a:pt x="1004889" y="358602"/>
                </a:lnTo>
                <a:lnTo>
                  <a:pt x="1247973" y="293468"/>
                </a:lnTo>
                <a:lnTo>
                  <a:pt x="1416903" y="608148"/>
                </a:lnTo>
                <a:cubicBezTo>
                  <a:pt x="1560998" y="607705"/>
                  <a:pt x="1702612" y="645650"/>
                  <a:pt x="1827181" y="718081"/>
                </a:cubicBezTo>
                <a:lnTo>
                  <a:pt x="1827180" y="718082"/>
                </a:lnTo>
                <a:close/>
              </a:path>
            </a:pathLst>
          </a:custGeom>
          <a:solidFill>
            <a:srgbClr val="D8DAE8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1297" tIns="501297" rIns="501297" bIns="501297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Circular Arrow 6"/>
          <p:cNvSpPr/>
          <p:nvPr/>
        </p:nvSpPr>
        <p:spPr>
          <a:xfrm>
            <a:off x="8197704" y="3081794"/>
            <a:ext cx="2549651" cy="2549651"/>
          </a:xfrm>
          <a:prstGeom prst="circularArrow">
            <a:avLst>
              <a:gd name="adj1" fmla="val 4688"/>
              <a:gd name="adj2" fmla="val 299029"/>
              <a:gd name="adj3" fmla="val 2560327"/>
              <a:gd name="adj4" fmla="val 15769225"/>
              <a:gd name="adj5" fmla="val 5469"/>
            </a:avLst>
          </a:prstGeom>
          <a:solidFill>
            <a:srgbClr val="CED1DE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7"/>
          <p:cNvSpPr/>
          <p:nvPr/>
        </p:nvSpPr>
        <p:spPr>
          <a:xfrm>
            <a:off x="6918046" y="2594439"/>
            <a:ext cx="1852481" cy="1852481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rgbClr val="ADB3BE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38"/>
          <p:cNvSpPr>
            <a:spLocks noChangeArrowheads="1"/>
          </p:cNvSpPr>
          <p:nvPr/>
        </p:nvSpPr>
        <p:spPr bwMode="auto">
          <a:xfrm>
            <a:off x="9074667" y="4121197"/>
            <a:ext cx="553725" cy="557167"/>
          </a:xfrm>
          <a:custGeom>
            <a:avLst/>
            <a:gdLst>
              <a:gd name="T0" fmla="*/ 427 w 619"/>
              <a:gd name="T1" fmla="*/ 177 h 619"/>
              <a:gd name="T2" fmla="*/ 427 w 619"/>
              <a:gd name="T3" fmla="*/ 177 h 619"/>
              <a:gd name="T4" fmla="*/ 398 w 619"/>
              <a:gd name="T5" fmla="*/ 177 h 619"/>
              <a:gd name="T6" fmla="*/ 280 w 619"/>
              <a:gd name="T7" fmla="*/ 398 h 619"/>
              <a:gd name="T8" fmla="*/ 206 w 619"/>
              <a:gd name="T9" fmla="*/ 339 h 619"/>
              <a:gd name="T10" fmla="*/ 177 w 619"/>
              <a:gd name="T11" fmla="*/ 339 h 619"/>
              <a:gd name="T12" fmla="*/ 177 w 619"/>
              <a:gd name="T13" fmla="*/ 353 h 619"/>
              <a:gd name="T14" fmla="*/ 265 w 619"/>
              <a:gd name="T15" fmla="*/ 441 h 619"/>
              <a:gd name="T16" fmla="*/ 294 w 619"/>
              <a:gd name="T17" fmla="*/ 441 h 619"/>
              <a:gd name="T18" fmla="*/ 441 w 619"/>
              <a:gd name="T19" fmla="*/ 206 h 619"/>
              <a:gd name="T20" fmla="*/ 427 w 619"/>
              <a:gd name="T21" fmla="*/ 177 h 619"/>
              <a:gd name="T22" fmla="*/ 545 w 619"/>
              <a:gd name="T23" fmla="*/ 0 h 619"/>
              <a:gd name="T24" fmla="*/ 545 w 619"/>
              <a:gd name="T25" fmla="*/ 0 h 619"/>
              <a:gd name="T26" fmla="*/ 73 w 619"/>
              <a:gd name="T27" fmla="*/ 0 h 619"/>
              <a:gd name="T28" fmla="*/ 0 w 619"/>
              <a:gd name="T29" fmla="*/ 74 h 619"/>
              <a:gd name="T30" fmla="*/ 0 w 619"/>
              <a:gd name="T31" fmla="*/ 545 h 619"/>
              <a:gd name="T32" fmla="*/ 73 w 619"/>
              <a:gd name="T33" fmla="*/ 618 h 619"/>
              <a:gd name="T34" fmla="*/ 545 w 619"/>
              <a:gd name="T35" fmla="*/ 618 h 619"/>
              <a:gd name="T36" fmla="*/ 618 w 619"/>
              <a:gd name="T37" fmla="*/ 545 h 619"/>
              <a:gd name="T38" fmla="*/ 618 w 619"/>
              <a:gd name="T39" fmla="*/ 74 h 619"/>
              <a:gd name="T40" fmla="*/ 545 w 619"/>
              <a:gd name="T41" fmla="*/ 0 h 619"/>
              <a:gd name="T42" fmla="*/ 589 w 619"/>
              <a:gd name="T43" fmla="*/ 545 h 619"/>
              <a:gd name="T44" fmla="*/ 589 w 619"/>
              <a:gd name="T45" fmla="*/ 545 h 619"/>
              <a:gd name="T46" fmla="*/ 545 w 619"/>
              <a:gd name="T47" fmla="*/ 589 h 619"/>
              <a:gd name="T48" fmla="*/ 73 w 619"/>
              <a:gd name="T49" fmla="*/ 589 h 619"/>
              <a:gd name="T50" fmla="*/ 29 w 619"/>
              <a:gd name="T51" fmla="*/ 545 h 619"/>
              <a:gd name="T52" fmla="*/ 29 w 619"/>
              <a:gd name="T53" fmla="*/ 74 h 619"/>
              <a:gd name="T54" fmla="*/ 73 w 619"/>
              <a:gd name="T55" fmla="*/ 29 h 619"/>
              <a:gd name="T56" fmla="*/ 545 w 619"/>
              <a:gd name="T57" fmla="*/ 29 h 619"/>
              <a:gd name="T58" fmla="*/ 589 w 619"/>
              <a:gd name="T59" fmla="*/ 74 h 619"/>
              <a:gd name="T60" fmla="*/ 589 w 619"/>
              <a:gd name="T61" fmla="*/ 545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19" h="619">
                <a:moveTo>
                  <a:pt x="427" y="177"/>
                </a:moveTo>
                <a:lnTo>
                  <a:pt x="427" y="177"/>
                </a:lnTo>
                <a:cubicBezTo>
                  <a:pt x="412" y="162"/>
                  <a:pt x="412" y="177"/>
                  <a:pt x="398" y="177"/>
                </a:cubicBezTo>
                <a:cubicBezTo>
                  <a:pt x="280" y="398"/>
                  <a:pt x="280" y="398"/>
                  <a:pt x="280" y="398"/>
                </a:cubicBezTo>
                <a:cubicBezTo>
                  <a:pt x="206" y="339"/>
                  <a:pt x="206" y="339"/>
                  <a:pt x="206" y="339"/>
                </a:cubicBezTo>
                <a:cubicBezTo>
                  <a:pt x="191" y="324"/>
                  <a:pt x="191" y="324"/>
                  <a:pt x="177" y="339"/>
                </a:cubicBezTo>
                <a:cubicBezTo>
                  <a:pt x="162" y="339"/>
                  <a:pt x="162" y="353"/>
                  <a:pt x="177" y="353"/>
                </a:cubicBezTo>
                <a:cubicBezTo>
                  <a:pt x="265" y="441"/>
                  <a:pt x="265" y="441"/>
                  <a:pt x="265" y="441"/>
                </a:cubicBezTo>
                <a:cubicBezTo>
                  <a:pt x="280" y="457"/>
                  <a:pt x="280" y="457"/>
                  <a:pt x="294" y="441"/>
                </a:cubicBezTo>
                <a:lnTo>
                  <a:pt x="441" y="206"/>
                </a:lnTo>
                <a:cubicBezTo>
                  <a:pt x="441" y="191"/>
                  <a:pt x="441" y="177"/>
                  <a:pt x="427" y="177"/>
                </a:cubicBezTo>
                <a:close/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545" y="618"/>
                  <a:pt x="545" y="618"/>
                  <a:pt x="545" y="618"/>
                </a:cubicBezTo>
                <a:cubicBezTo>
                  <a:pt x="589" y="618"/>
                  <a:pt x="618" y="589"/>
                  <a:pt x="618" y="545"/>
                </a:cubicBezTo>
                <a:cubicBezTo>
                  <a:pt x="618" y="74"/>
                  <a:pt x="618" y="74"/>
                  <a:pt x="618" y="74"/>
                </a:cubicBezTo>
                <a:cubicBezTo>
                  <a:pt x="618" y="29"/>
                  <a:pt x="589" y="0"/>
                  <a:pt x="545" y="0"/>
                </a:cubicBezTo>
                <a:close/>
                <a:moveTo>
                  <a:pt x="589" y="545"/>
                </a:moveTo>
                <a:lnTo>
                  <a:pt x="589" y="545"/>
                </a:lnTo>
                <a:cubicBezTo>
                  <a:pt x="589" y="559"/>
                  <a:pt x="559" y="589"/>
                  <a:pt x="54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545" y="29"/>
                  <a:pt x="545" y="29"/>
                  <a:pt x="545" y="29"/>
                </a:cubicBezTo>
                <a:cubicBezTo>
                  <a:pt x="559" y="29"/>
                  <a:pt x="589" y="59"/>
                  <a:pt x="589" y="74"/>
                </a:cubicBezTo>
                <a:lnTo>
                  <a:pt x="589" y="5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/>
        </p:spPr>
        <p:txBody>
          <a:bodyPr wrap="none" lIns="121899" tIns="60950" rIns="121899" bIns="60950" anchor="ctr"/>
          <a:lstStyle/>
          <a:p>
            <a:pPr>
              <a:defRPr/>
            </a:pPr>
            <a:endParaRPr 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82"/>
          <p:cNvSpPr>
            <a:spLocks noChangeArrowheads="1"/>
          </p:cNvSpPr>
          <p:nvPr/>
        </p:nvSpPr>
        <p:spPr bwMode="auto">
          <a:xfrm>
            <a:off x="7632839" y="3392332"/>
            <a:ext cx="553725" cy="570352"/>
          </a:xfrm>
          <a:custGeom>
            <a:avLst/>
            <a:gdLst>
              <a:gd name="T0" fmla="*/ 324 w 619"/>
              <a:gd name="T1" fmla="*/ 516 h 635"/>
              <a:gd name="T2" fmla="*/ 324 w 619"/>
              <a:gd name="T3" fmla="*/ 516 h 635"/>
              <a:gd name="T4" fmla="*/ 309 w 619"/>
              <a:gd name="T5" fmla="*/ 530 h 635"/>
              <a:gd name="T6" fmla="*/ 324 w 619"/>
              <a:gd name="T7" fmla="*/ 545 h 635"/>
              <a:gd name="T8" fmla="*/ 353 w 619"/>
              <a:gd name="T9" fmla="*/ 530 h 635"/>
              <a:gd name="T10" fmla="*/ 324 w 619"/>
              <a:gd name="T11" fmla="*/ 516 h 635"/>
              <a:gd name="T12" fmla="*/ 206 w 619"/>
              <a:gd name="T13" fmla="*/ 516 h 635"/>
              <a:gd name="T14" fmla="*/ 206 w 619"/>
              <a:gd name="T15" fmla="*/ 516 h 635"/>
              <a:gd name="T16" fmla="*/ 191 w 619"/>
              <a:gd name="T17" fmla="*/ 530 h 635"/>
              <a:gd name="T18" fmla="*/ 206 w 619"/>
              <a:gd name="T19" fmla="*/ 545 h 635"/>
              <a:gd name="T20" fmla="*/ 236 w 619"/>
              <a:gd name="T21" fmla="*/ 530 h 635"/>
              <a:gd name="T22" fmla="*/ 206 w 619"/>
              <a:gd name="T23" fmla="*/ 516 h 635"/>
              <a:gd name="T24" fmla="*/ 250 w 619"/>
              <a:gd name="T25" fmla="*/ 589 h 635"/>
              <a:gd name="T26" fmla="*/ 250 w 619"/>
              <a:gd name="T27" fmla="*/ 589 h 635"/>
              <a:gd name="T28" fmla="*/ 236 w 619"/>
              <a:gd name="T29" fmla="*/ 604 h 635"/>
              <a:gd name="T30" fmla="*/ 250 w 619"/>
              <a:gd name="T31" fmla="*/ 634 h 635"/>
              <a:gd name="T32" fmla="*/ 265 w 619"/>
              <a:gd name="T33" fmla="*/ 604 h 635"/>
              <a:gd name="T34" fmla="*/ 250 w 619"/>
              <a:gd name="T35" fmla="*/ 589 h 635"/>
              <a:gd name="T36" fmla="*/ 368 w 619"/>
              <a:gd name="T37" fmla="*/ 589 h 635"/>
              <a:gd name="T38" fmla="*/ 368 w 619"/>
              <a:gd name="T39" fmla="*/ 589 h 635"/>
              <a:gd name="T40" fmla="*/ 353 w 619"/>
              <a:gd name="T41" fmla="*/ 604 h 635"/>
              <a:gd name="T42" fmla="*/ 368 w 619"/>
              <a:gd name="T43" fmla="*/ 634 h 635"/>
              <a:gd name="T44" fmla="*/ 383 w 619"/>
              <a:gd name="T45" fmla="*/ 604 h 635"/>
              <a:gd name="T46" fmla="*/ 368 w 619"/>
              <a:gd name="T47" fmla="*/ 589 h 635"/>
              <a:gd name="T48" fmla="*/ 441 w 619"/>
              <a:gd name="T49" fmla="*/ 516 h 635"/>
              <a:gd name="T50" fmla="*/ 441 w 619"/>
              <a:gd name="T51" fmla="*/ 516 h 635"/>
              <a:gd name="T52" fmla="*/ 427 w 619"/>
              <a:gd name="T53" fmla="*/ 530 h 635"/>
              <a:gd name="T54" fmla="*/ 441 w 619"/>
              <a:gd name="T55" fmla="*/ 545 h 635"/>
              <a:gd name="T56" fmla="*/ 471 w 619"/>
              <a:gd name="T57" fmla="*/ 530 h 635"/>
              <a:gd name="T58" fmla="*/ 441 w 619"/>
              <a:gd name="T59" fmla="*/ 516 h 635"/>
              <a:gd name="T60" fmla="*/ 441 w 619"/>
              <a:gd name="T61" fmla="*/ 104 h 635"/>
              <a:gd name="T62" fmla="*/ 441 w 619"/>
              <a:gd name="T63" fmla="*/ 104 h 635"/>
              <a:gd name="T64" fmla="*/ 294 w 619"/>
              <a:gd name="T65" fmla="*/ 0 h 635"/>
              <a:gd name="T66" fmla="*/ 118 w 619"/>
              <a:gd name="T67" fmla="*/ 163 h 635"/>
              <a:gd name="T68" fmla="*/ 0 w 619"/>
              <a:gd name="T69" fmla="*/ 310 h 635"/>
              <a:gd name="T70" fmla="*/ 147 w 619"/>
              <a:gd name="T71" fmla="*/ 472 h 635"/>
              <a:gd name="T72" fmla="*/ 441 w 619"/>
              <a:gd name="T73" fmla="*/ 472 h 635"/>
              <a:gd name="T74" fmla="*/ 618 w 619"/>
              <a:gd name="T75" fmla="*/ 280 h 635"/>
              <a:gd name="T76" fmla="*/ 441 w 619"/>
              <a:gd name="T77" fmla="*/ 104 h 635"/>
              <a:gd name="T78" fmla="*/ 427 w 619"/>
              <a:gd name="T79" fmla="*/ 427 h 635"/>
              <a:gd name="T80" fmla="*/ 427 w 619"/>
              <a:gd name="T81" fmla="*/ 427 h 635"/>
              <a:gd name="T82" fmla="*/ 177 w 619"/>
              <a:gd name="T83" fmla="*/ 427 h 635"/>
              <a:gd name="T84" fmla="*/ 29 w 619"/>
              <a:gd name="T85" fmla="*/ 310 h 635"/>
              <a:gd name="T86" fmla="*/ 147 w 619"/>
              <a:gd name="T87" fmla="*/ 192 h 635"/>
              <a:gd name="T88" fmla="*/ 294 w 619"/>
              <a:gd name="T89" fmla="*/ 45 h 635"/>
              <a:gd name="T90" fmla="*/ 412 w 619"/>
              <a:gd name="T91" fmla="*/ 133 h 635"/>
              <a:gd name="T92" fmla="*/ 589 w 619"/>
              <a:gd name="T93" fmla="*/ 280 h 635"/>
              <a:gd name="T94" fmla="*/ 427 w 619"/>
              <a:gd name="T95" fmla="*/ 427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19" h="635">
                <a:moveTo>
                  <a:pt x="324" y="516"/>
                </a:moveTo>
                <a:lnTo>
                  <a:pt x="324" y="516"/>
                </a:lnTo>
                <a:cubicBezTo>
                  <a:pt x="324" y="516"/>
                  <a:pt x="309" y="516"/>
                  <a:pt x="309" y="530"/>
                </a:cubicBezTo>
                <a:cubicBezTo>
                  <a:pt x="309" y="545"/>
                  <a:pt x="324" y="545"/>
                  <a:pt x="324" y="545"/>
                </a:cubicBezTo>
                <a:cubicBezTo>
                  <a:pt x="339" y="545"/>
                  <a:pt x="353" y="545"/>
                  <a:pt x="353" y="530"/>
                </a:cubicBezTo>
                <a:cubicBezTo>
                  <a:pt x="353" y="516"/>
                  <a:pt x="339" y="516"/>
                  <a:pt x="324" y="516"/>
                </a:cubicBezTo>
                <a:close/>
                <a:moveTo>
                  <a:pt x="206" y="516"/>
                </a:moveTo>
                <a:lnTo>
                  <a:pt x="206" y="516"/>
                </a:lnTo>
                <a:cubicBezTo>
                  <a:pt x="206" y="516"/>
                  <a:pt x="191" y="516"/>
                  <a:pt x="191" y="530"/>
                </a:cubicBezTo>
                <a:cubicBezTo>
                  <a:pt x="191" y="545"/>
                  <a:pt x="206" y="545"/>
                  <a:pt x="206" y="545"/>
                </a:cubicBezTo>
                <a:cubicBezTo>
                  <a:pt x="221" y="545"/>
                  <a:pt x="236" y="545"/>
                  <a:pt x="236" y="530"/>
                </a:cubicBezTo>
                <a:cubicBezTo>
                  <a:pt x="236" y="516"/>
                  <a:pt x="221" y="516"/>
                  <a:pt x="206" y="516"/>
                </a:cubicBezTo>
                <a:close/>
                <a:moveTo>
                  <a:pt x="250" y="589"/>
                </a:moveTo>
                <a:lnTo>
                  <a:pt x="250" y="589"/>
                </a:lnTo>
                <a:cubicBezTo>
                  <a:pt x="236" y="589"/>
                  <a:pt x="236" y="604"/>
                  <a:pt x="236" y="604"/>
                </a:cubicBezTo>
                <a:cubicBezTo>
                  <a:pt x="236" y="619"/>
                  <a:pt x="236" y="634"/>
                  <a:pt x="250" y="634"/>
                </a:cubicBezTo>
                <a:cubicBezTo>
                  <a:pt x="265" y="634"/>
                  <a:pt x="265" y="619"/>
                  <a:pt x="265" y="604"/>
                </a:cubicBezTo>
                <a:cubicBezTo>
                  <a:pt x="265" y="604"/>
                  <a:pt x="265" y="589"/>
                  <a:pt x="250" y="589"/>
                </a:cubicBezTo>
                <a:close/>
                <a:moveTo>
                  <a:pt x="368" y="589"/>
                </a:moveTo>
                <a:lnTo>
                  <a:pt x="368" y="589"/>
                </a:lnTo>
                <a:cubicBezTo>
                  <a:pt x="353" y="589"/>
                  <a:pt x="353" y="604"/>
                  <a:pt x="353" y="604"/>
                </a:cubicBezTo>
                <a:cubicBezTo>
                  <a:pt x="353" y="619"/>
                  <a:pt x="353" y="634"/>
                  <a:pt x="368" y="634"/>
                </a:cubicBezTo>
                <a:cubicBezTo>
                  <a:pt x="383" y="634"/>
                  <a:pt x="383" y="619"/>
                  <a:pt x="383" y="604"/>
                </a:cubicBezTo>
                <a:cubicBezTo>
                  <a:pt x="383" y="604"/>
                  <a:pt x="383" y="589"/>
                  <a:pt x="368" y="589"/>
                </a:cubicBezTo>
                <a:close/>
                <a:moveTo>
                  <a:pt x="441" y="516"/>
                </a:moveTo>
                <a:lnTo>
                  <a:pt x="441" y="516"/>
                </a:lnTo>
                <a:cubicBezTo>
                  <a:pt x="441" y="516"/>
                  <a:pt x="427" y="516"/>
                  <a:pt x="427" y="530"/>
                </a:cubicBezTo>
                <a:cubicBezTo>
                  <a:pt x="427" y="545"/>
                  <a:pt x="441" y="545"/>
                  <a:pt x="441" y="545"/>
                </a:cubicBezTo>
                <a:cubicBezTo>
                  <a:pt x="457" y="545"/>
                  <a:pt x="471" y="545"/>
                  <a:pt x="471" y="530"/>
                </a:cubicBezTo>
                <a:cubicBezTo>
                  <a:pt x="471" y="516"/>
                  <a:pt x="457" y="516"/>
                  <a:pt x="441" y="516"/>
                </a:cubicBezTo>
                <a:close/>
                <a:moveTo>
                  <a:pt x="441" y="104"/>
                </a:moveTo>
                <a:lnTo>
                  <a:pt x="441" y="104"/>
                </a:lnTo>
                <a:cubicBezTo>
                  <a:pt x="412" y="45"/>
                  <a:pt x="353" y="0"/>
                  <a:pt x="294" y="0"/>
                </a:cubicBezTo>
                <a:cubicBezTo>
                  <a:pt x="191" y="0"/>
                  <a:pt x="118" y="74"/>
                  <a:pt x="118" y="163"/>
                </a:cubicBezTo>
                <a:cubicBezTo>
                  <a:pt x="44" y="177"/>
                  <a:pt x="0" y="251"/>
                  <a:pt x="0" y="310"/>
                </a:cubicBezTo>
                <a:cubicBezTo>
                  <a:pt x="0" y="398"/>
                  <a:pt x="59" y="472"/>
                  <a:pt x="147" y="472"/>
                </a:cubicBezTo>
                <a:lnTo>
                  <a:pt x="441" y="472"/>
                </a:lnTo>
                <a:cubicBezTo>
                  <a:pt x="545" y="472"/>
                  <a:pt x="618" y="383"/>
                  <a:pt x="618" y="280"/>
                </a:cubicBezTo>
                <a:cubicBezTo>
                  <a:pt x="618" y="177"/>
                  <a:pt x="545" y="104"/>
                  <a:pt x="441" y="104"/>
                </a:cubicBezTo>
                <a:close/>
                <a:moveTo>
                  <a:pt x="427" y="427"/>
                </a:moveTo>
                <a:lnTo>
                  <a:pt x="427" y="427"/>
                </a:lnTo>
                <a:lnTo>
                  <a:pt x="177" y="427"/>
                </a:lnTo>
                <a:cubicBezTo>
                  <a:pt x="74" y="427"/>
                  <a:pt x="29" y="354"/>
                  <a:pt x="29" y="310"/>
                </a:cubicBezTo>
                <a:cubicBezTo>
                  <a:pt x="29" y="266"/>
                  <a:pt x="88" y="207"/>
                  <a:pt x="147" y="192"/>
                </a:cubicBezTo>
                <a:cubicBezTo>
                  <a:pt x="147" y="118"/>
                  <a:pt x="206" y="45"/>
                  <a:pt x="294" y="45"/>
                </a:cubicBezTo>
                <a:cubicBezTo>
                  <a:pt x="353" y="45"/>
                  <a:pt x="398" y="74"/>
                  <a:pt x="412" y="133"/>
                </a:cubicBezTo>
                <a:cubicBezTo>
                  <a:pt x="515" y="133"/>
                  <a:pt x="589" y="192"/>
                  <a:pt x="589" y="280"/>
                </a:cubicBezTo>
                <a:cubicBezTo>
                  <a:pt x="589" y="354"/>
                  <a:pt x="530" y="427"/>
                  <a:pt x="427" y="4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/>
        </p:spPr>
        <p:txBody>
          <a:bodyPr wrap="none" lIns="121899" tIns="60950" rIns="121899" bIns="60950" anchor="ctr"/>
          <a:lstStyle/>
          <a:p>
            <a:pPr>
              <a:defRPr/>
            </a:pPr>
            <a:endParaRPr 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93"/>
          <p:cNvSpPr>
            <a:spLocks noChangeArrowheads="1"/>
          </p:cNvSpPr>
          <p:nvPr/>
        </p:nvSpPr>
        <p:spPr bwMode="auto">
          <a:xfrm>
            <a:off x="8405029" y="2375492"/>
            <a:ext cx="570205" cy="557164"/>
          </a:xfrm>
          <a:custGeom>
            <a:avLst/>
            <a:gdLst>
              <a:gd name="T0" fmla="*/ 118 w 634"/>
              <a:gd name="T1" fmla="*/ 544 h 619"/>
              <a:gd name="T2" fmla="*/ 118 w 634"/>
              <a:gd name="T3" fmla="*/ 544 h 619"/>
              <a:gd name="T4" fmla="*/ 207 w 634"/>
              <a:gd name="T5" fmla="*/ 618 h 619"/>
              <a:gd name="T6" fmla="*/ 280 w 634"/>
              <a:gd name="T7" fmla="*/ 544 h 619"/>
              <a:gd name="T8" fmla="*/ 207 w 634"/>
              <a:gd name="T9" fmla="*/ 471 h 619"/>
              <a:gd name="T10" fmla="*/ 118 w 634"/>
              <a:gd name="T11" fmla="*/ 544 h 619"/>
              <a:gd name="T12" fmla="*/ 207 w 634"/>
              <a:gd name="T13" fmla="*/ 500 h 619"/>
              <a:gd name="T14" fmla="*/ 207 w 634"/>
              <a:gd name="T15" fmla="*/ 500 h 619"/>
              <a:gd name="T16" fmla="*/ 236 w 634"/>
              <a:gd name="T17" fmla="*/ 544 h 619"/>
              <a:gd name="T18" fmla="*/ 207 w 634"/>
              <a:gd name="T19" fmla="*/ 589 h 619"/>
              <a:gd name="T20" fmla="*/ 162 w 634"/>
              <a:gd name="T21" fmla="*/ 544 h 619"/>
              <a:gd name="T22" fmla="*/ 207 w 634"/>
              <a:gd name="T23" fmla="*/ 500 h 619"/>
              <a:gd name="T24" fmla="*/ 162 w 634"/>
              <a:gd name="T25" fmla="*/ 427 h 619"/>
              <a:gd name="T26" fmla="*/ 162 w 634"/>
              <a:gd name="T27" fmla="*/ 427 h 619"/>
              <a:gd name="T28" fmla="*/ 118 w 634"/>
              <a:gd name="T29" fmla="*/ 382 h 619"/>
              <a:gd name="T30" fmla="*/ 575 w 634"/>
              <a:gd name="T31" fmla="*/ 353 h 619"/>
              <a:gd name="T32" fmla="*/ 633 w 634"/>
              <a:gd name="T33" fmla="*/ 88 h 619"/>
              <a:gd name="T34" fmla="*/ 619 w 634"/>
              <a:gd name="T35" fmla="*/ 73 h 619"/>
              <a:gd name="T36" fmla="*/ 118 w 634"/>
              <a:gd name="T37" fmla="*/ 73 h 619"/>
              <a:gd name="T38" fmla="*/ 118 w 634"/>
              <a:gd name="T39" fmla="*/ 29 h 619"/>
              <a:gd name="T40" fmla="*/ 148 w 634"/>
              <a:gd name="T41" fmla="*/ 29 h 619"/>
              <a:gd name="T42" fmla="*/ 162 w 634"/>
              <a:gd name="T43" fmla="*/ 14 h 619"/>
              <a:gd name="T44" fmla="*/ 148 w 634"/>
              <a:gd name="T45" fmla="*/ 0 h 619"/>
              <a:gd name="T46" fmla="*/ 30 w 634"/>
              <a:gd name="T47" fmla="*/ 0 h 619"/>
              <a:gd name="T48" fmla="*/ 0 w 634"/>
              <a:gd name="T49" fmla="*/ 14 h 619"/>
              <a:gd name="T50" fmla="*/ 30 w 634"/>
              <a:gd name="T51" fmla="*/ 29 h 619"/>
              <a:gd name="T52" fmla="*/ 89 w 634"/>
              <a:gd name="T53" fmla="*/ 29 h 619"/>
              <a:gd name="T54" fmla="*/ 89 w 634"/>
              <a:gd name="T55" fmla="*/ 382 h 619"/>
              <a:gd name="T56" fmla="*/ 162 w 634"/>
              <a:gd name="T57" fmla="*/ 471 h 619"/>
              <a:gd name="T58" fmla="*/ 207 w 634"/>
              <a:gd name="T59" fmla="*/ 471 h 619"/>
              <a:gd name="T60" fmla="*/ 442 w 634"/>
              <a:gd name="T61" fmla="*/ 471 h 619"/>
              <a:gd name="T62" fmla="*/ 619 w 634"/>
              <a:gd name="T63" fmla="*/ 471 h 619"/>
              <a:gd name="T64" fmla="*/ 619 w 634"/>
              <a:gd name="T65" fmla="*/ 427 h 619"/>
              <a:gd name="T66" fmla="*/ 162 w 634"/>
              <a:gd name="T67" fmla="*/ 427 h 619"/>
              <a:gd name="T68" fmla="*/ 118 w 634"/>
              <a:gd name="T69" fmla="*/ 118 h 619"/>
              <a:gd name="T70" fmla="*/ 118 w 634"/>
              <a:gd name="T71" fmla="*/ 118 h 619"/>
              <a:gd name="T72" fmla="*/ 589 w 634"/>
              <a:gd name="T73" fmla="*/ 118 h 619"/>
              <a:gd name="T74" fmla="*/ 545 w 634"/>
              <a:gd name="T75" fmla="*/ 309 h 619"/>
              <a:gd name="T76" fmla="*/ 118 w 634"/>
              <a:gd name="T77" fmla="*/ 353 h 619"/>
              <a:gd name="T78" fmla="*/ 118 w 634"/>
              <a:gd name="T79" fmla="*/ 118 h 619"/>
              <a:gd name="T80" fmla="*/ 354 w 634"/>
              <a:gd name="T81" fmla="*/ 544 h 619"/>
              <a:gd name="T82" fmla="*/ 354 w 634"/>
              <a:gd name="T83" fmla="*/ 544 h 619"/>
              <a:gd name="T84" fmla="*/ 442 w 634"/>
              <a:gd name="T85" fmla="*/ 618 h 619"/>
              <a:gd name="T86" fmla="*/ 516 w 634"/>
              <a:gd name="T87" fmla="*/ 544 h 619"/>
              <a:gd name="T88" fmla="*/ 442 w 634"/>
              <a:gd name="T89" fmla="*/ 471 h 619"/>
              <a:gd name="T90" fmla="*/ 354 w 634"/>
              <a:gd name="T91" fmla="*/ 544 h 619"/>
              <a:gd name="T92" fmla="*/ 442 w 634"/>
              <a:gd name="T93" fmla="*/ 500 h 619"/>
              <a:gd name="T94" fmla="*/ 442 w 634"/>
              <a:gd name="T95" fmla="*/ 500 h 619"/>
              <a:gd name="T96" fmla="*/ 471 w 634"/>
              <a:gd name="T97" fmla="*/ 544 h 619"/>
              <a:gd name="T98" fmla="*/ 442 w 634"/>
              <a:gd name="T99" fmla="*/ 589 h 619"/>
              <a:gd name="T100" fmla="*/ 398 w 634"/>
              <a:gd name="T101" fmla="*/ 544 h 619"/>
              <a:gd name="T102" fmla="*/ 442 w 634"/>
              <a:gd name="T103" fmla="*/ 500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34" h="619">
                <a:moveTo>
                  <a:pt x="118" y="544"/>
                </a:moveTo>
                <a:lnTo>
                  <a:pt x="118" y="544"/>
                </a:lnTo>
                <a:cubicBezTo>
                  <a:pt x="118" y="589"/>
                  <a:pt x="162" y="618"/>
                  <a:pt x="207" y="618"/>
                </a:cubicBezTo>
                <a:cubicBezTo>
                  <a:pt x="251" y="618"/>
                  <a:pt x="280" y="589"/>
                  <a:pt x="280" y="544"/>
                </a:cubicBezTo>
                <a:cubicBezTo>
                  <a:pt x="280" y="500"/>
                  <a:pt x="251" y="471"/>
                  <a:pt x="207" y="471"/>
                </a:cubicBezTo>
                <a:cubicBezTo>
                  <a:pt x="162" y="471"/>
                  <a:pt x="118" y="500"/>
                  <a:pt x="118" y="544"/>
                </a:cubicBezTo>
                <a:close/>
                <a:moveTo>
                  <a:pt x="207" y="500"/>
                </a:moveTo>
                <a:lnTo>
                  <a:pt x="207" y="500"/>
                </a:lnTo>
                <a:cubicBezTo>
                  <a:pt x="221" y="500"/>
                  <a:pt x="236" y="530"/>
                  <a:pt x="236" y="544"/>
                </a:cubicBezTo>
                <a:cubicBezTo>
                  <a:pt x="236" y="559"/>
                  <a:pt x="221" y="589"/>
                  <a:pt x="207" y="589"/>
                </a:cubicBezTo>
                <a:cubicBezTo>
                  <a:pt x="177" y="589"/>
                  <a:pt x="162" y="559"/>
                  <a:pt x="162" y="544"/>
                </a:cubicBezTo>
                <a:cubicBezTo>
                  <a:pt x="162" y="530"/>
                  <a:pt x="177" y="500"/>
                  <a:pt x="207" y="500"/>
                </a:cubicBezTo>
                <a:close/>
                <a:moveTo>
                  <a:pt x="162" y="427"/>
                </a:moveTo>
                <a:lnTo>
                  <a:pt x="162" y="427"/>
                </a:lnTo>
                <a:cubicBezTo>
                  <a:pt x="148" y="427"/>
                  <a:pt x="118" y="412"/>
                  <a:pt x="118" y="382"/>
                </a:cubicBezTo>
                <a:cubicBezTo>
                  <a:pt x="575" y="353"/>
                  <a:pt x="575" y="353"/>
                  <a:pt x="575" y="353"/>
                </a:cubicBezTo>
                <a:cubicBezTo>
                  <a:pt x="575" y="353"/>
                  <a:pt x="633" y="103"/>
                  <a:pt x="633" y="88"/>
                </a:cubicBezTo>
                <a:lnTo>
                  <a:pt x="619" y="73"/>
                </a:lnTo>
                <a:cubicBezTo>
                  <a:pt x="118" y="73"/>
                  <a:pt x="118" y="73"/>
                  <a:pt x="118" y="73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9"/>
                  <a:pt x="162" y="29"/>
                  <a:pt x="162" y="14"/>
                </a:cubicBezTo>
                <a:cubicBezTo>
                  <a:pt x="162" y="0"/>
                  <a:pt x="148" y="0"/>
                  <a:pt x="148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5" y="0"/>
                  <a:pt x="0" y="0"/>
                  <a:pt x="0" y="14"/>
                </a:cubicBezTo>
                <a:cubicBezTo>
                  <a:pt x="0" y="29"/>
                  <a:pt x="15" y="29"/>
                  <a:pt x="30" y="29"/>
                </a:cubicBezTo>
                <a:cubicBezTo>
                  <a:pt x="89" y="29"/>
                  <a:pt x="89" y="29"/>
                  <a:pt x="89" y="29"/>
                </a:cubicBezTo>
                <a:cubicBezTo>
                  <a:pt x="89" y="382"/>
                  <a:pt x="89" y="382"/>
                  <a:pt x="89" y="382"/>
                </a:cubicBezTo>
                <a:cubicBezTo>
                  <a:pt x="89" y="427"/>
                  <a:pt x="118" y="471"/>
                  <a:pt x="162" y="471"/>
                </a:cubicBezTo>
                <a:cubicBezTo>
                  <a:pt x="207" y="471"/>
                  <a:pt x="207" y="471"/>
                  <a:pt x="207" y="471"/>
                </a:cubicBezTo>
                <a:cubicBezTo>
                  <a:pt x="442" y="471"/>
                  <a:pt x="442" y="471"/>
                  <a:pt x="442" y="471"/>
                </a:cubicBezTo>
                <a:cubicBezTo>
                  <a:pt x="619" y="471"/>
                  <a:pt x="619" y="471"/>
                  <a:pt x="619" y="471"/>
                </a:cubicBezTo>
                <a:cubicBezTo>
                  <a:pt x="619" y="471"/>
                  <a:pt x="619" y="441"/>
                  <a:pt x="619" y="427"/>
                </a:cubicBezTo>
                <a:lnTo>
                  <a:pt x="162" y="427"/>
                </a:lnTo>
                <a:close/>
                <a:moveTo>
                  <a:pt x="118" y="118"/>
                </a:moveTo>
                <a:lnTo>
                  <a:pt x="118" y="118"/>
                </a:lnTo>
                <a:cubicBezTo>
                  <a:pt x="589" y="118"/>
                  <a:pt x="589" y="118"/>
                  <a:pt x="589" y="118"/>
                </a:cubicBezTo>
                <a:cubicBezTo>
                  <a:pt x="545" y="309"/>
                  <a:pt x="545" y="309"/>
                  <a:pt x="545" y="309"/>
                </a:cubicBezTo>
                <a:cubicBezTo>
                  <a:pt x="118" y="353"/>
                  <a:pt x="118" y="353"/>
                  <a:pt x="118" y="353"/>
                </a:cubicBezTo>
                <a:lnTo>
                  <a:pt x="118" y="118"/>
                </a:lnTo>
                <a:close/>
                <a:moveTo>
                  <a:pt x="354" y="544"/>
                </a:moveTo>
                <a:lnTo>
                  <a:pt x="354" y="544"/>
                </a:lnTo>
                <a:cubicBezTo>
                  <a:pt x="354" y="589"/>
                  <a:pt x="398" y="618"/>
                  <a:pt x="442" y="618"/>
                </a:cubicBezTo>
                <a:cubicBezTo>
                  <a:pt x="486" y="618"/>
                  <a:pt x="516" y="589"/>
                  <a:pt x="516" y="544"/>
                </a:cubicBezTo>
                <a:cubicBezTo>
                  <a:pt x="516" y="500"/>
                  <a:pt x="486" y="471"/>
                  <a:pt x="442" y="471"/>
                </a:cubicBezTo>
                <a:cubicBezTo>
                  <a:pt x="398" y="471"/>
                  <a:pt x="354" y="500"/>
                  <a:pt x="354" y="544"/>
                </a:cubicBezTo>
                <a:close/>
                <a:moveTo>
                  <a:pt x="442" y="500"/>
                </a:moveTo>
                <a:lnTo>
                  <a:pt x="442" y="500"/>
                </a:lnTo>
                <a:cubicBezTo>
                  <a:pt x="457" y="500"/>
                  <a:pt x="471" y="530"/>
                  <a:pt x="471" y="544"/>
                </a:cubicBezTo>
                <a:cubicBezTo>
                  <a:pt x="471" y="559"/>
                  <a:pt x="457" y="589"/>
                  <a:pt x="442" y="589"/>
                </a:cubicBezTo>
                <a:cubicBezTo>
                  <a:pt x="412" y="589"/>
                  <a:pt x="398" y="559"/>
                  <a:pt x="398" y="544"/>
                </a:cubicBezTo>
                <a:cubicBezTo>
                  <a:pt x="398" y="530"/>
                  <a:pt x="412" y="500"/>
                  <a:pt x="442" y="5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/>
        </p:spPr>
        <p:txBody>
          <a:bodyPr wrap="none" lIns="121899" tIns="60950" rIns="121899" bIns="60950" anchor="ctr"/>
          <a:lstStyle/>
          <a:p>
            <a:pPr>
              <a:defRPr/>
            </a:pPr>
            <a:endParaRPr 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90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03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1"/>
          <p:cNvSpPr>
            <a:spLocks noChangeArrowheads="1"/>
          </p:cNvSpPr>
          <p:nvPr/>
        </p:nvSpPr>
        <p:spPr bwMode="auto">
          <a:xfrm rot="2618723">
            <a:off x="3605213" y="2710707"/>
            <a:ext cx="1527175" cy="430213"/>
          </a:xfrm>
          <a:custGeom>
            <a:avLst/>
            <a:gdLst>
              <a:gd name="T0" fmla="*/ 46415 w 1620800"/>
              <a:gd name="T1" fmla="*/ 43226 h 456228"/>
              <a:gd name="T2" fmla="*/ 81131 w 1620800"/>
              <a:gd name="T3" fmla="*/ 13979 h 456228"/>
              <a:gd name="T4" fmla="*/ 105737 w 1620800"/>
              <a:gd name="T5" fmla="*/ 0 h 456228"/>
              <a:gd name="T6" fmla="*/ 103513 w 1620800"/>
              <a:gd name="T7" fmla="*/ 3407 h 456228"/>
              <a:gd name="T8" fmla="*/ 95879 w 1620800"/>
              <a:gd name="T9" fmla="*/ 35709 h 456228"/>
              <a:gd name="T10" fmla="*/ 1344686 w 1620800"/>
              <a:gd name="T11" fmla="*/ 397618 h 456228"/>
              <a:gd name="T12" fmla="*/ 1598817 w 1620800"/>
              <a:gd name="T13" fmla="*/ 399974 h 456228"/>
              <a:gd name="T14" fmla="*/ 1620800 w 1620800"/>
              <a:gd name="T15" fmla="*/ 399017 h 456228"/>
              <a:gd name="T16" fmla="*/ 1609623 w 1620800"/>
              <a:gd name="T17" fmla="*/ 401861 h 456228"/>
              <a:gd name="T18" fmla="*/ 1032399 w 1620800"/>
              <a:gd name="T19" fmla="*/ 456228 h 456228"/>
              <a:gd name="T20" fmla="*/ 0 w 1620800"/>
              <a:gd name="T21" fmla="*/ 137890 h 456228"/>
              <a:gd name="T22" fmla="*/ 46415 w 1620800"/>
              <a:gd name="T23" fmla="*/ 43226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ADB3BE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任意多边形 14"/>
          <p:cNvSpPr>
            <a:spLocks noChangeArrowheads="1"/>
          </p:cNvSpPr>
          <p:nvPr/>
        </p:nvSpPr>
        <p:spPr bwMode="auto">
          <a:xfrm rot="1996494">
            <a:off x="3775075" y="2216995"/>
            <a:ext cx="2276475" cy="1150937"/>
          </a:xfrm>
          <a:custGeom>
            <a:avLst/>
            <a:gdLst>
              <a:gd name="T0" fmla="*/ 226838 w 2417304"/>
              <a:gd name="T1" fmla="*/ 425615 h 1221597"/>
              <a:gd name="T2" fmla="*/ 589137 w 2417304"/>
              <a:gd name="T3" fmla="*/ 287036 h 1221597"/>
              <a:gd name="T4" fmla="*/ 620247 w 2417304"/>
              <a:gd name="T5" fmla="*/ 281593 h 1221597"/>
              <a:gd name="T6" fmla="*/ 619074 w 2417304"/>
              <a:gd name="T7" fmla="*/ 279807 h 1221597"/>
              <a:gd name="T8" fmla="*/ 682136 w 2417304"/>
              <a:gd name="T9" fmla="*/ 270763 h 1221597"/>
              <a:gd name="T10" fmla="*/ 697749 w 2417304"/>
              <a:gd name="T11" fmla="*/ 268031 h 1221597"/>
              <a:gd name="T12" fmla="*/ 710010 w 2417304"/>
              <a:gd name="T13" fmla="*/ 266766 h 1221597"/>
              <a:gd name="T14" fmla="*/ 785953 w 2417304"/>
              <a:gd name="T15" fmla="*/ 255876 h 1221597"/>
              <a:gd name="T16" fmla="*/ 1174708 w 2417304"/>
              <a:gd name="T17" fmla="*/ 234229 h 1221597"/>
              <a:gd name="T18" fmla="*/ 1780198 w 2417304"/>
              <a:gd name="T19" fmla="*/ 288262 h 1221597"/>
              <a:gd name="T20" fmla="*/ 1808383 w 2417304"/>
              <a:gd name="T21" fmla="*/ 294264 h 1221597"/>
              <a:gd name="T22" fmla="*/ 1837601 w 2417304"/>
              <a:gd name="T23" fmla="*/ 0 h 1221597"/>
              <a:gd name="T24" fmla="*/ 2417304 w 2417304"/>
              <a:gd name="T25" fmla="*/ 674379 h 1221597"/>
              <a:gd name="T26" fmla="*/ 1716308 w 2417304"/>
              <a:gd name="T27" fmla="*/ 1221597 h 1221597"/>
              <a:gd name="T28" fmla="*/ 1740805 w 2417304"/>
              <a:gd name="T29" fmla="*/ 974878 h 1221597"/>
              <a:gd name="T30" fmla="*/ 1694373 w 2417304"/>
              <a:gd name="T31" fmla="*/ 959080 h 1221597"/>
              <a:gd name="T32" fmla="*/ 1542586 w 2417304"/>
              <a:gd name="T33" fmla="*/ 915828 h 1221597"/>
              <a:gd name="T34" fmla="*/ 1466088 w 2417304"/>
              <a:gd name="T35" fmla="*/ 894927 h 1221597"/>
              <a:gd name="T36" fmla="*/ 1216256 w 2417304"/>
              <a:gd name="T37" fmla="*/ 840560 h 1221597"/>
              <a:gd name="T38" fmla="*/ 997814 w 2417304"/>
              <a:gd name="T39" fmla="*/ 805961 h 1221597"/>
              <a:gd name="T40" fmla="*/ 931487 w 2417304"/>
              <a:gd name="T41" fmla="*/ 798147 h 1221597"/>
              <a:gd name="T42" fmla="*/ 830878 w 2417304"/>
              <a:gd name="T43" fmla="*/ 787922 h 1221597"/>
              <a:gd name="T44" fmla="*/ 798833 w 2417304"/>
              <a:gd name="T45" fmla="*/ 784368 h 1221597"/>
              <a:gd name="T46" fmla="*/ 719245 w 2417304"/>
              <a:gd name="T47" fmla="*/ 778811 h 1221597"/>
              <a:gd name="T48" fmla="*/ 657401 w 2417304"/>
              <a:gd name="T49" fmla="*/ 776334 h 1221597"/>
              <a:gd name="T50" fmla="*/ 611945 w 2417304"/>
              <a:gd name="T51" fmla="*/ 774059 h 1221597"/>
              <a:gd name="T52" fmla="*/ 531594 w 2417304"/>
              <a:gd name="T53" fmla="*/ 772718 h 1221597"/>
              <a:gd name="T54" fmla="*/ 465831 w 2417304"/>
              <a:gd name="T55" fmla="*/ 774882 h 1221597"/>
              <a:gd name="T56" fmla="*/ 428462 w 2417304"/>
              <a:gd name="T57" fmla="*/ 775706 h 1221597"/>
              <a:gd name="T58" fmla="*/ 360204 w 2417304"/>
              <a:gd name="T59" fmla="*/ 778847 h 1221597"/>
              <a:gd name="T60" fmla="*/ 56177 w 2417304"/>
              <a:gd name="T61" fmla="*/ 852177 h 1221597"/>
              <a:gd name="T62" fmla="*/ 27345 w 2417304"/>
              <a:gd name="T63" fmla="*/ 872776 h 1221597"/>
              <a:gd name="T64" fmla="*/ 18899 w 2417304"/>
              <a:gd name="T65" fmla="*/ 855061 h 1221597"/>
              <a:gd name="T66" fmla="*/ 0 w 2417304"/>
              <a:gd name="T67" fmla="*/ 753948 h 1221597"/>
              <a:gd name="T68" fmla="*/ 158868 w 2417304"/>
              <a:gd name="T69" fmla="*/ 473436 h 1221597"/>
              <a:gd name="T70" fmla="*/ 226838 w 2417304"/>
              <a:gd name="T71" fmla="*/ 425615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CED1DE"/>
          </a:solidFill>
          <a:ln w="12700" cap="flat" cmpd="sng">
            <a:solidFill>
              <a:srgbClr val="2F2637">
                <a:alpha val="59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任意多边形 18"/>
          <p:cNvSpPr>
            <a:spLocks noChangeArrowheads="1"/>
          </p:cNvSpPr>
          <p:nvPr/>
        </p:nvSpPr>
        <p:spPr bwMode="auto">
          <a:xfrm rot="18981277" flipH="1">
            <a:off x="7062788" y="2710707"/>
            <a:ext cx="1525587" cy="430213"/>
          </a:xfrm>
          <a:custGeom>
            <a:avLst/>
            <a:gdLst>
              <a:gd name="T0" fmla="*/ 46415 w 1620800"/>
              <a:gd name="T1" fmla="*/ 43226 h 456228"/>
              <a:gd name="T2" fmla="*/ 81131 w 1620800"/>
              <a:gd name="T3" fmla="*/ 13979 h 456228"/>
              <a:gd name="T4" fmla="*/ 105737 w 1620800"/>
              <a:gd name="T5" fmla="*/ 0 h 456228"/>
              <a:gd name="T6" fmla="*/ 103513 w 1620800"/>
              <a:gd name="T7" fmla="*/ 3407 h 456228"/>
              <a:gd name="T8" fmla="*/ 95879 w 1620800"/>
              <a:gd name="T9" fmla="*/ 35709 h 456228"/>
              <a:gd name="T10" fmla="*/ 1344686 w 1620800"/>
              <a:gd name="T11" fmla="*/ 397618 h 456228"/>
              <a:gd name="T12" fmla="*/ 1598817 w 1620800"/>
              <a:gd name="T13" fmla="*/ 399974 h 456228"/>
              <a:gd name="T14" fmla="*/ 1620800 w 1620800"/>
              <a:gd name="T15" fmla="*/ 399017 h 456228"/>
              <a:gd name="T16" fmla="*/ 1609623 w 1620800"/>
              <a:gd name="T17" fmla="*/ 401861 h 456228"/>
              <a:gd name="T18" fmla="*/ 1032399 w 1620800"/>
              <a:gd name="T19" fmla="*/ 456228 h 456228"/>
              <a:gd name="T20" fmla="*/ 0 w 1620800"/>
              <a:gd name="T21" fmla="*/ 137890 h 456228"/>
              <a:gd name="T22" fmla="*/ 46415 w 1620800"/>
              <a:gd name="T23" fmla="*/ 43226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ADB3BE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任意多边形 19"/>
          <p:cNvSpPr>
            <a:spLocks noChangeArrowheads="1"/>
          </p:cNvSpPr>
          <p:nvPr/>
        </p:nvSpPr>
        <p:spPr bwMode="auto">
          <a:xfrm rot="19603506" flipH="1">
            <a:off x="6142038" y="2216995"/>
            <a:ext cx="2276475" cy="1150937"/>
          </a:xfrm>
          <a:custGeom>
            <a:avLst/>
            <a:gdLst>
              <a:gd name="T0" fmla="*/ 226838 w 2417304"/>
              <a:gd name="T1" fmla="*/ 425615 h 1221597"/>
              <a:gd name="T2" fmla="*/ 589137 w 2417304"/>
              <a:gd name="T3" fmla="*/ 287036 h 1221597"/>
              <a:gd name="T4" fmla="*/ 620247 w 2417304"/>
              <a:gd name="T5" fmla="*/ 281593 h 1221597"/>
              <a:gd name="T6" fmla="*/ 619074 w 2417304"/>
              <a:gd name="T7" fmla="*/ 279807 h 1221597"/>
              <a:gd name="T8" fmla="*/ 682136 w 2417304"/>
              <a:gd name="T9" fmla="*/ 270763 h 1221597"/>
              <a:gd name="T10" fmla="*/ 697749 w 2417304"/>
              <a:gd name="T11" fmla="*/ 268031 h 1221597"/>
              <a:gd name="T12" fmla="*/ 710010 w 2417304"/>
              <a:gd name="T13" fmla="*/ 266766 h 1221597"/>
              <a:gd name="T14" fmla="*/ 785953 w 2417304"/>
              <a:gd name="T15" fmla="*/ 255876 h 1221597"/>
              <a:gd name="T16" fmla="*/ 1174708 w 2417304"/>
              <a:gd name="T17" fmla="*/ 234229 h 1221597"/>
              <a:gd name="T18" fmla="*/ 1780198 w 2417304"/>
              <a:gd name="T19" fmla="*/ 288262 h 1221597"/>
              <a:gd name="T20" fmla="*/ 1808383 w 2417304"/>
              <a:gd name="T21" fmla="*/ 294264 h 1221597"/>
              <a:gd name="T22" fmla="*/ 1837601 w 2417304"/>
              <a:gd name="T23" fmla="*/ 0 h 1221597"/>
              <a:gd name="T24" fmla="*/ 2417304 w 2417304"/>
              <a:gd name="T25" fmla="*/ 674379 h 1221597"/>
              <a:gd name="T26" fmla="*/ 1716308 w 2417304"/>
              <a:gd name="T27" fmla="*/ 1221597 h 1221597"/>
              <a:gd name="T28" fmla="*/ 1740805 w 2417304"/>
              <a:gd name="T29" fmla="*/ 974878 h 1221597"/>
              <a:gd name="T30" fmla="*/ 1694373 w 2417304"/>
              <a:gd name="T31" fmla="*/ 959080 h 1221597"/>
              <a:gd name="T32" fmla="*/ 1542586 w 2417304"/>
              <a:gd name="T33" fmla="*/ 915828 h 1221597"/>
              <a:gd name="T34" fmla="*/ 1466088 w 2417304"/>
              <a:gd name="T35" fmla="*/ 894927 h 1221597"/>
              <a:gd name="T36" fmla="*/ 1216256 w 2417304"/>
              <a:gd name="T37" fmla="*/ 840560 h 1221597"/>
              <a:gd name="T38" fmla="*/ 997814 w 2417304"/>
              <a:gd name="T39" fmla="*/ 805961 h 1221597"/>
              <a:gd name="T40" fmla="*/ 931487 w 2417304"/>
              <a:gd name="T41" fmla="*/ 798147 h 1221597"/>
              <a:gd name="T42" fmla="*/ 830878 w 2417304"/>
              <a:gd name="T43" fmla="*/ 787922 h 1221597"/>
              <a:gd name="T44" fmla="*/ 798833 w 2417304"/>
              <a:gd name="T45" fmla="*/ 784368 h 1221597"/>
              <a:gd name="T46" fmla="*/ 719245 w 2417304"/>
              <a:gd name="T47" fmla="*/ 778811 h 1221597"/>
              <a:gd name="T48" fmla="*/ 657401 w 2417304"/>
              <a:gd name="T49" fmla="*/ 776334 h 1221597"/>
              <a:gd name="T50" fmla="*/ 611945 w 2417304"/>
              <a:gd name="T51" fmla="*/ 774059 h 1221597"/>
              <a:gd name="T52" fmla="*/ 531594 w 2417304"/>
              <a:gd name="T53" fmla="*/ 772718 h 1221597"/>
              <a:gd name="T54" fmla="*/ 465831 w 2417304"/>
              <a:gd name="T55" fmla="*/ 774882 h 1221597"/>
              <a:gd name="T56" fmla="*/ 428462 w 2417304"/>
              <a:gd name="T57" fmla="*/ 775706 h 1221597"/>
              <a:gd name="T58" fmla="*/ 360204 w 2417304"/>
              <a:gd name="T59" fmla="*/ 778847 h 1221597"/>
              <a:gd name="T60" fmla="*/ 56177 w 2417304"/>
              <a:gd name="T61" fmla="*/ 852177 h 1221597"/>
              <a:gd name="T62" fmla="*/ 27345 w 2417304"/>
              <a:gd name="T63" fmla="*/ 872776 h 1221597"/>
              <a:gd name="T64" fmla="*/ 18899 w 2417304"/>
              <a:gd name="T65" fmla="*/ 855061 h 1221597"/>
              <a:gd name="T66" fmla="*/ 0 w 2417304"/>
              <a:gd name="T67" fmla="*/ 753948 h 1221597"/>
              <a:gd name="T68" fmla="*/ 158868 w 2417304"/>
              <a:gd name="T69" fmla="*/ 473436 h 1221597"/>
              <a:gd name="T70" fmla="*/ 226838 w 2417304"/>
              <a:gd name="T71" fmla="*/ 425615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CED1DE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任意多边形 20"/>
          <p:cNvSpPr>
            <a:spLocks noChangeArrowheads="1"/>
          </p:cNvSpPr>
          <p:nvPr/>
        </p:nvSpPr>
        <p:spPr bwMode="auto">
          <a:xfrm rot="2618723" flipH="1" flipV="1">
            <a:off x="7099300" y="4391870"/>
            <a:ext cx="1527175" cy="430212"/>
          </a:xfrm>
          <a:custGeom>
            <a:avLst/>
            <a:gdLst>
              <a:gd name="T0" fmla="*/ 46415 w 1620800"/>
              <a:gd name="T1" fmla="*/ 43226 h 456228"/>
              <a:gd name="T2" fmla="*/ 81131 w 1620800"/>
              <a:gd name="T3" fmla="*/ 13979 h 456228"/>
              <a:gd name="T4" fmla="*/ 105737 w 1620800"/>
              <a:gd name="T5" fmla="*/ 0 h 456228"/>
              <a:gd name="T6" fmla="*/ 103513 w 1620800"/>
              <a:gd name="T7" fmla="*/ 3407 h 456228"/>
              <a:gd name="T8" fmla="*/ 95879 w 1620800"/>
              <a:gd name="T9" fmla="*/ 35709 h 456228"/>
              <a:gd name="T10" fmla="*/ 1344686 w 1620800"/>
              <a:gd name="T11" fmla="*/ 397618 h 456228"/>
              <a:gd name="T12" fmla="*/ 1598817 w 1620800"/>
              <a:gd name="T13" fmla="*/ 399974 h 456228"/>
              <a:gd name="T14" fmla="*/ 1620800 w 1620800"/>
              <a:gd name="T15" fmla="*/ 399017 h 456228"/>
              <a:gd name="T16" fmla="*/ 1609623 w 1620800"/>
              <a:gd name="T17" fmla="*/ 401861 h 456228"/>
              <a:gd name="T18" fmla="*/ 1032399 w 1620800"/>
              <a:gd name="T19" fmla="*/ 456228 h 456228"/>
              <a:gd name="T20" fmla="*/ 0 w 1620800"/>
              <a:gd name="T21" fmla="*/ 137890 h 456228"/>
              <a:gd name="T22" fmla="*/ 46415 w 1620800"/>
              <a:gd name="T23" fmla="*/ 43226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ADB3BE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任意多边形 21"/>
          <p:cNvSpPr>
            <a:spLocks noChangeArrowheads="1"/>
          </p:cNvSpPr>
          <p:nvPr/>
        </p:nvSpPr>
        <p:spPr bwMode="auto">
          <a:xfrm rot="1996494" flipH="1" flipV="1">
            <a:off x="6180138" y="4164857"/>
            <a:ext cx="2276475" cy="1150938"/>
          </a:xfrm>
          <a:custGeom>
            <a:avLst/>
            <a:gdLst>
              <a:gd name="T0" fmla="*/ 226838 w 2417304"/>
              <a:gd name="T1" fmla="*/ 425615 h 1221597"/>
              <a:gd name="T2" fmla="*/ 589137 w 2417304"/>
              <a:gd name="T3" fmla="*/ 287036 h 1221597"/>
              <a:gd name="T4" fmla="*/ 620247 w 2417304"/>
              <a:gd name="T5" fmla="*/ 281593 h 1221597"/>
              <a:gd name="T6" fmla="*/ 619074 w 2417304"/>
              <a:gd name="T7" fmla="*/ 279807 h 1221597"/>
              <a:gd name="T8" fmla="*/ 682136 w 2417304"/>
              <a:gd name="T9" fmla="*/ 270763 h 1221597"/>
              <a:gd name="T10" fmla="*/ 697749 w 2417304"/>
              <a:gd name="T11" fmla="*/ 268031 h 1221597"/>
              <a:gd name="T12" fmla="*/ 710010 w 2417304"/>
              <a:gd name="T13" fmla="*/ 266766 h 1221597"/>
              <a:gd name="T14" fmla="*/ 785953 w 2417304"/>
              <a:gd name="T15" fmla="*/ 255876 h 1221597"/>
              <a:gd name="T16" fmla="*/ 1174708 w 2417304"/>
              <a:gd name="T17" fmla="*/ 234229 h 1221597"/>
              <a:gd name="T18" fmla="*/ 1780198 w 2417304"/>
              <a:gd name="T19" fmla="*/ 288262 h 1221597"/>
              <a:gd name="T20" fmla="*/ 1808383 w 2417304"/>
              <a:gd name="T21" fmla="*/ 294264 h 1221597"/>
              <a:gd name="T22" fmla="*/ 1837601 w 2417304"/>
              <a:gd name="T23" fmla="*/ 0 h 1221597"/>
              <a:gd name="T24" fmla="*/ 2417304 w 2417304"/>
              <a:gd name="T25" fmla="*/ 674379 h 1221597"/>
              <a:gd name="T26" fmla="*/ 1716308 w 2417304"/>
              <a:gd name="T27" fmla="*/ 1221597 h 1221597"/>
              <a:gd name="T28" fmla="*/ 1740805 w 2417304"/>
              <a:gd name="T29" fmla="*/ 974878 h 1221597"/>
              <a:gd name="T30" fmla="*/ 1694373 w 2417304"/>
              <a:gd name="T31" fmla="*/ 959080 h 1221597"/>
              <a:gd name="T32" fmla="*/ 1542586 w 2417304"/>
              <a:gd name="T33" fmla="*/ 915828 h 1221597"/>
              <a:gd name="T34" fmla="*/ 1466088 w 2417304"/>
              <a:gd name="T35" fmla="*/ 894927 h 1221597"/>
              <a:gd name="T36" fmla="*/ 1216256 w 2417304"/>
              <a:gd name="T37" fmla="*/ 840560 h 1221597"/>
              <a:gd name="T38" fmla="*/ 997814 w 2417304"/>
              <a:gd name="T39" fmla="*/ 805961 h 1221597"/>
              <a:gd name="T40" fmla="*/ 931487 w 2417304"/>
              <a:gd name="T41" fmla="*/ 798147 h 1221597"/>
              <a:gd name="T42" fmla="*/ 830878 w 2417304"/>
              <a:gd name="T43" fmla="*/ 787922 h 1221597"/>
              <a:gd name="T44" fmla="*/ 798833 w 2417304"/>
              <a:gd name="T45" fmla="*/ 784368 h 1221597"/>
              <a:gd name="T46" fmla="*/ 719245 w 2417304"/>
              <a:gd name="T47" fmla="*/ 778811 h 1221597"/>
              <a:gd name="T48" fmla="*/ 657401 w 2417304"/>
              <a:gd name="T49" fmla="*/ 776334 h 1221597"/>
              <a:gd name="T50" fmla="*/ 611945 w 2417304"/>
              <a:gd name="T51" fmla="*/ 774059 h 1221597"/>
              <a:gd name="T52" fmla="*/ 531594 w 2417304"/>
              <a:gd name="T53" fmla="*/ 772718 h 1221597"/>
              <a:gd name="T54" fmla="*/ 465831 w 2417304"/>
              <a:gd name="T55" fmla="*/ 774882 h 1221597"/>
              <a:gd name="T56" fmla="*/ 428462 w 2417304"/>
              <a:gd name="T57" fmla="*/ 775706 h 1221597"/>
              <a:gd name="T58" fmla="*/ 360204 w 2417304"/>
              <a:gd name="T59" fmla="*/ 778847 h 1221597"/>
              <a:gd name="T60" fmla="*/ 56177 w 2417304"/>
              <a:gd name="T61" fmla="*/ 852177 h 1221597"/>
              <a:gd name="T62" fmla="*/ 27345 w 2417304"/>
              <a:gd name="T63" fmla="*/ 872776 h 1221597"/>
              <a:gd name="T64" fmla="*/ 18899 w 2417304"/>
              <a:gd name="T65" fmla="*/ 855061 h 1221597"/>
              <a:gd name="T66" fmla="*/ 0 w 2417304"/>
              <a:gd name="T67" fmla="*/ 753948 h 1221597"/>
              <a:gd name="T68" fmla="*/ 158868 w 2417304"/>
              <a:gd name="T69" fmla="*/ 473436 h 1221597"/>
              <a:gd name="T70" fmla="*/ 226838 w 2417304"/>
              <a:gd name="T71" fmla="*/ 425615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CED1DE"/>
          </a:solidFill>
          <a:ln w="12700" cap="flat" cmpd="sng">
            <a:solidFill>
              <a:srgbClr val="2F2637">
                <a:alpha val="59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任意多边形 22"/>
          <p:cNvSpPr>
            <a:spLocks noChangeArrowheads="1"/>
          </p:cNvSpPr>
          <p:nvPr/>
        </p:nvSpPr>
        <p:spPr bwMode="auto">
          <a:xfrm rot="18981277" flipV="1">
            <a:off x="3603625" y="4379170"/>
            <a:ext cx="1527175" cy="430212"/>
          </a:xfrm>
          <a:custGeom>
            <a:avLst/>
            <a:gdLst>
              <a:gd name="T0" fmla="*/ 46415 w 1620800"/>
              <a:gd name="T1" fmla="*/ 43226 h 456228"/>
              <a:gd name="T2" fmla="*/ 81131 w 1620800"/>
              <a:gd name="T3" fmla="*/ 13979 h 456228"/>
              <a:gd name="T4" fmla="*/ 105737 w 1620800"/>
              <a:gd name="T5" fmla="*/ 0 h 456228"/>
              <a:gd name="T6" fmla="*/ 103513 w 1620800"/>
              <a:gd name="T7" fmla="*/ 3407 h 456228"/>
              <a:gd name="T8" fmla="*/ 95879 w 1620800"/>
              <a:gd name="T9" fmla="*/ 35709 h 456228"/>
              <a:gd name="T10" fmla="*/ 1344686 w 1620800"/>
              <a:gd name="T11" fmla="*/ 397618 h 456228"/>
              <a:gd name="T12" fmla="*/ 1598817 w 1620800"/>
              <a:gd name="T13" fmla="*/ 399974 h 456228"/>
              <a:gd name="T14" fmla="*/ 1620800 w 1620800"/>
              <a:gd name="T15" fmla="*/ 399017 h 456228"/>
              <a:gd name="T16" fmla="*/ 1609623 w 1620800"/>
              <a:gd name="T17" fmla="*/ 401861 h 456228"/>
              <a:gd name="T18" fmla="*/ 1032399 w 1620800"/>
              <a:gd name="T19" fmla="*/ 456228 h 456228"/>
              <a:gd name="T20" fmla="*/ 0 w 1620800"/>
              <a:gd name="T21" fmla="*/ 137890 h 456228"/>
              <a:gd name="T22" fmla="*/ 46415 w 1620800"/>
              <a:gd name="T23" fmla="*/ 43226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ADB3BE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任意多边形 23"/>
          <p:cNvSpPr>
            <a:spLocks noChangeArrowheads="1"/>
          </p:cNvSpPr>
          <p:nvPr/>
        </p:nvSpPr>
        <p:spPr bwMode="auto">
          <a:xfrm rot="19603506" flipV="1">
            <a:off x="3773488" y="4152157"/>
            <a:ext cx="2276475" cy="1150938"/>
          </a:xfrm>
          <a:custGeom>
            <a:avLst/>
            <a:gdLst>
              <a:gd name="T0" fmla="*/ 226838 w 2417304"/>
              <a:gd name="T1" fmla="*/ 425615 h 1221597"/>
              <a:gd name="T2" fmla="*/ 589137 w 2417304"/>
              <a:gd name="T3" fmla="*/ 287036 h 1221597"/>
              <a:gd name="T4" fmla="*/ 620247 w 2417304"/>
              <a:gd name="T5" fmla="*/ 281593 h 1221597"/>
              <a:gd name="T6" fmla="*/ 619074 w 2417304"/>
              <a:gd name="T7" fmla="*/ 279807 h 1221597"/>
              <a:gd name="T8" fmla="*/ 682136 w 2417304"/>
              <a:gd name="T9" fmla="*/ 270763 h 1221597"/>
              <a:gd name="T10" fmla="*/ 697749 w 2417304"/>
              <a:gd name="T11" fmla="*/ 268031 h 1221597"/>
              <a:gd name="T12" fmla="*/ 710010 w 2417304"/>
              <a:gd name="T13" fmla="*/ 266766 h 1221597"/>
              <a:gd name="T14" fmla="*/ 785953 w 2417304"/>
              <a:gd name="T15" fmla="*/ 255876 h 1221597"/>
              <a:gd name="T16" fmla="*/ 1174708 w 2417304"/>
              <a:gd name="T17" fmla="*/ 234229 h 1221597"/>
              <a:gd name="T18" fmla="*/ 1780198 w 2417304"/>
              <a:gd name="T19" fmla="*/ 288262 h 1221597"/>
              <a:gd name="T20" fmla="*/ 1808383 w 2417304"/>
              <a:gd name="T21" fmla="*/ 294264 h 1221597"/>
              <a:gd name="T22" fmla="*/ 1837601 w 2417304"/>
              <a:gd name="T23" fmla="*/ 0 h 1221597"/>
              <a:gd name="T24" fmla="*/ 2417304 w 2417304"/>
              <a:gd name="T25" fmla="*/ 674379 h 1221597"/>
              <a:gd name="T26" fmla="*/ 1716308 w 2417304"/>
              <a:gd name="T27" fmla="*/ 1221597 h 1221597"/>
              <a:gd name="T28" fmla="*/ 1740805 w 2417304"/>
              <a:gd name="T29" fmla="*/ 974878 h 1221597"/>
              <a:gd name="T30" fmla="*/ 1694373 w 2417304"/>
              <a:gd name="T31" fmla="*/ 959080 h 1221597"/>
              <a:gd name="T32" fmla="*/ 1542586 w 2417304"/>
              <a:gd name="T33" fmla="*/ 915828 h 1221597"/>
              <a:gd name="T34" fmla="*/ 1466088 w 2417304"/>
              <a:gd name="T35" fmla="*/ 894927 h 1221597"/>
              <a:gd name="T36" fmla="*/ 1216256 w 2417304"/>
              <a:gd name="T37" fmla="*/ 840560 h 1221597"/>
              <a:gd name="T38" fmla="*/ 997814 w 2417304"/>
              <a:gd name="T39" fmla="*/ 805961 h 1221597"/>
              <a:gd name="T40" fmla="*/ 931487 w 2417304"/>
              <a:gd name="T41" fmla="*/ 798147 h 1221597"/>
              <a:gd name="T42" fmla="*/ 830878 w 2417304"/>
              <a:gd name="T43" fmla="*/ 787922 h 1221597"/>
              <a:gd name="T44" fmla="*/ 798833 w 2417304"/>
              <a:gd name="T45" fmla="*/ 784368 h 1221597"/>
              <a:gd name="T46" fmla="*/ 719245 w 2417304"/>
              <a:gd name="T47" fmla="*/ 778811 h 1221597"/>
              <a:gd name="T48" fmla="*/ 657401 w 2417304"/>
              <a:gd name="T49" fmla="*/ 776334 h 1221597"/>
              <a:gd name="T50" fmla="*/ 611945 w 2417304"/>
              <a:gd name="T51" fmla="*/ 774059 h 1221597"/>
              <a:gd name="T52" fmla="*/ 531594 w 2417304"/>
              <a:gd name="T53" fmla="*/ 772718 h 1221597"/>
              <a:gd name="T54" fmla="*/ 465831 w 2417304"/>
              <a:gd name="T55" fmla="*/ 774882 h 1221597"/>
              <a:gd name="T56" fmla="*/ 428462 w 2417304"/>
              <a:gd name="T57" fmla="*/ 775706 h 1221597"/>
              <a:gd name="T58" fmla="*/ 360204 w 2417304"/>
              <a:gd name="T59" fmla="*/ 778847 h 1221597"/>
              <a:gd name="T60" fmla="*/ 56177 w 2417304"/>
              <a:gd name="T61" fmla="*/ 852177 h 1221597"/>
              <a:gd name="T62" fmla="*/ 27345 w 2417304"/>
              <a:gd name="T63" fmla="*/ 872776 h 1221597"/>
              <a:gd name="T64" fmla="*/ 18899 w 2417304"/>
              <a:gd name="T65" fmla="*/ 855061 h 1221597"/>
              <a:gd name="T66" fmla="*/ 0 w 2417304"/>
              <a:gd name="T67" fmla="*/ 753948 h 1221597"/>
              <a:gd name="T68" fmla="*/ 158868 w 2417304"/>
              <a:gd name="T69" fmla="*/ 473436 h 1221597"/>
              <a:gd name="T70" fmla="*/ 226838 w 2417304"/>
              <a:gd name="T71" fmla="*/ 425615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CED1DE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TextBox 20"/>
          <p:cNvSpPr>
            <a:spLocks noChangeArrowheads="1"/>
          </p:cNvSpPr>
          <p:nvPr/>
        </p:nvSpPr>
        <p:spPr bwMode="auto">
          <a:xfrm>
            <a:off x="640551" y="2048274"/>
            <a:ext cx="3105150" cy="81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121954" tIns="60977" rIns="121954" bIns="60977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.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4" name="矩形 12"/>
          <p:cNvSpPr>
            <a:spLocks noChangeArrowheads="1"/>
          </p:cNvSpPr>
          <p:nvPr/>
        </p:nvSpPr>
        <p:spPr bwMode="auto">
          <a:xfrm>
            <a:off x="2114416" y="1686841"/>
            <a:ext cx="1631285" cy="40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54" tIns="60977" rIns="121954" bIns="60977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xa Light" pitchFamily="2" charset="0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exa Light" pitchFamily="2" charset="0"/>
            </a:endParaRPr>
          </a:p>
        </p:txBody>
      </p:sp>
      <p:sp>
        <p:nvSpPr>
          <p:cNvPr id="25" name="TextBox 20"/>
          <p:cNvSpPr>
            <a:spLocks noChangeArrowheads="1"/>
          </p:cNvSpPr>
          <p:nvPr/>
        </p:nvSpPr>
        <p:spPr bwMode="auto">
          <a:xfrm>
            <a:off x="640551" y="4854782"/>
            <a:ext cx="3105150" cy="81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121954" tIns="60977" rIns="121954" bIns="60977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.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2114416" y="4493349"/>
            <a:ext cx="1631285" cy="40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54" tIns="60977" rIns="121954" bIns="60977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xa Light" pitchFamily="2" charset="0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exa Light" pitchFamily="2" charset="0"/>
            </a:endParaRPr>
          </a:p>
        </p:txBody>
      </p:sp>
      <p:sp>
        <p:nvSpPr>
          <p:cNvPr id="27" name="TextBox 20"/>
          <p:cNvSpPr>
            <a:spLocks noChangeArrowheads="1"/>
          </p:cNvSpPr>
          <p:nvPr/>
        </p:nvSpPr>
        <p:spPr bwMode="auto">
          <a:xfrm>
            <a:off x="8446300" y="2048274"/>
            <a:ext cx="3105150" cy="81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121954" tIns="60977" rIns="121954" bIns="6097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.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8" name="矩形 12"/>
          <p:cNvSpPr>
            <a:spLocks noChangeArrowheads="1"/>
          </p:cNvSpPr>
          <p:nvPr/>
        </p:nvSpPr>
        <p:spPr bwMode="auto">
          <a:xfrm>
            <a:off x="8446300" y="1686841"/>
            <a:ext cx="1631285" cy="40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54" tIns="60977" rIns="121954" bIns="60977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xa Light" pitchFamily="2" charset="0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exa Light" pitchFamily="2" charset="0"/>
            </a:endParaRPr>
          </a:p>
        </p:txBody>
      </p:sp>
      <p:sp>
        <p:nvSpPr>
          <p:cNvPr id="29" name="TextBox 20"/>
          <p:cNvSpPr>
            <a:spLocks noChangeArrowheads="1"/>
          </p:cNvSpPr>
          <p:nvPr/>
        </p:nvSpPr>
        <p:spPr bwMode="auto">
          <a:xfrm>
            <a:off x="8446300" y="4854782"/>
            <a:ext cx="3105150" cy="81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121954" tIns="60977" rIns="121954" bIns="6097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.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8446300" y="4493349"/>
            <a:ext cx="1631285" cy="40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54" tIns="60977" rIns="121954" bIns="60977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xa Light" pitchFamily="2" charset="0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exa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1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1368" r="-1" b="6309"/>
          <a:stretch/>
        </p:blipFill>
        <p:spPr>
          <a:xfrm flipH="1">
            <a:off x="-19050" y="0"/>
            <a:ext cx="12192000" cy="6858000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8591550" y="4648200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9333290" y="3867150"/>
            <a:ext cx="1334710" cy="1566792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-981075" y="420664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-1333576" y="-99001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787769" y="250591"/>
            <a:ext cx="1015663" cy="23807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spc="300" dirty="0">
                <a:solidFill>
                  <a:srgbClr val="BBC9CE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第四章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2813538" y="110563"/>
            <a:ext cx="0" cy="266077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4128065" y="2386614"/>
            <a:ext cx="3770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356704" y="3251921"/>
            <a:ext cx="331286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0000"/>
                  </a:schemeClr>
                </a:gs>
                <a:gs pos="50000">
                  <a:srgbClr val="FFFFFF">
                    <a:alpha val="80000"/>
                  </a:srgbClr>
                </a:gs>
                <a:gs pos="100000">
                  <a:schemeClr val="bg1"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5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04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6" descr="team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6" t="322" r="21671" b="15481"/>
          <a:stretch/>
        </p:blipFill>
        <p:spPr bwMode="auto">
          <a:xfrm>
            <a:off x="7347153" y="1512199"/>
            <a:ext cx="1990042" cy="2131367"/>
          </a:xfrm>
          <a:prstGeom prst="rect">
            <a:avLst/>
          </a:prstGeom>
          <a:noFill/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/>
          <a:srcRect l="32967" r="8215"/>
          <a:stretch/>
        </p:blipFill>
        <p:spPr>
          <a:xfrm>
            <a:off x="7357464" y="3704242"/>
            <a:ext cx="4024757" cy="218139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/>
          <a:srcRect r="28845"/>
          <a:stretch/>
        </p:blipFill>
        <p:spPr>
          <a:xfrm>
            <a:off x="4896824" y="1522846"/>
            <a:ext cx="2398349" cy="43627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/>
          <a:srcRect l="15300" r="22525" b="11994"/>
          <a:stretch/>
        </p:blipFill>
        <p:spPr>
          <a:xfrm>
            <a:off x="784646" y="3725641"/>
            <a:ext cx="1990035" cy="2160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/>
          <a:srcRect b="6126"/>
          <a:stretch/>
        </p:blipFill>
        <p:spPr>
          <a:xfrm>
            <a:off x="771844" y="1522846"/>
            <a:ext cx="4062688" cy="2112807"/>
          </a:xfrm>
          <a:prstGeom prst="rect">
            <a:avLst/>
          </a:prstGeom>
        </p:spPr>
      </p:pic>
      <p:sp>
        <p:nvSpPr>
          <p:cNvPr id="16" name="Rectangle 3"/>
          <p:cNvSpPr/>
          <p:nvPr/>
        </p:nvSpPr>
        <p:spPr>
          <a:xfrm>
            <a:off x="2841485" y="3725640"/>
            <a:ext cx="1993048" cy="2160000"/>
          </a:xfrm>
          <a:prstGeom prst="rect">
            <a:avLst/>
          </a:prstGeom>
          <a:solidFill>
            <a:srgbClr val="CED1DE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4"/>
          <p:cNvSpPr/>
          <p:nvPr/>
        </p:nvSpPr>
        <p:spPr>
          <a:xfrm>
            <a:off x="9389173" y="1497400"/>
            <a:ext cx="1993048" cy="2159999"/>
          </a:xfrm>
          <a:prstGeom prst="rect">
            <a:avLst/>
          </a:prstGeom>
          <a:solidFill>
            <a:srgbClr val="CED1DE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19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8" name="Group 10"/>
          <p:cNvGrpSpPr/>
          <p:nvPr/>
        </p:nvGrpSpPr>
        <p:grpSpPr>
          <a:xfrm>
            <a:off x="9961438" y="2059531"/>
            <a:ext cx="739658" cy="622272"/>
            <a:chOff x="5356342" y="3093565"/>
            <a:chExt cx="465138" cy="391319"/>
          </a:xfrm>
          <a:solidFill>
            <a:srgbClr val="010E15"/>
          </a:solidFill>
        </p:grpSpPr>
        <p:sp>
          <p:nvSpPr>
            <p:cNvPr id="19" name="AutoShape 120"/>
            <p:cNvSpPr>
              <a:spLocks/>
            </p:cNvSpPr>
            <p:nvPr/>
          </p:nvSpPr>
          <p:spPr bwMode="auto">
            <a:xfrm>
              <a:off x="5473023" y="319516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4" name="AutoShape 121"/>
            <p:cNvSpPr>
              <a:spLocks/>
            </p:cNvSpPr>
            <p:nvPr/>
          </p:nvSpPr>
          <p:spPr bwMode="auto">
            <a:xfrm>
              <a:off x="5530967" y="325310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5" name="AutoShape 122"/>
            <p:cNvSpPr>
              <a:spLocks/>
            </p:cNvSpPr>
            <p:nvPr/>
          </p:nvSpPr>
          <p:spPr bwMode="auto">
            <a:xfrm>
              <a:off x="5356342" y="309356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6" name="Group 17"/>
          <p:cNvGrpSpPr/>
          <p:nvPr/>
        </p:nvGrpSpPr>
        <p:grpSpPr>
          <a:xfrm rot="16200000">
            <a:off x="3508305" y="4022490"/>
            <a:ext cx="626751" cy="912061"/>
            <a:chOff x="11078485" y="2115665"/>
            <a:chExt cx="319088" cy="464344"/>
          </a:xfrm>
          <a:solidFill>
            <a:srgbClr val="010E15"/>
          </a:solidFill>
        </p:grpSpPr>
        <p:sp>
          <p:nvSpPr>
            <p:cNvPr id="27" name="AutoShape 60"/>
            <p:cNvSpPr>
              <a:spLocks/>
            </p:cNvSpPr>
            <p:nvPr/>
          </p:nvSpPr>
          <p:spPr bwMode="auto">
            <a:xfrm>
              <a:off x="11209454" y="2245840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8" name="AutoShape 61"/>
            <p:cNvSpPr>
              <a:spLocks/>
            </p:cNvSpPr>
            <p:nvPr/>
          </p:nvSpPr>
          <p:spPr bwMode="auto">
            <a:xfrm>
              <a:off x="11209454" y="2420465"/>
              <a:ext cx="28575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9" name="AutoShape 62"/>
            <p:cNvSpPr>
              <a:spLocks/>
            </p:cNvSpPr>
            <p:nvPr/>
          </p:nvSpPr>
          <p:spPr bwMode="auto">
            <a:xfrm>
              <a:off x="11122142" y="2333153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0" name="AutoShape 63"/>
            <p:cNvSpPr>
              <a:spLocks/>
            </p:cNvSpPr>
            <p:nvPr/>
          </p:nvSpPr>
          <p:spPr bwMode="auto">
            <a:xfrm>
              <a:off x="11295973" y="2333153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1" name="AutoShape 64"/>
            <p:cNvSpPr>
              <a:spLocks/>
            </p:cNvSpPr>
            <p:nvPr/>
          </p:nvSpPr>
          <p:spPr bwMode="auto">
            <a:xfrm>
              <a:off x="11150717" y="2391097"/>
              <a:ext cx="29369" cy="29369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2" name="AutoShape 65"/>
            <p:cNvSpPr>
              <a:spLocks/>
            </p:cNvSpPr>
            <p:nvPr/>
          </p:nvSpPr>
          <p:spPr bwMode="auto">
            <a:xfrm>
              <a:off x="11150717" y="2275209"/>
              <a:ext cx="29369" cy="29369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66"/>
            <p:cNvSpPr>
              <a:spLocks/>
            </p:cNvSpPr>
            <p:nvPr/>
          </p:nvSpPr>
          <p:spPr bwMode="auto">
            <a:xfrm>
              <a:off x="11267398" y="2391097"/>
              <a:ext cx="28575" cy="29369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4" name="AutoShape 67"/>
            <p:cNvSpPr>
              <a:spLocks/>
            </p:cNvSpPr>
            <p:nvPr/>
          </p:nvSpPr>
          <p:spPr bwMode="auto">
            <a:xfrm>
              <a:off x="11078485" y="2115665"/>
              <a:ext cx="319088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5" name="AutoShape 68"/>
            <p:cNvSpPr>
              <a:spLocks/>
            </p:cNvSpPr>
            <p:nvPr/>
          </p:nvSpPr>
          <p:spPr bwMode="auto">
            <a:xfrm>
              <a:off x="11209454" y="2275209"/>
              <a:ext cx="87313" cy="88106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6" name="TextBox 13"/>
          <p:cNvSpPr txBox="1"/>
          <p:nvPr/>
        </p:nvSpPr>
        <p:spPr>
          <a:xfrm>
            <a:off x="3104388" y="4989899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3108469" y="5275804"/>
            <a:ext cx="15708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654177" y="293431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9658258" y="3220220"/>
            <a:ext cx="15708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19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04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212"/>
          <p:cNvSpPr>
            <a:spLocks noChangeArrowheads="1"/>
          </p:cNvSpPr>
          <p:nvPr/>
        </p:nvSpPr>
        <p:spPr bwMode="auto">
          <a:xfrm>
            <a:off x="4243692" y="1956213"/>
            <a:ext cx="3671190" cy="3668405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212"/>
          <p:cNvSpPr>
            <a:spLocks noChangeArrowheads="1"/>
          </p:cNvSpPr>
          <p:nvPr/>
        </p:nvSpPr>
        <p:spPr bwMode="auto">
          <a:xfrm>
            <a:off x="4375184" y="2087605"/>
            <a:ext cx="3408206" cy="340562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214"/>
          <p:cNvSpPr>
            <a:spLocks noChangeArrowheads="1"/>
          </p:cNvSpPr>
          <p:nvPr/>
        </p:nvSpPr>
        <p:spPr bwMode="auto">
          <a:xfrm>
            <a:off x="6602947" y="1817870"/>
            <a:ext cx="1098386" cy="1098386"/>
          </a:xfrm>
          <a:prstGeom prst="ellipse">
            <a:avLst/>
          </a:prstGeom>
          <a:solidFill>
            <a:srgbClr val="CED1D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2701"/>
          <p:cNvSpPr/>
          <p:nvPr/>
        </p:nvSpPr>
        <p:spPr>
          <a:xfrm>
            <a:off x="6983703" y="2145600"/>
            <a:ext cx="314379" cy="442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74" extrusionOk="0">
                <a:moveTo>
                  <a:pt x="13864" y="16422"/>
                </a:moveTo>
                <a:cubicBezTo>
                  <a:pt x="13295" y="16782"/>
                  <a:pt x="12583" y="17013"/>
                  <a:pt x="11740" y="17115"/>
                </a:cubicBezTo>
                <a:lnTo>
                  <a:pt x="11752" y="18333"/>
                </a:lnTo>
                <a:lnTo>
                  <a:pt x="9908" y="18336"/>
                </a:lnTo>
                <a:lnTo>
                  <a:pt x="9897" y="17119"/>
                </a:lnTo>
                <a:cubicBezTo>
                  <a:pt x="9066" y="17021"/>
                  <a:pt x="8316" y="16773"/>
                  <a:pt x="7666" y="16391"/>
                </a:cubicBezTo>
                <a:cubicBezTo>
                  <a:pt x="6892" y="15916"/>
                  <a:pt x="6492" y="15369"/>
                  <a:pt x="6466" y="14757"/>
                </a:cubicBezTo>
                <a:lnTo>
                  <a:pt x="6503" y="14424"/>
                </a:lnTo>
                <a:lnTo>
                  <a:pt x="8292" y="14419"/>
                </a:lnTo>
                <a:lnTo>
                  <a:pt x="8298" y="14543"/>
                </a:lnTo>
                <a:cubicBezTo>
                  <a:pt x="8309" y="15050"/>
                  <a:pt x="8528" y="15427"/>
                  <a:pt x="8960" y="15694"/>
                </a:cubicBezTo>
                <a:cubicBezTo>
                  <a:pt x="9384" y="15964"/>
                  <a:pt x="10003" y="16098"/>
                  <a:pt x="10790" y="16098"/>
                </a:cubicBezTo>
                <a:cubicBezTo>
                  <a:pt x="11584" y="16093"/>
                  <a:pt x="12202" y="15951"/>
                  <a:pt x="12633" y="15680"/>
                </a:cubicBezTo>
                <a:cubicBezTo>
                  <a:pt x="13064" y="15409"/>
                  <a:pt x="13270" y="15036"/>
                  <a:pt x="13270" y="14552"/>
                </a:cubicBezTo>
                <a:cubicBezTo>
                  <a:pt x="13270" y="14153"/>
                  <a:pt x="13070" y="13842"/>
                  <a:pt x="12652" y="13606"/>
                </a:cubicBezTo>
                <a:cubicBezTo>
                  <a:pt x="12221" y="13367"/>
                  <a:pt x="11477" y="13158"/>
                  <a:pt x="10433" y="12985"/>
                </a:cubicBezTo>
                <a:cubicBezTo>
                  <a:pt x="9278" y="12794"/>
                  <a:pt x="8385" y="12496"/>
                  <a:pt x="7803" y="12110"/>
                </a:cubicBezTo>
                <a:cubicBezTo>
                  <a:pt x="7210" y="11710"/>
                  <a:pt x="6897" y="11199"/>
                  <a:pt x="6892" y="10591"/>
                </a:cubicBezTo>
                <a:cubicBezTo>
                  <a:pt x="6886" y="9899"/>
                  <a:pt x="7266" y="9321"/>
                  <a:pt x="8023" y="8877"/>
                </a:cubicBezTo>
                <a:cubicBezTo>
                  <a:pt x="8534" y="8574"/>
                  <a:pt x="9147" y="8376"/>
                  <a:pt x="9833" y="8282"/>
                </a:cubicBezTo>
                <a:lnTo>
                  <a:pt x="9822" y="7225"/>
                </a:lnTo>
                <a:lnTo>
                  <a:pt x="11665" y="7216"/>
                </a:lnTo>
                <a:lnTo>
                  <a:pt x="11671" y="8242"/>
                </a:lnTo>
                <a:cubicBezTo>
                  <a:pt x="12496" y="8322"/>
                  <a:pt x="13183" y="8527"/>
                  <a:pt x="13727" y="8841"/>
                </a:cubicBezTo>
                <a:cubicBezTo>
                  <a:pt x="14451" y="9272"/>
                  <a:pt x="14851" y="9867"/>
                  <a:pt x="14907" y="10617"/>
                </a:cubicBezTo>
                <a:lnTo>
                  <a:pt x="14914" y="10748"/>
                </a:lnTo>
                <a:lnTo>
                  <a:pt x="13114" y="10754"/>
                </a:lnTo>
                <a:lnTo>
                  <a:pt x="13089" y="10650"/>
                </a:lnTo>
                <a:cubicBezTo>
                  <a:pt x="13002" y="10183"/>
                  <a:pt x="12783" y="9832"/>
                  <a:pt x="12427" y="9610"/>
                </a:cubicBezTo>
                <a:cubicBezTo>
                  <a:pt x="12077" y="9392"/>
                  <a:pt x="11565" y="9277"/>
                  <a:pt x="10895" y="9282"/>
                </a:cubicBezTo>
                <a:cubicBezTo>
                  <a:pt x="10196" y="9282"/>
                  <a:pt x="9640" y="9401"/>
                  <a:pt x="9259" y="9632"/>
                </a:cubicBezTo>
                <a:cubicBezTo>
                  <a:pt x="8878" y="9858"/>
                  <a:pt x="8698" y="10160"/>
                  <a:pt x="8702" y="10572"/>
                </a:cubicBezTo>
                <a:cubicBezTo>
                  <a:pt x="8702" y="10924"/>
                  <a:pt x="8878" y="11204"/>
                  <a:pt x="9229" y="11408"/>
                </a:cubicBezTo>
                <a:cubicBezTo>
                  <a:pt x="9584" y="11621"/>
                  <a:pt x="10216" y="11808"/>
                  <a:pt x="11115" y="11954"/>
                </a:cubicBezTo>
                <a:cubicBezTo>
                  <a:pt x="12421" y="12172"/>
                  <a:pt x="13414" y="12492"/>
                  <a:pt x="14076" y="12914"/>
                </a:cubicBezTo>
                <a:cubicBezTo>
                  <a:pt x="14732" y="13335"/>
                  <a:pt x="15076" y="13877"/>
                  <a:pt x="15076" y="14521"/>
                </a:cubicBezTo>
                <a:cubicBezTo>
                  <a:pt x="15082" y="15289"/>
                  <a:pt x="14676" y="15929"/>
                  <a:pt x="13864" y="16422"/>
                </a:cubicBezTo>
                <a:cubicBezTo>
                  <a:pt x="13864" y="16422"/>
                  <a:pt x="13864" y="16422"/>
                  <a:pt x="13864" y="16422"/>
                </a:cubicBezTo>
                <a:close/>
                <a:moveTo>
                  <a:pt x="13995" y="4271"/>
                </a:moveTo>
                <a:lnTo>
                  <a:pt x="13995" y="4298"/>
                </a:lnTo>
                <a:lnTo>
                  <a:pt x="7161" y="4325"/>
                </a:lnTo>
                <a:lnTo>
                  <a:pt x="7372" y="4045"/>
                </a:lnTo>
                <a:lnTo>
                  <a:pt x="7754" y="3756"/>
                </a:lnTo>
                <a:lnTo>
                  <a:pt x="13245" y="3739"/>
                </a:lnTo>
                <a:lnTo>
                  <a:pt x="14789" y="0"/>
                </a:lnTo>
                <a:lnTo>
                  <a:pt x="6535" y="31"/>
                </a:lnTo>
                <a:lnTo>
                  <a:pt x="7722" y="3668"/>
                </a:lnTo>
                <a:cubicBezTo>
                  <a:pt x="6866" y="2984"/>
                  <a:pt x="4761" y="1540"/>
                  <a:pt x="2855" y="2042"/>
                </a:cubicBezTo>
                <a:lnTo>
                  <a:pt x="3061" y="2446"/>
                </a:lnTo>
                <a:cubicBezTo>
                  <a:pt x="4687" y="2020"/>
                  <a:pt x="6673" y="3472"/>
                  <a:pt x="7372" y="4045"/>
                </a:cubicBezTo>
                <a:cubicBezTo>
                  <a:pt x="6210" y="4348"/>
                  <a:pt x="4699" y="4569"/>
                  <a:pt x="3805" y="4001"/>
                </a:cubicBezTo>
                <a:lnTo>
                  <a:pt x="3399" y="4329"/>
                </a:lnTo>
                <a:cubicBezTo>
                  <a:pt x="3930" y="4667"/>
                  <a:pt x="4605" y="4783"/>
                  <a:pt x="5310" y="4783"/>
                </a:cubicBezTo>
                <a:cubicBezTo>
                  <a:pt x="5729" y="4783"/>
                  <a:pt x="6155" y="4734"/>
                  <a:pt x="6566" y="4667"/>
                </a:cubicBezTo>
                <a:cubicBezTo>
                  <a:pt x="2687" y="6563"/>
                  <a:pt x="-26" y="10769"/>
                  <a:pt x="0" y="13957"/>
                </a:cubicBezTo>
                <a:cubicBezTo>
                  <a:pt x="32" y="18189"/>
                  <a:pt x="4886" y="21600"/>
                  <a:pt x="10828" y="21573"/>
                </a:cubicBezTo>
                <a:cubicBezTo>
                  <a:pt x="16782" y="21556"/>
                  <a:pt x="21574" y="18105"/>
                  <a:pt x="21543" y="13877"/>
                </a:cubicBezTo>
                <a:cubicBezTo>
                  <a:pt x="21518" y="10468"/>
                  <a:pt x="18344" y="5897"/>
                  <a:pt x="13995" y="4271"/>
                </a:cubicBezTo>
                <a:cubicBezTo>
                  <a:pt x="13995" y="4271"/>
                  <a:pt x="13995" y="4271"/>
                  <a:pt x="13995" y="4271"/>
                </a:cubicBezTo>
                <a:close/>
              </a:path>
            </a:pathLst>
          </a:custGeom>
          <a:solidFill>
            <a:srgbClr val="000B0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219"/>
          <p:cNvSpPr>
            <a:spLocks noChangeArrowheads="1"/>
          </p:cNvSpPr>
          <p:nvPr/>
        </p:nvSpPr>
        <p:spPr bwMode="auto">
          <a:xfrm>
            <a:off x="6740480" y="4679011"/>
            <a:ext cx="1095600" cy="1096529"/>
          </a:xfrm>
          <a:prstGeom prst="ellipse">
            <a:avLst/>
          </a:prstGeom>
          <a:solidFill>
            <a:srgbClr val="CED1D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Group 39"/>
          <p:cNvGrpSpPr/>
          <p:nvPr/>
        </p:nvGrpSpPr>
        <p:grpSpPr>
          <a:xfrm>
            <a:off x="7078818" y="5031425"/>
            <a:ext cx="418923" cy="391700"/>
            <a:chOff x="998489" y="2241774"/>
            <a:chExt cx="256404" cy="239742"/>
          </a:xfrm>
          <a:solidFill>
            <a:srgbClr val="000B0F"/>
          </a:solidFill>
        </p:grpSpPr>
        <p:sp>
          <p:nvSpPr>
            <p:cNvPr id="17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59"/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60"/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61"/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62"/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63"/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64"/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65"/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Oval 218"/>
          <p:cNvSpPr>
            <a:spLocks noChangeArrowheads="1"/>
          </p:cNvSpPr>
          <p:nvPr/>
        </p:nvSpPr>
        <p:spPr bwMode="auto">
          <a:xfrm>
            <a:off x="4437290" y="4605031"/>
            <a:ext cx="1098386" cy="1096529"/>
          </a:xfrm>
          <a:prstGeom prst="ellipse">
            <a:avLst/>
          </a:prstGeom>
          <a:solidFill>
            <a:srgbClr val="CED1D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Shape 227"/>
          <p:cNvSpPr/>
          <p:nvPr/>
        </p:nvSpPr>
        <p:spPr>
          <a:xfrm>
            <a:off x="4776920" y="4937177"/>
            <a:ext cx="419126" cy="4470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000B0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Oval 216"/>
          <p:cNvSpPr>
            <a:spLocks noChangeArrowheads="1"/>
          </p:cNvSpPr>
          <p:nvPr/>
        </p:nvSpPr>
        <p:spPr bwMode="auto">
          <a:xfrm>
            <a:off x="4452599" y="1817870"/>
            <a:ext cx="1096529" cy="1098386"/>
          </a:xfrm>
          <a:prstGeom prst="ellipse">
            <a:avLst/>
          </a:prstGeom>
          <a:solidFill>
            <a:srgbClr val="CED1D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41"/>
          <p:cNvSpPr>
            <a:spLocks noEditPoints="1"/>
          </p:cNvSpPr>
          <p:nvPr/>
        </p:nvSpPr>
        <p:spPr bwMode="auto">
          <a:xfrm>
            <a:off x="4767648" y="2202874"/>
            <a:ext cx="437669" cy="328378"/>
          </a:xfrm>
          <a:custGeom>
            <a:avLst/>
            <a:gdLst>
              <a:gd name="T0" fmla="*/ 899 w 1092"/>
              <a:gd name="T1" fmla="*/ 20 h 819"/>
              <a:gd name="T2" fmla="*/ 242 w 1092"/>
              <a:gd name="T3" fmla="*/ 0 h 819"/>
              <a:gd name="T4" fmla="*/ 20 w 1092"/>
              <a:gd name="T5" fmla="*/ 193 h 819"/>
              <a:gd name="T6" fmla="*/ 17 w 1092"/>
              <a:gd name="T7" fmla="*/ 287 h 819"/>
              <a:gd name="T8" fmla="*/ 546 w 1092"/>
              <a:gd name="T9" fmla="*/ 819 h 819"/>
              <a:gd name="T10" fmla="*/ 1075 w 1092"/>
              <a:gd name="T11" fmla="*/ 287 h 819"/>
              <a:gd name="T12" fmla="*/ 1072 w 1092"/>
              <a:gd name="T13" fmla="*/ 193 h 819"/>
              <a:gd name="T14" fmla="*/ 470 w 1092"/>
              <a:gd name="T15" fmla="*/ 239 h 819"/>
              <a:gd name="T16" fmla="*/ 622 w 1092"/>
              <a:gd name="T17" fmla="*/ 239 h 819"/>
              <a:gd name="T18" fmla="*/ 666 w 1092"/>
              <a:gd name="T19" fmla="*/ 76 h 819"/>
              <a:gd name="T20" fmla="*/ 648 w 1092"/>
              <a:gd name="T21" fmla="*/ 217 h 819"/>
              <a:gd name="T22" fmla="*/ 444 w 1092"/>
              <a:gd name="T23" fmla="*/ 217 h 819"/>
              <a:gd name="T24" fmla="*/ 426 w 1092"/>
              <a:gd name="T25" fmla="*/ 76 h 819"/>
              <a:gd name="T26" fmla="*/ 444 w 1092"/>
              <a:gd name="T27" fmla="*/ 217 h 819"/>
              <a:gd name="T28" fmla="*/ 546 w 1092"/>
              <a:gd name="T29" fmla="*/ 698 h 819"/>
              <a:gd name="T30" fmla="*/ 631 w 1092"/>
              <a:gd name="T31" fmla="*/ 273 h 819"/>
              <a:gd name="T32" fmla="*/ 833 w 1092"/>
              <a:gd name="T33" fmla="*/ 273 h 819"/>
              <a:gd name="T34" fmla="*/ 666 w 1092"/>
              <a:gd name="T35" fmla="*/ 273 h 819"/>
              <a:gd name="T36" fmla="*/ 759 w 1092"/>
              <a:gd name="T37" fmla="*/ 169 h 819"/>
              <a:gd name="T38" fmla="*/ 675 w 1092"/>
              <a:gd name="T39" fmla="*/ 239 h 819"/>
              <a:gd name="T40" fmla="*/ 826 w 1092"/>
              <a:gd name="T41" fmla="*/ 68 h 819"/>
              <a:gd name="T42" fmla="*/ 707 w 1092"/>
              <a:gd name="T43" fmla="*/ 68 h 819"/>
              <a:gd name="T44" fmla="*/ 470 w 1092"/>
              <a:gd name="T45" fmla="*/ 68 h 819"/>
              <a:gd name="T46" fmla="*/ 546 w 1092"/>
              <a:gd name="T47" fmla="*/ 131 h 819"/>
              <a:gd name="T48" fmla="*/ 266 w 1092"/>
              <a:gd name="T49" fmla="*/ 68 h 819"/>
              <a:gd name="T50" fmla="*/ 331 w 1092"/>
              <a:gd name="T51" fmla="*/ 123 h 819"/>
              <a:gd name="T52" fmla="*/ 417 w 1092"/>
              <a:gd name="T53" fmla="*/ 239 h 819"/>
              <a:gd name="T54" fmla="*/ 333 w 1092"/>
              <a:gd name="T55" fmla="*/ 169 h 819"/>
              <a:gd name="T56" fmla="*/ 510 w 1092"/>
              <a:gd name="T57" fmla="*/ 692 h 819"/>
              <a:gd name="T58" fmla="*/ 426 w 1092"/>
              <a:gd name="T59" fmla="*/ 273 h 819"/>
              <a:gd name="T60" fmla="*/ 98 w 1092"/>
              <a:gd name="T61" fmla="*/ 273 h 819"/>
              <a:gd name="T62" fmla="*/ 434 w 1092"/>
              <a:gd name="T63" fmla="*/ 631 h 819"/>
              <a:gd name="T64" fmla="*/ 994 w 1092"/>
              <a:gd name="T65" fmla="*/ 273 h 819"/>
              <a:gd name="T66" fmla="*/ 873 w 1092"/>
              <a:gd name="T67" fmla="*/ 273 h 819"/>
              <a:gd name="T68" fmla="*/ 785 w 1092"/>
              <a:gd name="T69" fmla="*/ 147 h 819"/>
              <a:gd name="T70" fmla="*/ 1021 w 1092"/>
              <a:gd name="T71" fmla="*/ 239 h 819"/>
              <a:gd name="T72" fmla="*/ 228 w 1092"/>
              <a:gd name="T73" fmla="*/ 82 h 819"/>
              <a:gd name="T74" fmla="*/ 215 w 1092"/>
              <a:gd name="T75" fmla="*/ 239 h 819"/>
              <a:gd name="T76" fmla="*/ 228 w 1092"/>
              <a:gd name="T77" fmla="*/ 82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92" h="819">
                <a:moveTo>
                  <a:pt x="1072" y="193"/>
                </a:moveTo>
                <a:cubicBezTo>
                  <a:pt x="899" y="20"/>
                  <a:pt x="899" y="20"/>
                  <a:pt x="899" y="20"/>
                </a:cubicBezTo>
                <a:cubicBezTo>
                  <a:pt x="886" y="7"/>
                  <a:pt x="868" y="0"/>
                  <a:pt x="850" y="0"/>
                </a:cubicBezTo>
                <a:cubicBezTo>
                  <a:pt x="242" y="0"/>
                  <a:pt x="242" y="0"/>
                  <a:pt x="242" y="0"/>
                </a:cubicBezTo>
                <a:cubicBezTo>
                  <a:pt x="224" y="0"/>
                  <a:pt x="206" y="7"/>
                  <a:pt x="193" y="20"/>
                </a:cubicBezTo>
                <a:cubicBezTo>
                  <a:pt x="20" y="193"/>
                  <a:pt x="20" y="193"/>
                  <a:pt x="20" y="193"/>
                </a:cubicBezTo>
                <a:cubicBezTo>
                  <a:pt x="7" y="207"/>
                  <a:pt x="0" y="224"/>
                  <a:pt x="0" y="242"/>
                </a:cubicBezTo>
                <a:cubicBezTo>
                  <a:pt x="0" y="258"/>
                  <a:pt x="6" y="274"/>
                  <a:pt x="17" y="287"/>
                </a:cubicBezTo>
                <a:cubicBezTo>
                  <a:pt x="495" y="796"/>
                  <a:pt x="495" y="796"/>
                  <a:pt x="495" y="796"/>
                </a:cubicBezTo>
                <a:cubicBezTo>
                  <a:pt x="508" y="810"/>
                  <a:pt x="527" y="819"/>
                  <a:pt x="546" y="819"/>
                </a:cubicBezTo>
                <a:cubicBezTo>
                  <a:pt x="565" y="819"/>
                  <a:pt x="584" y="810"/>
                  <a:pt x="597" y="796"/>
                </a:cubicBezTo>
                <a:cubicBezTo>
                  <a:pt x="1075" y="287"/>
                  <a:pt x="1075" y="287"/>
                  <a:pt x="1075" y="287"/>
                </a:cubicBezTo>
                <a:cubicBezTo>
                  <a:pt x="1086" y="274"/>
                  <a:pt x="1092" y="257"/>
                  <a:pt x="1092" y="241"/>
                </a:cubicBezTo>
                <a:cubicBezTo>
                  <a:pt x="1092" y="224"/>
                  <a:pt x="1085" y="207"/>
                  <a:pt x="1072" y="193"/>
                </a:cubicBezTo>
                <a:close/>
                <a:moveTo>
                  <a:pt x="622" y="239"/>
                </a:moveTo>
                <a:cubicBezTo>
                  <a:pt x="470" y="239"/>
                  <a:pt x="470" y="239"/>
                  <a:pt x="470" y="239"/>
                </a:cubicBezTo>
                <a:cubicBezTo>
                  <a:pt x="546" y="176"/>
                  <a:pt x="546" y="176"/>
                  <a:pt x="546" y="176"/>
                </a:cubicBezTo>
                <a:lnTo>
                  <a:pt x="622" y="239"/>
                </a:lnTo>
                <a:close/>
                <a:moveTo>
                  <a:pt x="573" y="154"/>
                </a:moveTo>
                <a:cubicBezTo>
                  <a:pt x="666" y="76"/>
                  <a:pt x="666" y="76"/>
                  <a:pt x="666" y="76"/>
                </a:cubicBezTo>
                <a:cubicBezTo>
                  <a:pt x="735" y="145"/>
                  <a:pt x="735" y="145"/>
                  <a:pt x="735" y="145"/>
                </a:cubicBezTo>
                <a:cubicBezTo>
                  <a:pt x="648" y="217"/>
                  <a:pt x="648" y="217"/>
                  <a:pt x="648" y="217"/>
                </a:cubicBezTo>
                <a:lnTo>
                  <a:pt x="573" y="154"/>
                </a:lnTo>
                <a:close/>
                <a:moveTo>
                  <a:pt x="444" y="217"/>
                </a:moveTo>
                <a:cubicBezTo>
                  <a:pt x="357" y="145"/>
                  <a:pt x="357" y="145"/>
                  <a:pt x="357" y="145"/>
                </a:cubicBezTo>
                <a:cubicBezTo>
                  <a:pt x="426" y="76"/>
                  <a:pt x="426" y="76"/>
                  <a:pt x="426" y="76"/>
                </a:cubicBezTo>
                <a:cubicBezTo>
                  <a:pt x="519" y="154"/>
                  <a:pt x="519" y="154"/>
                  <a:pt x="519" y="154"/>
                </a:cubicBezTo>
                <a:lnTo>
                  <a:pt x="444" y="217"/>
                </a:lnTo>
                <a:close/>
                <a:moveTo>
                  <a:pt x="631" y="273"/>
                </a:moveTo>
                <a:cubicBezTo>
                  <a:pt x="546" y="698"/>
                  <a:pt x="546" y="698"/>
                  <a:pt x="546" y="698"/>
                </a:cubicBezTo>
                <a:cubicBezTo>
                  <a:pt x="461" y="273"/>
                  <a:pt x="461" y="273"/>
                  <a:pt x="461" y="273"/>
                </a:cubicBezTo>
                <a:lnTo>
                  <a:pt x="631" y="273"/>
                </a:lnTo>
                <a:close/>
                <a:moveTo>
                  <a:pt x="666" y="273"/>
                </a:moveTo>
                <a:cubicBezTo>
                  <a:pt x="833" y="273"/>
                  <a:pt x="833" y="273"/>
                  <a:pt x="833" y="273"/>
                </a:cubicBezTo>
                <a:cubicBezTo>
                  <a:pt x="582" y="692"/>
                  <a:pt x="582" y="692"/>
                  <a:pt x="582" y="692"/>
                </a:cubicBezTo>
                <a:lnTo>
                  <a:pt x="666" y="273"/>
                </a:lnTo>
                <a:close/>
                <a:moveTo>
                  <a:pt x="675" y="239"/>
                </a:moveTo>
                <a:cubicBezTo>
                  <a:pt x="759" y="169"/>
                  <a:pt x="759" y="169"/>
                  <a:pt x="759" y="169"/>
                </a:cubicBezTo>
                <a:cubicBezTo>
                  <a:pt x="829" y="239"/>
                  <a:pt x="829" y="239"/>
                  <a:pt x="829" y="239"/>
                </a:cubicBezTo>
                <a:lnTo>
                  <a:pt x="675" y="239"/>
                </a:lnTo>
                <a:close/>
                <a:moveTo>
                  <a:pt x="707" y="68"/>
                </a:moveTo>
                <a:cubicBezTo>
                  <a:pt x="826" y="68"/>
                  <a:pt x="826" y="68"/>
                  <a:pt x="826" y="68"/>
                </a:cubicBezTo>
                <a:cubicBezTo>
                  <a:pt x="761" y="123"/>
                  <a:pt x="761" y="123"/>
                  <a:pt x="761" y="123"/>
                </a:cubicBezTo>
                <a:lnTo>
                  <a:pt x="707" y="68"/>
                </a:lnTo>
                <a:close/>
                <a:moveTo>
                  <a:pt x="546" y="131"/>
                </a:moveTo>
                <a:cubicBezTo>
                  <a:pt x="470" y="68"/>
                  <a:pt x="470" y="68"/>
                  <a:pt x="470" y="68"/>
                </a:cubicBezTo>
                <a:cubicBezTo>
                  <a:pt x="622" y="68"/>
                  <a:pt x="622" y="68"/>
                  <a:pt x="622" y="68"/>
                </a:cubicBezTo>
                <a:lnTo>
                  <a:pt x="546" y="131"/>
                </a:lnTo>
                <a:close/>
                <a:moveTo>
                  <a:pt x="331" y="123"/>
                </a:moveTo>
                <a:cubicBezTo>
                  <a:pt x="266" y="68"/>
                  <a:pt x="266" y="68"/>
                  <a:pt x="266" y="68"/>
                </a:cubicBezTo>
                <a:cubicBezTo>
                  <a:pt x="385" y="68"/>
                  <a:pt x="385" y="68"/>
                  <a:pt x="385" y="68"/>
                </a:cubicBezTo>
                <a:lnTo>
                  <a:pt x="331" y="123"/>
                </a:lnTo>
                <a:close/>
                <a:moveTo>
                  <a:pt x="333" y="169"/>
                </a:moveTo>
                <a:cubicBezTo>
                  <a:pt x="417" y="239"/>
                  <a:pt x="417" y="239"/>
                  <a:pt x="417" y="239"/>
                </a:cubicBezTo>
                <a:cubicBezTo>
                  <a:pt x="263" y="239"/>
                  <a:pt x="263" y="239"/>
                  <a:pt x="263" y="239"/>
                </a:cubicBezTo>
                <a:lnTo>
                  <a:pt x="333" y="169"/>
                </a:lnTo>
                <a:close/>
                <a:moveTo>
                  <a:pt x="426" y="273"/>
                </a:moveTo>
                <a:cubicBezTo>
                  <a:pt x="510" y="692"/>
                  <a:pt x="510" y="692"/>
                  <a:pt x="510" y="692"/>
                </a:cubicBezTo>
                <a:cubicBezTo>
                  <a:pt x="259" y="273"/>
                  <a:pt x="259" y="273"/>
                  <a:pt x="259" y="273"/>
                </a:cubicBezTo>
                <a:lnTo>
                  <a:pt x="426" y="273"/>
                </a:lnTo>
                <a:close/>
                <a:moveTo>
                  <a:pt x="434" y="631"/>
                </a:moveTo>
                <a:cubicBezTo>
                  <a:pt x="98" y="273"/>
                  <a:pt x="98" y="273"/>
                  <a:pt x="98" y="273"/>
                </a:cubicBezTo>
                <a:cubicBezTo>
                  <a:pt x="219" y="273"/>
                  <a:pt x="219" y="273"/>
                  <a:pt x="219" y="273"/>
                </a:cubicBezTo>
                <a:lnTo>
                  <a:pt x="434" y="631"/>
                </a:lnTo>
                <a:close/>
                <a:moveTo>
                  <a:pt x="873" y="273"/>
                </a:moveTo>
                <a:cubicBezTo>
                  <a:pt x="994" y="273"/>
                  <a:pt x="994" y="273"/>
                  <a:pt x="994" y="273"/>
                </a:cubicBezTo>
                <a:cubicBezTo>
                  <a:pt x="658" y="631"/>
                  <a:pt x="658" y="631"/>
                  <a:pt x="658" y="631"/>
                </a:cubicBezTo>
                <a:lnTo>
                  <a:pt x="873" y="273"/>
                </a:lnTo>
                <a:close/>
                <a:moveTo>
                  <a:pt x="877" y="239"/>
                </a:moveTo>
                <a:cubicBezTo>
                  <a:pt x="785" y="147"/>
                  <a:pt x="785" y="147"/>
                  <a:pt x="785" y="147"/>
                </a:cubicBezTo>
                <a:cubicBezTo>
                  <a:pt x="864" y="82"/>
                  <a:pt x="864" y="82"/>
                  <a:pt x="864" y="82"/>
                </a:cubicBezTo>
                <a:cubicBezTo>
                  <a:pt x="1021" y="239"/>
                  <a:pt x="1021" y="239"/>
                  <a:pt x="1021" y="239"/>
                </a:cubicBezTo>
                <a:lnTo>
                  <a:pt x="877" y="239"/>
                </a:lnTo>
                <a:close/>
                <a:moveTo>
                  <a:pt x="228" y="82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15" y="239"/>
                  <a:pt x="215" y="239"/>
                  <a:pt x="215" y="239"/>
                </a:cubicBezTo>
                <a:cubicBezTo>
                  <a:pt x="68" y="239"/>
                  <a:pt x="68" y="239"/>
                  <a:pt x="68" y="239"/>
                </a:cubicBezTo>
                <a:lnTo>
                  <a:pt x="228" y="82"/>
                </a:lnTo>
                <a:close/>
              </a:path>
            </a:pathLst>
          </a:custGeom>
          <a:solidFill>
            <a:srgbClr val="000B0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Oval 217"/>
          <p:cNvSpPr>
            <a:spLocks noChangeArrowheads="1"/>
          </p:cNvSpPr>
          <p:nvPr/>
        </p:nvSpPr>
        <p:spPr bwMode="auto">
          <a:xfrm>
            <a:off x="3773884" y="3181800"/>
            <a:ext cx="1096529" cy="1098386"/>
          </a:xfrm>
          <a:prstGeom prst="ellipse">
            <a:avLst/>
          </a:prstGeom>
          <a:solidFill>
            <a:srgbClr val="ADB3B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5" name="Group 52"/>
          <p:cNvGrpSpPr/>
          <p:nvPr/>
        </p:nvGrpSpPr>
        <p:grpSpPr>
          <a:xfrm>
            <a:off x="4091161" y="3516495"/>
            <a:ext cx="418923" cy="418923"/>
            <a:chOff x="998489" y="706129"/>
            <a:chExt cx="256404" cy="256404"/>
          </a:xfrm>
          <a:solidFill>
            <a:srgbClr val="000B0F"/>
          </a:solidFill>
        </p:grpSpPr>
        <p:sp>
          <p:nvSpPr>
            <p:cNvPr id="36" name="Freeform 84"/>
            <p:cNvSpPr>
              <a:spLocks noEditPoints="1"/>
            </p:cNvSpPr>
            <p:nvPr/>
          </p:nvSpPr>
          <p:spPr bwMode="auto">
            <a:xfrm>
              <a:off x="998489" y="706129"/>
              <a:ext cx="256404" cy="256404"/>
            </a:xfrm>
            <a:custGeom>
              <a:avLst/>
              <a:gdLst>
                <a:gd name="T0" fmla="*/ 200 w 234"/>
                <a:gd name="T1" fmla="*/ 88 h 234"/>
                <a:gd name="T2" fmla="*/ 209 w 234"/>
                <a:gd name="T3" fmla="*/ 60 h 234"/>
                <a:gd name="T4" fmla="*/ 193 w 234"/>
                <a:gd name="T5" fmla="*/ 27 h 234"/>
                <a:gd name="T6" fmla="*/ 174 w 234"/>
                <a:gd name="T7" fmla="*/ 25 h 234"/>
                <a:gd name="T8" fmla="*/ 146 w 234"/>
                <a:gd name="T9" fmla="*/ 34 h 234"/>
                <a:gd name="T10" fmla="*/ 127 w 234"/>
                <a:gd name="T11" fmla="*/ 0 h 234"/>
                <a:gd name="T12" fmla="*/ 93 w 234"/>
                <a:gd name="T13" fmla="*/ 12 h 234"/>
                <a:gd name="T14" fmla="*/ 79 w 234"/>
                <a:gd name="T15" fmla="*/ 38 h 234"/>
                <a:gd name="T16" fmla="*/ 52 w 234"/>
                <a:gd name="T17" fmla="*/ 23 h 234"/>
                <a:gd name="T18" fmla="*/ 28 w 234"/>
                <a:gd name="T19" fmla="*/ 41 h 234"/>
                <a:gd name="T20" fmla="*/ 38 w 234"/>
                <a:gd name="T21" fmla="*/ 79 h 234"/>
                <a:gd name="T22" fmla="*/ 12 w 234"/>
                <a:gd name="T23" fmla="*/ 93 h 234"/>
                <a:gd name="T24" fmla="*/ 0 w 234"/>
                <a:gd name="T25" fmla="*/ 127 h 234"/>
                <a:gd name="T26" fmla="*/ 35 w 234"/>
                <a:gd name="T27" fmla="*/ 146 h 234"/>
                <a:gd name="T28" fmla="*/ 26 w 234"/>
                <a:gd name="T29" fmla="*/ 174 h 234"/>
                <a:gd name="T30" fmla="*/ 42 w 234"/>
                <a:gd name="T31" fmla="*/ 207 h 234"/>
                <a:gd name="T32" fmla="*/ 60 w 234"/>
                <a:gd name="T33" fmla="*/ 208 h 234"/>
                <a:gd name="T34" fmla="*/ 89 w 234"/>
                <a:gd name="T35" fmla="*/ 200 h 234"/>
                <a:gd name="T36" fmla="*/ 107 w 234"/>
                <a:gd name="T37" fmla="*/ 234 h 234"/>
                <a:gd name="T38" fmla="*/ 142 w 234"/>
                <a:gd name="T39" fmla="*/ 222 h 234"/>
                <a:gd name="T40" fmla="*/ 155 w 234"/>
                <a:gd name="T41" fmla="*/ 196 h 234"/>
                <a:gd name="T42" fmla="*/ 183 w 234"/>
                <a:gd name="T43" fmla="*/ 211 h 234"/>
                <a:gd name="T44" fmla="*/ 207 w 234"/>
                <a:gd name="T45" fmla="*/ 192 h 234"/>
                <a:gd name="T46" fmla="*/ 196 w 234"/>
                <a:gd name="T47" fmla="*/ 155 h 234"/>
                <a:gd name="T48" fmla="*/ 222 w 234"/>
                <a:gd name="T49" fmla="*/ 141 h 234"/>
                <a:gd name="T50" fmla="*/ 234 w 234"/>
                <a:gd name="T51" fmla="*/ 107 h 234"/>
                <a:gd name="T52" fmla="*/ 197 w 234"/>
                <a:gd name="T53" fmla="*/ 131 h 234"/>
                <a:gd name="T54" fmla="*/ 183 w 234"/>
                <a:gd name="T55" fmla="*/ 149 h 234"/>
                <a:gd name="T56" fmla="*/ 197 w 234"/>
                <a:gd name="T57" fmla="*/ 182 h 234"/>
                <a:gd name="T58" fmla="*/ 164 w 234"/>
                <a:gd name="T59" fmla="*/ 184 h 234"/>
                <a:gd name="T60" fmla="*/ 149 w 234"/>
                <a:gd name="T61" fmla="*/ 183 h 234"/>
                <a:gd name="T62" fmla="*/ 132 w 234"/>
                <a:gd name="T63" fmla="*/ 197 h 234"/>
                <a:gd name="T64" fmla="*/ 107 w 234"/>
                <a:gd name="T65" fmla="*/ 219 h 234"/>
                <a:gd name="T66" fmla="*/ 93 w 234"/>
                <a:gd name="T67" fmla="*/ 186 h 234"/>
                <a:gd name="T68" fmla="*/ 79 w 234"/>
                <a:gd name="T69" fmla="*/ 181 h 234"/>
                <a:gd name="T70" fmla="*/ 52 w 234"/>
                <a:gd name="T71" fmla="*/ 196 h 234"/>
                <a:gd name="T72" fmla="*/ 51 w 234"/>
                <a:gd name="T73" fmla="*/ 163 h 234"/>
                <a:gd name="T74" fmla="*/ 48 w 234"/>
                <a:gd name="T75" fmla="*/ 141 h 234"/>
                <a:gd name="T76" fmla="*/ 15 w 234"/>
                <a:gd name="T77" fmla="*/ 127 h 234"/>
                <a:gd name="T78" fmla="*/ 37 w 234"/>
                <a:gd name="T79" fmla="*/ 102 h 234"/>
                <a:gd name="T80" fmla="*/ 52 w 234"/>
                <a:gd name="T81" fmla="*/ 85 h 234"/>
                <a:gd name="T82" fmla="*/ 38 w 234"/>
                <a:gd name="T83" fmla="*/ 52 h 234"/>
                <a:gd name="T84" fmla="*/ 71 w 234"/>
                <a:gd name="T85" fmla="*/ 50 h 234"/>
                <a:gd name="T86" fmla="*/ 85 w 234"/>
                <a:gd name="T87" fmla="*/ 51 h 234"/>
                <a:gd name="T88" fmla="*/ 103 w 234"/>
                <a:gd name="T89" fmla="*/ 37 h 234"/>
                <a:gd name="T90" fmla="*/ 127 w 234"/>
                <a:gd name="T91" fmla="*/ 15 h 234"/>
                <a:gd name="T92" fmla="*/ 141 w 234"/>
                <a:gd name="T93" fmla="*/ 48 h 234"/>
                <a:gd name="T94" fmla="*/ 155 w 234"/>
                <a:gd name="T95" fmla="*/ 53 h 234"/>
                <a:gd name="T96" fmla="*/ 183 w 234"/>
                <a:gd name="T97" fmla="*/ 38 h 234"/>
                <a:gd name="T98" fmla="*/ 184 w 234"/>
                <a:gd name="T99" fmla="*/ 71 h 234"/>
                <a:gd name="T100" fmla="*/ 186 w 234"/>
                <a:gd name="T101" fmla="*/ 93 h 234"/>
                <a:gd name="T102" fmla="*/ 220 w 234"/>
                <a:gd name="T103" fmla="*/ 107 h 234"/>
                <a:gd name="T104" fmla="*/ 197 w 234"/>
                <a:gd name="T105" fmla="*/ 1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234">
                  <a:moveTo>
                    <a:pt x="222" y="93"/>
                  </a:moveTo>
                  <a:cubicBezTo>
                    <a:pt x="200" y="88"/>
                    <a:pt x="200" y="88"/>
                    <a:pt x="200" y="88"/>
                  </a:cubicBezTo>
                  <a:cubicBezTo>
                    <a:pt x="199" y="85"/>
                    <a:pt x="198" y="82"/>
                    <a:pt x="196" y="79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13" y="54"/>
                    <a:pt x="212" y="46"/>
                    <a:pt x="207" y="41"/>
                  </a:cubicBezTo>
                  <a:cubicBezTo>
                    <a:pt x="193" y="27"/>
                    <a:pt x="193" y="27"/>
                    <a:pt x="193" y="27"/>
                  </a:cubicBezTo>
                  <a:cubicBezTo>
                    <a:pt x="190" y="24"/>
                    <a:pt x="186" y="23"/>
                    <a:pt x="183" y="23"/>
                  </a:cubicBezTo>
                  <a:cubicBezTo>
                    <a:pt x="180" y="23"/>
                    <a:pt x="177" y="24"/>
                    <a:pt x="174" y="25"/>
                  </a:cubicBezTo>
                  <a:cubicBezTo>
                    <a:pt x="155" y="38"/>
                    <a:pt x="155" y="38"/>
                    <a:pt x="155" y="38"/>
                  </a:cubicBezTo>
                  <a:cubicBezTo>
                    <a:pt x="152" y="37"/>
                    <a:pt x="149" y="35"/>
                    <a:pt x="146" y="34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0" y="5"/>
                    <a:pt x="134" y="0"/>
                    <a:pt x="12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0" y="0"/>
                    <a:pt x="94" y="5"/>
                    <a:pt x="93" y="12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5" y="35"/>
                    <a:pt x="82" y="37"/>
                    <a:pt x="79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8" y="24"/>
                    <a:pt x="55" y="23"/>
                    <a:pt x="52" y="23"/>
                  </a:cubicBezTo>
                  <a:cubicBezTo>
                    <a:pt x="48" y="23"/>
                    <a:pt x="45" y="24"/>
                    <a:pt x="42" y="27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3" y="46"/>
                    <a:pt x="22" y="54"/>
                    <a:pt x="26" y="60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82"/>
                    <a:pt x="36" y="85"/>
                    <a:pt x="35" y="88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5" y="94"/>
                    <a:pt x="0" y="100"/>
                    <a:pt x="0" y="10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34"/>
                    <a:pt x="5" y="140"/>
                    <a:pt x="12" y="141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6" y="149"/>
                    <a:pt x="37" y="152"/>
                    <a:pt x="38" y="155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2" y="180"/>
                    <a:pt x="23" y="188"/>
                    <a:pt x="28" y="192"/>
                  </a:cubicBezTo>
                  <a:cubicBezTo>
                    <a:pt x="42" y="207"/>
                    <a:pt x="42" y="207"/>
                    <a:pt x="42" y="207"/>
                  </a:cubicBezTo>
                  <a:cubicBezTo>
                    <a:pt x="45" y="209"/>
                    <a:pt x="48" y="211"/>
                    <a:pt x="52" y="211"/>
                  </a:cubicBezTo>
                  <a:cubicBezTo>
                    <a:pt x="55" y="211"/>
                    <a:pt x="58" y="210"/>
                    <a:pt x="60" y="208"/>
                  </a:cubicBezTo>
                  <a:cubicBezTo>
                    <a:pt x="79" y="196"/>
                    <a:pt x="79" y="196"/>
                    <a:pt x="79" y="196"/>
                  </a:cubicBezTo>
                  <a:cubicBezTo>
                    <a:pt x="82" y="197"/>
                    <a:pt x="85" y="198"/>
                    <a:pt x="89" y="200"/>
                  </a:cubicBezTo>
                  <a:cubicBezTo>
                    <a:pt x="93" y="222"/>
                    <a:pt x="93" y="222"/>
                    <a:pt x="93" y="222"/>
                  </a:cubicBezTo>
                  <a:cubicBezTo>
                    <a:pt x="94" y="229"/>
                    <a:pt x="100" y="234"/>
                    <a:pt x="107" y="234"/>
                  </a:cubicBezTo>
                  <a:cubicBezTo>
                    <a:pt x="127" y="234"/>
                    <a:pt x="127" y="234"/>
                    <a:pt x="127" y="234"/>
                  </a:cubicBezTo>
                  <a:cubicBezTo>
                    <a:pt x="134" y="234"/>
                    <a:pt x="140" y="229"/>
                    <a:pt x="142" y="222"/>
                  </a:cubicBezTo>
                  <a:cubicBezTo>
                    <a:pt x="146" y="200"/>
                    <a:pt x="146" y="200"/>
                    <a:pt x="146" y="200"/>
                  </a:cubicBezTo>
                  <a:cubicBezTo>
                    <a:pt x="149" y="198"/>
                    <a:pt x="152" y="197"/>
                    <a:pt x="155" y="196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77" y="210"/>
                    <a:pt x="180" y="211"/>
                    <a:pt x="183" y="211"/>
                  </a:cubicBezTo>
                  <a:cubicBezTo>
                    <a:pt x="186" y="211"/>
                    <a:pt x="190" y="209"/>
                    <a:pt x="193" y="207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12" y="188"/>
                    <a:pt x="213" y="180"/>
                    <a:pt x="209" y="174"/>
                  </a:cubicBezTo>
                  <a:cubicBezTo>
                    <a:pt x="196" y="155"/>
                    <a:pt x="196" y="155"/>
                    <a:pt x="196" y="155"/>
                  </a:cubicBezTo>
                  <a:cubicBezTo>
                    <a:pt x="198" y="152"/>
                    <a:pt x="199" y="149"/>
                    <a:pt x="200" y="146"/>
                  </a:cubicBezTo>
                  <a:cubicBezTo>
                    <a:pt x="222" y="141"/>
                    <a:pt x="222" y="141"/>
                    <a:pt x="222" y="141"/>
                  </a:cubicBezTo>
                  <a:cubicBezTo>
                    <a:pt x="229" y="140"/>
                    <a:pt x="234" y="134"/>
                    <a:pt x="234" y="127"/>
                  </a:cubicBezTo>
                  <a:cubicBezTo>
                    <a:pt x="234" y="107"/>
                    <a:pt x="234" y="107"/>
                    <a:pt x="234" y="107"/>
                  </a:cubicBezTo>
                  <a:cubicBezTo>
                    <a:pt x="234" y="100"/>
                    <a:pt x="229" y="94"/>
                    <a:pt x="222" y="93"/>
                  </a:cubicBezTo>
                  <a:close/>
                  <a:moveTo>
                    <a:pt x="197" y="131"/>
                  </a:moveTo>
                  <a:cubicBezTo>
                    <a:pt x="192" y="132"/>
                    <a:pt x="188" y="136"/>
                    <a:pt x="186" y="141"/>
                  </a:cubicBezTo>
                  <a:cubicBezTo>
                    <a:pt x="185" y="143"/>
                    <a:pt x="184" y="146"/>
                    <a:pt x="183" y="149"/>
                  </a:cubicBezTo>
                  <a:cubicBezTo>
                    <a:pt x="181" y="153"/>
                    <a:pt x="181" y="159"/>
                    <a:pt x="184" y="163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83" y="196"/>
                    <a:pt x="183" y="196"/>
                    <a:pt x="183" y="196"/>
                  </a:cubicBezTo>
                  <a:cubicBezTo>
                    <a:pt x="164" y="184"/>
                    <a:pt x="164" y="184"/>
                    <a:pt x="164" y="184"/>
                  </a:cubicBezTo>
                  <a:cubicBezTo>
                    <a:pt x="161" y="182"/>
                    <a:pt x="158" y="181"/>
                    <a:pt x="155" y="181"/>
                  </a:cubicBezTo>
                  <a:cubicBezTo>
                    <a:pt x="153" y="181"/>
                    <a:pt x="151" y="182"/>
                    <a:pt x="149" y="183"/>
                  </a:cubicBezTo>
                  <a:cubicBezTo>
                    <a:pt x="147" y="184"/>
                    <a:pt x="144" y="185"/>
                    <a:pt x="141" y="186"/>
                  </a:cubicBezTo>
                  <a:cubicBezTo>
                    <a:pt x="136" y="187"/>
                    <a:pt x="133" y="192"/>
                    <a:pt x="132" y="197"/>
                  </a:cubicBezTo>
                  <a:cubicBezTo>
                    <a:pt x="127" y="219"/>
                    <a:pt x="127" y="219"/>
                    <a:pt x="127" y="219"/>
                  </a:cubicBezTo>
                  <a:cubicBezTo>
                    <a:pt x="107" y="219"/>
                    <a:pt x="107" y="219"/>
                    <a:pt x="107" y="219"/>
                  </a:cubicBezTo>
                  <a:cubicBezTo>
                    <a:pt x="103" y="197"/>
                    <a:pt x="103" y="197"/>
                    <a:pt x="103" y="197"/>
                  </a:cubicBezTo>
                  <a:cubicBezTo>
                    <a:pt x="102" y="192"/>
                    <a:pt x="98" y="187"/>
                    <a:pt x="93" y="186"/>
                  </a:cubicBezTo>
                  <a:cubicBezTo>
                    <a:pt x="91" y="185"/>
                    <a:pt x="88" y="184"/>
                    <a:pt x="85" y="183"/>
                  </a:cubicBezTo>
                  <a:cubicBezTo>
                    <a:pt x="83" y="182"/>
                    <a:pt x="81" y="181"/>
                    <a:pt x="79" y="181"/>
                  </a:cubicBezTo>
                  <a:cubicBezTo>
                    <a:pt x="76" y="181"/>
                    <a:pt x="73" y="182"/>
                    <a:pt x="71" y="184"/>
                  </a:cubicBezTo>
                  <a:cubicBezTo>
                    <a:pt x="52" y="196"/>
                    <a:pt x="52" y="196"/>
                    <a:pt x="52" y="196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51" y="163"/>
                    <a:pt x="51" y="163"/>
                    <a:pt x="51" y="163"/>
                  </a:cubicBezTo>
                  <a:cubicBezTo>
                    <a:pt x="54" y="159"/>
                    <a:pt x="54" y="153"/>
                    <a:pt x="52" y="149"/>
                  </a:cubicBezTo>
                  <a:cubicBezTo>
                    <a:pt x="50" y="146"/>
                    <a:pt x="49" y="144"/>
                    <a:pt x="48" y="141"/>
                  </a:cubicBezTo>
                  <a:cubicBezTo>
                    <a:pt x="47" y="136"/>
                    <a:pt x="43" y="132"/>
                    <a:pt x="37" y="1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43" y="101"/>
                    <a:pt x="47" y="98"/>
                    <a:pt x="48" y="93"/>
                  </a:cubicBezTo>
                  <a:cubicBezTo>
                    <a:pt x="49" y="90"/>
                    <a:pt x="50" y="88"/>
                    <a:pt x="52" y="85"/>
                  </a:cubicBezTo>
                  <a:cubicBezTo>
                    <a:pt x="54" y="80"/>
                    <a:pt x="54" y="75"/>
                    <a:pt x="51" y="7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3" y="52"/>
                    <a:pt x="76" y="53"/>
                    <a:pt x="79" y="53"/>
                  </a:cubicBezTo>
                  <a:cubicBezTo>
                    <a:pt x="81" y="53"/>
                    <a:pt x="83" y="52"/>
                    <a:pt x="85" y="51"/>
                  </a:cubicBezTo>
                  <a:cubicBezTo>
                    <a:pt x="88" y="50"/>
                    <a:pt x="91" y="49"/>
                    <a:pt x="93" y="48"/>
                  </a:cubicBezTo>
                  <a:cubicBezTo>
                    <a:pt x="98" y="46"/>
                    <a:pt x="102" y="42"/>
                    <a:pt x="103" y="37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32" y="37"/>
                    <a:pt x="132" y="37"/>
                    <a:pt x="132" y="37"/>
                  </a:cubicBezTo>
                  <a:cubicBezTo>
                    <a:pt x="133" y="42"/>
                    <a:pt x="136" y="46"/>
                    <a:pt x="141" y="48"/>
                  </a:cubicBezTo>
                  <a:cubicBezTo>
                    <a:pt x="144" y="49"/>
                    <a:pt x="147" y="50"/>
                    <a:pt x="149" y="51"/>
                  </a:cubicBezTo>
                  <a:cubicBezTo>
                    <a:pt x="151" y="52"/>
                    <a:pt x="153" y="53"/>
                    <a:pt x="155" y="53"/>
                  </a:cubicBezTo>
                  <a:cubicBezTo>
                    <a:pt x="158" y="53"/>
                    <a:pt x="161" y="52"/>
                    <a:pt x="164" y="50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1" y="75"/>
                    <a:pt x="181" y="80"/>
                    <a:pt x="183" y="85"/>
                  </a:cubicBezTo>
                  <a:cubicBezTo>
                    <a:pt x="184" y="88"/>
                    <a:pt x="185" y="90"/>
                    <a:pt x="186" y="93"/>
                  </a:cubicBezTo>
                  <a:cubicBezTo>
                    <a:pt x="188" y="98"/>
                    <a:pt x="192" y="101"/>
                    <a:pt x="197" y="102"/>
                  </a:cubicBezTo>
                  <a:cubicBezTo>
                    <a:pt x="220" y="107"/>
                    <a:pt x="220" y="107"/>
                    <a:pt x="220" y="107"/>
                  </a:cubicBezTo>
                  <a:cubicBezTo>
                    <a:pt x="220" y="127"/>
                    <a:pt x="220" y="127"/>
                    <a:pt x="220" y="127"/>
                  </a:cubicBezTo>
                  <a:lnTo>
                    <a:pt x="197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85"/>
            <p:cNvSpPr>
              <a:spLocks noEditPoints="1"/>
            </p:cNvSpPr>
            <p:nvPr/>
          </p:nvSpPr>
          <p:spPr bwMode="auto">
            <a:xfrm>
              <a:off x="1070689" y="778792"/>
              <a:ext cx="112003" cy="111540"/>
            </a:xfrm>
            <a:custGeom>
              <a:avLst/>
              <a:gdLst>
                <a:gd name="T0" fmla="*/ 51 w 102"/>
                <a:gd name="T1" fmla="*/ 0 h 102"/>
                <a:gd name="T2" fmla="*/ 0 w 102"/>
                <a:gd name="T3" fmla="*/ 51 h 102"/>
                <a:gd name="T4" fmla="*/ 51 w 102"/>
                <a:gd name="T5" fmla="*/ 102 h 102"/>
                <a:gd name="T6" fmla="*/ 102 w 102"/>
                <a:gd name="T7" fmla="*/ 51 h 102"/>
                <a:gd name="T8" fmla="*/ 51 w 102"/>
                <a:gd name="T9" fmla="*/ 0 h 102"/>
                <a:gd name="T10" fmla="*/ 51 w 102"/>
                <a:gd name="T11" fmla="*/ 96 h 102"/>
                <a:gd name="T12" fmla="*/ 7 w 102"/>
                <a:gd name="T13" fmla="*/ 51 h 102"/>
                <a:gd name="T14" fmla="*/ 51 w 102"/>
                <a:gd name="T15" fmla="*/ 6 h 102"/>
                <a:gd name="T16" fmla="*/ 96 w 102"/>
                <a:gd name="T17" fmla="*/ 51 h 102"/>
                <a:gd name="T18" fmla="*/ 51 w 102"/>
                <a:gd name="T19" fmla="*/ 9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102"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79"/>
                    <a:pt x="23" y="102"/>
                    <a:pt x="51" y="102"/>
                  </a:cubicBezTo>
                  <a:cubicBezTo>
                    <a:pt x="80" y="102"/>
                    <a:pt x="102" y="79"/>
                    <a:pt x="102" y="51"/>
                  </a:cubicBezTo>
                  <a:cubicBezTo>
                    <a:pt x="102" y="23"/>
                    <a:pt x="80" y="0"/>
                    <a:pt x="51" y="0"/>
                  </a:cubicBezTo>
                  <a:close/>
                  <a:moveTo>
                    <a:pt x="51" y="96"/>
                  </a:moveTo>
                  <a:cubicBezTo>
                    <a:pt x="27" y="96"/>
                    <a:pt x="7" y="76"/>
                    <a:pt x="7" y="51"/>
                  </a:cubicBezTo>
                  <a:cubicBezTo>
                    <a:pt x="7" y="26"/>
                    <a:pt x="27" y="6"/>
                    <a:pt x="51" y="6"/>
                  </a:cubicBezTo>
                  <a:cubicBezTo>
                    <a:pt x="76" y="6"/>
                    <a:pt x="96" y="26"/>
                    <a:pt x="96" y="51"/>
                  </a:cubicBezTo>
                  <a:cubicBezTo>
                    <a:pt x="96" y="76"/>
                    <a:pt x="76" y="96"/>
                    <a:pt x="51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86"/>
            <p:cNvSpPr>
              <a:spLocks noEditPoints="1"/>
            </p:cNvSpPr>
            <p:nvPr/>
          </p:nvSpPr>
          <p:spPr bwMode="auto">
            <a:xfrm>
              <a:off x="1094756" y="802859"/>
              <a:ext cx="64795" cy="63407"/>
            </a:xfrm>
            <a:custGeom>
              <a:avLst/>
              <a:gdLst>
                <a:gd name="T0" fmla="*/ 29 w 59"/>
                <a:gd name="T1" fmla="*/ 0 h 58"/>
                <a:gd name="T2" fmla="*/ 0 w 59"/>
                <a:gd name="T3" fmla="*/ 29 h 58"/>
                <a:gd name="T4" fmla="*/ 29 w 59"/>
                <a:gd name="T5" fmla="*/ 58 h 58"/>
                <a:gd name="T6" fmla="*/ 59 w 59"/>
                <a:gd name="T7" fmla="*/ 29 h 58"/>
                <a:gd name="T8" fmla="*/ 29 w 59"/>
                <a:gd name="T9" fmla="*/ 0 h 58"/>
                <a:gd name="T10" fmla="*/ 29 w 59"/>
                <a:gd name="T11" fmla="*/ 51 h 58"/>
                <a:gd name="T12" fmla="*/ 7 w 59"/>
                <a:gd name="T13" fmla="*/ 29 h 58"/>
                <a:gd name="T14" fmla="*/ 29 w 59"/>
                <a:gd name="T15" fmla="*/ 7 h 58"/>
                <a:gd name="T16" fmla="*/ 51 w 59"/>
                <a:gd name="T17" fmla="*/ 29 h 58"/>
                <a:gd name="T18" fmla="*/ 29 w 59"/>
                <a:gd name="T19" fmla="*/ 5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8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5" y="58"/>
                    <a:pt x="59" y="45"/>
                    <a:pt x="59" y="29"/>
                  </a:cubicBezTo>
                  <a:cubicBezTo>
                    <a:pt x="59" y="13"/>
                    <a:pt x="45" y="0"/>
                    <a:pt x="29" y="0"/>
                  </a:cubicBezTo>
                  <a:close/>
                  <a:moveTo>
                    <a:pt x="29" y="51"/>
                  </a:moveTo>
                  <a:cubicBezTo>
                    <a:pt x="17" y="51"/>
                    <a:pt x="7" y="41"/>
                    <a:pt x="7" y="29"/>
                  </a:cubicBezTo>
                  <a:cubicBezTo>
                    <a:pt x="7" y="17"/>
                    <a:pt x="17" y="7"/>
                    <a:pt x="29" y="7"/>
                  </a:cubicBezTo>
                  <a:cubicBezTo>
                    <a:pt x="41" y="7"/>
                    <a:pt x="51" y="17"/>
                    <a:pt x="51" y="29"/>
                  </a:cubicBezTo>
                  <a:cubicBezTo>
                    <a:pt x="51" y="41"/>
                    <a:pt x="41" y="51"/>
                    <a:pt x="2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Oval 221"/>
          <p:cNvSpPr>
            <a:spLocks noChangeArrowheads="1"/>
          </p:cNvSpPr>
          <p:nvPr/>
        </p:nvSpPr>
        <p:spPr bwMode="auto">
          <a:xfrm>
            <a:off x="7321587" y="3181800"/>
            <a:ext cx="1096529" cy="1098386"/>
          </a:xfrm>
          <a:prstGeom prst="ellipse">
            <a:avLst/>
          </a:prstGeom>
          <a:solidFill>
            <a:srgbClr val="ADB3B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51"/>
          <p:cNvSpPr>
            <a:spLocks noEditPoints="1"/>
          </p:cNvSpPr>
          <p:nvPr/>
        </p:nvSpPr>
        <p:spPr bwMode="auto">
          <a:xfrm>
            <a:off x="7697631" y="3534051"/>
            <a:ext cx="410656" cy="411042"/>
          </a:xfrm>
          <a:custGeom>
            <a:avLst/>
            <a:gdLst>
              <a:gd name="T0" fmla="*/ 533 w 1065"/>
              <a:gd name="T1" fmla="*/ 0 h 1066"/>
              <a:gd name="T2" fmla="*/ 67 w 1065"/>
              <a:gd name="T3" fmla="*/ 999 h 1066"/>
              <a:gd name="T4" fmla="*/ 0 w 1065"/>
              <a:gd name="T5" fmla="*/ 1066 h 1066"/>
              <a:gd name="T6" fmla="*/ 1065 w 1065"/>
              <a:gd name="T7" fmla="*/ 267 h 1066"/>
              <a:gd name="T8" fmla="*/ 400 w 1065"/>
              <a:gd name="T9" fmla="*/ 999 h 1066"/>
              <a:gd name="T10" fmla="*/ 200 w 1065"/>
              <a:gd name="T11" fmla="*/ 866 h 1066"/>
              <a:gd name="T12" fmla="*/ 400 w 1065"/>
              <a:gd name="T13" fmla="*/ 999 h 1066"/>
              <a:gd name="T14" fmla="*/ 133 w 1065"/>
              <a:gd name="T15" fmla="*/ 733 h 1066"/>
              <a:gd name="T16" fmla="*/ 466 w 1065"/>
              <a:gd name="T17" fmla="*/ 666 h 1066"/>
              <a:gd name="T18" fmla="*/ 466 w 1065"/>
              <a:gd name="T19" fmla="*/ 600 h 1066"/>
              <a:gd name="T20" fmla="*/ 133 w 1065"/>
              <a:gd name="T21" fmla="*/ 533 h 1066"/>
              <a:gd name="T22" fmla="*/ 466 w 1065"/>
              <a:gd name="T23" fmla="*/ 600 h 1066"/>
              <a:gd name="T24" fmla="*/ 133 w 1065"/>
              <a:gd name="T25" fmla="*/ 466 h 1066"/>
              <a:gd name="T26" fmla="*/ 466 w 1065"/>
              <a:gd name="T27" fmla="*/ 400 h 1066"/>
              <a:gd name="T28" fmla="*/ 466 w 1065"/>
              <a:gd name="T29" fmla="*/ 333 h 1066"/>
              <a:gd name="T30" fmla="*/ 133 w 1065"/>
              <a:gd name="T31" fmla="*/ 267 h 1066"/>
              <a:gd name="T32" fmla="*/ 466 w 1065"/>
              <a:gd name="T33" fmla="*/ 333 h 1066"/>
              <a:gd name="T34" fmla="*/ 133 w 1065"/>
              <a:gd name="T35" fmla="*/ 200 h 1066"/>
              <a:gd name="T36" fmla="*/ 466 w 1065"/>
              <a:gd name="T37" fmla="*/ 134 h 1066"/>
              <a:gd name="T38" fmla="*/ 799 w 1065"/>
              <a:gd name="T39" fmla="*/ 932 h 1066"/>
              <a:gd name="T40" fmla="*/ 666 w 1065"/>
              <a:gd name="T41" fmla="*/ 799 h 1066"/>
              <a:gd name="T42" fmla="*/ 799 w 1065"/>
              <a:gd name="T43" fmla="*/ 932 h 1066"/>
              <a:gd name="T44" fmla="*/ 666 w 1065"/>
              <a:gd name="T45" fmla="*/ 733 h 1066"/>
              <a:gd name="T46" fmla="*/ 799 w 1065"/>
              <a:gd name="T47" fmla="*/ 600 h 1066"/>
              <a:gd name="T48" fmla="*/ 799 w 1065"/>
              <a:gd name="T49" fmla="*/ 533 h 1066"/>
              <a:gd name="T50" fmla="*/ 666 w 1065"/>
              <a:gd name="T51" fmla="*/ 400 h 1066"/>
              <a:gd name="T52" fmla="*/ 799 w 1065"/>
              <a:gd name="T53" fmla="*/ 533 h 1066"/>
              <a:gd name="T54" fmla="*/ 866 w 1065"/>
              <a:gd name="T55" fmla="*/ 932 h 1066"/>
              <a:gd name="T56" fmla="*/ 999 w 1065"/>
              <a:gd name="T57" fmla="*/ 799 h 1066"/>
              <a:gd name="T58" fmla="*/ 999 w 1065"/>
              <a:gd name="T59" fmla="*/ 733 h 1066"/>
              <a:gd name="T60" fmla="*/ 866 w 1065"/>
              <a:gd name="T61" fmla="*/ 600 h 1066"/>
              <a:gd name="T62" fmla="*/ 999 w 1065"/>
              <a:gd name="T63" fmla="*/ 733 h 1066"/>
              <a:gd name="T64" fmla="*/ 866 w 1065"/>
              <a:gd name="T65" fmla="*/ 533 h 1066"/>
              <a:gd name="T66" fmla="*/ 999 w 1065"/>
              <a:gd name="T67" fmla="*/ 400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65" h="1066">
                <a:moveTo>
                  <a:pt x="533" y="267"/>
                </a:moveTo>
                <a:lnTo>
                  <a:pt x="533" y="0"/>
                </a:lnTo>
                <a:lnTo>
                  <a:pt x="67" y="0"/>
                </a:lnTo>
                <a:lnTo>
                  <a:pt x="67" y="999"/>
                </a:lnTo>
                <a:lnTo>
                  <a:pt x="0" y="999"/>
                </a:lnTo>
                <a:lnTo>
                  <a:pt x="0" y="1066"/>
                </a:lnTo>
                <a:lnTo>
                  <a:pt x="1065" y="1066"/>
                </a:lnTo>
                <a:lnTo>
                  <a:pt x="1065" y="267"/>
                </a:lnTo>
                <a:lnTo>
                  <a:pt x="533" y="267"/>
                </a:lnTo>
                <a:close/>
                <a:moveTo>
                  <a:pt x="400" y="999"/>
                </a:moveTo>
                <a:lnTo>
                  <a:pt x="200" y="999"/>
                </a:lnTo>
                <a:lnTo>
                  <a:pt x="200" y="866"/>
                </a:lnTo>
                <a:lnTo>
                  <a:pt x="400" y="866"/>
                </a:lnTo>
                <a:lnTo>
                  <a:pt x="400" y="999"/>
                </a:lnTo>
                <a:close/>
                <a:moveTo>
                  <a:pt x="466" y="733"/>
                </a:moveTo>
                <a:lnTo>
                  <a:pt x="133" y="733"/>
                </a:lnTo>
                <a:lnTo>
                  <a:pt x="133" y="666"/>
                </a:lnTo>
                <a:lnTo>
                  <a:pt x="466" y="666"/>
                </a:lnTo>
                <a:lnTo>
                  <a:pt x="466" y="733"/>
                </a:lnTo>
                <a:close/>
                <a:moveTo>
                  <a:pt x="466" y="600"/>
                </a:moveTo>
                <a:lnTo>
                  <a:pt x="133" y="600"/>
                </a:lnTo>
                <a:lnTo>
                  <a:pt x="133" y="533"/>
                </a:lnTo>
                <a:lnTo>
                  <a:pt x="466" y="533"/>
                </a:lnTo>
                <a:lnTo>
                  <a:pt x="466" y="600"/>
                </a:lnTo>
                <a:close/>
                <a:moveTo>
                  <a:pt x="466" y="466"/>
                </a:moveTo>
                <a:lnTo>
                  <a:pt x="133" y="466"/>
                </a:lnTo>
                <a:lnTo>
                  <a:pt x="133" y="400"/>
                </a:lnTo>
                <a:lnTo>
                  <a:pt x="466" y="400"/>
                </a:lnTo>
                <a:lnTo>
                  <a:pt x="466" y="466"/>
                </a:lnTo>
                <a:close/>
                <a:moveTo>
                  <a:pt x="466" y="333"/>
                </a:moveTo>
                <a:lnTo>
                  <a:pt x="133" y="333"/>
                </a:lnTo>
                <a:lnTo>
                  <a:pt x="133" y="267"/>
                </a:lnTo>
                <a:lnTo>
                  <a:pt x="466" y="267"/>
                </a:lnTo>
                <a:lnTo>
                  <a:pt x="466" y="333"/>
                </a:lnTo>
                <a:close/>
                <a:moveTo>
                  <a:pt x="466" y="200"/>
                </a:moveTo>
                <a:lnTo>
                  <a:pt x="133" y="200"/>
                </a:lnTo>
                <a:lnTo>
                  <a:pt x="133" y="134"/>
                </a:lnTo>
                <a:lnTo>
                  <a:pt x="466" y="134"/>
                </a:lnTo>
                <a:lnTo>
                  <a:pt x="466" y="200"/>
                </a:lnTo>
                <a:close/>
                <a:moveTo>
                  <a:pt x="799" y="932"/>
                </a:moveTo>
                <a:lnTo>
                  <a:pt x="666" y="932"/>
                </a:lnTo>
                <a:lnTo>
                  <a:pt x="666" y="799"/>
                </a:lnTo>
                <a:lnTo>
                  <a:pt x="799" y="799"/>
                </a:lnTo>
                <a:lnTo>
                  <a:pt x="799" y="932"/>
                </a:lnTo>
                <a:close/>
                <a:moveTo>
                  <a:pt x="799" y="733"/>
                </a:moveTo>
                <a:lnTo>
                  <a:pt x="666" y="733"/>
                </a:lnTo>
                <a:lnTo>
                  <a:pt x="666" y="600"/>
                </a:lnTo>
                <a:lnTo>
                  <a:pt x="799" y="600"/>
                </a:lnTo>
                <a:lnTo>
                  <a:pt x="799" y="733"/>
                </a:lnTo>
                <a:close/>
                <a:moveTo>
                  <a:pt x="799" y="533"/>
                </a:moveTo>
                <a:lnTo>
                  <a:pt x="666" y="533"/>
                </a:lnTo>
                <a:lnTo>
                  <a:pt x="666" y="400"/>
                </a:lnTo>
                <a:lnTo>
                  <a:pt x="799" y="400"/>
                </a:lnTo>
                <a:lnTo>
                  <a:pt x="799" y="533"/>
                </a:lnTo>
                <a:close/>
                <a:moveTo>
                  <a:pt x="999" y="932"/>
                </a:moveTo>
                <a:lnTo>
                  <a:pt x="866" y="932"/>
                </a:lnTo>
                <a:lnTo>
                  <a:pt x="866" y="799"/>
                </a:lnTo>
                <a:lnTo>
                  <a:pt x="999" y="799"/>
                </a:lnTo>
                <a:lnTo>
                  <a:pt x="999" y="932"/>
                </a:lnTo>
                <a:close/>
                <a:moveTo>
                  <a:pt x="999" y="733"/>
                </a:moveTo>
                <a:lnTo>
                  <a:pt x="866" y="733"/>
                </a:lnTo>
                <a:lnTo>
                  <a:pt x="866" y="600"/>
                </a:lnTo>
                <a:lnTo>
                  <a:pt x="999" y="600"/>
                </a:lnTo>
                <a:lnTo>
                  <a:pt x="999" y="733"/>
                </a:lnTo>
                <a:close/>
                <a:moveTo>
                  <a:pt x="999" y="533"/>
                </a:moveTo>
                <a:lnTo>
                  <a:pt x="866" y="533"/>
                </a:lnTo>
                <a:lnTo>
                  <a:pt x="866" y="400"/>
                </a:lnTo>
                <a:lnTo>
                  <a:pt x="999" y="400"/>
                </a:lnTo>
                <a:lnTo>
                  <a:pt x="999" y="533"/>
                </a:lnTo>
                <a:close/>
              </a:path>
            </a:pathLst>
          </a:custGeom>
          <a:solidFill>
            <a:srgbClr val="000B0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118"/>
          <p:cNvSpPr/>
          <p:nvPr/>
        </p:nvSpPr>
        <p:spPr>
          <a:xfrm>
            <a:off x="7896679" y="1730302"/>
            <a:ext cx="2092838" cy="400089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5" name="出自【趣你的PPT】(微信:qunideppt)：最优质的PPT资源库"/>
          <p:cNvSpPr/>
          <p:nvPr/>
        </p:nvSpPr>
        <p:spPr>
          <a:xfrm>
            <a:off x="7896679" y="2134036"/>
            <a:ext cx="27225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Rectangle 118"/>
          <p:cNvSpPr/>
          <p:nvPr/>
        </p:nvSpPr>
        <p:spPr>
          <a:xfrm>
            <a:off x="8591138" y="3274447"/>
            <a:ext cx="2092838" cy="400089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7" name="出自【趣你的PPT】(微信:qunideppt)：最优质的PPT资源库"/>
          <p:cNvSpPr/>
          <p:nvPr/>
        </p:nvSpPr>
        <p:spPr>
          <a:xfrm>
            <a:off x="8591138" y="3678181"/>
            <a:ext cx="27225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Rectangle 118"/>
          <p:cNvSpPr/>
          <p:nvPr/>
        </p:nvSpPr>
        <p:spPr>
          <a:xfrm>
            <a:off x="8059110" y="4831380"/>
            <a:ext cx="2092838" cy="400089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9" name="出自【趣你的PPT】(微信:qunideppt)：最优质的PPT资源库"/>
          <p:cNvSpPr/>
          <p:nvPr/>
        </p:nvSpPr>
        <p:spPr>
          <a:xfrm>
            <a:off x="8059110" y="5235114"/>
            <a:ext cx="27225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Rectangle 118"/>
          <p:cNvSpPr/>
          <p:nvPr/>
        </p:nvSpPr>
        <p:spPr>
          <a:xfrm>
            <a:off x="2200224" y="1731416"/>
            <a:ext cx="2092838" cy="400089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51" name="出自【趣你的PPT】(微信:qunideppt)：最优质的PPT资源库"/>
          <p:cNvSpPr/>
          <p:nvPr/>
        </p:nvSpPr>
        <p:spPr>
          <a:xfrm>
            <a:off x="1570467" y="2135150"/>
            <a:ext cx="27225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Rectangle 118"/>
          <p:cNvSpPr/>
          <p:nvPr/>
        </p:nvSpPr>
        <p:spPr>
          <a:xfrm>
            <a:off x="1586646" y="3274447"/>
            <a:ext cx="2092838" cy="400089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54" name="出自【趣你的PPT】(微信:qunideppt)：最优质的PPT资源库"/>
          <p:cNvSpPr/>
          <p:nvPr/>
        </p:nvSpPr>
        <p:spPr>
          <a:xfrm>
            <a:off x="956889" y="3678181"/>
            <a:ext cx="27225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Rectangle 118"/>
          <p:cNvSpPr/>
          <p:nvPr/>
        </p:nvSpPr>
        <p:spPr>
          <a:xfrm>
            <a:off x="2200224" y="4842883"/>
            <a:ext cx="2092838" cy="400089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56" name="出自【趣你的PPT】(微信:qunideppt)：最优质的PPT资源库"/>
          <p:cNvSpPr/>
          <p:nvPr/>
        </p:nvSpPr>
        <p:spPr>
          <a:xfrm>
            <a:off x="1570467" y="5246617"/>
            <a:ext cx="27225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183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04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82811" y="1885277"/>
            <a:ext cx="11330010" cy="3691621"/>
            <a:chOff x="482811" y="1885277"/>
            <a:chExt cx="11330010" cy="3691621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648456" y="2404301"/>
              <a:ext cx="0" cy="2774362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8446008" y="2393275"/>
              <a:ext cx="0" cy="2774362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/>
            <p:cNvGrpSpPr/>
            <p:nvPr/>
          </p:nvGrpSpPr>
          <p:grpSpPr>
            <a:xfrm>
              <a:off x="487680" y="2462938"/>
              <a:ext cx="3118135" cy="738664"/>
              <a:chOff x="420593" y="2335286"/>
              <a:chExt cx="3118135" cy="738664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420593" y="2554120"/>
                <a:ext cx="271628" cy="271628"/>
              </a:xfrm>
              <a:prstGeom prst="ellipse">
                <a:avLst/>
              </a:prstGeom>
              <a:solidFill>
                <a:srgbClr val="CED1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731484" y="2335286"/>
                <a:ext cx="280724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82811" y="3490888"/>
              <a:ext cx="3118135" cy="738664"/>
              <a:chOff x="420593" y="2335286"/>
              <a:chExt cx="3118135" cy="738664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20593" y="2554120"/>
                <a:ext cx="271628" cy="271628"/>
              </a:xfrm>
              <a:prstGeom prst="ellipse">
                <a:avLst/>
              </a:prstGeom>
              <a:solidFill>
                <a:srgbClr val="CED1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731484" y="2335286"/>
                <a:ext cx="280724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82811" y="4518838"/>
              <a:ext cx="3118135" cy="738664"/>
              <a:chOff x="420593" y="2335286"/>
              <a:chExt cx="3118135" cy="738664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420593" y="2554120"/>
                <a:ext cx="271628" cy="271628"/>
              </a:xfrm>
              <a:prstGeom prst="ellipse">
                <a:avLst/>
              </a:prstGeom>
              <a:solidFill>
                <a:srgbClr val="CED1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731484" y="2335286"/>
                <a:ext cx="280724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8694686" y="2462938"/>
              <a:ext cx="3118135" cy="738664"/>
              <a:chOff x="420593" y="2335286"/>
              <a:chExt cx="3118135" cy="738664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420593" y="2554120"/>
                <a:ext cx="271628" cy="271628"/>
              </a:xfrm>
              <a:prstGeom prst="ellipse">
                <a:avLst/>
              </a:prstGeom>
              <a:solidFill>
                <a:srgbClr val="CED1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731484" y="2335286"/>
                <a:ext cx="280724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689817" y="3490888"/>
              <a:ext cx="3118135" cy="738664"/>
              <a:chOff x="420593" y="2335286"/>
              <a:chExt cx="3118135" cy="738664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20593" y="2554120"/>
                <a:ext cx="271628" cy="271628"/>
              </a:xfrm>
              <a:prstGeom prst="ellipse">
                <a:avLst/>
              </a:prstGeom>
              <a:solidFill>
                <a:srgbClr val="CED1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731484" y="2335286"/>
                <a:ext cx="280724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689817" y="4518838"/>
              <a:ext cx="3118135" cy="738664"/>
              <a:chOff x="420593" y="2335286"/>
              <a:chExt cx="3118135" cy="738664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420593" y="2554120"/>
                <a:ext cx="271628" cy="271628"/>
              </a:xfrm>
              <a:prstGeom prst="ellipse">
                <a:avLst/>
              </a:prstGeom>
              <a:solidFill>
                <a:srgbClr val="CED1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731484" y="2335286"/>
                <a:ext cx="280724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5428413" y="4368731"/>
              <a:ext cx="2424724" cy="1203972"/>
            </a:xfrm>
            <a:custGeom>
              <a:avLst/>
              <a:gdLst>
                <a:gd name="T0" fmla="*/ 1172 w 1172"/>
                <a:gd name="T1" fmla="*/ 0 h 582"/>
                <a:gd name="T2" fmla="*/ 936 w 1172"/>
                <a:gd name="T3" fmla="*/ 128 h 582"/>
                <a:gd name="T4" fmla="*/ 451 w 1172"/>
                <a:gd name="T5" fmla="*/ 196 h 582"/>
                <a:gd name="T6" fmla="*/ 275 w 1172"/>
                <a:gd name="T7" fmla="*/ 188 h 582"/>
                <a:gd name="T8" fmla="*/ 0 w 1172"/>
                <a:gd name="T9" fmla="*/ 74 h 582"/>
                <a:gd name="T10" fmla="*/ 274 w 1172"/>
                <a:gd name="T11" fmla="*/ 416 h 582"/>
                <a:gd name="T12" fmla="*/ 665 w 1172"/>
                <a:gd name="T13" fmla="*/ 582 h 582"/>
                <a:gd name="T14" fmla="*/ 719 w 1172"/>
                <a:gd name="T15" fmla="*/ 578 h 582"/>
                <a:gd name="T16" fmla="*/ 919 w 1172"/>
                <a:gd name="T17" fmla="*/ 439 h 582"/>
                <a:gd name="T18" fmla="*/ 1172 w 1172"/>
                <a:gd name="T1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2" h="582">
                  <a:moveTo>
                    <a:pt x="1172" y="0"/>
                  </a:moveTo>
                  <a:cubicBezTo>
                    <a:pt x="1115" y="48"/>
                    <a:pt x="1038" y="95"/>
                    <a:pt x="936" y="128"/>
                  </a:cubicBezTo>
                  <a:cubicBezTo>
                    <a:pt x="761" y="185"/>
                    <a:pt x="576" y="196"/>
                    <a:pt x="451" y="196"/>
                  </a:cubicBezTo>
                  <a:cubicBezTo>
                    <a:pt x="360" y="196"/>
                    <a:pt x="293" y="190"/>
                    <a:pt x="275" y="188"/>
                  </a:cubicBezTo>
                  <a:cubicBezTo>
                    <a:pt x="173" y="179"/>
                    <a:pt x="77" y="138"/>
                    <a:pt x="0" y="74"/>
                  </a:cubicBezTo>
                  <a:cubicBezTo>
                    <a:pt x="64" y="179"/>
                    <a:pt x="157" y="310"/>
                    <a:pt x="274" y="416"/>
                  </a:cubicBezTo>
                  <a:cubicBezTo>
                    <a:pt x="434" y="560"/>
                    <a:pt x="588" y="582"/>
                    <a:pt x="665" y="582"/>
                  </a:cubicBezTo>
                  <a:cubicBezTo>
                    <a:pt x="695" y="582"/>
                    <a:pt x="715" y="578"/>
                    <a:pt x="719" y="578"/>
                  </a:cubicBezTo>
                  <a:cubicBezTo>
                    <a:pt x="800" y="559"/>
                    <a:pt x="882" y="502"/>
                    <a:pt x="919" y="439"/>
                  </a:cubicBezTo>
                  <a:cubicBezTo>
                    <a:pt x="1172" y="0"/>
                    <a:pt x="1172" y="0"/>
                    <a:pt x="1172" y="0"/>
                  </a:cubicBezTo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91"/>
            <p:cNvSpPr>
              <a:spLocks/>
            </p:cNvSpPr>
            <p:nvPr/>
          </p:nvSpPr>
          <p:spPr bwMode="auto">
            <a:xfrm>
              <a:off x="6628274" y="4955944"/>
              <a:ext cx="195548" cy="388713"/>
            </a:xfrm>
            <a:custGeom>
              <a:avLst/>
              <a:gdLst>
                <a:gd name="T0" fmla="*/ 144 w 144"/>
                <a:gd name="T1" fmla="*/ 72 h 288"/>
                <a:gd name="T2" fmla="*/ 72 w 144"/>
                <a:gd name="T3" fmla="*/ 0 h 288"/>
                <a:gd name="T4" fmla="*/ 0 w 144"/>
                <a:gd name="T5" fmla="*/ 72 h 288"/>
                <a:gd name="T6" fmla="*/ 36 w 144"/>
                <a:gd name="T7" fmla="*/ 134 h 288"/>
                <a:gd name="T8" fmla="*/ 0 w 144"/>
                <a:gd name="T9" fmla="*/ 288 h 288"/>
                <a:gd name="T10" fmla="*/ 144 w 144"/>
                <a:gd name="T11" fmla="*/ 288 h 288"/>
                <a:gd name="T12" fmla="*/ 109 w 144"/>
                <a:gd name="T13" fmla="*/ 134 h 288"/>
                <a:gd name="T14" fmla="*/ 144 w 144"/>
                <a:gd name="T15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288">
                  <a:moveTo>
                    <a:pt x="144" y="72"/>
                  </a:moveTo>
                  <a:cubicBezTo>
                    <a:pt x="144" y="32"/>
                    <a:pt x="112" y="0"/>
                    <a:pt x="72" y="0"/>
                  </a:cubicBezTo>
                  <a:cubicBezTo>
                    <a:pt x="33" y="0"/>
                    <a:pt x="0" y="32"/>
                    <a:pt x="0" y="72"/>
                  </a:cubicBezTo>
                  <a:cubicBezTo>
                    <a:pt x="0" y="98"/>
                    <a:pt x="14" y="121"/>
                    <a:pt x="36" y="134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144" y="288"/>
                    <a:pt x="144" y="288"/>
                    <a:pt x="144" y="288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30" y="121"/>
                    <a:pt x="144" y="98"/>
                    <a:pt x="144" y="72"/>
                  </a:cubicBezTo>
                  <a:close/>
                </a:path>
              </a:pathLst>
            </a:custGeom>
            <a:solidFill>
              <a:srgbClr val="01101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4327219" y="1889472"/>
              <a:ext cx="2425772" cy="1203972"/>
            </a:xfrm>
            <a:custGeom>
              <a:avLst/>
              <a:gdLst>
                <a:gd name="T0" fmla="*/ 507 w 1172"/>
                <a:gd name="T1" fmla="*/ 0 h 582"/>
                <a:gd name="T2" fmla="*/ 453 w 1172"/>
                <a:gd name="T3" fmla="*/ 4 h 582"/>
                <a:gd name="T4" fmla="*/ 254 w 1172"/>
                <a:gd name="T5" fmla="*/ 143 h 582"/>
                <a:gd name="T6" fmla="*/ 0 w 1172"/>
                <a:gd name="T7" fmla="*/ 582 h 582"/>
                <a:gd name="T8" fmla="*/ 237 w 1172"/>
                <a:gd name="T9" fmla="*/ 454 h 582"/>
                <a:gd name="T10" fmla="*/ 721 w 1172"/>
                <a:gd name="T11" fmla="*/ 386 h 582"/>
                <a:gd name="T12" fmla="*/ 898 w 1172"/>
                <a:gd name="T13" fmla="*/ 394 h 582"/>
                <a:gd name="T14" fmla="*/ 1172 w 1172"/>
                <a:gd name="T15" fmla="*/ 508 h 582"/>
                <a:gd name="T16" fmla="*/ 898 w 1172"/>
                <a:gd name="T17" fmla="*/ 166 h 582"/>
                <a:gd name="T18" fmla="*/ 507 w 1172"/>
                <a:gd name="T1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2" h="582">
                  <a:moveTo>
                    <a:pt x="507" y="0"/>
                  </a:moveTo>
                  <a:cubicBezTo>
                    <a:pt x="477" y="0"/>
                    <a:pt x="457" y="4"/>
                    <a:pt x="453" y="4"/>
                  </a:cubicBezTo>
                  <a:cubicBezTo>
                    <a:pt x="372" y="23"/>
                    <a:pt x="290" y="80"/>
                    <a:pt x="254" y="143"/>
                  </a:cubicBezTo>
                  <a:cubicBezTo>
                    <a:pt x="0" y="582"/>
                    <a:pt x="0" y="582"/>
                    <a:pt x="0" y="582"/>
                  </a:cubicBezTo>
                  <a:cubicBezTo>
                    <a:pt x="57" y="534"/>
                    <a:pt x="134" y="487"/>
                    <a:pt x="237" y="454"/>
                  </a:cubicBezTo>
                  <a:cubicBezTo>
                    <a:pt x="411" y="397"/>
                    <a:pt x="596" y="386"/>
                    <a:pt x="721" y="386"/>
                  </a:cubicBezTo>
                  <a:cubicBezTo>
                    <a:pt x="812" y="386"/>
                    <a:pt x="879" y="392"/>
                    <a:pt x="898" y="394"/>
                  </a:cubicBezTo>
                  <a:cubicBezTo>
                    <a:pt x="1000" y="403"/>
                    <a:pt x="1095" y="444"/>
                    <a:pt x="1172" y="508"/>
                  </a:cubicBezTo>
                  <a:cubicBezTo>
                    <a:pt x="1108" y="403"/>
                    <a:pt x="1015" y="272"/>
                    <a:pt x="898" y="166"/>
                  </a:cubicBezTo>
                  <a:cubicBezTo>
                    <a:pt x="739" y="22"/>
                    <a:pt x="585" y="0"/>
                    <a:pt x="507" y="0"/>
                  </a:cubicBezTo>
                </a:path>
              </a:pathLst>
            </a:custGeom>
            <a:solidFill>
              <a:srgbClr val="D8DA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92"/>
            <p:cNvSpPr>
              <a:spLocks noEditPoints="1"/>
            </p:cNvSpPr>
            <p:nvPr/>
          </p:nvSpPr>
          <p:spPr bwMode="auto">
            <a:xfrm>
              <a:off x="5160327" y="2123345"/>
              <a:ext cx="388713" cy="391097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85 w 288"/>
                <a:gd name="T11" fmla="*/ 226 h 288"/>
                <a:gd name="T12" fmla="*/ 104 w 288"/>
                <a:gd name="T13" fmla="*/ 226 h 288"/>
                <a:gd name="T14" fmla="*/ 124 w 288"/>
                <a:gd name="T15" fmla="*/ 139 h 288"/>
                <a:gd name="T16" fmla="*/ 104 w 288"/>
                <a:gd name="T17" fmla="*/ 104 h 288"/>
                <a:gd name="T18" fmla="*/ 145 w 288"/>
                <a:gd name="T19" fmla="*/ 63 h 288"/>
                <a:gd name="T20" fmla="*/ 185 w 288"/>
                <a:gd name="T21" fmla="*/ 104 h 288"/>
                <a:gd name="T22" fmla="*/ 165 w 288"/>
                <a:gd name="T23" fmla="*/ 139 h 288"/>
                <a:gd name="T24" fmla="*/ 185 w 288"/>
                <a:gd name="T25" fmla="*/ 2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85" y="226"/>
                  </a:moveTo>
                  <a:cubicBezTo>
                    <a:pt x="104" y="226"/>
                    <a:pt x="104" y="226"/>
                    <a:pt x="104" y="226"/>
                  </a:cubicBezTo>
                  <a:cubicBezTo>
                    <a:pt x="124" y="139"/>
                    <a:pt x="124" y="139"/>
                    <a:pt x="124" y="139"/>
                  </a:cubicBezTo>
                  <a:cubicBezTo>
                    <a:pt x="112" y="132"/>
                    <a:pt x="104" y="119"/>
                    <a:pt x="104" y="104"/>
                  </a:cubicBezTo>
                  <a:cubicBezTo>
                    <a:pt x="104" y="81"/>
                    <a:pt x="122" y="63"/>
                    <a:pt x="145" y="63"/>
                  </a:cubicBezTo>
                  <a:cubicBezTo>
                    <a:pt x="167" y="63"/>
                    <a:pt x="185" y="81"/>
                    <a:pt x="185" y="104"/>
                  </a:cubicBezTo>
                  <a:cubicBezTo>
                    <a:pt x="185" y="119"/>
                    <a:pt x="177" y="132"/>
                    <a:pt x="165" y="139"/>
                  </a:cubicBezTo>
                  <a:lnTo>
                    <a:pt x="185" y="226"/>
                  </a:lnTo>
                  <a:close/>
                </a:path>
              </a:pathLst>
            </a:custGeom>
            <a:solidFill>
              <a:srgbClr val="01101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5759820" y="1885277"/>
              <a:ext cx="1729398" cy="2022002"/>
            </a:xfrm>
            <a:custGeom>
              <a:avLst/>
              <a:gdLst>
                <a:gd name="T0" fmla="*/ 508 w 836"/>
                <a:gd name="T1" fmla="*/ 0 h 977"/>
                <a:gd name="T2" fmla="*/ 0 w 836"/>
                <a:gd name="T3" fmla="*/ 0 h 977"/>
                <a:gd name="T4" fmla="*/ 230 w 836"/>
                <a:gd name="T5" fmla="*/ 141 h 977"/>
                <a:gd name="T6" fmla="*/ 609 w 836"/>
                <a:gd name="T7" fmla="*/ 675 h 977"/>
                <a:gd name="T8" fmla="*/ 658 w 836"/>
                <a:gd name="T9" fmla="*/ 892 h 977"/>
                <a:gd name="T10" fmla="*/ 651 w 836"/>
                <a:gd name="T11" fmla="*/ 977 h 977"/>
                <a:gd name="T12" fmla="*/ 810 w 836"/>
                <a:gd name="T13" fmla="*/ 570 h 977"/>
                <a:gd name="T14" fmla="*/ 796 w 836"/>
                <a:gd name="T15" fmla="*/ 231 h 977"/>
                <a:gd name="T16" fmla="*/ 728 w 836"/>
                <a:gd name="T17" fmla="*/ 104 h 977"/>
                <a:gd name="T18" fmla="*/ 508 w 836"/>
                <a:gd name="T19" fmla="*/ 0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6" h="977">
                  <a:moveTo>
                    <a:pt x="5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0" y="25"/>
                    <a:pt x="150" y="68"/>
                    <a:pt x="230" y="141"/>
                  </a:cubicBezTo>
                  <a:cubicBezTo>
                    <a:pt x="443" y="333"/>
                    <a:pt x="574" y="598"/>
                    <a:pt x="609" y="675"/>
                  </a:cubicBezTo>
                  <a:cubicBezTo>
                    <a:pt x="642" y="743"/>
                    <a:pt x="658" y="816"/>
                    <a:pt x="658" y="892"/>
                  </a:cubicBezTo>
                  <a:cubicBezTo>
                    <a:pt x="658" y="921"/>
                    <a:pt x="656" y="949"/>
                    <a:pt x="651" y="977"/>
                  </a:cubicBezTo>
                  <a:cubicBezTo>
                    <a:pt x="711" y="869"/>
                    <a:pt x="777" y="724"/>
                    <a:pt x="810" y="570"/>
                  </a:cubicBezTo>
                  <a:cubicBezTo>
                    <a:pt x="836" y="448"/>
                    <a:pt x="831" y="334"/>
                    <a:pt x="796" y="231"/>
                  </a:cubicBezTo>
                  <a:cubicBezTo>
                    <a:pt x="769" y="154"/>
                    <a:pt x="733" y="110"/>
                    <a:pt x="728" y="104"/>
                  </a:cubicBezTo>
                  <a:cubicBezTo>
                    <a:pt x="671" y="43"/>
                    <a:pt x="581" y="0"/>
                    <a:pt x="508" y="0"/>
                  </a:cubicBezTo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93"/>
            <p:cNvSpPr>
              <a:spLocks noEditPoints="1"/>
            </p:cNvSpPr>
            <p:nvPr/>
          </p:nvSpPr>
          <p:spPr bwMode="auto">
            <a:xfrm>
              <a:off x="6818302" y="2131824"/>
              <a:ext cx="290938" cy="391097"/>
            </a:xfrm>
            <a:custGeom>
              <a:avLst/>
              <a:gdLst>
                <a:gd name="T0" fmla="*/ 188 w 216"/>
                <a:gd name="T1" fmla="*/ 126 h 288"/>
                <a:gd name="T2" fmla="*/ 188 w 216"/>
                <a:gd name="T3" fmla="*/ 79 h 288"/>
                <a:gd name="T4" fmla="*/ 109 w 216"/>
                <a:gd name="T5" fmla="*/ 0 h 288"/>
                <a:gd name="T6" fmla="*/ 108 w 216"/>
                <a:gd name="T7" fmla="*/ 0 h 288"/>
                <a:gd name="T8" fmla="*/ 106 w 216"/>
                <a:gd name="T9" fmla="*/ 0 h 288"/>
                <a:gd name="T10" fmla="*/ 28 w 216"/>
                <a:gd name="T11" fmla="*/ 79 h 288"/>
                <a:gd name="T12" fmla="*/ 28 w 216"/>
                <a:gd name="T13" fmla="*/ 126 h 288"/>
                <a:gd name="T14" fmla="*/ 0 w 216"/>
                <a:gd name="T15" fmla="*/ 126 h 288"/>
                <a:gd name="T16" fmla="*/ 0 w 216"/>
                <a:gd name="T17" fmla="*/ 288 h 288"/>
                <a:gd name="T18" fmla="*/ 216 w 216"/>
                <a:gd name="T19" fmla="*/ 288 h 288"/>
                <a:gd name="T20" fmla="*/ 216 w 216"/>
                <a:gd name="T21" fmla="*/ 126 h 288"/>
                <a:gd name="T22" fmla="*/ 188 w 216"/>
                <a:gd name="T23" fmla="*/ 126 h 288"/>
                <a:gd name="T24" fmla="*/ 133 w 216"/>
                <a:gd name="T25" fmla="*/ 259 h 288"/>
                <a:gd name="T26" fmla="*/ 84 w 216"/>
                <a:gd name="T27" fmla="*/ 259 h 288"/>
                <a:gd name="T28" fmla="*/ 96 w 216"/>
                <a:gd name="T29" fmla="*/ 206 h 288"/>
                <a:gd name="T30" fmla="*/ 84 w 216"/>
                <a:gd name="T31" fmla="*/ 185 h 288"/>
                <a:gd name="T32" fmla="*/ 108 w 216"/>
                <a:gd name="T33" fmla="*/ 161 h 288"/>
                <a:gd name="T34" fmla="*/ 133 w 216"/>
                <a:gd name="T35" fmla="*/ 185 h 288"/>
                <a:gd name="T36" fmla="*/ 120 w 216"/>
                <a:gd name="T37" fmla="*/ 206 h 288"/>
                <a:gd name="T38" fmla="*/ 133 w 216"/>
                <a:gd name="T39" fmla="*/ 259 h 288"/>
                <a:gd name="T40" fmla="*/ 148 w 216"/>
                <a:gd name="T41" fmla="*/ 126 h 288"/>
                <a:gd name="T42" fmla="*/ 67 w 216"/>
                <a:gd name="T43" fmla="*/ 126 h 288"/>
                <a:gd name="T44" fmla="*/ 67 w 216"/>
                <a:gd name="T45" fmla="*/ 79 h 288"/>
                <a:gd name="T46" fmla="*/ 106 w 216"/>
                <a:gd name="T47" fmla="*/ 40 h 288"/>
                <a:gd name="T48" fmla="*/ 108 w 216"/>
                <a:gd name="T49" fmla="*/ 40 h 288"/>
                <a:gd name="T50" fmla="*/ 109 w 216"/>
                <a:gd name="T51" fmla="*/ 40 h 288"/>
                <a:gd name="T52" fmla="*/ 148 w 216"/>
                <a:gd name="T53" fmla="*/ 79 h 288"/>
                <a:gd name="T54" fmla="*/ 148 w 216"/>
                <a:gd name="T55" fmla="*/ 1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solidFill>
              <a:srgbClr val="01101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6444657" y="2522921"/>
              <a:ext cx="1696887" cy="2176169"/>
            </a:xfrm>
            <a:custGeom>
              <a:avLst/>
              <a:gdLst>
                <a:gd name="T0" fmla="*/ 522 w 820"/>
                <a:gd name="T1" fmla="*/ 0 h 1052"/>
                <a:gd name="T2" fmla="*/ 515 w 820"/>
                <a:gd name="T3" fmla="*/ 269 h 1052"/>
                <a:gd name="T4" fmla="*/ 235 w 820"/>
                <a:gd name="T5" fmla="*/ 873 h 1052"/>
                <a:gd name="T6" fmla="*/ 0 w 820"/>
                <a:gd name="T7" fmla="*/ 1052 h 1052"/>
                <a:gd name="T8" fmla="*/ 433 w 820"/>
                <a:gd name="T9" fmla="*/ 986 h 1052"/>
                <a:gd name="T10" fmla="*/ 796 w 820"/>
                <a:gd name="T11" fmla="*/ 681 h 1052"/>
                <a:gd name="T12" fmla="*/ 775 w 820"/>
                <a:gd name="T13" fmla="*/ 439 h 1052"/>
                <a:gd name="T14" fmla="*/ 522 w 820"/>
                <a:gd name="T15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0" h="1052">
                  <a:moveTo>
                    <a:pt x="522" y="0"/>
                  </a:moveTo>
                  <a:cubicBezTo>
                    <a:pt x="535" y="74"/>
                    <a:pt x="537" y="163"/>
                    <a:pt x="515" y="269"/>
                  </a:cubicBezTo>
                  <a:cubicBezTo>
                    <a:pt x="449" y="574"/>
                    <a:pt x="257" y="843"/>
                    <a:pt x="235" y="873"/>
                  </a:cubicBezTo>
                  <a:cubicBezTo>
                    <a:pt x="176" y="956"/>
                    <a:pt x="93" y="1018"/>
                    <a:pt x="0" y="1052"/>
                  </a:cubicBezTo>
                  <a:cubicBezTo>
                    <a:pt x="119" y="1050"/>
                    <a:pt x="281" y="1035"/>
                    <a:pt x="433" y="986"/>
                  </a:cubicBezTo>
                  <a:cubicBezTo>
                    <a:pt x="715" y="895"/>
                    <a:pt x="791" y="694"/>
                    <a:pt x="796" y="681"/>
                  </a:cubicBezTo>
                  <a:cubicBezTo>
                    <a:pt x="820" y="602"/>
                    <a:pt x="812" y="502"/>
                    <a:pt x="775" y="439"/>
                  </a:cubicBezTo>
                  <a:cubicBezTo>
                    <a:pt x="522" y="0"/>
                    <a:pt x="522" y="0"/>
                    <a:pt x="522" y="0"/>
                  </a:cubicBezTo>
                </a:path>
              </a:pathLst>
            </a:custGeom>
            <a:solidFill>
              <a:srgbClr val="D8DA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94"/>
            <p:cNvSpPr>
              <a:spLocks noEditPoints="1"/>
            </p:cNvSpPr>
            <p:nvPr/>
          </p:nvSpPr>
          <p:spPr bwMode="auto">
            <a:xfrm>
              <a:off x="7477442" y="3657000"/>
              <a:ext cx="388713" cy="362480"/>
            </a:xfrm>
            <a:custGeom>
              <a:avLst/>
              <a:gdLst>
                <a:gd name="T0" fmla="*/ 215 w 288"/>
                <a:gd name="T1" fmla="*/ 0 h 269"/>
                <a:gd name="T2" fmla="*/ 213 w 288"/>
                <a:gd name="T3" fmla="*/ 0 h 269"/>
                <a:gd name="T4" fmla="*/ 212 w 288"/>
                <a:gd name="T5" fmla="*/ 0 h 269"/>
                <a:gd name="T6" fmla="*/ 139 w 288"/>
                <a:gd name="T7" fmla="*/ 73 h 269"/>
                <a:gd name="T8" fmla="*/ 139 w 288"/>
                <a:gd name="T9" fmla="*/ 117 h 269"/>
                <a:gd name="T10" fmla="*/ 0 w 288"/>
                <a:gd name="T11" fmla="*/ 117 h 269"/>
                <a:gd name="T12" fmla="*/ 0 w 288"/>
                <a:gd name="T13" fmla="*/ 269 h 269"/>
                <a:gd name="T14" fmla="*/ 202 w 288"/>
                <a:gd name="T15" fmla="*/ 269 h 269"/>
                <a:gd name="T16" fmla="*/ 202 w 288"/>
                <a:gd name="T17" fmla="*/ 117 h 269"/>
                <a:gd name="T18" fmla="*/ 175 w 288"/>
                <a:gd name="T19" fmla="*/ 117 h 269"/>
                <a:gd name="T20" fmla="*/ 175 w 288"/>
                <a:gd name="T21" fmla="*/ 73 h 269"/>
                <a:gd name="T22" fmla="*/ 212 w 288"/>
                <a:gd name="T23" fmla="*/ 36 h 269"/>
                <a:gd name="T24" fmla="*/ 214 w 288"/>
                <a:gd name="T25" fmla="*/ 36 h 269"/>
                <a:gd name="T26" fmla="*/ 215 w 288"/>
                <a:gd name="T27" fmla="*/ 36 h 269"/>
                <a:gd name="T28" fmla="*/ 251 w 288"/>
                <a:gd name="T29" fmla="*/ 73 h 269"/>
                <a:gd name="T30" fmla="*/ 251 w 288"/>
                <a:gd name="T31" fmla="*/ 91 h 269"/>
                <a:gd name="T32" fmla="*/ 264 w 288"/>
                <a:gd name="T33" fmla="*/ 91 h 269"/>
                <a:gd name="T34" fmla="*/ 264 w 288"/>
                <a:gd name="T35" fmla="*/ 95 h 269"/>
                <a:gd name="T36" fmla="*/ 251 w 288"/>
                <a:gd name="T37" fmla="*/ 107 h 269"/>
                <a:gd name="T38" fmla="*/ 251 w 288"/>
                <a:gd name="T39" fmla="*/ 117 h 269"/>
                <a:gd name="T40" fmla="*/ 288 w 288"/>
                <a:gd name="T41" fmla="*/ 117 h 269"/>
                <a:gd name="T42" fmla="*/ 288 w 288"/>
                <a:gd name="T43" fmla="*/ 73 h 269"/>
                <a:gd name="T44" fmla="*/ 215 w 288"/>
                <a:gd name="T45" fmla="*/ 0 h 269"/>
                <a:gd name="T46" fmla="*/ 124 w 288"/>
                <a:gd name="T47" fmla="*/ 241 h 269"/>
                <a:gd name="T48" fmla="*/ 78 w 288"/>
                <a:gd name="T49" fmla="*/ 241 h 269"/>
                <a:gd name="T50" fmla="*/ 89 w 288"/>
                <a:gd name="T51" fmla="*/ 192 h 269"/>
                <a:gd name="T52" fmla="*/ 78 w 288"/>
                <a:gd name="T53" fmla="*/ 172 h 269"/>
                <a:gd name="T54" fmla="*/ 101 w 288"/>
                <a:gd name="T55" fmla="*/ 149 h 269"/>
                <a:gd name="T56" fmla="*/ 124 w 288"/>
                <a:gd name="T57" fmla="*/ 172 h 269"/>
                <a:gd name="T58" fmla="*/ 112 w 288"/>
                <a:gd name="T59" fmla="*/ 192 h 269"/>
                <a:gd name="T60" fmla="*/ 124 w 288"/>
                <a:gd name="T61" fmla="*/ 24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solidFill>
              <a:srgbClr val="01101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4617724" y="3554896"/>
              <a:ext cx="1803860" cy="2022002"/>
            </a:xfrm>
            <a:custGeom>
              <a:avLst/>
              <a:gdLst>
                <a:gd name="T0" fmla="*/ 221 w 872"/>
                <a:gd name="T1" fmla="*/ 0 h 977"/>
                <a:gd name="T2" fmla="*/ 62 w 872"/>
                <a:gd name="T3" fmla="*/ 407 h 977"/>
                <a:gd name="T4" fmla="*/ 145 w 872"/>
                <a:gd name="T5" fmla="*/ 873 h 977"/>
                <a:gd name="T6" fmla="*/ 365 w 872"/>
                <a:gd name="T7" fmla="*/ 977 h 977"/>
                <a:gd name="T8" fmla="*/ 872 w 872"/>
                <a:gd name="T9" fmla="*/ 977 h 977"/>
                <a:gd name="T10" fmla="*/ 642 w 872"/>
                <a:gd name="T11" fmla="*/ 836 h 977"/>
                <a:gd name="T12" fmla="*/ 263 w 872"/>
                <a:gd name="T13" fmla="*/ 302 h 977"/>
                <a:gd name="T14" fmla="*/ 214 w 872"/>
                <a:gd name="T15" fmla="*/ 85 h 977"/>
                <a:gd name="T16" fmla="*/ 221 w 872"/>
                <a:gd name="T17" fmla="*/ 0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2" h="977">
                  <a:moveTo>
                    <a:pt x="221" y="0"/>
                  </a:moveTo>
                  <a:cubicBezTo>
                    <a:pt x="162" y="108"/>
                    <a:pt x="95" y="253"/>
                    <a:pt x="62" y="407"/>
                  </a:cubicBezTo>
                  <a:cubicBezTo>
                    <a:pt x="0" y="697"/>
                    <a:pt x="136" y="863"/>
                    <a:pt x="145" y="873"/>
                  </a:cubicBezTo>
                  <a:cubicBezTo>
                    <a:pt x="201" y="934"/>
                    <a:pt x="292" y="977"/>
                    <a:pt x="365" y="977"/>
                  </a:cubicBezTo>
                  <a:cubicBezTo>
                    <a:pt x="872" y="977"/>
                    <a:pt x="872" y="977"/>
                    <a:pt x="872" y="977"/>
                  </a:cubicBezTo>
                  <a:cubicBezTo>
                    <a:pt x="802" y="952"/>
                    <a:pt x="723" y="909"/>
                    <a:pt x="642" y="836"/>
                  </a:cubicBezTo>
                  <a:cubicBezTo>
                    <a:pt x="429" y="644"/>
                    <a:pt x="298" y="379"/>
                    <a:pt x="263" y="302"/>
                  </a:cubicBezTo>
                  <a:cubicBezTo>
                    <a:pt x="230" y="234"/>
                    <a:pt x="214" y="161"/>
                    <a:pt x="214" y="85"/>
                  </a:cubicBezTo>
                  <a:cubicBezTo>
                    <a:pt x="214" y="56"/>
                    <a:pt x="216" y="28"/>
                    <a:pt x="221" y="0"/>
                  </a:cubicBezTo>
                </a:path>
              </a:pathLst>
            </a:custGeom>
            <a:solidFill>
              <a:srgbClr val="D8DA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112"/>
            <p:cNvSpPr>
              <a:spLocks noEditPoints="1"/>
            </p:cNvSpPr>
            <p:nvPr/>
          </p:nvSpPr>
          <p:spPr bwMode="auto">
            <a:xfrm>
              <a:off x="5068910" y="4937157"/>
              <a:ext cx="388713" cy="391097"/>
            </a:xfrm>
            <a:custGeom>
              <a:avLst/>
              <a:gdLst>
                <a:gd name="T0" fmla="*/ 179 w 288"/>
                <a:gd name="T1" fmla="*/ 120 h 288"/>
                <a:gd name="T2" fmla="*/ 183 w 288"/>
                <a:gd name="T3" fmla="*/ 92 h 288"/>
                <a:gd name="T4" fmla="*/ 92 w 288"/>
                <a:gd name="T5" fmla="*/ 0 h 288"/>
                <a:gd name="T6" fmla="*/ 0 w 288"/>
                <a:gd name="T7" fmla="*/ 92 h 288"/>
                <a:gd name="T8" fmla="*/ 92 w 288"/>
                <a:gd name="T9" fmla="*/ 183 h 288"/>
                <a:gd name="T10" fmla="*/ 121 w 288"/>
                <a:gd name="T11" fmla="*/ 178 h 288"/>
                <a:gd name="T12" fmla="*/ 142 w 288"/>
                <a:gd name="T13" fmla="*/ 199 h 288"/>
                <a:gd name="T14" fmla="*/ 186 w 288"/>
                <a:gd name="T15" fmla="*/ 199 h 288"/>
                <a:gd name="T16" fmla="*/ 186 w 288"/>
                <a:gd name="T17" fmla="*/ 244 h 288"/>
                <a:gd name="T18" fmla="*/ 186 w 288"/>
                <a:gd name="T19" fmla="*/ 244 h 288"/>
                <a:gd name="T20" fmla="*/ 230 w 288"/>
                <a:gd name="T21" fmla="*/ 244 h 288"/>
                <a:gd name="T22" fmla="*/ 230 w 288"/>
                <a:gd name="T23" fmla="*/ 288 h 288"/>
                <a:gd name="T24" fmla="*/ 230 w 288"/>
                <a:gd name="T25" fmla="*/ 288 h 288"/>
                <a:gd name="T26" fmla="*/ 288 w 288"/>
                <a:gd name="T27" fmla="*/ 288 h 288"/>
                <a:gd name="T28" fmla="*/ 288 w 288"/>
                <a:gd name="T29" fmla="*/ 288 h 288"/>
                <a:gd name="T30" fmla="*/ 288 w 288"/>
                <a:gd name="T31" fmla="*/ 288 h 288"/>
                <a:gd name="T32" fmla="*/ 288 w 288"/>
                <a:gd name="T33" fmla="*/ 230 h 288"/>
                <a:gd name="T34" fmla="*/ 179 w 288"/>
                <a:gd name="T35" fmla="*/ 120 h 288"/>
                <a:gd name="T36" fmla="*/ 73 w 288"/>
                <a:gd name="T37" fmla="*/ 103 h 288"/>
                <a:gd name="T38" fmla="*/ 42 w 288"/>
                <a:gd name="T39" fmla="*/ 72 h 288"/>
                <a:gd name="T40" fmla="*/ 73 w 288"/>
                <a:gd name="T41" fmla="*/ 41 h 288"/>
                <a:gd name="T42" fmla="*/ 104 w 288"/>
                <a:gd name="T43" fmla="*/ 72 h 288"/>
                <a:gd name="T44" fmla="*/ 73 w 288"/>
                <a:gd name="T45" fmla="*/ 10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rgbClr val="01101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4039860" y="2763086"/>
              <a:ext cx="1698985" cy="2174071"/>
            </a:xfrm>
            <a:custGeom>
              <a:avLst/>
              <a:gdLst>
                <a:gd name="T0" fmla="*/ 821 w 821"/>
                <a:gd name="T1" fmla="*/ 0 h 1051"/>
                <a:gd name="T2" fmla="*/ 387 w 821"/>
                <a:gd name="T3" fmla="*/ 66 h 1051"/>
                <a:gd name="T4" fmla="*/ 101 w 821"/>
                <a:gd name="T5" fmla="*/ 248 h 1051"/>
                <a:gd name="T6" fmla="*/ 25 w 821"/>
                <a:gd name="T7" fmla="*/ 371 h 1051"/>
                <a:gd name="T8" fmla="*/ 45 w 821"/>
                <a:gd name="T9" fmla="*/ 613 h 1051"/>
                <a:gd name="T10" fmla="*/ 298 w 821"/>
                <a:gd name="T11" fmla="*/ 1051 h 1051"/>
                <a:gd name="T12" fmla="*/ 306 w 821"/>
                <a:gd name="T13" fmla="*/ 783 h 1051"/>
                <a:gd name="T14" fmla="*/ 585 w 821"/>
                <a:gd name="T15" fmla="*/ 179 h 1051"/>
                <a:gd name="T16" fmla="*/ 821 w 821"/>
                <a:gd name="T17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1" h="1051">
                  <a:moveTo>
                    <a:pt x="821" y="0"/>
                  </a:moveTo>
                  <a:cubicBezTo>
                    <a:pt x="701" y="2"/>
                    <a:pt x="539" y="17"/>
                    <a:pt x="387" y="66"/>
                  </a:cubicBezTo>
                  <a:cubicBezTo>
                    <a:pt x="269" y="104"/>
                    <a:pt x="173" y="165"/>
                    <a:pt x="101" y="248"/>
                  </a:cubicBezTo>
                  <a:cubicBezTo>
                    <a:pt x="48" y="310"/>
                    <a:pt x="27" y="363"/>
                    <a:pt x="25" y="371"/>
                  </a:cubicBezTo>
                  <a:cubicBezTo>
                    <a:pt x="0" y="450"/>
                    <a:pt x="9" y="550"/>
                    <a:pt x="45" y="613"/>
                  </a:cubicBezTo>
                  <a:cubicBezTo>
                    <a:pt x="298" y="1051"/>
                    <a:pt x="298" y="1051"/>
                    <a:pt x="298" y="1051"/>
                  </a:cubicBezTo>
                  <a:cubicBezTo>
                    <a:pt x="285" y="978"/>
                    <a:pt x="283" y="889"/>
                    <a:pt x="306" y="783"/>
                  </a:cubicBezTo>
                  <a:cubicBezTo>
                    <a:pt x="371" y="478"/>
                    <a:pt x="564" y="209"/>
                    <a:pt x="585" y="179"/>
                  </a:cubicBezTo>
                  <a:cubicBezTo>
                    <a:pt x="644" y="96"/>
                    <a:pt x="727" y="34"/>
                    <a:pt x="821" y="0"/>
                  </a:cubicBezTo>
                </a:path>
              </a:pathLst>
            </a:custGeom>
            <a:solidFill>
              <a:srgbClr val="ADB3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113"/>
            <p:cNvSpPr>
              <a:spLocks noEditPoints="1"/>
            </p:cNvSpPr>
            <p:nvPr/>
          </p:nvSpPr>
          <p:spPr bwMode="auto">
            <a:xfrm>
              <a:off x="4342335" y="3454439"/>
              <a:ext cx="259937" cy="391097"/>
            </a:xfrm>
            <a:custGeom>
              <a:avLst/>
              <a:gdLst>
                <a:gd name="T0" fmla="*/ 174 w 192"/>
                <a:gd name="T1" fmla="*/ 107 h 289"/>
                <a:gd name="T2" fmla="*/ 187 w 192"/>
                <a:gd name="T3" fmla="*/ 75 h 289"/>
                <a:gd name="T4" fmla="*/ 165 w 192"/>
                <a:gd name="T5" fmla="*/ 23 h 289"/>
                <a:gd name="T6" fmla="*/ 104 w 192"/>
                <a:gd name="T7" fmla="*/ 0 h 289"/>
                <a:gd name="T8" fmla="*/ 25 w 192"/>
                <a:gd name="T9" fmla="*/ 61 h 289"/>
                <a:gd name="T10" fmla="*/ 36 w 192"/>
                <a:gd name="T11" fmla="*/ 100 h 289"/>
                <a:gd name="T12" fmla="*/ 34 w 192"/>
                <a:gd name="T13" fmla="*/ 164 h 289"/>
                <a:gd name="T14" fmla="*/ 36 w 192"/>
                <a:gd name="T15" fmla="*/ 201 h 289"/>
                <a:gd name="T16" fmla="*/ 14 w 192"/>
                <a:gd name="T17" fmla="*/ 210 h 289"/>
                <a:gd name="T18" fmla="*/ 0 w 192"/>
                <a:gd name="T19" fmla="*/ 241 h 289"/>
                <a:gd name="T20" fmla="*/ 11 w 192"/>
                <a:gd name="T21" fmla="*/ 270 h 289"/>
                <a:gd name="T22" fmla="*/ 11 w 192"/>
                <a:gd name="T23" fmla="*/ 270 h 289"/>
                <a:gd name="T24" fmla="*/ 66 w 192"/>
                <a:gd name="T25" fmla="*/ 203 h 289"/>
                <a:gd name="T26" fmla="*/ 64 w 192"/>
                <a:gd name="T27" fmla="*/ 196 h 289"/>
                <a:gd name="T28" fmla="*/ 55 w 192"/>
                <a:gd name="T29" fmla="*/ 180 h 289"/>
                <a:gd name="T30" fmla="*/ 55 w 192"/>
                <a:gd name="T31" fmla="*/ 91 h 289"/>
                <a:gd name="T32" fmla="*/ 55 w 192"/>
                <a:gd name="T33" fmla="*/ 86 h 289"/>
                <a:gd name="T34" fmla="*/ 45 w 192"/>
                <a:gd name="T35" fmla="*/ 66 h 289"/>
                <a:gd name="T36" fmla="*/ 63 w 192"/>
                <a:gd name="T37" fmla="*/ 33 h 289"/>
                <a:gd name="T38" fmla="*/ 104 w 192"/>
                <a:gd name="T39" fmla="*/ 20 h 289"/>
                <a:gd name="T40" fmla="*/ 152 w 192"/>
                <a:gd name="T41" fmla="*/ 37 h 289"/>
                <a:gd name="T42" fmla="*/ 168 w 192"/>
                <a:gd name="T43" fmla="*/ 73 h 289"/>
                <a:gd name="T44" fmla="*/ 158 w 192"/>
                <a:gd name="T45" fmla="*/ 95 h 289"/>
                <a:gd name="T46" fmla="*/ 143 w 192"/>
                <a:gd name="T47" fmla="*/ 91 h 289"/>
                <a:gd name="T48" fmla="*/ 150 w 192"/>
                <a:gd name="T49" fmla="*/ 103 h 289"/>
                <a:gd name="T50" fmla="*/ 134 w 192"/>
                <a:gd name="T51" fmla="*/ 101 h 289"/>
                <a:gd name="T52" fmla="*/ 64 w 192"/>
                <a:gd name="T53" fmla="*/ 101 h 289"/>
                <a:gd name="T54" fmla="*/ 77 w 192"/>
                <a:gd name="T55" fmla="*/ 180 h 289"/>
                <a:gd name="T56" fmla="*/ 94 w 192"/>
                <a:gd name="T57" fmla="*/ 213 h 289"/>
                <a:gd name="T58" fmla="*/ 77 w 192"/>
                <a:gd name="T59" fmla="*/ 230 h 289"/>
                <a:gd name="T60" fmla="*/ 77 w 192"/>
                <a:gd name="T61" fmla="*/ 264 h 289"/>
                <a:gd name="T62" fmla="*/ 99 w 192"/>
                <a:gd name="T63" fmla="*/ 287 h 289"/>
                <a:gd name="T64" fmla="*/ 99 w 192"/>
                <a:gd name="T65" fmla="*/ 287 h 289"/>
                <a:gd name="T66" fmla="*/ 121 w 192"/>
                <a:gd name="T67" fmla="*/ 180 h 289"/>
                <a:gd name="T68" fmla="*/ 148 w 192"/>
                <a:gd name="T69" fmla="*/ 127 h 289"/>
                <a:gd name="T70" fmla="*/ 162 w 192"/>
                <a:gd name="T71" fmla="*/ 136 h 289"/>
                <a:gd name="T72" fmla="*/ 134 w 192"/>
                <a:gd name="T73" fmla="*/ 188 h 289"/>
                <a:gd name="T74" fmla="*/ 141 w 192"/>
                <a:gd name="T75" fmla="*/ 271 h 289"/>
                <a:gd name="T76" fmla="*/ 167 w 192"/>
                <a:gd name="T77" fmla="*/ 289 h 289"/>
                <a:gd name="T78" fmla="*/ 184 w 192"/>
                <a:gd name="T79" fmla="*/ 263 h 289"/>
                <a:gd name="T80" fmla="*/ 164 w 192"/>
                <a:gd name="T81" fmla="*/ 249 h 289"/>
                <a:gd name="T82" fmla="*/ 178 w 192"/>
                <a:gd name="T83" fmla="*/ 229 h 289"/>
                <a:gd name="T84" fmla="*/ 171 w 192"/>
                <a:gd name="T85" fmla="*/ 196 h 289"/>
                <a:gd name="T86" fmla="*/ 179 w 192"/>
                <a:gd name="T87" fmla="*/ 169 h 289"/>
                <a:gd name="T88" fmla="*/ 99 w 192"/>
                <a:gd name="T89" fmla="*/ 138 h 289"/>
                <a:gd name="T90" fmla="*/ 87 w 192"/>
                <a:gd name="T91" fmla="*/ 109 h 289"/>
                <a:gd name="T92" fmla="*/ 111 w 192"/>
                <a:gd name="T93" fmla="*/ 10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289">
                  <a:moveTo>
                    <a:pt x="179" y="169"/>
                  </a:moveTo>
                  <a:cubicBezTo>
                    <a:pt x="192" y="149"/>
                    <a:pt x="190" y="123"/>
                    <a:pt x="174" y="107"/>
                  </a:cubicBezTo>
                  <a:cubicBezTo>
                    <a:pt x="181" y="98"/>
                    <a:pt x="186" y="87"/>
                    <a:pt x="187" y="75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7" y="73"/>
                    <a:pt x="187" y="72"/>
                    <a:pt x="187" y="70"/>
                  </a:cubicBezTo>
                  <a:cubicBezTo>
                    <a:pt x="187" y="52"/>
                    <a:pt x="179" y="35"/>
                    <a:pt x="165" y="23"/>
                  </a:cubicBezTo>
                  <a:cubicBezTo>
                    <a:pt x="151" y="10"/>
                    <a:pt x="133" y="2"/>
                    <a:pt x="112" y="1"/>
                  </a:cubicBezTo>
                  <a:cubicBezTo>
                    <a:pt x="109" y="0"/>
                    <a:pt x="106" y="0"/>
                    <a:pt x="104" y="0"/>
                  </a:cubicBezTo>
                  <a:cubicBezTo>
                    <a:pt x="84" y="0"/>
                    <a:pt x="65" y="6"/>
                    <a:pt x="51" y="17"/>
                  </a:cubicBezTo>
                  <a:cubicBezTo>
                    <a:pt x="37" y="28"/>
                    <a:pt x="27" y="43"/>
                    <a:pt x="25" y="61"/>
                  </a:cubicBezTo>
                  <a:cubicBezTo>
                    <a:pt x="25" y="63"/>
                    <a:pt x="25" y="65"/>
                    <a:pt x="25" y="66"/>
                  </a:cubicBezTo>
                  <a:cubicBezTo>
                    <a:pt x="25" y="78"/>
                    <a:pt x="29" y="90"/>
                    <a:pt x="36" y="100"/>
                  </a:cubicBezTo>
                  <a:cubicBezTo>
                    <a:pt x="24" y="113"/>
                    <a:pt x="19" y="132"/>
                    <a:pt x="26" y="150"/>
                  </a:cubicBezTo>
                  <a:cubicBezTo>
                    <a:pt x="28" y="155"/>
                    <a:pt x="31" y="160"/>
                    <a:pt x="34" y="164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14" y="210"/>
                    <a:pt x="14" y="210"/>
                    <a:pt x="14" y="210"/>
                  </a:cubicBezTo>
                  <a:cubicBezTo>
                    <a:pt x="14" y="210"/>
                    <a:pt x="14" y="210"/>
                    <a:pt x="14" y="210"/>
                  </a:cubicBezTo>
                  <a:cubicBezTo>
                    <a:pt x="23" y="232"/>
                    <a:pt x="23" y="232"/>
                    <a:pt x="23" y="232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41" y="259"/>
                    <a:pt x="41" y="259"/>
                    <a:pt x="41" y="259"/>
                  </a:cubicBezTo>
                  <a:cubicBezTo>
                    <a:pt x="66" y="203"/>
                    <a:pt x="66" y="203"/>
                    <a:pt x="66" y="203"/>
                  </a:cubicBezTo>
                  <a:cubicBezTo>
                    <a:pt x="64" y="202"/>
                    <a:pt x="64" y="202"/>
                    <a:pt x="64" y="202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88"/>
                    <a:pt x="64" y="188"/>
                    <a:pt x="64" y="188"/>
                  </a:cubicBezTo>
                  <a:cubicBezTo>
                    <a:pt x="61" y="185"/>
                    <a:pt x="57" y="183"/>
                    <a:pt x="55" y="180"/>
                  </a:cubicBezTo>
                  <a:cubicBezTo>
                    <a:pt x="43" y="168"/>
                    <a:pt x="36" y="153"/>
                    <a:pt x="36" y="136"/>
                  </a:cubicBezTo>
                  <a:cubicBezTo>
                    <a:pt x="36" y="119"/>
                    <a:pt x="43" y="103"/>
                    <a:pt x="55" y="91"/>
                  </a:cubicBezTo>
                  <a:cubicBezTo>
                    <a:pt x="58" y="88"/>
                    <a:pt x="61" y="86"/>
                    <a:pt x="65" y="83"/>
                  </a:cubicBezTo>
                  <a:cubicBezTo>
                    <a:pt x="61" y="84"/>
                    <a:pt x="58" y="85"/>
                    <a:pt x="55" y="86"/>
                  </a:cubicBezTo>
                  <a:cubicBezTo>
                    <a:pt x="54" y="87"/>
                    <a:pt x="52" y="87"/>
                    <a:pt x="51" y="88"/>
                  </a:cubicBezTo>
                  <a:cubicBezTo>
                    <a:pt x="47" y="81"/>
                    <a:pt x="45" y="74"/>
                    <a:pt x="45" y="66"/>
                  </a:cubicBezTo>
                  <a:cubicBezTo>
                    <a:pt x="45" y="65"/>
                    <a:pt x="45" y="64"/>
                    <a:pt x="45" y="63"/>
                  </a:cubicBezTo>
                  <a:cubicBezTo>
                    <a:pt x="46" y="51"/>
                    <a:pt x="52" y="41"/>
                    <a:pt x="63" y="33"/>
                  </a:cubicBezTo>
                  <a:cubicBezTo>
                    <a:pt x="73" y="25"/>
                    <a:pt x="88" y="20"/>
                    <a:pt x="104" y="20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106" y="20"/>
                    <a:pt x="108" y="20"/>
                    <a:pt x="110" y="20"/>
                  </a:cubicBezTo>
                  <a:cubicBezTo>
                    <a:pt x="127" y="22"/>
                    <a:pt x="142" y="28"/>
                    <a:pt x="152" y="37"/>
                  </a:cubicBezTo>
                  <a:cubicBezTo>
                    <a:pt x="162" y="47"/>
                    <a:pt x="168" y="58"/>
                    <a:pt x="168" y="70"/>
                  </a:cubicBezTo>
                  <a:cubicBezTo>
                    <a:pt x="168" y="71"/>
                    <a:pt x="168" y="72"/>
                    <a:pt x="168" y="73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167" y="81"/>
                    <a:pt x="164" y="89"/>
                    <a:pt x="158" y="95"/>
                  </a:cubicBezTo>
                  <a:cubicBezTo>
                    <a:pt x="153" y="93"/>
                    <a:pt x="148" y="92"/>
                    <a:pt x="143" y="91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47" y="95"/>
                    <a:pt x="149" y="98"/>
                    <a:pt x="152" y="102"/>
                  </a:cubicBezTo>
                  <a:cubicBezTo>
                    <a:pt x="151" y="102"/>
                    <a:pt x="151" y="103"/>
                    <a:pt x="150" y="103"/>
                  </a:cubicBezTo>
                  <a:cubicBezTo>
                    <a:pt x="147" y="105"/>
                    <a:pt x="144" y="107"/>
                    <a:pt x="141" y="109"/>
                  </a:cubicBezTo>
                  <a:cubicBezTo>
                    <a:pt x="139" y="106"/>
                    <a:pt x="137" y="103"/>
                    <a:pt x="134" y="101"/>
                  </a:cubicBezTo>
                  <a:cubicBezTo>
                    <a:pt x="125" y="91"/>
                    <a:pt x="112" y="86"/>
                    <a:pt x="99" y="86"/>
                  </a:cubicBezTo>
                  <a:cubicBezTo>
                    <a:pt x="86" y="86"/>
                    <a:pt x="74" y="91"/>
                    <a:pt x="64" y="101"/>
                  </a:cubicBezTo>
                  <a:cubicBezTo>
                    <a:pt x="45" y="120"/>
                    <a:pt x="45" y="152"/>
                    <a:pt x="64" y="171"/>
                  </a:cubicBezTo>
                  <a:cubicBezTo>
                    <a:pt x="68" y="175"/>
                    <a:pt x="72" y="178"/>
                    <a:pt x="77" y="180"/>
                  </a:cubicBezTo>
                  <a:cubicBezTo>
                    <a:pt x="77" y="196"/>
                    <a:pt x="77" y="196"/>
                    <a:pt x="77" y="196"/>
                  </a:cubicBezTo>
                  <a:cubicBezTo>
                    <a:pt x="94" y="213"/>
                    <a:pt x="94" y="213"/>
                    <a:pt x="94" y="213"/>
                  </a:cubicBezTo>
                  <a:cubicBezTo>
                    <a:pt x="77" y="230"/>
                    <a:pt x="77" y="230"/>
                    <a:pt x="77" y="230"/>
                  </a:cubicBezTo>
                  <a:cubicBezTo>
                    <a:pt x="77" y="230"/>
                    <a:pt x="77" y="230"/>
                    <a:pt x="77" y="230"/>
                  </a:cubicBezTo>
                  <a:cubicBezTo>
                    <a:pt x="94" y="247"/>
                    <a:pt x="94" y="247"/>
                    <a:pt x="94" y="247"/>
                  </a:cubicBezTo>
                  <a:cubicBezTo>
                    <a:pt x="77" y="264"/>
                    <a:pt x="77" y="264"/>
                    <a:pt x="77" y="264"/>
                  </a:cubicBezTo>
                  <a:cubicBezTo>
                    <a:pt x="77" y="264"/>
                    <a:pt x="77" y="264"/>
                    <a:pt x="77" y="264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121" y="264"/>
                    <a:pt x="121" y="264"/>
                    <a:pt x="121" y="264"/>
                  </a:cubicBezTo>
                  <a:cubicBezTo>
                    <a:pt x="121" y="180"/>
                    <a:pt x="121" y="180"/>
                    <a:pt x="121" y="180"/>
                  </a:cubicBezTo>
                  <a:cubicBezTo>
                    <a:pt x="126" y="178"/>
                    <a:pt x="130" y="175"/>
                    <a:pt x="134" y="171"/>
                  </a:cubicBezTo>
                  <a:cubicBezTo>
                    <a:pt x="146" y="159"/>
                    <a:pt x="151" y="143"/>
                    <a:pt x="148" y="127"/>
                  </a:cubicBezTo>
                  <a:cubicBezTo>
                    <a:pt x="152" y="125"/>
                    <a:pt x="156" y="123"/>
                    <a:pt x="160" y="120"/>
                  </a:cubicBezTo>
                  <a:cubicBezTo>
                    <a:pt x="161" y="125"/>
                    <a:pt x="162" y="131"/>
                    <a:pt x="162" y="136"/>
                  </a:cubicBezTo>
                  <a:cubicBezTo>
                    <a:pt x="162" y="153"/>
                    <a:pt x="155" y="168"/>
                    <a:pt x="143" y="180"/>
                  </a:cubicBezTo>
                  <a:cubicBezTo>
                    <a:pt x="141" y="183"/>
                    <a:pt x="138" y="185"/>
                    <a:pt x="134" y="188"/>
                  </a:cubicBezTo>
                  <a:cubicBezTo>
                    <a:pt x="134" y="239"/>
                    <a:pt x="134" y="239"/>
                    <a:pt x="134" y="239"/>
                  </a:cubicBezTo>
                  <a:cubicBezTo>
                    <a:pt x="141" y="271"/>
                    <a:pt x="141" y="271"/>
                    <a:pt x="141" y="271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84" y="263"/>
                    <a:pt x="184" y="263"/>
                    <a:pt x="184" y="263"/>
                  </a:cubicBezTo>
                  <a:cubicBezTo>
                    <a:pt x="184" y="263"/>
                    <a:pt x="184" y="263"/>
                    <a:pt x="184" y="263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78" y="229"/>
                    <a:pt x="178" y="229"/>
                    <a:pt x="178" y="229"/>
                  </a:cubicBezTo>
                  <a:cubicBezTo>
                    <a:pt x="178" y="229"/>
                    <a:pt x="178" y="229"/>
                    <a:pt x="178" y="229"/>
                  </a:cubicBezTo>
                  <a:cubicBezTo>
                    <a:pt x="158" y="216"/>
                    <a:pt x="158" y="216"/>
                    <a:pt x="158" y="216"/>
                  </a:cubicBezTo>
                  <a:cubicBezTo>
                    <a:pt x="171" y="196"/>
                    <a:pt x="171" y="196"/>
                    <a:pt x="171" y="196"/>
                  </a:cubicBezTo>
                  <a:cubicBezTo>
                    <a:pt x="168" y="180"/>
                    <a:pt x="168" y="180"/>
                    <a:pt x="168" y="180"/>
                  </a:cubicBezTo>
                  <a:cubicBezTo>
                    <a:pt x="172" y="177"/>
                    <a:pt x="176" y="173"/>
                    <a:pt x="179" y="169"/>
                  </a:cubicBezTo>
                  <a:close/>
                  <a:moveTo>
                    <a:pt x="111" y="133"/>
                  </a:moveTo>
                  <a:cubicBezTo>
                    <a:pt x="108" y="136"/>
                    <a:pt x="104" y="138"/>
                    <a:pt x="99" y="138"/>
                  </a:cubicBezTo>
                  <a:cubicBezTo>
                    <a:pt x="95" y="138"/>
                    <a:pt x="91" y="136"/>
                    <a:pt x="87" y="133"/>
                  </a:cubicBezTo>
                  <a:cubicBezTo>
                    <a:pt x="81" y="126"/>
                    <a:pt x="81" y="116"/>
                    <a:pt x="87" y="109"/>
                  </a:cubicBezTo>
                  <a:cubicBezTo>
                    <a:pt x="91" y="106"/>
                    <a:pt x="95" y="104"/>
                    <a:pt x="99" y="104"/>
                  </a:cubicBezTo>
                  <a:cubicBezTo>
                    <a:pt x="104" y="104"/>
                    <a:pt x="108" y="106"/>
                    <a:pt x="111" y="109"/>
                  </a:cubicBezTo>
                  <a:cubicBezTo>
                    <a:pt x="118" y="116"/>
                    <a:pt x="118" y="126"/>
                    <a:pt x="111" y="133"/>
                  </a:cubicBezTo>
                  <a:close/>
                </a:path>
              </a:pathLst>
            </a:custGeom>
            <a:solidFill>
              <a:srgbClr val="01101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19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52432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04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10913" y="1879790"/>
            <a:ext cx="10770175" cy="3676389"/>
            <a:chOff x="572865" y="2246462"/>
            <a:chExt cx="10770175" cy="3676389"/>
          </a:xfrm>
        </p:grpSpPr>
        <p:sp>
          <p:nvSpPr>
            <p:cNvPr id="36" name="Freeform 5"/>
            <p:cNvSpPr>
              <a:spLocks noEditPoints="1"/>
            </p:cNvSpPr>
            <p:nvPr/>
          </p:nvSpPr>
          <p:spPr bwMode="auto">
            <a:xfrm>
              <a:off x="5082486" y="3178072"/>
              <a:ext cx="1821132" cy="1821132"/>
            </a:xfrm>
            <a:custGeom>
              <a:avLst/>
              <a:gdLst>
                <a:gd name="T0" fmla="*/ 116 w 211"/>
                <a:gd name="T1" fmla="*/ 10 h 211"/>
                <a:gd name="T2" fmla="*/ 116 w 211"/>
                <a:gd name="T3" fmla="*/ 0 h 211"/>
                <a:gd name="T4" fmla="*/ 181 w 211"/>
                <a:gd name="T5" fmla="*/ 30 h 211"/>
                <a:gd name="T6" fmla="*/ 211 w 211"/>
                <a:gd name="T7" fmla="*/ 95 h 211"/>
                <a:gd name="T8" fmla="*/ 201 w 211"/>
                <a:gd name="T9" fmla="*/ 95 h 211"/>
                <a:gd name="T10" fmla="*/ 174 w 211"/>
                <a:gd name="T11" fmla="*/ 37 h 211"/>
                <a:gd name="T12" fmla="*/ 116 w 211"/>
                <a:gd name="T13" fmla="*/ 10 h 211"/>
                <a:gd name="T14" fmla="*/ 10 w 211"/>
                <a:gd name="T15" fmla="*/ 115 h 211"/>
                <a:gd name="T16" fmla="*/ 0 w 211"/>
                <a:gd name="T17" fmla="*/ 115 h 211"/>
                <a:gd name="T18" fmla="*/ 30 w 211"/>
                <a:gd name="T19" fmla="*/ 180 h 211"/>
                <a:gd name="T20" fmla="*/ 96 w 211"/>
                <a:gd name="T21" fmla="*/ 211 h 211"/>
                <a:gd name="T22" fmla="*/ 96 w 211"/>
                <a:gd name="T23" fmla="*/ 201 h 211"/>
                <a:gd name="T24" fmla="*/ 38 w 211"/>
                <a:gd name="T25" fmla="*/ 173 h 211"/>
                <a:gd name="T26" fmla="*/ 10 w 211"/>
                <a:gd name="T27" fmla="*/ 115 h 211"/>
                <a:gd name="T28" fmla="*/ 10 w 211"/>
                <a:gd name="T29" fmla="*/ 95 h 211"/>
                <a:gd name="T30" fmla="*/ 38 w 211"/>
                <a:gd name="T31" fmla="*/ 37 h 211"/>
                <a:gd name="T32" fmla="*/ 96 w 211"/>
                <a:gd name="T33" fmla="*/ 10 h 211"/>
                <a:gd name="T34" fmla="*/ 96 w 211"/>
                <a:gd name="T35" fmla="*/ 0 h 211"/>
                <a:gd name="T36" fmla="*/ 30 w 211"/>
                <a:gd name="T37" fmla="*/ 30 h 211"/>
                <a:gd name="T38" fmla="*/ 0 w 211"/>
                <a:gd name="T39" fmla="*/ 95 h 211"/>
                <a:gd name="T40" fmla="*/ 10 w 211"/>
                <a:gd name="T41" fmla="*/ 95 h 211"/>
                <a:gd name="T42" fmla="*/ 201 w 211"/>
                <a:gd name="T43" fmla="*/ 115 h 211"/>
                <a:gd name="T44" fmla="*/ 174 w 211"/>
                <a:gd name="T45" fmla="*/ 173 h 211"/>
                <a:gd name="T46" fmla="*/ 116 w 211"/>
                <a:gd name="T47" fmla="*/ 201 h 211"/>
                <a:gd name="T48" fmla="*/ 116 w 211"/>
                <a:gd name="T49" fmla="*/ 211 h 211"/>
                <a:gd name="T50" fmla="*/ 181 w 211"/>
                <a:gd name="T51" fmla="*/ 180 h 211"/>
                <a:gd name="T52" fmla="*/ 211 w 211"/>
                <a:gd name="T53" fmla="*/ 115 h 211"/>
                <a:gd name="T54" fmla="*/ 201 w 211"/>
                <a:gd name="T55" fmla="*/ 11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11">
                  <a:moveTo>
                    <a:pt x="116" y="1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39" y="2"/>
                    <a:pt x="163" y="12"/>
                    <a:pt x="181" y="30"/>
                  </a:cubicBezTo>
                  <a:cubicBezTo>
                    <a:pt x="199" y="48"/>
                    <a:pt x="209" y="72"/>
                    <a:pt x="211" y="95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199" y="74"/>
                    <a:pt x="190" y="53"/>
                    <a:pt x="174" y="37"/>
                  </a:cubicBezTo>
                  <a:cubicBezTo>
                    <a:pt x="157" y="21"/>
                    <a:pt x="137" y="12"/>
                    <a:pt x="116" y="10"/>
                  </a:cubicBezTo>
                  <a:close/>
                  <a:moveTo>
                    <a:pt x="10" y="115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2" y="139"/>
                    <a:pt x="12" y="162"/>
                    <a:pt x="30" y="180"/>
                  </a:cubicBezTo>
                  <a:cubicBezTo>
                    <a:pt x="49" y="199"/>
                    <a:pt x="72" y="209"/>
                    <a:pt x="96" y="21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74" y="199"/>
                    <a:pt x="54" y="189"/>
                    <a:pt x="38" y="173"/>
                  </a:cubicBezTo>
                  <a:cubicBezTo>
                    <a:pt x="21" y="157"/>
                    <a:pt x="12" y="137"/>
                    <a:pt x="10" y="115"/>
                  </a:cubicBezTo>
                  <a:close/>
                  <a:moveTo>
                    <a:pt x="10" y="95"/>
                  </a:moveTo>
                  <a:cubicBezTo>
                    <a:pt x="12" y="74"/>
                    <a:pt x="21" y="53"/>
                    <a:pt x="38" y="37"/>
                  </a:cubicBezTo>
                  <a:cubicBezTo>
                    <a:pt x="54" y="21"/>
                    <a:pt x="74" y="12"/>
                    <a:pt x="96" y="1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2" y="2"/>
                    <a:pt x="49" y="12"/>
                    <a:pt x="30" y="30"/>
                  </a:cubicBezTo>
                  <a:cubicBezTo>
                    <a:pt x="12" y="48"/>
                    <a:pt x="2" y="72"/>
                    <a:pt x="0" y="95"/>
                  </a:cubicBezTo>
                  <a:lnTo>
                    <a:pt x="10" y="95"/>
                  </a:lnTo>
                  <a:close/>
                  <a:moveTo>
                    <a:pt x="201" y="115"/>
                  </a:moveTo>
                  <a:cubicBezTo>
                    <a:pt x="199" y="137"/>
                    <a:pt x="190" y="157"/>
                    <a:pt x="174" y="173"/>
                  </a:cubicBezTo>
                  <a:cubicBezTo>
                    <a:pt x="157" y="189"/>
                    <a:pt x="137" y="199"/>
                    <a:pt x="116" y="201"/>
                  </a:cubicBezTo>
                  <a:cubicBezTo>
                    <a:pt x="116" y="211"/>
                    <a:pt x="116" y="211"/>
                    <a:pt x="116" y="211"/>
                  </a:cubicBezTo>
                  <a:cubicBezTo>
                    <a:pt x="139" y="209"/>
                    <a:pt x="163" y="199"/>
                    <a:pt x="181" y="180"/>
                  </a:cubicBezTo>
                  <a:cubicBezTo>
                    <a:pt x="199" y="162"/>
                    <a:pt x="209" y="139"/>
                    <a:pt x="211" y="115"/>
                  </a:cubicBezTo>
                  <a:lnTo>
                    <a:pt x="201" y="115"/>
                  </a:ln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572865" y="4101894"/>
              <a:ext cx="3274435" cy="0"/>
            </a:xfrm>
            <a:prstGeom prst="line">
              <a:avLst/>
            </a:prstGeom>
            <a:ln w="31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607527" y="3106144"/>
              <a:ext cx="3239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发布，课件及汇报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16671" y="4244287"/>
              <a:ext cx="3239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发布，课件及汇报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8059461" y="4107550"/>
              <a:ext cx="3274435" cy="0"/>
            </a:xfrm>
            <a:prstGeom prst="line">
              <a:avLst/>
            </a:prstGeom>
            <a:ln w="31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8094123" y="3111800"/>
              <a:ext cx="3239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发布，课件及汇报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103267" y="4249943"/>
              <a:ext cx="3239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发布，课件及汇报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4158838" y="2246462"/>
              <a:ext cx="1751745" cy="1751745"/>
              <a:chOff x="4158838" y="2005162"/>
              <a:chExt cx="1751745" cy="1751745"/>
            </a:xfrm>
          </p:grpSpPr>
          <p:sp>
            <p:nvSpPr>
              <p:cNvPr id="57" name="Freeform 6"/>
              <p:cNvSpPr>
                <a:spLocks/>
              </p:cNvSpPr>
              <p:nvPr/>
            </p:nvSpPr>
            <p:spPr bwMode="auto">
              <a:xfrm>
                <a:off x="4158838" y="2005162"/>
                <a:ext cx="1751745" cy="1751745"/>
              </a:xfrm>
              <a:custGeom>
                <a:avLst/>
                <a:gdLst>
                  <a:gd name="T0" fmla="*/ 95 w 203"/>
                  <a:gd name="T1" fmla="*/ 203 h 203"/>
                  <a:gd name="T2" fmla="*/ 129 w 203"/>
                  <a:gd name="T3" fmla="*/ 130 h 203"/>
                  <a:gd name="T4" fmla="*/ 203 w 203"/>
                  <a:gd name="T5" fmla="*/ 96 h 203"/>
                  <a:gd name="T6" fmla="*/ 203 w 203"/>
                  <a:gd name="T7" fmla="*/ 0 h 203"/>
                  <a:gd name="T8" fmla="*/ 77 w 203"/>
                  <a:gd name="T9" fmla="*/ 48 h 203"/>
                  <a:gd name="T10" fmla="*/ 40 w 203"/>
                  <a:gd name="T11" fmla="*/ 41 h 203"/>
                  <a:gd name="T12" fmla="*/ 48 w 203"/>
                  <a:gd name="T13" fmla="*/ 78 h 203"/>
                  <a:gd name="T14" fmla="*/ 0 w 203"/>
                  <a:gd name="T15" fmla="*/ 203 h 203"/>
                  <a:gd name="T16" fmla="*/ 95 w 203"/>
                  <a:gd name="T17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3" h="203">
                    <a:moveTo>
                      <a:pt x="95" y="203"/>
                    </a:moveTo>
                    <a:cubicBezTo>
                      <a:pt x="97" y="177"/>
                      <a:pt x="109" y="150"/>
                      <a:pt x="129" y="130"/>
                    </a:cubicBezTo>
                    <a:cubicBezTo>
                      <a:pt x="150" y="109"/>
                      <a:pt x="176" y="98"/>
                      <a:pt x="203" y="96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158" y="2"/>
                      <a:pt x="114" y="18"/>
                      <a:pt x="77" y="48"/>
                    </a:cubicBezTo>
                    <a:cubicBezTo>
                      <a:pt x="40" y="41"/>
                      <a:pt x="40" y="41"/>
                      <a:pt x="40" y="41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18" y="114"/>
                      <a:pt x="2" y="159"/>
                      <a:pt x="0" y="203"/>
                    </a:cubicBezTo>
                    <a:lnTo>
                      <a:pt x="95" y="203"/>
                    </a:lnTo>
                    <a:close/>
                  </a:path>
                </a:pathLst>
              </a:custGeom>
              <a:solidFill>
                <a:srgbClr val="D8DAE8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4707403" y="2557868"/>
                <a:ext cx="8910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3600" b="1" dirty="0" smtClean="0">
                    <a:solidFill>
                      <a:srgbClr val="010C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</a:t>
                </a:r>
                <a:endParaRPr lang="en-US" altLang="zh-CN" sz="3600" b="1" dirty="0">
                  <a:solidFill>
                    <a:srgbClr val="010C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6083482" y="2246462"/>
              <a:ext cx="1743782" cy="1751745"/>
              <a:chOff x="6083482" y="2005162"/>
              <a:chExt cx="1743782" cy="1751745"/>
            </a:xfrm>
          </p:grpSpPr>
          <p:sp>
            <p:nvSpPr>
              <p:cNvPr id="55" name="Freeform 8"/>
              <p:cNvSpPr>
                <a:spLocks/>
              </p:cNvSpPr>
              <p:nvPr/>
            </p:nvSpPr>
            <p:spPr bwMode="auto">
              <a:xfrm>
                <a:off x="6083482" y="2005162"/>
                <a:ext cx="1743782" cy="1751745"/>
              </a:xfrm>
              <a:custGeom>
                <a:avLst/>
                <a:gdLst>
                  <a:gd name="T0" fmla="*/ 127 w 202"/>
                  <a:gd name="T1" fmla="*/ 50 h 203"/>
                  <a:gd name="T2" fmla="*/ 0 w 202"/>
                  <a:gd name="T3" fmla="*/ 0 h 203"/>
                  <a:gd name="T4" fmla="*/ 0 w 202"/>
                  <a:gd name="T5" fmla="*/ 96 h 203"/>
                  <a:gd name="T6" fmla="*/ 73 w 202"/>
                  <a:gd name="T7" fmla="*/ 130 h 203"/>
                  <a:gd name="T8" fmla="*/ 107 w 202"/>
                  <a:gd name="T9" fmla="*/ 203 h 203"/>
                  <a:gd name="T10" fmla="*/ 202 w 202"/>
                  <a:gd name="T11" fmla="*/ 203 h 203"/>
                  <a:gd name="T12" fmla="*/ 156 w 202"/>
                  <a:gd name="T13" fmla="*/ 79 h 203"/>
                  <a:gd name="T14" fmla="*/ 163 w 202"/>
                  <a:gd name="T15" fmla="*/ 42 h 203"/>
                  <a:gd name="T16" fmla="*/ 127 w 202"/>
                  <a:gd name="T17" fmla="*/ 5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2" h="203">
                    <a:moveTo>
                      <a:pt x="127" y="50"/>
                    </a:moveTo>
                    <a:cubicBezTo>
                      <a:pt x="90" y="19"/>
                      <a:pt x="45" y="3"/>
                      <a:pt x="0" y="0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26" y="98"/>
                      <a:pt x="53" y="109"/>
                      <a:pt x="73" y="130"/>
                    </a:cubicBezTo>
                    <a:cubicBezTo>
                      <a:pt x="94" y="150"/>
                      <a:pt x="105" y="177"/>
                      <a:pt x="107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200" y="159"/>
                      <a:pt x="185" y="115"/>
                      <a:pt x="156" y="79"/>
                    </a:cubicBezTo>
                    <a:cubicBezTo>
                      <a:pt x="163" y="42"/>
                      <a:pt x="163" y="42"/>
                      <a:pt x="163" y="42"/>
                    </a:cubicBezTo>
                    <a:lnTo>
                      <a:pt x="127" y="50"/>
                    </a:lnTo>
                    <a:close/>
                  </a:path>
                </a:pathLst>
              </a:custGeom>
              <a:solidFill>
                <a:srgbClr val="ADB3BE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6833165" y="2557868"/>
                <a:ext cx="6471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3600" b="1" dirty="0" smtClean="0">
                    <a:solidFill>
                      <a:srgbClr val="010C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</a:t>
                </a:r>
                <a:endParaRPr lang="en-US" altLang="zh-CN" sz="3600" b="1" dirty="0">
                  <a:solidFill>
                    <a:srgbClr val="010C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4158838" y="4171106"/>
              <a:ext cx="1751745" cy="1751745"/>
              <a:chOff x="4158838" y="3929806"/>
              <a:chExt cx="1751745" cy="1751745"/>
            </a:xfrm>
          </p:grpSpPr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4158838" y="3929806"/>
                <a:ext cx="1751745" cy="1751745"/>
              </a:xfrm>
              <a:custGeom>
                <a:avLst/>
                <a:gdLst>
                  <a:gd name="T0" fmla="*/ 203 w 203"/>
                  <a:gd name="T1" fmla="*/ 108 h 203"/>
                  <a:gd name="T2" fmla="*/ 129 w 203"/>
                  <a:gd name="T3" fmla="*/ 74 h 203"/>
                  <a:gd name="T4" fmla="*/ 95 w 203"/>
                  <a:gd name="T5" fmla="*/ 0 h 203"/>
                  <a:gd name="T6" fmla="*/ 0 w 203"/>
                  <a:gd name="T7" fmla="*/ 0 h 203"/>
                  <a:gd name="T8" fmla="*/ 48 w 203"/>
                  <a:gd name="T9" fmla="*/ 126 h 203"/>
                  <a:gd name="T10" fmla="*/ 40 w 203"/>
                  <a:gd name="T11" fmla="*/ 162 h 203"/>
                  <a:gd name="T12" fmla="*/ 77 w 203"/>
                  <a:gd name="T13" fmla="*/ 155 h 203"/>
                  <a:gd name="T14" fmla="*/ 203 w 203"/>
                  <a:gd name="T15" fmla="*/ 203 h 203"/>
                  <a:gd name="T16" fmla="*/ 203 w 203"/>
                  <a:gd name="T17" fmla="*/ 10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3" h="203">
                    <a:moveTo>
                      <a:pt x="203" y="108"/>
                    </a:moveTo>
                    <a:cubicBezTo>
                      <a:pt x="176" y="105"/>
                      <a:pt x="150" y="94"/>
                      <a:pt x="129" y="74"/>
                    </a:cubicBezTo>
                    <a:cubicBezTo>
                      <a:pt x="109" y="53"/>
                      <a:pt x="98" y="27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45"/>
                      <a:pt x="18" y="89"/>
                      <a:pt x="48" y="126"/>
                    </a:cubicBezTo>
                    <a:cubicBezTo>
                      <a:pt x="40" y="162"/>
                      <a:pt x="40" y="162"/>
                      <a:pt x="40" y="162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114" y="185"/>
                      <a:pt x="158" y="201"/>
                      <a:pt x="203" y="203"/>
                    </a:cubicBezTo>
                    <a:lnTo>
                      <a:pt x="203" y="108"/>
                    </a:lnTo>
                    <a:close/>
                  </a:path>
                </a:pathLst>
              </a:custGeom>
              <a:solidFill>
                <a:srgbClr val="ADB3BE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4707403" y="4490477"/>
                <a:ext cx="8910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3600" b="1" dirty="0" smtClean="0">
                    <a:solidFill>
                      <a:srgbClr val="010C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</a:t>
                </a:r>
                <a:endParaRPr lang="en-US" altLang="zh-CN" sz="3600" b="1" dirty="0">
                  <a:solidFill>
                    <a:srgbClr val="010C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6083482" y="4171106"/>
              <a:ext cx="1743782" cy="1751745"/>
              <a:chOff x="6083482" y="3929806"/>
              <a:chExt cx="1743782" cy="1751745"/>
            </a:xfrm>
          </p:grpSpPr>
          <p:sp>
            <p:nvSpPr>
              <p:cNvPr id="50" name="Freeform 9"/>
              <p:cNvSpPr>
                <a:spLocks/>
              </p:cNvSpPr>
              <p:nvPr/>
            </p:nvSpPr>
            <p:spPr bwMode="auto">
              <a:xfrm>
                <a:off x="6083482" y="3929806"/>
                <a:ext cx="1743782" cy="1751745"/>
              </a:xfrm>
              <a:custGeom>
                <a:avLst/>
                <a:gdLst>
                  <a:gd name="T0" fmla="*/ 107 w 202"/>
                  <a:gd name="T1" fmla="*/ 0 h 203"/>
                  <a:gd name="T2" fmla="*/ 73 w 202"/>
                  <a:gd name="T3" fmla="*/ 74 h 203"/>
                  <a:gd name="T4" fmla="*/ 0 w 202"/>
                  <a:gd name="T5" fmla="*/ 108 h 203"/>
                  <a:gd name="T6" fmla="*/ 0 w 202"/>
                  <a:gd name="T7" fmla="*/ 203 h 203"/>
                  <a:gd name="T8" fmla="*/ 123 w 202"/>
                  <a:gd name="T9" fmla="*/ 157 h 203"/>
                  <a:gd name="T10" fmla="*/ 161 w 202"/>
                  <a:gd name="T11" fmla="*/ 164 h 203"/>
                  <a:gd name="T12" fmla="*/ 153 w 202"/>
                  <a:gd name="T13" fmla="*/ 127 h 203"/>
                  <a:gd name="T14" fmla="*/ 202 w 202"/>
                  <a:gd name="T15" fmla="*/ 0 h 203"/>
                  <a:gd name="T16" fmla="*/ 107 w 202"/>
                  <a:gd name="T1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2" h="203">
                    <a:moveTo>
                      <a:pt x="107" y="0"/>
                    </a:moveTo>
                    <a:cubicBezTo>
                      <a:pt x="105" y="27"/>
                      <a:pt x="93" y="53"/>
                      <a:pt x="73" y="74"/>
                    </a:cubicBezTo>
                    <a:cubicBezTo>
                      <a:pt x="53" y="94"/>
                      <a:pt x="26" y="105"/>
                      <a:pt x="0" y="108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44" y="201"/>
                      <a:pt x="87" y="186"/>
                      <a:pt x="123" y="157"/>
                    </a:cubicBezTo>
                    <a:cubicBezTo>
                      <a:pt x="161" y="164"/>
                      <a:pt x="161" y="164"/>
                      <a:pt x="161" y="164"/>
                    </a:cubicBez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84" y="90"/>
                      <a:pt x="200" y="46"/>
                      <a:pt x="202" y="0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D8DAE8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6833165" y="4490477"/>
                <a:ext cx="6471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3600" b="1" dirty="0" smtClean="0">
                    <a:solidFill>
                      <a:srgbClr val="010C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</a:t>
                </a:r>
                <a:endParaRPr lang="en-US" altLang="zh-CN" sz="3600" b="1" dirty="0">
                  <a:solidFill>
                    <a:srgbClr val="010C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211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04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Shape 1639"/>
          <p:cNvSpPr/>
          <p:nvPr/>
        </p:nvSpPr>
        <p:spPr>
          <a:xfrm>
            <a:off x="7603615" y="3442357"/>
            <a:ext cx="698500" cy="698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00"/>
                </a:moveTo>
                <a:lnTo>
                  <a:pt x="21600" y="11100"/>
                </a:lnTo>
                <a:cubicBezTo>
                  <a:pt x="21600" y="16900"/>
                  <a:pt x="16900" y="21600"/>
                  <a:pt x="11101" y="21600"/>
                </a:cubicBezTo>
                <a:lnTo>
                  <a:pt x="10500" y="21600"/>
                </a:lnTo>
                <a:cubicBezTo>
                  <a:pt x="4701" y="21600"/>
                  <a:pt x="0" y="16900"/>
                  <a:pt x="0" y="11100"/>
                </a:cubicBezTo>
                <a:lnTo>
                  <a:pt x="0" y="10500"/>
                </a:lnTo>
                <a:cubicBezTo>
                  <a:pt x="0" y="4702"/>
                  <a:pt x="4701" y="0"/>
                  <a:pt x="10500" y="0"/>
                </a:cubicBezTo>
                <a:lnTo>
                  <a:pt x="11101" y="0"/>
                </a:lnTo>
                <a:cubicBezTo>
                  <a:pt x="16900" y="0"/>
                  <a:pt x="21600" y="4702"/>
                  <a:pt x="21600" y="10500"/>
                </a:cubicBezTo>
                <a:cubicBezTo>
                  <a:pt x="21600" y="10500"/>
                  <a:pt x="21600" y="10500"/>
                  <a:pt x="21600" y="10500"/>
                </a:cubicBezTo>
                <a:close/>
              </a:path>
            </a:pathLst>
          </a:custGeom>
          <a:solidFill>
            <a:srgbClr val="D8DAE8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642"/>
          <p:cNvSpPr/>
          <p:nvPr/>
        </p:nvSpPr>
        <p:spPr>
          <a:xfrm>
            <a:off x="7059497" y="2134402"/>
            <a:ext cx="706549" cy="706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47" h="19746" extrusionOk="0">
                <a:moveTo>
                  <a:pt x="16584" y="2779"/>
                </a:moveTo>
                <a:lnTo>
                  <a:pt x="16967" y="3163"/>
                </a:lnTo>
                <a:cubicBezTo>
                  <a:pt x="20674" y="6869"/>
                  <a:pt x="20674" y="12877"/>
                  <a:pt x="16968" y="16582"/>
                </a:cubicBezTo>
                <a:lnTo>
                  <a:pt x="16584" y="16966"/>
                </a:lnTo>
                <a:cubicBezTo>
                  <a:pt x="12878" y="20672"/>
                  <a:pt x="6870" y="20673"/>
                  <a:pt x="3163" y="16966"/>
                </a:cubicBezTo>
                <a:lnTo>
                  <a:pt x="2780" y="16583"/>
                </a:lnTo>
                <a:cubicBezTo>
                  <a:pt x="-926" y="12877"/>
                  <a:pt x="-926" y="6868"/>
                  <a:pt x="2780" y="3163"/>
                </a:cubicBezTo>
                <a:lnTo>
                  <a:pt x="3164" y="2779"/>
                </a:lnTo>
                <a:cubicBezTo>
                  <a:pt x="6870" y="-927"/>
                  <a:pt x="12878" y="-926"/>
                  <a:pt x="16584" y="2779"/>
                </a:cubicBezTo>
                <a:cubicBezTo>
                  <a:pt x="16584" y="2779"/>
                  <a:pt x="16584" y="2779"/>
                  <a:pt x="16584" y="2779"/>
                </a:cubicBezTo>
                <a:close/>
              </a:path>
            </a:pathLst>
          </a:custGeom>
          <a:solidFill>
            <a:srgbClr val="CED1D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645"/>
          <p:cNvSpPr/>
          <p:nvPr/>
        </p:nvSpPr>
        <p:spPr>
          <a:xfrm>
            <a:off x="4451608" y="4742271"/>
            <a:ext cx="706548" cy="706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47" h="19746" extrusionOk="0">
                <a:moveTo>
                  <a:pt x="16584" y="2779"/>
                </a:moveTo>
                <a:lnTo>
                  <a:pt x="16967" y="3163"/>
                </a:lnTo>
                <a:cubicBezTo>
                  <a:pt x="20673" y="6869"/>
                  <a:pt x="20673" y="12877"/>
                  <a:pt x="16967" y="16583"/>
                </a:cubicBezTo>
                <a:lnTo>
                  <a:pt x="16584" y="16966"/>
                </a:lnTo>
                <a:cubicBezTo>
                  <a:pt x="12877" y="20673"/>
                  <a:pt x="6869" y="20672"/>
                  <a:pt x="3163" y="16966"/>
                </a:cubicBezTo>
                <a:lnTo>
                  <a:pt x="2780" y="16583"/>
                </a:lnTo>
                <a:cubicBezTo>
                  <a:pt x="-927" y="12877"/>
                  <a:pt x="-927" y="6869"/>
                  <a:pt x="2780" y="3163"/>
                </a:cubicBezTo>
                <a:lnTo>
                  <a:pt x="3163" y="2779"/>
                </a:lnTo>
                <a:cubicBezTo>
                  <a:pt x="6869" y="-926"/>
                  <a:pt x="12877" y="-927"/>
                  <a:pt x="16584" y="2779"/>
                </a:cubicBezTo>
                <a:cubicBezTo>
                  <a:pt x="16584" y="2779"/>
                  <a:pt x="16584" y="2779"/>
                  <a:pt x="16584" y="2779"/>
                </a:cubicBezTo>
                <a:close/>
              </a:path>
            </a:pathLst>
          </a:custGeom>
          <a:solidFill>
            <a:srgbClr val="D8DAE8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1646"/>
          <p:cNvSpPr/>
          <p:nvPr/>
        </p:nvSpPr>
        <p:spPr>
          <a:xfrm>
            <a:off x="4649658" y="4940322"/>
            <a:ext cx="310448" cy="310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3" y="21600"/>
                </a:moveTo>
                <a:lnTo>
                  <a:pt x="4902" y="21600"/>
                </a:lnTo>
                <a:lnTo>
                  <a:pt x="4902" y="7024"/>
                </a:lnTo>
                <a:lnTo>
                  <a:pt x="273" y="7024"/>
                </a:lnTo>
                <a:lnTo>
                  <a:pt x="273" y="21600"/>
                </a:lnTo>
                <a:cubicBezTo>
                  <a:pt x="273" y="21600"/>
                  <a:pt x="273" y="21600"/>
                  <a:pt x="273" y="21600"/>
                </a:cubicBezTo>
                <a:close/>
                <a:moveTo>
                  <a:pt x="2621" y="0"/>
                </a:moveTo>
                <a:cubicBezTo>
                  <a:pt x="1033" y="0"/>
                  <a:pt x="0" y="1086"/>
                  <a:pt x="0" y="2518"/>
                </a:cubicBezTo>
                <a:cubicBezTo>
                  <a:pt x="0" y="3917"/>
                  <a:pt x="1004" y="5039"/>
                  <a:pt x="2558" y="5039"/>
                </a:cubicBezTo>
                <a:lnTo>
                  <a:pt x="2589" y="5039"/>
                </a:lnTo>
                <a:cubicBezTo>
                  <a:pt x="4203" y="5039"/>
                  <a:pt x="5207" y="3917"/>
                  <a:pt x="5207" y="2518"/>
                </a:cubicBezTo>
                <a:cubicBezTo>
                  <a:pt x="5178" y="1086"/>
                  <a:pt x="4203" y="0"/>
                  <a:pt x="2621" y="0"/>
                </a:cubicBezTo>
                <a:cubicBezTo>
                  <a:pt x="2621" y="0"/>
                  <a:pt x="2621" y="0"/>
                  <a:pt x="2621" y="0"/>
                </a:cubicBezTo>
                <a:close/>
                <a:moveTo>
                  <a:pt x="21600" y="13242"/>
                </a:moveTo>
                <a:lnTo>
                  <a:pt x="21600" y="21600"/>
                </a:lnTo>
                <a:lnTo>
                  <a:pt x="16970" y="21600"/>
                </a:lnTo>
                <a:lnTo>
                  <a:pt x="16970" y="13803"/>
                </a:lnTo>
                <a:cubicBezTo>
                  <a:pt x="16970" y="11844"/>
                  <a:pt x="16299" y="10507"/>
                  <a:pt x="14623" y="10507"/>
                </a:cubicBezTo>
                <a:cubicBezTo>
                  <a:pt x="13345" y="10507"/>
                  <a:pt x="12582" y="11408"/>
                  <a:pt x="12250" y="12280"/>
                </a:cubicBezTo>
                <a:cubicBezTo>
                  <a:pt x="12127" y="12592"/>
                  <a:pt x="12094" y="13025"/>
                  <a:pt x="12094" y="13462"/>
                </a:cubicBezTo>
                <a:lnTo>
                  <a:pt x="12094" y="21600"/>
                </a:lnTo>
                <a:lnTo>
                  <a:pt x="7463" y="21600"/>
                </a:lnTo>
                <a:cubicBezTo>
                  <a:pt x="7463" y="21600"/>
                  <a:pt x="7525" y="8394"/>
                  <a:pt x="7463" y="7024"/>
                </a:cubicBezTo>
                <a:lnTo>
                  <a:pt x="12094" y="7024"/>
                </a:lnTo>
                <a:lnTo>
                  <a:pt x="12094" y="9093"/>
                </a:lnTo>
                <a:cubicBezTo>
                  <a:pt x="12087" y="9106"/>
                  <a:pt x="12074" y="9123"/>
                  <a:pt x="12066" y="9139"/>
                </a:cubicBezTo>
                <a:lnTo>
                  <a:pt x="12094" y="9139"/>
                </a:lnTo>
                <a:lnTo>
                  <a:pt x="12094" y="9093"/>
                </a:lnTo>
                <a:cubicBezTo>
                  <a:pt x="12710" y="8101"/>
                  <a:pt x="13808" y="6683"/>
                  <a:pt x="16269" y="6683"/>
                </a:cubicBezTo>
                <a:cubicBezTo>
                  <a:pt x="19315" y="6683"/>
                  <a:pt x="21600" y="8767"/>
                  <a:pt x="21600" y="13242"/>
                </a:cubicBezTo>
                <a:cubicBezTo>
                  <a:pt x="21600" y="13242"/>
                  <a:pt x="21600" y="13242"/>
                  <a:pt x="21600" y="13242"/>
                </a:cubicBezTo>
                <a:close/>
              </a:path>
            </a:pathLst>
          </a:custGeom>
          <a:solidFill>
            <a:srgbClr val="000B0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648"/>
          <p:cNvSpPr/>
          <p:nvPr/>
        </p:nvSpPr>
        <p:spPr>
          <a:xfrm>
            <a:off x="3915535" y="3442357"/>
            <a:ext cx="698500" cy="698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00"/>
                </a:moveTo>
                <a:lnTo>
                  <a:pt x="21600" y="11100"/>
                </a:lnTo>
                <a:cubicBezTo>
                  <a:pt x="21600" y="16899"/>
                  <a:pt x="16898" y="21600"/>
                  <a:pt x="11100" y="21600"/>
                </a:cubicBezTo>
                <a:lnTo>
                  <a:pt x="10500" y="21600"/>
                </a:lnTo>
                <a:cubicBezTo>
                  <a:pt x="4700" y="21600"/>
                  <a:pt x="0" y="16899"/>
                  <a:pt x="0" y="11100"/>
                </a:cubicBezTo>
                <a:lnTo>
                  <a:pt x="0" y="10500"/>
                </a:lnTo>
                <a:cubicBezTo>
                  <a:pt x="0" y="4700"/>
                  <a:pt x="4700" y="0"/>
                  <a:pt x="10500" y="0"/>
                </a:cubicBezTo>
                <a:lnTo>
                  <a:pt x="11100" y="0"/>
                </a:lnTo>
                <a:cubicBezTo>
                  <a:pt x="16898" y="0"/>
                  <a:pt x="21600" y="4700"/>
                  <a:pt x="21600" y="10500"/>
                </a:cubicBezTo>
                <a:cubicBezTo>
                  <a:pt x="21600" y="10500"/>
                  <a:pt x="21600" y="10500"/>
                  <a:pt x="21600" y="10500"/>
                </a:cubicBezTo>
                <a:close/>
              </a:path>
            </a:pathLst>
          </a:custGeom>
          <a:solidFill>
            <a:srgbClr val="CED1D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1649"/>
          <p:cNvSpPr/>
          <p:nvPr/>
        </p:nvSpPr>
        <p:spPr>
          <a:xfrm>
            <a:off x="7805733" y="3665468"/>
            <a:ext cx="310468" cy="252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559"/>
                </a:moveTo>
                <a:cubicBezTo>
                  <a:pt x="20805" y="2994"/>
                  <a:pt x="19949" y="3285"/>
                  <a:pt x="19055" y="3417"/>
                </a:cubicBezTo>
                <a:cubicBezTo>
                  <a:pt x="19968" y="2742"/>
                  <a:pt x="20672" y="1676"/>
                  <a:pt x="21003" y="401"/>
                </a:cubicBezTo>
                <a:cubicBezTo>
                  <a:pt x="20147" y="1026"/>
                  <a:pt x="19198" y="1478"/>
                  <a:pt x="18187" y="1722"/>
                </a:cubicBezTo>
                <a:cubicBezTo>
                  <a:pt x="17379" y="665"/>
                  <a:pt x="16228" y="0"/>
                  <a:pt x="14953" y="0"/>
                </a:cubicBezTo>
                <a:cubicBezTo>
                  <a:pt x="12506" y="0"/>
                  <a:pt x="10524" y="2441"/>
                  <a:pt x="10524" y="5454"/>
                </a:cubicBezTo>
                <a:cubicBezTo>
                  <a:pt x="10524" y="5881"/>
                  <a:pt x="10561" y="6298"/>
                  <a:pt x="10637" y="6694"/>
                </a:cubicBezTo>
                <a:cubicBezTo>
                  <a:pt x="6954" y="6468"/>
                  <a:pt x="3689" y="4296"/>
                  <a:pt x="1504" y="998"/>
                </a:cubicBezTo>
                <a:cubicBezTo>
                  <a:pt x="1122" y="1806"/>
                  <a:pt x="903" y="2742"/>
                  <a:pt x="903" y="3739"/>
                </a:cubicBezTo>
                <a:cubicBezTo>
                  <a:pt x="903" y="5631"/>
                  <a:pt x="1686" y="7302"/>
                  <a:pt x="2875" y="8279"/>
                </a:cubicBezTo>
                <a:cubicBezTo>
                  <a:pt x="2149" y="8248"/>
                  <a:pt x="1466" y="8005"/>
                  <a:pt x="868" y="7599"/>
                </a:cubicBezTo>
                <a:cubicBezTo>
                  <a:pt x="868" y="7618"/>
                  <a:pt x="868" y="7641"/>
                  <a:pt x="868" y="7666"/>
                </a:cubicBezTo>
                <a:cubicBezTo>
                  <a:pt x="868" y="10307"/>
                  <a:pt x="2395" y="12512"/>
                  <a:pt x="4423" y="13011"/>
                </a:cubicBezTo>
                <a:cubicBezTo>
                  <a:pt x="4051" y="13134"/>
                  <a:pt x="3658" y="13201"/>
                  <a:pt x="3255" y="13201"/>
                </a:cubicBezTo>
                <a:cubicBezTo>
                  <a:pt x="2970" y="13201"/>
                  <a:pt x="2691" y="13168"/>
                  <a:pt x="2420" y="13106"/>
                </a:cubicBezTo>
                <a:cubicBezTo>
                  <a:pt x="2983" y="15270"/>
                  <a:pt x="4621" y="16846"/>
                  <a:pt x="6561" y="16890"/>
                </a:cubicBezTo>
                <a:cubicBezTo>
                  <a:pt x="5042" y="18353"/>
                  <a:pt x="3134" y="19225"/>
                  <a:pt x="1056" y="19225"/>
                </a:cubicBezTo>
                <a:cubicBezTo>
                  <a:pt x="700" y="19225"/>
                  <a:pt x="347" y="19197"/>
                  <a:pt x="0" y="19149"/>
                </a:cubicBezTo>
                <a:cubicBezTo>
                  <a:pt x="1963" y="20695"/>
                  <a:pt x="4290" y="21600"/>
                  <a:pt x="6791" y="21600"/>
                </a:cubicBezTo>
                <a:cubicBezTo>
                  <a:pt x="14943" y="21600"/>
                  <a:pt x="19401" y="13291"/>
                  <a:pt x="19401" y="6084"/>
                </a:cubicBezTo>
                <a:cubicBezTo>
                  <a:pt x="19401" y="5851"/>
                  <a:pt x="19396" y="5613"/>
                  <a:pt x="19388" y="5380"/>
                </a:cubicBezTo>
                <a:cubicBezTo>
                  <a:pt x="20253" y="4614"/>
                  <a:pt x="21005" y="3652"/>
                  <a:pt x="21600" y="2559"/>
                </a:cubicBezTo>
                <a:cubicBezTo>
                  <a:pt x="21600" y="2559"/>
                  <a:pt x="21600" y="2559"/>
                  <a:pt x="21600" y="2559"/>
                </a:cubicBezTo>
                <a:close/>
              </a:path>
            </a:pathLst>
          </a:custGeom>
          <a:solidFill>
            <a:srgbClr val="000B0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Shape 1651"/>
          <p:cNvSpPr/>
          <p:nvPr/>
        </p:nvSpPr>
        <p:spPr>
          <a:xfrm>
            <a:off x="7059482" y="4742280"/>
            <a:ext cx="706549" cy="706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46" h="19747" extrusionOk="0">
                <a:moveTo>
                  <a:pt x="16967" y="16584"/>
                </a:moveTo>
                <a:lnTo>
                  <a:pt x="16583" y="16967"/>
                </a:lnTo>
                <a:cubicBezTo>
                  <a:pt x="12877" y="20674"/>
                  <a:pt x="6869" y="20674"/>
                  <a:pt x="3164" y="16968"/>
                </a:cubicBezTo>
                <a:lnTo>
                  <a:pt x="2780" y="16584"/>
                </a:lnTo>
                <a:cubicBezTo>
                  <a:pt x="-926" y="12878"/>
                  <a:pt x="-927" y="6870"/>
                  <a:pt x="2780" y="3163"/>
                </a:cubicBezTo>
                <a:lnTo>
                  <a:pt x="3163" y="2780"/>
                </a:lnTo>
                <a:cubicBezTo>
                  <a:pt x="6869" y="-926"/>
                  <a:pt x="12878" y="-926"/>
                  <a:pt x="16583" y="2780"/>
                </a:cubicBezTo>
                <a:lnTo>
                  <a:pt x="16967" y="3164"/>
                </a:lnTo>
                <a:cubicBezTo>
                  <a:pt x="20673" y="6870"/>
                  <a:pt x="20672" y="12878"/>
                  <a:pt x="16967" y="16584"/>
                </a:cubicBezTo>
                <a:cubicBezTo>
                  <a:pt x="16967" y="16584"/>
                  <a:pt x="16967" y="16584"/>
                  <a:pt x="16967" y="16584"/>
                </a:cubicBezTo>
                <a:close/>
              </a:path>
            </a:pathLst>
          </a:custGeom>
          <a:solidFill>
            <a:srgbClr val="ADB3B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1652"/>
          <p:cNvSpPr/>
          <p:nvPr/>
        </p:nvSpPr>
        <p:spPr>
          <a:xfrm>
            <a:off x="4101550" y="3671670"/>
            <a:ext cx="310408" cy="232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40" y="16021"/>
                </a:moveTo>
                <a:lnTo>
                  <a:pt x="8640" y="4401"/>
                </a:lnTo>
                <a:lnTo>
                  <a:pt x="14811" y="10212"/>
                </a:lnTo>
                <a:lnTo>
                  <a:pt x="8640" y="16021"/>
                </a:lnTo>
                <a:cubicBezTo>
                  <a:pt x="8640" y="16021"/>
                  <a:pt x="8640" y="16021"/>
                  <a:pt x="8640" y="16021"/>
                </a:cubicBezTo>
                <a:close/>
                <a:moveTo>
                  <a:pt x="21600" y="4613"/>
                </a:moveTo>
                <a:cubicBezTo>
                  <a:pt x="21600" y="2066"/>
                  <a:pt x="20156" y="0"/>
                  <a:pt x="18372" y="0"/>
                </a:cubicBezTo>
                <a:lnTo>
                  <a:pt x="3228" y="0"/>
                </a:lnTo>
                <a:cubicBezTo>
                  <a:pt x="1444" y="0"/>
                  <a:pt x="0" y="2066"/>
                  <a:pt x="0" y="4613"/>
                </a:cubicBezTo>
                <a:lnTo>
                  <a:pt x="0" y="16986"/>
                </a:lnTo>
                <a:cubicBezTo>
                  <a:pt x="0" y="19533"/>
                  <a:pt x="1444" y="21600"/>
                  <a:pt x="3228" y="21600"/>
                </a:cubicBezTo>
                <a:lnTo>
                  <a:pt x="18372" y="21600"/>
                </a:lnTo>
                <a:cubicBezTo>
                  <a:pt x="20156" y="21600"/>
                  <a:pt x="21600" y="19533"/>
                  <a:pt x="21600" y="16986"/>
                </a:cubicBezTo>
                <a:lnTo>
                  <a:pt x="21600" y="4613"/>
                </a:lnTo>
                <a:cubicBezTo>
                  <a:pt x="21600" y="4613"/>
                  <a:pt x="21600" y="4613"/>
                  <a:pt x="21600" y="4613"/>
                </a:cubicBezTo>
                <a:close/>
              </a:path>
            </a:pathLst>
          </a:custGeom>
          <a:solidFill>
            <a:srgbClr val="000B0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Shape 1654"/>
          <p:cNvSpPr/>
          <p:nvPr/>
        </p:nvSpPr>
        <p:spPr>
          <a:xfrm>
            <a:off x="4451613" y="2134391"/>
            <a:ext cx="706548" cy="706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46" h="19747" extrusionOk="0">
                <a:moveTo>
                  <a:pt x="16967" y="16584"/>
                </a:moveTo>
                <a:lnTo>
                  <a:pt x="16583" y="16967"/>
                </a:lnTo>
                <a:cubicBezTo>
                  <a:pt x="12877" y="20673"/>
                  <a:pt x="6869" y="20673"/>
                  <a:pt x="3163" y="16967"/>
                </a:cubicBezTo>
                <a:lnTo>
                  <a:pt x="2780" y="16584"/>
                </a:lnTo>
                <a:cubicBezTo>
                  <a:pt x="-927" y="12877"/>
                  <a:pt x="-926" y="6869"/>
                  <a:pt x="2780" y="3163"/>
                </a:cubicBezTo>
                <a:lnTo>
                  <a:pt x="3163" y="2780"/>
                </a:lnTo>
                <a:cubicBezTo>
                  <a:pt x="6869" y="-927"/>
                  <a:pt x="12877" y="-927"/>
                  <a:pt x="16583" y="2780"/>
                </a:cubicBezTo>
                <a:lnTo>
                  <a:pt x="16967" y="3163"/>
                </a:lnTo>
                <a:cubicBezTo>
                  <a:pt x="20672" y="6869"/>
                  <a:pt x="20673" y="12877"/>
                  <a:pt x="16967" y="16584"/>
                </a:cubicBezTo>
                <a:cubicBezTo>
                  <a:pt x="16967" y="16584"/>
                  <a:pt x="16967" y="16584"/>
                  <a:pt x="16967" y="16584"/>
                </a:cubicBezTo>
                <a:close/>
              </a:path>
            </a:pathLst>
          </a:custGeom>
          <a:solidFill>
            <a:srgbClr val="ADB3B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Shape 1657"/>
          <p:cNvSpPr/>
          <p:nvPr/>
        </p:nvSpPr>
        <p:spPr>
          <a:xfrm>
            <a:off x="5759575" y="5286397"/>
            <a:ext cx="698500" cy="698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00" y="0"/>
                </a:moveTo>
                <a:lnTo>
                  <a:pt x="11100" y="0"/>
                </a:lnTo>
                <a:cubicBezTo>
                  <a:pt x="16899" y="0"/>
                  <a:pt x="21600" y="4702"/>
                  <a:pt x="21600" y="10500"/>
                </a:cubicBezTo>
                <a:lnTo>
                  <a:pt x="21600" y="11100"/>
                </a:lnTo>
                <a:cubicBezTo>
                  <a:pt x="21600" y="16900"/>
                  <a:pt x="16899" y="21600"/>
                  <a:pt x="11100" y="21600"/>
                </a:cubicBezTo>
                <a:lnTo>
                  <a:pt x="10500" y="21600"/>
                </a:lnTo>
                <a:cubicBezTo>
                  <a:pt x="4700" y="21600"/>
                  <a:pt x="0" y="16900"/>
                  <a:pt x="0" y="11100"/>
                </a:cubicBezTo>
                <a:lnTo>
                  <a:pt x="0" y="10500"/>
                </a:lnTo>
                <a:cubicBezTo>
                  <a:pt x="0" y="4702"/>
                  <a:pt x="4700" y="0"/>
                  <a:pt x="10500" y="0"/>
                </a:cubicBezTo>
                <a:cubicBezTo>
                  <a:pt x="10500" y="0"/>
                  <a:pt x="10500" y="0"/>
                  <a:pt x="10500" y="0"/>
                </a:cubicBezTo>
                <a:close/>
              </a:path>
            </a:pathLst>
          </a:custGeom>
          <a:solidFill>
            <a:srgbClr val="ADB3B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Shape 1658"/>
          <p:cNvSpPr/>
          <p:nvPr/>
        </p:nvSpPr>
        <p:spPr>
          <a:xfrm>
            <a:off x="5953594" y="5480424"/>
            <a:ext cx="310462" cy="310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95" y="17427"/>
                </a:moveTo>
                <a:cubicBezTo>
                  <a:pt x="19495" y="18567"/>
                  <a:pt x="18567" y="19497"/>
                  <a:pt x="17424" y="19497"/>
                </a:cubicBezTo>
                <a:lnTo>
                  <a:pt x="4174" y="19497"/>
                </a:lnTo>
                <a:cubicBezTo>
                  <a:pt x="3033" y="19497"/>
                  <a:pt x="2104" y="18567"/>
                  <a:pt x="2104" y="17427"/>
                </a:cubicBezTo>
                <a:lnTo>
                  <a:pt x="2104" y="8583"/>
                </a:lnTo>
                <a:lnTo>
                  <a:pt x="5329" y="8583"/>
                </a:lnTo>
                <a:cubicBezTo>
                  <a:pt x="5049" y="9269"/>
                  <a:pt x="4895" y="10017"/>
                  <a:pt x="4895" y="10800"/>
                </a:cubicBezTo>
                <a:cubicBezTo>
                  <a:pt x="4895" y="14057"/>
                  <a:pt x="7543" y="16709"/>
                  <a:pt x="10799" y="16709"/>
                </a:cubicBezTo>
                <a:cubicBezTo>
                  <a:pt x="14056" y="16709"/>
                  <a:pt x="16705" y="14057"/>
                  <a:pt x="16705" y="10800"/>
                </a:cubicBezTo>
                <a:cubicBezTo>
                  <a:pt x="16705" y="10017"/>
                  <a:pt x="16549" y="9269"/>
                  <a:pt x="16269" y="8583"/>
                </a:cubicBezTo>
                <a:lnTo>
                  <a:pt x="19495" y="8583"/>
                </a:lnTo>
                <a:lnTo>
                  <a:pt x="19495" y="17427"/>
                </a:lnTo>
                <a:cubicBezTo>
                  <a:pt x="19495" y="17427"/>
                  <a:pt x="19495" y="17427"/>
                  <a:pt x="19495" y="17427"/>
                </a:cubicBezTo>
                <a:close/>
                <a:moveTo>
                  <a:pt x="7716" y="8583"/>
                </a:moveTo>
                <a:cubicBezTo>
                  <a:pt x="8408" y="7627"/>
                  <a:pt x="9531" y="7001"/>
                  <a:pt x="10799" y="7001"/>
                </a:cubicBezTo>
                <a:cubicBezTo>
                  <a:pt x="12068" y="7001"/>
                  <a:pt x="13191" y="7627"/>
                  <a:pt x="13882" y="8583"/>
                </a:cubicBezTo>
                <a:cubicBezTo>
                  <a:pt x="14331" y="9210"/>
                  <a:pt x="14603" y="9973"/>
                  <a:pt x="14603" y="10800"/>
                </a:cubicBezTo>
                <a:cubicBezTo>
                  <a:pt x="14603" y="12897"/>
                  <a:pt x="12896" y="14603"/>
                  <a:pt x="10799" y="14603"/>
                </a:cubicBezTo>
                <a:cubicBezTo>
                  <a:pt x="8703" y="14603"/>
                  <a:pt x="6998" y="12897"/>
                  <a:pt x="6998" y="10800"/>
                </a:cubicBezTo>
                <a:cubicBezTo>
                  <a:pt x="6998" y="9973"/>
                  <a:pt x="7266" y="9210"/>
                  <a:pt x="7716" y="8583"/>
                </a:cubicBezTo>
                <a:cubicBezTo>
                  <a:pt x="7716" y="8583"/>
                  <a:pt x="7716" y="8583"/>
                  <a:pt x="7716" y="8583"/>
                </a:cubicBezTo>
                <a:close/>
                <a:moveTo>
                  <a:pt x="18622" y="2490"/>
                </a:moveTo>
                <a:lnTo>
                  <a:pt x="19099" y="2487"/>
                </a:lnTo>
                <a:lnTo>
                  <a:pt x="19099" y="2965"/>
                </a:lnTo>
                <a:lnTo>
                  <a:pt x="19099" y="6150"/>
                </a:lnTo>
                <a:lnTo>
                  <a:pt x="15450" y="6163"/>
                </a:lnTo>
                <a:lnTo>
                  <a:pt x="15437" y="2502"/>
                </a:lnTo>
                <a:lnTo>
                  <a:pt x="18622" y="2490"/>
                </a:lnTo>
                <a:cubicBezTo>
                  <a:pt x="18622" y="2490"/>
                  <a:pt x="18622" y="2490"/>
                  <a:pt x="18622" y="2490"/>
                </a:cubicBezTo>
                <a:close/>
                <a:moveTo>
                  <a:pt x="17424" y="0"/>
                </a:moveTo>
                <a:lnTo>
                  <a:pt x="4174" y="0"/>
                </a:lnTo>
                <a:cubicBezTo>
                  <a:pt x="1873" y="0"/>
                  <a:pt x="0" y="1873"/>
                  <a:pt x="0" y="4176"/>
                </a:cubicBezTo>
                <a:lnTo>
                  <a:pt x="0" y="8583"/>
                </a:lnTo>
                <a:lnTo>
                  <a:pt x="0" y="17427"/>
                </a:lnTo>
                <a:cubicBezTo>
                  <a:pt x="0" y="19727"/>
                  <a:pt x="1873" y="21600"/>
                  <a:pt x="4174" y="21600"/>
                </a:cubicBezTo>
                <a:lnTo>
                  <a:pt x="17424" y="21600"/>
                </a:lnTo>
                <a:cubicBezTo>
                  <a:pt x="19727" y="21600"/>
                  <a:pt x="21600" y="19727"/>
                  <a:pt x="21600" y="17427"/>
                </a:cubicBezTo>
                <a:lnTo>
                  <a:pt x="21600" y="8583"/>
                </a:lnTo>
                <a:lnTo>
                  <a:pt x="21600" y="4176"/>
                </a:lnTo>
                <a:cubicBezTo>
                  <a:pt x="21600" y="1873"/>
                  <a:pt x="19727" y="0"/>
                  <a:pt x="17424" y="0"/>
                </a:cubicBezTo>
                <a:cubicBezTo>
                  <a:pt x="17424" y="0"/>
                  <a:pt x="17424" y="0"/>
                  <a:pt x="17424" y="0"/>
                </a:cubicBezTo>
                <a:close/>
              </a:path>
            </a:pathLst>
          </a:custGeom>
          <a:solidFill>
            <a:srgbClr val="000B0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660"/>
          <p:cNvSpPr/>
          <p:nvPr/>
        </p:nvSpPr>
        <p:spPr>
          <a:xfrm>
            <a:off x="5759575" y="1598317"/>
            <a:ext cx="698500" cy="698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00" y="0"/>
                </a:moveTo>
                <a:lnTo>
                  <a:pt x="11100" y="0"/>
                </a:lnTo>
                <a:cubicBezTo>
                  <a:pt x="16900" y="0"/>
                  <a:pt x="21600" y="4700"/>
                  <a:pt x="21600" y="10499"/>
                </a:cubicBezTo>
                <a:lnTo>
                  <a:pt x="21600" y="11100"/>
                </a:lnTo>
                <a:cubicBezTo>
                  <a:pt x="21600" y="16899"/>
                  <a:pt x="16900" y="21600"/>
                  <a:pt x="11100" y="21600"/>
                </a:cubicBezTo>
                <a:lnTo>
                  <a:pt x="10500" y="21600"/>
                </a:lnTo>
                <a:cubicBezTo>
                  <a:pt x="4702" y="21600"/>
                  <a:pt x="0" y="16899"/>
                  <a:pt x="0" y="11100"/>
                </a:cubicBezTo>
                <a:lnTo>
                  <a:pt x="0" y="10499"/>
                </a:lnTo>
                <a:cubicBezTo>
                  <a:pt x="0" y="4700"/>
                  <a:pt x="4702" y="0"/>
                  <a:pt x="10500" y="0"/>
                </a:cubicBezTo>
                <a:cubicBezTo>
                  <a:pt x="10500" y="0"/>
                  <a:pt x="10500" y="0"/>
                  <a:pt x="10500" y="0"/>
                </a:cubicBezTo>
                <a:close/>
              </a:path>
            </a:pathLst>
          </a:custGeom>
          <a:solidFill>
            <a:srgbClr val="D8DAE8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Oval 74"/>
          <p:cNvSpPr/>
          <p:nvPr/>
        </p:nvSpPr>
        <p:spPr>
          <a:xfrm>
            <a:off x="4886405" y="2569232"/>
            <a:ext cx="2444839" cy="2444839"/>
          </a:xfrm>
          <a:prstGeom prst="ellipse">
            <a:avLst/>
          </a:prstGeom>
          <a:solidFill>
            <a:srgbClr val="031B1B"/>
          </a:solidFill>
          <a:ln w="76200" cmpd="sng">
            <a:solidFill>
              <a:srgbClr val="D8DA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87"/>
          <p:cNvSpPr>
            <a:spLocks noChangeArrowheads="1"/>
          </p:cNvSpPr>
          <p:nvPr/>
        </p:nvSpPr>
        <p:spPr bwMode="auto">
          <a:xfrm>
            <a:off x="7235578" y="4918441"/>
            <a:ext cx="345037" cy="339729"/>
          </a:xfrm>
          <a:custGeom>
            <a:avLst/>
            <a:gdLst>
              <a:gd name="T0" fmla="*/ 115 w 462"/>
              <a:gd name="T1" fmla="*/ 151 h 452"/>
              <a:gd name="T2" fmla="*/ 186 w 462"/>
              <a:gd name="T3" fmla="*/ 97 h 452"/>
              <a:gd name="T4" fmla="*/ 186 w 462"/>
              <a:gd name="T5" fmla="*/ 70 h 452"/>
              <a:gd name="T6" fmla="*/ 44 w 462"/>
              <a:gd name="T7" fmla="*/ 88 h 452"/>
              <a:gd name="T8" fmla="*/ 115 w 462"/>
              <a:gd name="T9" fmla="*/ 151 h 452"/>
              <a:gd name="T10" fmla="*/ 62 w 462"/>
              <a:gd name="T11" fmla="*/ 195 h 452"/>
              <a:gd name="T12" fmla="*/ 26 w 462"/>
              <a:gd name="T13" fmla="*/ 124 h 452"/>
              <a:gd name="T14" fmla="*/ 35 w 462"/>
              <a:gd name="T15" fmla="*/ 336 h 452"/>
              <a:gd name="T16" fmla="*/ 62 w 462"/>
              <a:gd name="T17" fmla="*/ 195 h 452"/>
              <a:gd name="T18" fmla="*/ 230 w 462"/>
              <a:gd name="T19" fmla="*/ 35 h 452"/>
              <a:gd name="T20" fmla="*/ 346 w 462"/>
              <a:gd name="T21" fmla="*/ 26 h 452"/>
              <a:gd name="T22" fmla="*/ 151 w 462"/>
              <a:gd name="T23" fmla="*/ 8 h 452"/>
              <a:gd name="T24" fmla="*/ 230 w 462"/>
              <a:gd name="T25" fmla="*/ 35 h 452"/>
              <a:gd name="T26" fmla="*/ 301 w 462"/>
              <a:gd name="T27" fmla="*/ 266 h 452"/>
              <a:gd name="T28" fmla="*/ 248 w 462"/>
              <a:gd name="T29" fmla="*/ 132 h 452"/>
              <a:gd name="T30" fmla="*/ 204 w 462"/>
              <a:gd name="T31" fmla="*/ 124 h 452"/>
              <a:gd name="T32" fmla="*/ 160 w 462"/>
              <a:gd name="T33" fmla="*/ 195 h 452"/>
              <a:gd name="T34" fmla="*/ 301 w 462"/>
              <a:gd name="T35" fmla="*/ 266 h 452"/>
              <a:gd name="T36" fmla="*/ 363 w 462"/>
              <a:gd name="T37" fmla="*/ 327 h 452"/>
              <a:gd name="T38" fmla="*/ 363 w 462"/>
              <a:gd name="T39" fmla="*/ 407 h 452"/>
              <a:gd name="T40" fmla="*/ 390 w 462"/>
              <a:gd name="T41" fmla="*/ 301 h 452"/>
              <a:gd name="T42" fmla="*/ 292 w 462"/>
              <a:gd name="T43" fmla="*/ 301 h 452"/>
              <a:gd name="T44" fmla="*/ 142 w 462"/>
              <a:gd name="T45" fmla="*/ 239 h 452"/>
              <a:gd name="T46" fmla="*/ 107 w 462"/>
              <a:gd name="T47" fmla="*/ 239 h 452"/>
              <a:gd name="T48" fmla="*/ 142 w 462"/>
              <a:gd name="T49" fmla="*/ 434 h 452"/>
              <a:gd name="T50" fmla="*/ 381 w 462"/>
              <a:gd name="T51" fmla="*/ 53 h 452"/>
              <a:gd name="T52" fmla="*/ 275 w 462"/>
              <a:gd name="T53" fmla="*/ 79 h 452"/>
              <a:gd name="T54" fmla="*/ 275 w 462"/>
              <a:gd name="T55" fmla="*/ 106 h 452"/>
              <a:gd name="T56" fmla="*/ 390 w 462"/>
              <a:gd name="T57" fmla="*/ 266 h 452"/>
              <a:gd name="T58" fmla="*/ 461 w 462"/>
              <a:gd name="T59" fmla="*/ 221 h 452"/>
              <a:gd name="T60" fmla="*/ 319 w 462"/>
              <a:gd name="T61" fmla="*/ 327 h 452"/>
              <a:gd name="T62" fmla="*/ 177 w 462"/>
              <a:gd name="T63" fmla="*/ 443 h 452"/>
              <a:gd name="T64" fmla="*/ 328 w 462"/>
              <a:gd name="T65" fmla="*/ 434 h 452"/>
              <a:gd name="T66" fmla="*/ 328 w 462"/>
              <a:gd name="T67" fmla="*/ 336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62" h="452">
                <a:moveTo>
                  <a:pt x="115" y="151"/>
                </a:moveTo>
                <a:lnTo>
                  <a:pt x="115" y="151"/>
                </a:lnTo>
                <a:lnTo>
                  <a:pt x="124" y="151"/>
                </a:lnTo>
                <a:cubicBezTo>
                  <a:pt x="142" y="132"/>
                  <a:pt x="160" y="115"/>
                  <a:pt x="186" y="97"/>
                </a:cubicBezTo>
                <a:lnTo>
                  <a:pt x="186" y="88"/>
                </a:lnTo>
                <a:cubicBezTo>
                  <a:pt x="186" y="79"/>
                  <a:pt x="186" y="79"/>
                  <a:pt x="186" y="70"/>
                </a:cubicBezTo>
                <a:cubicBezTo>
                  <a:pt x="160" y="53"/>
                  <a:pt x="133" y="44"/>
                  <a:pt x="107" y="26"/>
                </a:cubicBezTo>
                <a:cubicBezTo>
                  <a:pt x="89" y="44"/>
                  <a:pt x="62" y="62"/>
                  <a:pt x="44" y="88"/>
                </a:cubicBezTo>
                <a:cubicBezTo>
                  <a:pt x="62" y="115"/>
                  <a:pt x="71" y="132"/>
                  <a:pt x="89" y="151"/>
                </a:cubicBezTo>
                <a:cubicBezTo>
                  <a:pt x="98" y="151"/>
                  <a:pt x="107" y="151"/>
                  <a:pt x="115" y="151"/>
                </a:cubicBezTo>
                <a:close/>
                <a:moveTo>
                  <a:pt x="62" y="195"/>
                </a:moveTo>
                <a:lnTo>
                  <a:pt x="62" y="195"/>
                </a:lnTo>
                <a:cubicBezTo>
                  <a:pt x="62" y="186"/>
                  <a:pt x="62" y="186"/>
                  <a:pt x="71" y="177"/>
                </a:cubicBezTo>
                <a:cubicBezTo>
                  <a:pt x="54" y="160"/>
                  <a:pt x="35" y="141"/>
                  <a:pt x="26" y="124"/>
                </a:cubicBezTo>
                <a:cubicBezTo>
                  <a:pt x="9" y="151"/>
                  <a:pt x="0" y="186"/>
                  <a:pt x="0" y="221"/>
                </a:cubicBezTo>
                <a:cubicBezTo>
                  <a:pt x="0" y="266"/>
                  <a:pt x="9" y="310"/>
                  <a:pt x="35" y="336"/>
                </a:cubicBezTo>
                <a:cubicBezTo>
                  <a:pt x="44" y="301"/>
                  <a:pt x="54" y="257"/>
                  <a:pt x="71" y="221"/>
                </a:cubicBezTo>
                <a:cubicBezTo>
                  <a:pt x="71" y="221"/>
                  <a:pt x="62" y="204"/>
                  <a:pt x="62" y="195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39" y="35"/>
                  <a:pt x="257" y="44"/>
                  <a:pt x="266" y="53"/>
                </a:cubicBezTo>
                <a:cubicBezTo>
                  <a:pt x="292" y="35"/>
                  <a:pt x="319" y="35"/>
                  <a:pt x="346" y="26"/>
                </a:cubicBezTo>
                <a:cubicBezTo>
                  <a:pt x="310" y="8"/>
                  <a:pt x="275" y="0"/>
                  <a:pt x="230" y="0"/>
                </a:cubicBezTo>
                <a:cubicBezTo>
                  <a:pt x="204" y="0"/>
                  <a:pt x="177" y="0"/>
                  <a:pt x="151" y="8"/>
                </a:cubicBezTo>
                <a:cubicBezTo>
                  <a:pt x="168" y="17"/>
                  <a:pt x="186" y="35"/>
                  <a:pt x="204" y="44"/>
                </a:cubicBezTo>
                <a:cubicBezTo>
                  <a:pt x="213" y="44"/>
                  <a:pt x="221" y="35"/>
                  <a:pt x="230" y="35"/>
                </a:cubicBezTo>
                <a:close/>
                <a:moveTo>
                  <a:pt x="301" y="266"/>
                </a:moveTo>
                <a:lnTo>
                  <a:pt x="301" y="266"/>
                </a:lnTo>
                <a:cubicBezTo>
                  <a:pt x="310" y="257"/>
                  <a:pt x="310" y="257"/>
                  <a:pt x="319" y="248"/>
                </a:cubicBezTo>
                <a:cubicBezTo>
                  <a:pt x="301" y="204"/>
                  <a:pt x="275" y="168"/>
                  <a:pt x="248" y="132"/>
                </a:cubicBezTo>
                <a:cubicBezTo>
                  <a:pt x="248" y="132"/>
                  <a:pt x="239" y="132"/>
                  <a:pt x="230" y="132"/>
                </a:cubicBezTo>
                <a:cubicBezTo>
                  <a:pt x="221" y="132"/>
                  <a:pt x="213" y="132"/>
                  <a:pt x="204" y="124"/>
                </a:cubicBezTo>
                <a:cubicBezTo>
                  <a:pt x="186" y="141"/>
                  <a:pt x="168" y="151"/>
                  <a:pt x="151" y="168"/>
                </a:cubicBezTo>
                <a:cubicBezTo>
                  <a:pt x="160" y="177"/>
                  <a:pt x="160" y="186"/>
                  <a:pt x="160" y="195"/>
                </a:cubicBezTo>
                <a:cubicBezTo>
                  <a:pt x="160" y="204"/>
                  <a:pt x="160" y="204"/>
                  <a:pt x="160" y="213"/>
                </a:cubicBezTo>
                <a:cubicBezTo>
                  <a:pt x="204" y="239"/>
                  <a:pt x="248" y="257"/>
                  <a:pt x="301" y="266"/>
                </a:cubicBezTo>
                <a:close/>
                <a:moveTo>
                  <a:pt x="363" y="327"/>
                </a:moveTo>
                <a:lnTo>
                  <a:pt x="363" y="327"/>
                </a:lnTo>
                <a:cubicBezTo>
                  <a:pt x="363" y="336"/>
                  <a:pt x="363" y="354"/>
                  <a:pt x="363" y="363"/>
                </a:cubicBezTo>
                <a:cubicBezTo>
                  <a:pt x="363" y="372"/>
                  <a:pt x="363" y="389"/>
                  <a:pt x="363" y="407"/>
                </a:cubicBezTo>
                <a:cubicBezTo>
                  <a:pt x="399" y="380"/>
                  <a:pt x="434" y="336"/>
                  <a:pt x="443" y="292"/>
                </a:cubicBezTo>
                <a:cubicBezTo>
                  <a:pt x="426" y="301"/>
                  <a:pt x="408" y="301"/>
                  <a:pt x="390" y="301"/>
                </a:cubicBezTo>
                <a:cubicBezTo>
                  <a:pt x="390" y="319"/>
                  <a:pt x="381" y="327"/>
                  <a:pt x="363" y="327"/>
                </a:cubicBezTo>
                <a:close/>
                <a:moveTo>
                  <a:pt x="292" y="301"/>
                </a:moveTo>
                <a:lnTo>
                  <a:pt x="292" y="301"/>
                </a:lnTo>
                <a:cubicBezTo>
                  <a:pt x="239" y="292"/>
                  <a:pt x="186" y="266"/>
                  <a:pt x="142" y="239"/>
                </a:cubicBezTo>
                <a:cubicBezTo>
                  <a:pt x="133" y="239"/>
                  <a:pt x="124" y="248"/>
                  <a:pt x="115" y="248"/>
                </a:cubicBezTo>
                <a:cubicBezTo>
                  <a:pt x="107" y="248"/>
                  <a:pt x="107" y="248"/>
                  <a:pt x="107" y="239"/>
                </a:cubicBezTo>
                <a:cubicBezTo>
                  <a:pt x="79" y="283"/>
                  <a:pt x="71" y="327"/>
                  <a:pt x="62" y="380"/>
                </a:cubicBezTo>
                <a:cubicBezTo>
                  <a:pt x="89" y="398"/>
                  <a:pt x="115" y="425"/>
                  <a:pt x="142" y="434"/>
                </a:cubicBezTo>
                <a:cubicBezTo>
                  <a:pt x="177" y="380"/>
                  <a:pt x="230" y="327"/>
                  <a:pt x="292" y="301"/>
                </a:cubicBezTo>
                <a:close/>
                <a:moveTo>
                  <a:pt x="381" y="53"/>
                </a:moveTo>
                <a:lnTo>
                  <a:pt x="381" y="53"/>
                </a:lnTo>
                <a:cubicBezTo>
                  <a:pt x="346" y="62"/>
                  <a:pt x="310" y="70"/>
                  <a:pt x="275" y="79"/>
                </a:cubicBezTo>
                <a:lnTo>
                  <a:pt x="283" y="88"/>
                </a:lnTo>
                <a:cubicBezTo>
                  <a:pt x="283" y="97"/>
                  <a:pt x="275" y="97"/>
                  <a:pt x="275" y="106"/>
                </a:cubicBezTo>
                <a:cubicBezTo>
                  <a:pt x="310" y="141"/>
                  <a:pt x="328" y="186"/>
                  <a:pt x="346" y="239"/>
                </a:cubicBezTo>
                <a:cubicBezTo>
                  <a:pt x="363" y="239"/>
                  <a:pt x="381" y="248"/>
                  <a:pt x="390" y="266"/>
                </a:cubicBezTo>
                <a:cubicBezTo>
                  <a:pt x="417" y="266"/>
                  <a:pt x="434" y="266"/>
                  <a:pt x="452" y="257"/>
                </a:cubicBezTo>
                <a:cubicBezTo>
                  <a:pt x="461" y="248"/>
                  <a:pt x="461" y="230"/>
                  <a:pt x="461" y="221"/>
                </a:cubicBezTo>
                <a:cubicBezTo>
                  <a:pt x="461" y="160"/>
                  <a:pt x="426" y="97"/>
                  <a:pt x="381" y="53"/>
                </a:cubicBezTo>
                <a:close/>
                <a:moveTo>
                  <a:pt x="319" y="327"/>
                </a:moveTo>
                <a:lnTo>
                  <a:pt x="319" y="327"/>
                </a:lnTo>
                <a:cubicBezTo>
                  <a:pt x="257" y="354"/>
                  <a:pt x="213" y="389"/>
                  <a:pt x="177" y="443"/>
                </a:cubicBezTo>
                <a:cubicBezTo>
                  <a:pt x="195" y="451"/>
                  <a:pt x="213" y="451"/>
                  <a:pt x="230" y="451"/>
                </a:cubicBezTo>
                <a:cubicBezTo>
                  <a:pt x="266" y="451"/>
                  <a:pt x="292" y="443"/>
                  <a:pt x="328" y="434"/>
                </a:cubicBezTo>
                <a:cubicBezTo>
                  <a:pt x="328" y="407"/>
                  <a:pt x="337" y="380"/>
                  <a:pt x="337" y="363"/>
                </a:cubicBezTo>
                <a:cubicBezTo>
                  <a:pt x="337" y="354"/>
                  <a:pt x="337" y="345"/>
                  <a:pt x="328" y="336"/>
                </a:cubicBezTo>
                <a:cubicBezTo>
                  <a:pt x="328" y="327"/>
                  <a:pt x="319" y="327"/>
                  <a:pt x="319" y="327"/>
                </a:cubicBezTo>
                <a:close/>
              </a:path>
            </a:pathLst>
          </a:custGeom>
          <a:solidFill>
            <a:srgbClr val="000B0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7145" tIns="8573" rIns="17145" bIns="8573" anchor="ctr"/>
          <a:lstStyle/>
          <a:p>
            <a:pPr>
              <a:defRPr/>
            </a:pPr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56"/>
          <p:cNvSpPr>
            <a:spLocks noChangeArrowheads="1"/>
          </p:cNvSpPr>
          <p:nvPr/>
        </p:nvSpPr>
        <p:spPr bwMode="auto">
          <a:xfrm>
            <a:off x="4637098" y="2301558"/>
            <a:ext cx="327428" cy="362508"/>
          </a:xfrm>
          <a:custGeom>
            <a:avLst/>
            <a:gdLst>
              <a:gd name="T0" fmla="*/ 364 w 409"/>
              <a:gd name="T1" fmla="*/ 80 h 453"/>
              <a:gd name="T2" fmla="*/ 364 w 409"/>
              <a:gd name="T3" fmla="*/ 80 h 453"/>
              <a:gd name="T4" fmla="*/ 329 w 409"/>
              <a:gd name="T5" fmla="*/ 53 h 453"/>
              <a:gd name="T6" fmla="*/ 222 w 409"/>
              <a:gd name="T7" fmla="*/ 45 h 453"/>
              <a:gd name="T8" fmla="*/ 204 w 409"/>
              <a:gd name="T9" fmla="*/ 9 h 453"/>
              <a:gd name="T10" fmla="*/ 142 w 409"/>
              <a:gd name="T11" fmla="*/ 0 h 453"/>
              <a:gd name="T12" fmla="*/ 124 w 409"/>
              <a:gd name="T13" fmla="*/ 45 h 453"/>
              <a:gd name="T14" fmla="*/ 124 w 409"/>
              <a:gd name="T15" fmla="*/ 98 h 453"/>
              <a:gd name="T16" fmla="*/ 80 w 409"/>
              <a:gd name="T17" fmla="*/ 133 h 453"/>
              <a:gd name="T18" fmla="*/ 27 w 409"/>
              <a:gd name="T19" fmla="*/ 133 h 453"/>
              <a:gd name="T20" fmla="*/ 0 w 409"/>
              <a:gd name="T21" fmla="*/ 151 h 453"/>
              <a:gd name="T22" fmla="*/ 45 w 409"/>
              <a:gd name="T23" fmla="*/ 302 h 453"/>
              <a:gd name="T24" fmla="*/ 169 w 409"/>
              <a:gd name="T25" fmla="*/ 319 h 453"/>
              <a:gd name="T26" fmla="*/ 186 w 409"/>
              <a:gd name="T27" fmla="*/ 266 h 453"/>
              <a:gd name="T28" fmla="*/ 231 w 409"/>
              <a:gd name="T29" fmla="*/ 310 h 453"/>
              <a:gd name="T30" fmla="*/ 302 w 409"/>
              <a:gd name="T31" fmla="*/ 337 h 453"/>
              <a:gd name="T32" fmla="*/ 293 w 409"/>
              <a:gd name="T33" fmla="*/ 399 h 453"/>
              <a:gd name="T34" fmla="*/ 248 w 409"/>
              <a:gd name="T35" fmla="*/ 408 h 453"/>
              <a:gd name="T36" fmla="*/ 239 w 409"/>
              <a:gd name="T37" fmla="*/ 372 h 453"/>
              <a:gd name="T38" fmla="*/ 257 w 409"/>
              <a:gd name="T39" fmla="*/ 372 h 453"/>
              <a:gd name="T40" fmla="*/ 257 w 409"/>
              <a:gd name="T41" fmla="*/ 337 h 453"/>
              <a:gd name="T42" fmla="*/ 186 w 409"/>
              <a:gd name="T43" fmla="*/ 372 h 453"/>
              <a:gd name="T44" fmla="*/ 195 w 409"/>
              <a:gd name="T45" fmla="*/ 434 h 453"/>
              <a:gd name="T46" fmla="*/ 293 w 409"/>
              <a:gd name="T47" fmla="*/ 452 h 453"/>
              <a:gd name="T48" fmla="*/ 364 w 409"/>
              <a:gd name="T49" fmla="*/ 80 h 453"/>
              <a:gd name="T50" fmla="*/ 319 w 409"/>
              <a:gd name="T51" fmla="*/ 231 h 453"/>
              <a:gd name="T52" fmla="*/ 319 w 409"/>
              <a:gd name="T53" fmla="*/ 231 h 453"/>
              <a:gd name="T54" fmla="*/ 284 w 409"/>
              <a:gd name="T55" fmla="*/ 222 h 453"/>
              <a:gd name="T56" fmla="*/ 248 w 409"/>
              <a:gd name="T57" fmla="*/ 231 h 453"/>
              <a:gd name="T58" fmla="*/ 284 w 409"/>
              <a:gd name="T59" fmla="*/ 177 h 453"/>
              <a:gd name="T60" fmla="*/ 319 w 409"/>
              <a:gd name="T61" fmla="*/ 231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09" h="453">
                <a:moveTo>
                  <a:pt x="364" y="80"/>
                </a:moveTo>
                <a:lnTo>
                  <a:pt x="364" y="80"/>
                </a:lnTo>
                <a:cubicBezTo>
                  <a:pt x="364" y="53"/>
                  <a:pt x="329" y="53"/>
                  <a:pt x="329" y="53"/>
                </a:cubicBezTo>
                <a:cubicBezTo>
                  <a:pt x="222" y="45"/>
                  <a:pt x="222" y="45"/>
                  <a:pt x="222" y="45"/>
                </a:cubicBezTo>
                <a:cubicBezTo>
                  <a:pt x="222" y="45"/>
                  <a:pt x="222" y="18"/>
                  <a:pt x="204" y="9"/>
                </a:cubicBezTo>
                <a:cubicBezTo>
                  <a:pt x="177" y="0"/>
                  <a:pt x="160" y="0"/>
                  <a:pt x="142" y="0"/>
                </a:cubicBezTo>
                <a:cubicBezTo>
                  <a:pt x="124" y="0"/>
                  <a:pt x="124" y="27"/>
                  <a:pt x="124" y="45"/>
                </a:cubicBezTo>
                <a:cubicBezTo>
                  <a:pt x="124" y="62"/>
                  <a:pt x="124" y="89"/>
                  <a:pt x="124" y="98"/>
                </a:cubicBezTo>
                <a:cubicBezTo>
                  <a:pt x="124" y="124"/>
                  <a:pt x="116" y="133"/>
                  <a:pt x="80" y="133"/>
                </a:cubicBezTo>
                <a:cubicBezTo>
                  <a:pt x="27" y="133"/>
                  <a:pt x="27" y="133"/>
                  <a:pt x="27" y="133"/>
                </a:cubicBezTo>
                <a:cubicBezTo>
                  <a:pt x="10" y="133"/>
                  <a:pt x="0" y="133"/>
                  <a:pt x="0" y="151"/>
                </a:cubicBezTo>
                <a:cubicBezTo>
                  <a:pt x="0" y="159"/>
                  <a:pt x="18" y="275"/>
                  <a:pt x="45" y="302"/>
                </a:cubicBezTo>
                <a:cubicBezTo>
                  <a:pt x="63" y="310"/>
                  <a:pt x="151" y="319"/>
                  <a:pt x="169" y="319"/>
                </a:cubicBezTo>
                <a:cubicBezTo>
                  <a:pt x="186" y="319"/>
                  <a:pt x="177" y="266"/>
                  <a:pt x="186" y="266"/>
                </a:cubicBezTo>
                <a:cubicBezTo>
                  <a:pt x="195" y="266"/>
                  <a:pt x="195" y="302"/>
                  <a:pt x="231" y="310"/>
                </a:cubicBezTo>
                <a:cubicBezTo>
                  <a:pt x="257" y="310"/>
                  <a:pt x="302" y="310"/>
                  <a:pt x="302" y="337"/>
                </a:cubicBezTo>
                <a:cubicBezTo>
                  <a:pt x="302" y="363"/>
                  <a:pt x="310" y="399"/>
                  <a:pt x="293" y="399"/>
                </a:cubicBezTo>
                <a:cubicBezTo>
                  <a:pt x="248" y="408"/>
                  <a:pt x="248" y="408"/>
                  <a:pt x="248" y="408"/>
                </a:cubicBezTo>
                <a:cubicBezTo>
                  <a:pt x="213" y="399"/>
                  <a:pt x="222" y="372"/>
                  <a:pt x="239" y="372"/>
                </a:cubicBezTo>
                <a:cubicBezTo>
                  <a:pt x="248" y="372"/>
                  <a:pt x="257" y="372"/>
                  <a:pt x="257" y="372"/>
                </a:cubicBezTo>
                <a:cubicBezTo>
                  <a:pt x="257" y="337"/>
                  <a:pt x="257" y="337"/>
                  <a:pt x="257" y="337"/>
                </a:cubicBezTo>
                <a:cubicBezTo>
                  <a:pt x="257" y="337"/>
                  <a:pt x="195" y="328"/>
                  <a:pt x="186" y="372"/>
                </a:cubicBezTo>
                <a:cubicBezTo>
                  <a:pt x="186" y="417"/>
                  <a:pt x="195" y="434"/>
                  <a:pt x="195" y="434"/>
                </a:cubicBezTo>
                <a:cubicBezTo>
                  <a:pt x="204" y="443"/>
                  <a:pt x="213" y="452"/>
                  <a:pt x="293" y="452"/>
                </a:cubicBezTo>
                <a:cubicBezTo>
                  <a:pt x="408" y="452"/>
                  <a:pt x="364" y="115"/>
                  <a:pt x="364" y="80"/>
                </a:cubicBezTo>
                <a:close/>
                <a:moveTo>
                  <a:pt x="319" y="231"/>
                </a:moveTo>
                <a:lnTo>
                  <a:pt x="319" y="231"/>
                </a:lnTo>
                <a:cubicBezTo>
                  <a:pt x="319" y="240"/>
                  <a:pt x="302" y="222"/>
                  <a:pt x="284" y="222"/>
                </a:cubicBezTo>
                <a:cubicBezTo>
                  <a:pt x="266" y="222"/>
                  <a:pt x="248" y="231"/>
                  <a:pt x="248" y="231"/>
                </a:cubicBezTo>
                <a:cubicBezTo>
                  <a:pt x="239" y="222"/>
                  <a:pt x="248" y="177"/>
                  <a:pt x="284" y="177"/>
                </a:cubicBezTo>
                <a:cubicBezTo>
                  <a:pt x="310" y="177"/>
                  <a:pt x="329" y="231"/>
                  <a:pt x="319" y="231"/>
                </a:cubicBezTo>
                <a:close/>
              </a:path>
            </a:pathLst>
          </a:custGeom>
          <a:solidFill>
            <a:srgbClr val="000B0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7145" tIns="8573" rIns="17145" bIns="8573" anchor="ctr"/>
          <a:lstStyle/>
          <a:p>
            <a:pPr>
              <a:defRPr/>
            </a:pPr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49"/>
          <p:cNvSpPr>
            <a:spLocks noEditPoints="1"/>
          </p:cNvSpPr>
          <p:nvPr/>
        </p:nvSpPr>
        <p:spPr bwMode="auto">
          <a:xfrm>
            <a:off x="5752374" y="3065435"/>
            <a:ext cx="693472" cy="690532"/>
          </a:xfrm>
          <a:custGeom>
            <a:avLst/>
            <a:gdLst>
              <a:gd name="T0" fmla="*/ 1178091812 w 115"/>
              <a:gd name="T1" fmla="*/ 1081618002 h 114"/>
              <a:gd name="T2" fmla="*/ 827846187 w 115"/>
              <a:gd name="T3" fmla="*/ 942400427 h 114"/>
              <a:gd name="T4" fmla="*/ 976435635 w 115"/>
              <a:gd name="T5" fmla="*/ 631836129 h 114"/>
              <a:gd name="T6" fmla="*/ 880916174 w 115"/>
              <a:gd name="T7" fmla="*/ 128510042 h 114"/>
              <a:gd name="T8" fmla="*/ 604965273 w 115"/>
              <a:gd name="T9" fmla="*/ 0 h 114"/>
              <a:gd name="T10" fmla="*/ 339628370 w 115"/>
              <a:gd name="T11" fmla="*/ 128510042 h 114"/>
              <a:gd name="T12" fmla="*/ 244108909 w 115"/>
              <a:gd name="T13" fmla="*/ 631836129 h 114"/>
              <a:gd name="T14" fmla="*/ 382084359 w 115"/>
              <a:gd name="T15" fmla="*/ 942400427 h 114"/>
              <a:gd name="T16" fmla="*/ 31838734 w 115"/>
              <a:gd name="T17" fmla="*/ 1081618002 h 114"/>
              <a:gd name="T18" fmla="*/ 10613997 w 115"/>
              <a:gd name="T19" fmla="*/ 1167291363 h 114"/>
              <a:gd name="T20" fmla="*/ 74294724 w 115"/>
              <a:gd name="T21" fmla="*/ 1220835578 h 114"/>
              <a:gd name="T22" fmla="*/ 1135635822 w 115"/>
              <a:gd name="T23" fmla="*/ 1220835578 h 114"/>
              <a:gd name="T24" fmla="*/ 1209930546 w 115"/>
              <a:gd name="T25" fmla="*/ 1167291363 h 114"/>
              <a:gd name="T26" fmla="*/ 1178091812 w 115"/>
              <a:gd name="T27" fmla="*/ 1081618002 h 114"/>
              <a:gd name="T28" fmla="*/ 307789635 w 115"/>
              <a:gd name="T29" fmla="*/ 406945193 h 114"/>
              <a:gd name="T30" fmla="*/ 604965273 w 115"/>
              <a:gd name="T31" fmla="*/ 74962555 h 114"/>
              <a:gd name="T32" fmla="*/ 902140911 w 115"/>
              <a:gd name="T33" fmla="*/ 406945193 h 114"/>
              <a:gd name="T34" fmla="*/ 764165460 w 115"/>
              <a:gd name="T35" fmla="*/ 888852940 h 114"/>
              <a:gd name="T36" fmla="*/ 753554721 w 115"/>
              <a:gd name="T37" fmla="*/ 910271280 h 114"/>
              <a:gd name="T38" fmla="*/ 456379083 w 115"/>
              <a:gd name="T39" fmla="*/ 910271280 h 114"/>
              <a:gd name="T40" fmla="*/ 445765086 w 115"/>
              <a:gd name="T41" fmla="*/ 888852940 h 114"/>
              <a:gd name="T42" fmla="*/ 307789635 w 115"/>
              <a:gd name="T43" fmla="*/ 406945193 h 114"/>
              <a:gd name="T44" fmla="*/ 74294724 w 115"/>
              <a:gd name="T45" fmla="*/ 1145873023 h 114"/>
              <a:gd name="T46" fmla="*/ 403309096 w 115"/>
              <a:gd name="T47" fmla="*/ 1017362981 h 114"/>
              <a:gd name="T48" fmla="*/ 498831815 w 115"/>
              <a:gd name="T49" fmla="*/ 995944641 h 114"/>
              <a:gd name="T50" fmla="*/ 604965273 w 115"/>
              <a:gd name="T51" fmla="*/ 1028070515 h 114"/>
              <a:gd name="T52" fmla="*/ 721712729 w 115"/>
              <a:gd name="T53" fmla="*/ 995944641 h 114"/>
              <a:gd name="T54" fmla="*/ 817235447 w 115"/>
              <a:gd name="T55" fmla="*/ 1017362981 h 114"/>
              <a:gd name="T56" fmla="*/ 1135635822 w 115"/>
              <a:gd name="T57" fmla="*/ 1145873023 h 114"/>
              <a:gd name="T58" fmla="*/ 74294724 w 115"/>
              <a:gd name="T59" fmla="*/ 1145873023 h 114"/>
              <a:gd name="T60" fmla="*/ 74294724 w 115"/>
              <a:gd name="T61" fmla="*/ 1145873023 h 114"/>
              <a:gd name="T62" fmla="*/ 74294724 w 115"/>
              <a:gd name="T63" fmla="*/ 1145873023 h 11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15" h="114">
                <a:moveTo>
                  <a:pt x="111" y="101"/>
                </a:moveTo>
                <a:cubicBezTo>
                  <a:pt x="110" y="101"/>
                  <a:pt x="97" y="92"/>
                  <a:pt x="78" y="88"/>
                </a:cubicBezTo>
                <a:cubicBezTo>
                  <a:pt x="85" y="79"/>
                  <a:pt x="90" y="67"/>
                  <a:pt x="92" y="59"/>
                </a:cubicBezTo>
                <a:cubicBezTo>
                  <a:pt x="94" y="48"/>
                  <a:pt x="93" y="26"/>
                  <a:pt x="83" y="12"/>
                </a:cubicBezTo>
                <a:cubicBezTo>
                  <a:pt x="76" y="4"/>
                  <a:pt x="68" y="0"/>
                  <a:pt x="57" y="0"/>
                </a:cubicBezTo>
                <a:cubicBezTo>
                  <a:pt x="47" y="0"/>
                  <a:pt x="38" y="4"/>
                  <a:pt x="32" y="12"/>
                </a:cubicBezTo>
                <a:cubicBezTo>
                  <a:pt x="21" y="26"/>
                  <a:pt x="20" y="48"/>
                  <a:pt x="23" y="59"/>
                </a:cubicBezTo>
                <a:cubicBezTo>
                  <a:pt x="25" y="67"/>
                  <a:pt x="29" y="79"/>
                  <a:pt x="36" y="88"/>
                </a:cubicBezTo>
                <a:cubicBezTo>
                  <a:pt x="17" y="92"/>
                  <a:pt x="4" y="101"/>
                  <a:pt x="3" y="101"/>
                </a:cubicBezTo>
                <a:cubicBezTo>
                  <a:pt x="1" y="103"/>
                  <a:pt x="0" y="106"/>
                  <a:pt x="1" y="109"/>
                </a:cubicBezTo>
                <a:cubicBezTo>
                  <a:pt x="1" y="112"/>
                  <a:pt x="4" y="114"/>
                  <a:pt x="7" y="114"/>
                </a:cubicBezTo>
                <a:cubicBezTo>
                  <a:pt x="107" y="114"/>
                  <a:pt x="107" y="114"/>
                  <a:pt x="107" y="114"/>
                </a:cubicBezTo>
                <a:cubicBezTo>
                  <a:pt x="110" y="114"/>
                  <a:pt x="113" y="112"/>
                  <a:pt x="114" y="109"/>
                </a:cubicBezTo>
                <a:cubicBezTo>
                  <a:pt x="115" y="106"/>
                  <a:pt x="114" y="103"/>
                  <a:pt x="111" y="101"/>
                </a:cubicBezTo>
                <a:close/>
                <a:moveTo>
                  <a:pt x="29" y="38"/>
                </a:moveTo>
                <a:cubicBezTo>
                  <a:pt x="31" y="23"/>
                  <a:pt x="40" y="7"/>
                  <a:pt x="57" y="7"/>
                </a:cubicBezTo>
                <a:cubicBezTo>
                  <a:pt x="75" y="7"/>
                  <a:pt x="83" y="23"/>
                  <a:pt x="85" y="38"/>
                </a:cubicBezTo>
                <a:cubicBezTo>
                  <a:pt x="87" y="54"/>
                  <a:pt x="82" y="71"/>
                  <a:pt x="72" y="83"/>
                </a:cubicBezTo>
                <a:cubicBezTo>
                  <a:pt x="71" y="85"/>
                  <a:pt x="71" y="85"/>
                  <a:pt x="71" y="85"/>
                </a:cubicBezTo>
                <a:cubicBezTo>
                  <a:pt x="63" y="95"/>
                  <a:pt x="52" y="95"/>
                  <a:pt x="43" y="85"/>
                </a:cubicBezTo>
                <a:cubicBezTo>
                  <a:pt x="42" y="83"/>
                  <a:pt x="42" y="83"/>
                  <a:pt x="42" y="83"/>
                </a:cubicBezTo>
                <a:cubicBezTo>
                  <a:pt x="32" y="71"/>
                  <a:pt x="27" y="54"/>
                  <a:pt x="29" y="38"/>
                </a:cubicBezTo>
                <a:close/>
                <a:moveTo>
                  <a:pt x="7" y="107"/>
                </a:moveTo>
                <a:cubicBezTo>
                  <a:pt x="8" y="107"/>
                  <a:pt x="20" y="99"/>
                  <a:pt x="38" y="95"/>
                </a:cubicBezTo>
                <a:cubicBezTo>
                  <a:pt x="47" y="93"/>
                  <a:pt x="47" y="93"/>
                  <a:pt x="47" y="93"/>
                </a:cubicBezTo>
                <a:cubicBezTo>
                  <a:pt x="50" y="95"/>
                  <a:pt x="53" y="96"/>
                  <a:pt x="57" y="96"/>
                </a:cubicBezTo>
                <a:cubicBezTo>
                  <a:pt x="61" y="96"/>
                  <a:pt x="65" y="95"/>
                  <a:pt x="68" y="93"/>
                </a:cubicBezTo>
                <a:cubicBezTo>
                  <a:pt x="77" y="95"/>
                  <a:pt x="77" y="95"/>
                  <a:pt x="77" y="95"/>
                </a:cubicBezTo>
                <a:cubicBezTo>
                  <a:pt x="94" y="99"/>
                  <a:pt x="107" y="106"/>
                  <a:pt x="107" y="107"/>
                </a:cubicBezTo>
                <a:lnTo>
                  <a:pt x="7" y="107"/>
                </a:lnTo>
                <a:close/>
                <a:moveTo>
                  <a:pt x="7" y="107"/>
                </a:moveTo>
                <a:cubicBezTo>
                  <a:pt x="7" y="107"/>
                  <a:pt x="7" y="107"/>
                  <a:pt x="7" y="10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85"/>
          <p:cNvSpPr/>
          <p:nvPr/>
        </p:nvSpPr>
        <p:spPr>
          <a:xfrm>
            <a:off x="5246074" y="3851597"/>
            <a:ext cx="1706072" cy="667472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>
              <a:lnSpc>
                <a:spcPct val="89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,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建议您在展示时采用微软雅黑字体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32" name="Rounded Rectangle 86"/>
          <p:cNvSpPr/>
          <p:nvPr/>
        </p:nvSpPr>
        <p:spPr>
          <a:xfrm>
            <a:off x="1287878" y="3350060"/>
            <a:ext cx="1903030" cy="5486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ectangle 90"/>
          <p:cNvSpPr/>
          <p:nvPr/>
        </p:nvSpPr>
        <p:spPr>
          <a:xfrm>
            <a:off x="1202702" y="3545701"/>
            <a:ext cx="2031325" cy="369332"/>
          </a:xfrm>
          <a:prstGeom prst="rect">
            <a:avLst/>
          </a:prstGeom>
        </p:spPr>
        <p:txBody>
          <a:bodyPr wrap="none" lIns="9144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34" name="Shape 188"/>
          <p:cNvSpPr/>
          <p:nvPr/>
        </p:nvSpPr>
        <p:spPr>
          <a:xfrm>
            <a:off x="1190196" y="4025033"/>
            <a:ext cx="2056336" cy="17640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9144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</a:t>
            </a: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雅黑</a:t>
            </a:r>
          </a:p>
        </p:txBody>
      </p:sp>
      <p:sp>
        <p:nvSpPr>
          <p:cNvPr id="35" name="Freeform 91"/>
          <p:cNvSpPr>
            <a:spLocks noEditPoints="1"/>
          </p:cNvSpPr>
          <p:nvPr/>
        </p:nvSpPr>
        <p:spPr bwMode="auto">
          <a:xfrm>
            <a:off x="1917667" y="2728540"/>
            <a:ext cx="586770" cy="401231"/>
          </a:xfrm>
          <a:custGeom>
            <a:avLst/>
            <a:gdLst>
              <a:gd name="T0" fmla="*/ 1226181434 w 123"/>
              <a:gd name="T1" fmla="*/ 42758521 h 84"/>
              <a:gd name="T2" fmla="*/ 1194194149 w 123"/>
              <a:gd name="T3" fmla="*/ 42758521 h 84"/>
              <a:gd name="T4" fmla="*/ 1140884185 w 123"/>
              <a:gd name="T5" fmla="*/ 64137782 h 84"/>
              <a:gd name="T6" fmla="*/ 1023596385 w 123"/>
              <a:gd name="T7" fmla="*/ 171034084 h 84"/>
              <a:gd name="T8" fmla="*/ 1023596385 w 123"/>
              <a:gd name="T9" fmla="*/ 128275563 h 84"/>
              <a:gd name="T10" fmla="*/ 906308585 w 123"/>
              <a:gd name="T11" fmla="*/ 0 h 84"/>
              <a:gd name="T12" fmla="*/ 127949140 w 123"/>
              <a:gd name="T13" fmla="*/ 0 h 84"/>
              <a:gd name="T14" fmla="*/ 0 w 123"/>
              <a:gd name="T15" fmla="*/ 128275563 h 84"/>
              <a:gd name="T16" fmla="*/ 0 w 123"/>
              <a:gd name="T17" fmla="*/ 780344643 h 84"/>
              <a:gd name="T18" fmla="*/ 127949140 w 123"/>
              <a:gd name="T19" fmla="*/ 897928941 h 84"/>
              <a:gd name="T20" fmla="*/ 906308585 w 123"/>
              <a:gd name="T21" fmla="*/ 897928941 h 84"/>
              <a:gd name="T22" fmla="*/ 1023596385 w 123"/>
              <a:gd name="T23" fmla="*/ 780344643 h 84"/>
              <a:gd name="T24" fmla="*/ 1023596385 w 123"/>
              <a:gd name="T25" fmla="*/ 726894857 h 84"/>
              <a:gd name="T26" fmla="*/ 1140884185 w 123"/>
              <a:gd name="T27" fmla="*/ 833791160 h 84"/>
              <a:gd name="T28" fmla="*/ 1194194149 w 123"/>
              <a:gd name="T29" fmla="*/ 865861685 h 84"/>
              <a:gd name="T30" fmla="*/ 1226181434 w 123"/>
              <a:gd name="T31" fmla="*/ 865861685 h 84"/>
              <a:gd name="T32" fmla="*/ 1311481949 w 123"/>
              <a:gd name="T33" fmla="*/ 780344643 h 84"/>
              <a:gd name="T34" fmla="*/ 1311481949 w 123"/>
              <a:gd name="T35" fmla="*/ 128275563 h 84"/>
              <a:gd name="T36" fmla="*/ 1226181434 w 123"/>
              <a:gd name="T37" fmla="*/ 42758521 h 84"/>
              <a:gd name="T38" fmla="*/ 127949140 w 123"/>
              <a:gd name="T39" fmla="*/ 823103164 h 84"/>
              <a:gd name="T40" fmla="*/ 85300515 w 123"/>
              <a:gd name="T41" fmla="*/ 780344643 h 84"/>
              <a:gd name="T42" fmla="*/ 85300515 w 123"/>
              <a:gd name="T43" fmla="*/ 128275563 h 84"/>
              <a:gd name="T44" fmla="*/ 127949140 w 123"/>
              <a:gd name="T45" fmla="*/ 85517042 h 84"/>
              <a:gd name="T46" fmla="*/ 906308585 w 123"/>
              <a:gd name="T47" fmla="*/ 85517042 h 84"/>
              <a:gd name="T48" fmla="*/ 948957209 w 123"/>
              <a:gd name="T49" fmla="*/ 128275563 h 84"/>
              <a:gd name="T50" fmla="*/ 948957209 w 123"/>
              <a:gd name="T51" fmla="*/ 780344643 h 84"/>
              <a:gd name="T52" fmla="*/ 906308585 w 123"/>
              <a:gd name="T53" fmla="*/ 823103164 h 84"/>
              <a:gd name="T54" fmla="*/ 127949140 w 123"/>
              <a:gd name="T55" fmla="*/ 823103164 h 84"/>
              <a:gd name="T56" fmla="*/ 1226181434 w 123"/>
              <a:gd name="T57" fmla="*/ 780344643 h 84"/>
              <a:gd name="T58" fmla="*/ 1194194149 w 123"/>
              <a:gd name="T59" fmla="*/ 780344643 h 84"/>
              <a:gd name="T60" fmla="*/ 1023596385 w 123"/>
              <a:gd name="T61" fmla="*/ 619998555 h 84"/>
              <a:gd name="T62" fmla="*/ 1023596385 w 123"/>
              <a:gd name="T63" fmla="*/ 619998555 h 84"/>
              <a:gd name="T64" fmla="*/ 980944494 w 123"/>
              <a:gd name="T65" fmla="*/ 577240034 h 84"/>
              <a:gd name="T66" fmla="*/ 980944494 w 123"/>
              <a:gd name="T67" fmla="*/ 331380173 h 84"/>
              <a:gd name="T68" fmla="*/ 1194194149 w 123"/>
              <a:gd name="T69" fmla="*/ 128275563 h 84"/>
              <a:gd name="T70" fmla="*/ 1226181434 w 123"/>
              <a:gd name="T71" fmla="*/ 128275563 h 84"/>
              <a:gd name="T72" fmla="*/ 1226181434 w 123"/>
              <a:gd name="T73" fmla="*/ 780344643 h 84"/>
              <a:gd name="T74" fmla="*/ 1226181434 w 123"/>
              <a:gd name="T75" fmla="*/ 780344643 h 84"/>
              <a:gd name="T76" fmla="*/ 1226181434 w 123"/>
              <a:gd name="T77" fmla="*/ 780344643 h 8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23" h="84">
                <a:moveTo>
                  <a:pt x="115" y="4"/>
                </a:moveTo>
                <a:cubicBezTo>
                  <a:pt x="112" y="4"/>
                  <a:pt x="112" y="4"/>
                  <a:pt x="112" y="4"/>
                </a:cubicBezTo>
                <a:cubicBezTo>
                  <a:pt x="110" y="4"/>
                  <a:pt x="108" y="5"/>
                  <a:pt x="107" y="6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5"/>
                  <a:pt x="91" y="0"/>
                  <a:pt x="8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9"/>
                  <a:pt x="6" y="84"/>
                  <a:pt x="12" y="84"/>
                </a:cubicBezTo>
                <a:cubicBezTo>
                  <a:pt x="85" y="84"/>
                  <a:pt x="85" y="84"/>
                  <a:pt x="85" y="84"/>
                </a:cubicBezTo>
                <a:cubicBezTo>
                  <a:pt x="91" y="84"/>
                  <a:pt x="96" y="79"/>
                  <a:pt x="96" y="73"/>
                </a:cubicBezTo>
                <a:cubicBezTo>
                  <a:pt x="96" y="68"/>
                  <a:pt x="96" y="68"/>
                  <a:pt x="96" y="68"/>
                </a:cubicBezTo>
                <a:cubicBezTo>
                  <a:pt x="107" y="78"/>
                  <a:pt x="107" y="78"/>
                  <a:pt x="107" y="78"/>
                </a:cubicBezTo>
                <a:cubicBezTo>
                  <a:pt x="108" y="80"/>
                  <a:pt x="110" y="81"/>
                  <a:pt x="112" y="81"/>
                </a:cubicBezTo>
                <a:cubicBezTo>
                  <a:pt x="115" y="81"/>
                  <a:pt x="115" y="81"/>
                  <a:pt x="115" y="81"/>
                </a:cubicBezTo>
                <a:cubicBezTo>
                  <a:pt x="120" y="81"/>
                  <a:pt x="123" y="77"/>
                  <a:pt x="123" y="73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7"/>
                  <a:pt x="120" y="4"/>
                  <a:pt x="115" y="4"/>
                </a:cubicBezTo>
                <a:close/>
                <a:moveTo>
                  <a:pt x="12" y="77"/>
                </a:moveTo>
                <a:cubicBezTo>
                  <a:pt x="10" y="77"/>
                  <a:pt x="8" y="75"/>
                  <a:pt x="8" y="73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85" y="8"/>
                  <a:pt x="85" y="8"/>
                  <a:pt x="85" y="8"/>
                </a:cubicBezTo>
                <a:cubicBezTo>
                  <a:pt x="87" y="8"/>
                  <a:pt x="89" y="9"/>
                  <a:pt x="89" y="12"/>
                </a:cubicBezTo>
                <a:cubicBezTo>
                  <a:pt x="89" y="73"/>
                  <a:pt x="89" y="73"/>
                  <a:pt x="89" y="73"/>
                </a:cubicBezTo>
                <a:cubicBezTo>
                  <a:pt x="89" y="75"/>
                  <a:pt x="87" y="77"/>
                  <a:pt x="85" y="77"/>
                </a:cubicBezTo>
                <a:lnTo>
                  <a:pt x="12" y="77"/>
                </a:lnTo>
                <a:close/>
                <a:moveTo>
                  <a:pt x="115" y="73"/>
                </a:moveTo>
                <a:cubicBezTo>
                  <a:pt x="112" y="73"/>
                  <a:pt x="112" y="73"/>
                  <a:pt x="112" y="73"/>
                </a:cubicBezTo>
                <a:cubicBezTo>
                  <a:pt x="96" y="58"/>
                  <a:pt x="96" y="58"/>
                  <a:pt x="96" y="58"/>
                </a:cubicBezTo>
                <a:cubicBezTo>
                  <a:pt x="96" y="58"/>
                  <a:pt x="96" y="58"/>
                  <a:pt x="96" y="58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31"/>
                  <a:pt x="92" y="31"/>
                  <a:pt x="92" y="31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5" y="12"/>
                  <a:pt x="115" y="12"/>
                  <a:pt x="115" y="12"/>
                </a:cubicBezTo>
                <a:lnTo>
                  <a:pt x="115" y="73"/>
                </a:lnTo>
                <a:close/>
                <a:moveTo>
                  <a:pt x="115" y="73"/>
                </a:moveTo>
                <a:cubicBezTo>
                  <a:pt x="115" y="73"/>
                  <a:pt x="115" y="73"/>
                  <a:pt x="115" y="73"/>
                </a:cubicBezTo>
              </a:path>
            </a:pathLst>
          </a:custGeom>
          <a:solidFill>
            <a:srgbClr val="ADB3BE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98"/>
          <p:cNvSpPr txBox="1"/>
          <p:nvPr/>
        </p:nvSpPr>
        <p:spPr>
          <a:xfrm>
            <a:off x="1529081" y="1866369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73%</a:t>
            </a:r>
          </a:p>
        </p:txBody>
      </p:sp>
      <p:sp>
        <p:nvSpPr>
          <p:cNvPr id="37" name="Rounded Rectangle 99"/>
          <p:cNvSpPr/>
          <p:nvPr/>
        </p:nvSpPr>
        <p:spPr>
          <a:xfrm>
            <a:off x="9052768" y="3350060"/>
            <a:ext cx="1903030" cy="5486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03"/>
          <p:cNvSpPr txBox="1"/>
          <p:nvPr/>
        </p:nvSpPr>
        <p:spPr>
          <a:xfrm>
            <a:off x="9293971" y="1866369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27%</a:t>
            </a:r>
          </a:p>
        </p:txBody>
      </p:sp>
      <p:sp>
        <p:nvSpPr>
          <p:cNvPr id="39" name="Freeform 143"/>
          <p:cNvSpPr>
            <a:spLocks noEditPoints="1"/>
          </p:cNvSpPr>
          <p:nvPr/>
        </p:nvSpPr>
        <p:spPr bwMode="auto">
          <a:xfrm>
            <a:off x="9611037" y="2682946"/>
            <a:ext cx="675372" cy="444888"/>
          </a:xfrm>
          <a:custGeom>
            <a:avLst/>
            <a:gdLst>
              <a:gd name="T0" fmla="*/ 1131884557 w 123"/>
              <a:gd name="T1" fmla="*/ 0 h 81"/>
              <a:gd name="T2" fmla="*/ 158676743 w 123"/>
              <a:gd name="T3" fmla="*/ 0 h 81"/>
              <a:gd name="T4" fmla="*/ 0 w 123"/>
              <a:gd name="T5" fmla="*/ 169352227 h 81"/>
              <a:gd name="T6" fmla="*/ 0 w 123"/>
              <a:gd name="T7" fmla="*/ 687998707 h 81"/>
              <a:gd name="T8" fmla="*/ 158676743 w 123"/>
              <a:gd name="T9" fmla="*/ 857350934 h 81"/>
              <a:gd name="T10" fmla="*/ 1131884557 w 123"/>
              <a:gd name="T11" fmla="*/ 857350934 h 81"/>
              <a:gd name="T12" fmla="*/ 1301138232 w 123"/>
              <a:gd name="T13" fmla="*/ 687998707 h 81"/>
              <a:gd name="T14" fmla="*/ 1301138232 w 123"/>
              <a:gd name="T15" fmla="*/ 169352227 h 81"/>
              <a:gd name="T16" fmla="*/ 1131884557 w 123"/>
              <a:gd name="T17" fmla="*/ 0 h 81"/>
              <a:gd name="T18" fmla="*/ 84628463 w 123"/>
              <a:gd name="T19" fmla="*/ 211691910 h 81"/>
              <a:gd name="T20" fmla="*/ 359664465 w 123"/>
              <a:gd name="T21" fmla="*/ 433967114 h 81"/>
              <a:gd name="T22" fmla="*/ 84628463 w 123"/>
              <a:gd name="T23" fmla="*/ 645659024 h 81"/>
              <a:gd name="T24" fmla="*/ 84628463 w 123"/>
              <a:gd name="T25" fmla="*/ 211691910 h 81"/>
              <a:gd name="T26" fmla="*/ 1216509768 w 123"/>
              <a:gd name="T27" fmla="*/ 687998707 h 81"/>
              <a:gd name="T28" fmla="*/ 1131884557 w 123"/>
              <a:gd name="T29" fmla="*/ 772674820 h 81"/>
              <a:gd name="T30" fmla="*/ 158676743 w 123"/>
              <a:gd name="T31" fmla="*/ 772674820 h 81"/>
              <a:gd name="T32" fmla="*/ 84628463 w 123"/>
              <a:gd name="T33" fmla="*/ 687998707 h 81"/>
              <a:gd name="T34" fmla="*/ 401978696 w 123"/>
              <a:gd name="T35" fmla="*/ 455136956 h 81"/>
              <a:gd name="T36" fmla="*/ 571232371 w 123"/>
              <a:gd name="T37" fmla="*/ 592736046 h 81"/>
              <a:gd name="T38" fmla="*/ 645280650 w 123"/>
              <a:gd name="T39" fmla="*/ 613905888 h 81"/>
              <a:gd name="T40" fmla="*/ 719328929 w 123"/>
              <a:gd name="T41" fmla="*/ 592736046 h 81"/>
              <a:gd name="T42" fmla="*/ 899159535 w 123"/>
              <a:gd name="T43" fmla="*/ 455136956 h 81"/>
              <a:gd name="T44" fmla="*/ 1216509768 w 123"/>
              <a:gd name="T45" fmla="*/ 687998707 h 81"/>
              <a:gd name="T46" fmla="*/ 1216509768 w 123"/>
              <a:gd name="T47" fmla="*/ 645659024 h 81"/>
              <a:gd name="T48" fmla="*/ 930896835 w 123"/>
              <a:gd name="T49" fmla="*/ 433967114 h 81"/>
              <a:gd name="T50" fmla="*/ 1216509768 w 123"/>
              <a:gd name="T51" fmla="*/ 211691910 h 81"/>
              <a:gd name="T52" fmla="*/ 1216509768 w 123"/>
              <a:gd name="T53" fmla="*/ 645659024 h 81"/>
              <a:gd name="T54" fmla="*/ 698171813 w 123"/>
              <a:gd name="T55" fmla="*/ 550399616 h 81"/>
              <a:gd name="T56" fmla="*/ 645280650 w 123"/>
              <a:gd name="T57" fmla="*/ 571566205 h 81"/>
              <a:gd name="T58" fmla="*/ 602966418 w 123"/>
              <a:gd name="T59" fmla="*/ 550399616 h 81"/>
              <a:gd name="T60" fmla="*/ 433712744 w 123"/>
              <a:gd name="T61" fmla="*/ 433967114 h 81"/>
              <a:gd name="T62" fmla="*/ 401978696 w 123"/>
              <a:gd name="T63" fmla="*/ 402213978 h 81"/>
              <a:gd name="T64" fmla="*/ 84628463 w 123"/>
              <a:gd name="T65" fmla="*/ 169352227 h 81"/>
              <a:gd name="T66" fmla="*/ 158676743 w 123"/>
              <a:gd name="T67" fmla="*/ 84676113 h 81"/>
              <a:gd name="T68" fmla="*/ 1131884557 w 123"/>
              <a:gd name="T69" fmla="*/ 84676113 h 81"/>
              <a:gd name="T70" fmla="*/ 1216509768 w 123"/>
              <a:gd name="T71" fmla="*/ 169352227 h 81"/>
              <a:gd name="T72" fmla="*/ 698171813 w 123"/>
              <a:gd name="T73" fmla="*/ 550399616 h 81"/>
              <a:gd name="T74" fmla="*/ 698171813 w 123"/>
              <a:gd name="T75" fmla="*/ 550399616 h 81"/>
              <a:gd name="T76" fmla="*/ 698171813 w 123"/>
              <a:gd name="T77" fmla="*/ 550399616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23" h="81">
                <a:moveTo>
                  <a:pt x="107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4"/>
                  <a:pt x="7" y="81"/>
                  <a:pt x="15" y="81"/>
                </a:cubicBezTo>
                <a:cubicBezTo>
                  <a:pt x="107" y="81"/>
                  <a:pt x="107" y="81"/>
                  <a:pt x="107" y="81"/>
                </a:cubicBezTo>
                <a:cubicBezTo>
                  <a:pt x="116" y="81"/>
                  <a:pt x="123" y="74"/>
                  <a:pt x="123" y="65"/>
                </a:cubicBezTo>
                <a:cubicBezTo>
                  <a:pt x="123" y="16"/>
                  <a:pt x="123" y="16"/>
                  <a:pt x="123" y="16"/>
                </a:cubicBezTo>
                <a:cubicBezTo>
                  <a:pt x="123" y="7"/>
                  <a:pt x="116" y="0"/>
                  <a:pt x="107" y="0"/>
                </a:cubicBezTo>
                <a:close/>
                <a:moveTo>
                  <a:pt x="8" y="20"/>
                </a:moveTo>
                <a:cubicBezTo>
                  <a:pt x="34" y="41"/>
                  <a:pt x="34" y="41"/>
                  <a:pt x="34" y="41"/>
                </a:cubicBezTo>
                <a:cubicBezTo>
                  <a:pt x="8" y="61"/>
                  <a:pt x="8" y="61"/>
                  <a:pt x="8" y="61"/>
                </a:cubicBezTo>
                <a:lnTo>
                  <a:pt x="8" y="20"/>
                </a:lnTo>
                <a:close/>
                <a:moveTo>
                  <a:pt x="115" y="65"/>
                </a:moveTo>
                <a:cubicBezTo>
                  <a:pt x="115" y="70"/>
                  <a:pt x="112" y="73"/>
                  <a:pt x="107" y="73"/>
                </a:cubicBezTo>
                <a:cubicBezTo>
                  <a:pt x="15" y="73"/>
                  <a:pt x="15" y="73"/>
                  <a:pt x="15" y="73"/>
                </a:cubicBezTo>
                <a:cubicBezTo>
                  <a:pt x="11" y="73"/>
                  <a:pt x="8" y="70"/>
                  <a:pt x="8" y="65"/>
                </a:cubicBezTo>
                <a:cubicBezTo>
                  <a:pt x="38" y="43"/>
                  <a:pt x="38" y="43"/>
                  <a:pt x="38" y="43"/>
                </a:cubicBezTo>
                <a:cubicBezTo>
                  <a:pt x="54" y="56"/>
                  <a:pt x="54" y="56"/>
                  <a:pt x="54" y="56"/>
                </a:cubicBezTo>
                <a:cubicBezTo>
                  <a:pt x="56" y="57"/>
                  <a:pt x="59" y="58"/>
                  <a:pt x="61" y="58"/>
                </a:cubicBezTo>
                <a:cubicBezTo>
                  <a:pt x="64" y="58"/>
                  <a:pt x="66" y="57"/>
                  <a:pt x="68" y="56"/>
                </a:cubicBezTo>
                <a:cubicBezTo>
                  <a:pt x="85" y="43"/>
                  <a:pt x="85" y="43"/>
                  <a:pt x="85" y="43"/>
                </a:cubicBezTo>
                <a:lnTo>
                  <a:pt x="115" y="65"/>
                </a:lnTo>
                <a:close/>
                <a:moveTo>
                  <a:pt x="115" y="61"/>
                </a:moveTo>
                <a:cubicBezTo>
                  <a:pt x="88" y="41"/>
                  <a:pt x="88" y="41"/>
                  <a:pt x="88" y="41"/>
                </a:cubicBezTo>
                <a:cubicBezTo>
                  <a:pt x="115" y="20"/>
                  <a:pt x="115" y="20"/>
                  <a:pt x="115" y="20"/>
                </a:cubicBezTo>
                <a:lnTo>
                  <a:pt x="115" y="61"/>
                </a:lnTo>
                <a:close/>
                <a:moveTo>
                  <a:pt x="66" y="52"/>
                </a:moveTo>
                <a:cubicBezTo>
                  <a:pt x="65" y="53"/>
                  <a:pt x="63" y="54"/>
                  <a:pt x="61" y="54"/>
                </a:cubicBezTo>
                <a:cubicBezTo>
                  <a:pt x="60" y="54"/>
                  <a:pt x="58" y="53"/>
                  <a:pt x="57" y="52"/>
                </a:cubicBezTo>
                <a:cubicBezTo>
                  <a:pt x="41" y="41"/>
                  <a:pt x="41" y="41"/>
                  <a:pt x="41" y="41"/>
                </a:cubicBezTo>
                <a:cubicBezTo>
                  <a:pt x="38" y="38"/>
                  <a:pt x="38" y="38"/>
                  <a:pt x="38" y="3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5" y="8"/>
                </a:cubicBezTo>
                <a:cubicBezTo>
                  <a:pt x="107" y="8"/>
                  <a:pt x="107" y="8"/>
                  <a:pt x="107" y="8"/>
                </a:cubicBezTo>
                <a:cubicBezTo>
                  <a:pt x="112" y="8"/>
                  <a:pt x="115" y="11"/>
                  <a:pt x="115" y="16"/>
                </a:cubicBezTo>
                <a:lnTo>
                  <a:pt x="66" y="52"/>
                </a:lnTo>
                <a:close/>
                <a:moveTo>
                  <a:pt x="66" y="52"/>
                </a:moveTo>
                <a:cubicBezTo>
                  <a:pt x="66" y="52"/>
                  <a:pt x="66" y="52"/>
                  <a:pt x="66" y="52"/>
                </a:cubicBezTo>
              </a:path>
            </a:pathLst>
          </a:custGeom>
          <a:solidFill>
            <a:srgbClr val="D8DAE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Shape 1643"/>
          <p:cNvSpPr/>
          <p:nvPr/>
        </p:nvSpPr>
        <p:spPr>
          <a:xfrm>
            <a:off x="6045966" y="1784254"/>
            <a:ext cx="155224" cy="310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20" y="493"/>
                </a:moveTo>
                <a:cubicBezTo>
                  <a:pt x="9060" y="423"/>
                  <a:pt x="9313" y="360"/>
                  <a:pt x="9596" y="308"/>
                </a:cubicBezTo>
                <a:cubicBezTo>
                  <a:pt x="9851" y="257"/>
                  <a:pt x="10141" y="211"/>
                  <a:pt x="10463" y="171"/>
                </a:cubicBezTo>
                <a:lnTo>
                  <a:pt x="12235" y="0"/>
                </a:lnTo>
                <a:lnTo>
                  <a:pt x="13395" y="0"/>
                </a:lnTo>
                <a:lnTo>
                  <a:pt x="21569" y="308"/>
                </a:lnTo>
                <a:lnTo>
                  <a:pt x="21600" y="308"/>
                </a:lnTo>
                <a:lnTo>
                  <a:pt x="20767" y="3951"/>
                </a:lnTo>
                <a:lnTo>
                  <a:pt x="20735" y="3951"/>
                </a:lnTo>
                <a:lnTo>
                  <a:pt x="16226" y="3720"/>
                </a:lnTo>
                <a:lnTo>
                  <a:pt x="16095" y="3720"/>
                </a:lnTo>
                <a:lnTo>
                  <a:pt x="15647" y="3751"/>
                </a:lnTo>
                <a:lnTo>
                  <a:pt x="15488" y="3784"/>
                </a:lnTo>
                <a:lnTo>
                  <a:pt x="14971" y="3905"/>
                </a:lnTo>
                <a:cubicBezTo>
                  <a:pt x="14866" y="3917"/>
                  <a:pt x="14776" y="3943"/>
                  <a:pt x="14713" y="3984"/>
                </a:cubicBezTo>
                <a:lnTo>
                  <a:pt x="14328" y="4185"/>
                </a:lnTo>
                <a:cubicBezTo>
                  <a:pt x="14241" y="4236"/>
                  <a:pt x="14165" y="4298"/>
                  <a:pt x="14101" y="4369"/>
                </a:cubicBezTo>
                <a:cubicBezTo>
                  <a:pt x="14035" y="4431"/>
                  <a:pt x="13980" y="4498"/>
                  <a:pt x="13944" y="4570"/>
                </a:cubicBezTo>
                <a:cubicBezTo>
                  <a:pt x="13901" y="4642"/>
                  <a:pt x="13867" y="4718"/>
                  <a:pt x="13846" y="4803"/>
                </a:cubicBezTo>
                <a:cubicBezTo>
                  <a:pt x="13822" y="4873"/>
                  <a:pt x="13811" y="4952"/>
                  <a:pt x="13811" y="5033"/>
                </a:cubicBezTo>
                <a:lnTo>
                  <a:pt x="13877" y="7317"/>
                </a:lnTo>
                <a:lnTo>
                  <a:pt x="20509" y="7350"/>
                </a:lnTo>
                <a:lnTo>
                  <a:pt x="19544" y="10962"/>
                </a:lnTo>
                <a:lnTo>
                  <a:pt x="13811" y="11072"/>
                </a:lnTo>
                <a:lnTo>
                  <a:pt x="13811" y="21584"/>
                </a:lnTo>
                <a:lnTo>
                  <a:pt x="13780" y="21600"/>
                </a:lnTo>
                <a:lnTo>
                  <a:pt x="4831" y="21600"/>
                </a:lnTo>
                <a:lnTo>
                  <a:pt x="4831" y="10977"/>
                </a:lnTo>
                <a:lnTo>
                  <a:pt x="0" y="10977"/>
                </a:lnTo>
                <a:lnTo>
                  <a:pt x="0" y="7350"/>
                </a:lnTo>
                <a:lnTo>
                  <a:pt x="4636" y="7350"/>
                </a:lnTo>
                <a:lnTo>
                  <a:pt x="4636" y="7317"/>
                </a:lnTo>
                <a:lnTo>
                  <a:pt x="4667" y="7272"/>
                </a:lnTo>
                <a:lnTo>
                  <a:pt x="4831" y="3396"/>
                </a:lnTo>
                <a:lnTo>
                  <a:pt x="4894" y="3181"/>
                </a:lnTo>
                <a:lnTo>
                  <a:pt x="4894" y="3073"/>
                </a:lnTo>
                <a:lnTo>
                  <a:pt x="4963" y="2965"/>
                </a:lnTo>
                <a:cubicBezTo>
                  <a:pt x="4984" y="2881"/>
                  <a:pt x="5020" y="2805"/>
                  <a:pt x="5084" y="2732"/>
                </a:cubicBezTo>
                <a:cubicBezTo>
                  <a:pt x="5129" y="2662"/>
                  <a:pt x="5194" y="2593"/>
                  <a:pt x="5279" y="2531"/>
                </a:cubicBezTo>
                <a:cubicBezTo>
                  <a:pt x="5368" y="2377"/>
                  <a:pt x="5487" y="2238"/>
                  <a:pt x="5632" y="2117"/>
                </a:cubicBezTo>
                <a:cubicBezTo>
                  <a:pt x="5764" y="1981"/>
                  <a:pt x="5928" y="1854"/>
                  <a:pt x="6118" y="1730"/>
                </a:cubicBezTo>
                <a:cubicBezTo>
                  <a:pt x="6268" y="1615"/>
                  <a:pt x="6450" y="1507"/>
                  <a:pt x="6663" y="1404"/>
                </a:cubicBezTo>
                <a:cubicBezTo>
                  <a:pt x="6859" y="1293"/>
                  <a:pt x="7064" y="1189"/>
                  <a:pt x="7275" y="1098"/>
                </a:cubicBezTo>
                <a:lnTo>
                  <a:pt x="7275" y="1081"/>
                </a:lnTo>
                <a:lnTo>
                  <a:pt x="8820" y="493"/>
                </a:lnTo>
                <a:cubicBezTo>
                  <a:pt x="8820" y="493"/>
                  <a:pt x="8820" y="493"/>
                  <a:pt x="8820" y="493"/>
                </a:cubicBezTo>
                <a:close/>
              </a:path>
            </a:pathLst>
          </a:custGeom>
          <a:solidFill>
            <a:srgbClr val="000B0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Shape 1661"/>
          <p:cNvSpPr/>
          <p:nvPr/>
        </p:nvSpPr>
        <p:spPr>
          <a:xfrm>
            <a:off x="7304654" y="2327836"/>
            <a:ext cx="232816" cy="3097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11451" y="0"/>
                </a:moveTo>
                <a:cubicBezTo>
                  <a:pt x="3838" y="0"/>
                  <a:pt x="0" y="4218"/>
                  <a:pt x="0" y="7733"/>
                </a:cubicBezTo>
                <a:cubicBezTo>
                  <a:pt x="0" y="9864"/>
                  <a:pt x="1041" y="11759"/>
                  <a:pt x="3280" y="12463"/>
                </a:cubicBezTo>
                <a:cubicBezTo>
                  <a:pt x="3646" y="12579"/>
                  <a:pt x="3975" y="12468"/>
                  <a:pt x="4084" y="12154"/>
                </a:cubicBezTo>
                <a:cubicBezTo>
                  <a:pt x="4156" y="11937"/>
                  <a:pt x="4332" y="11389"/>
                  <a:pt x="4412" y="11159"/>
                </a:cubicBezTo>
                <a:cubicBezTo>
                  <a:pt x="4518" y="10850"/>
                  <a:pt x="4478" y="10742"/>
                  <a:pt x="4180" y="10470"/>
                </a:cubicBezTo>
                <a:cubicBezTo>
                  <a:pt x="3533" y="9882"/>
                  <a:pt x="3122" y="9120"/>
                  <a:pt x="3122" y="8042"/>
                </a:cubicBezTo>
                <a:cubicBezTo>
                  <a:pt x="3122" y="4914"/>
                  <a:pt x="6154" y="2111"/>
                  <a:pt x="11012" y="2111"/>
                </a:cubicBezTo>
                <a:cubicBezTo>
                  <a:pt x="15316" y="2111"/>
                  <a:pt x="17682" y="4144"/>
                  <a:pt x="17682" y="6858"/>
                </a:cubicBezTo>
                <a:cubicBezTo>
                  <a:pt x="17682" y="10427"/>
                  <a:pt x="15637" y="13441"/>
                  <a:pt x="12601" y="13441"/>
                </a:cubicBezTo>
                <a:cubicBezTo>
                  <a:pt x="10924" y="13441"/>
                  <a:pt x="9670" y="12371"/>
                  <a:pt x="10071" y="11056"/>
                </a:cubicBezTo>
                <a:cubicBezTo>
                  <a:pt x="10551" y="9487"/>
                  <a:pt x="11485" y="7793"/>
                  <a:pt x="11485" y="6663"/>
                </a:cubicBezTo>
                <a:cubicBezTo>
                  <a:pt x="11485" y="5648"/>
                  <a:pt x="10780" y="4803"/>
                  <a:pt x="9324" y="4803"/>
                </a:cubicBezTo>
                <a:cubicBezTo>
                  <a:pt x="7610" y="4803"/>
                  <a:pt x="6234" y="6172"/>
                  <a:pt x="6234" y="8006"/>
                </a:cubicBezTo>
                <a:cubicBezTo>
                  <a:pt x="6234" y="9174"/>
                  <a:pt x="6744" y="9967"/>
                  <a:pt x="6744" y="9967"/>
                </a:cubicBezTo>
                <a:cubicBezTo>
                  <a:pt x="6744" y="9967"/>
                  <a:pt x="4991" y="15708"/>
                  <a:pt x="4683" y="16714"/>
                </a:cubicBezTo>
                <a:cubicBezTo>
                  <a:pt x="4068" y="18716"/>
                  <a:pt x="4588" y="21172"/>
                  <a:pt x="4638" y="21418"/>
                </a:cubicBezTo>
                <a:cubicBezTo>
                  <a:pt x="4662" y="21567"/>
                  <a:pt x="4905" y="21600"/>
                  <a:pt x="5016" y="21492"/>
                </a:cubicBezTo>
                <a:cubicBezTo>
                  <a:pt x="5175" y="21333"/>
                  <a:pt x="7216" y="19382"/>
                  <a:pt x="7911" y="17439"/>
                </a:cubicBezTo>
                <a:cubicBezTo>
                  <a:pt x="8106" y="16886"/>
                  <a:pt x="9038" y="14035"/>
                  <a:pt x="9038" y="14035"/>
                </a:cubicBezTo>
                <a:cubicBezTo>
                  <a:pt x="9595" y="14856"/>
                  <a:pt x="11221" y="15577"/>
                  <a:pt x="12952" y="15577"/>
                </a:cubicBezTo>
                <a:cubicBezTo>
                  <a:pt x="18105" y="15577"/>
                  <a:pt x="21600" y="11951"/>
                  <a:pt x="21600" y="7094"/>
                </a:cubicBezTo>
                <a:cubicBezTo>
                  <a:pt x="21600" y="3420"/>
                  <a:pt x="17575" y="0"/>
                  <a:pt x="11451" y="0"/>
                </a:cubicBezTo>
                <a:cubicBezTo>
                  <a:pt x="11451" y="0"/>
                  <a:pt x="11451" y="0"/>
                  <a:pt x="11451" y="0"/>
                </a:cubicBezTo>
                <a:close/>
              </a:path>
            </a:pathLst>
          </a:custGeom>
          <a:solidFill>
            <a:srgbClr val="000B0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Rectangle 90"/>
          <p:cNvSpPr/>
          <p:nvPr/>
        </p:nvSpPr>
        <p:spPr>
          <a:xfrm>
            <a:off x="8957974" y="3545701"/>
            <a:ext cx="2031325" cy="369332"/>
          </a:xfrm>
          <a:prstGeom prst="rect">
            <a:avLst/>
          </a:prstGeom>
        </p:spPr>
        <p:txBody>
          <a:bodyPr wrap="none" lIns="9144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6" name="Shape 188"/>
          <p:cNvSpPr/>
          <p:nvPr/>
        </p:nvSpPr>
        <p:spPr>
          <a:xfrm>
            <a:off x="8945468" y="4025033"/>
            <a:ext cx="2056336" cy="17640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9144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单击此处编辑标题，建议您在展示时采用微软</a:t>
            </a: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雅黑</a:t>
            </a:r>
          </a:p>
        </p:txBody>
      </p:sp>
    </p:spTree>
    <p:extLst>
      <p:ext uri="{BB962C8B-B14F-4D97-AF65-F5344CB8AC3E}">
        <p14:creationId xmlns:p14="http://schemas.microsoft.com/office/powerpoint/2010/main" val="83993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5" t="6535" r="5437" b="43601"/>
          <a:stretch/>
        </p:blipFill>
        <p:spPr>
          <a:xfrm flipH="1">
            <a:off x="-38100" y="-66946"/>
            <a:ext cx="12230100" cy="6905896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10157314" y="6108771"/>
            <a:ext cx="704492" cy="556210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9023" y="6101981"/>
            <a:ext cx="556194" cy="52062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18025" y="-1208273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818025" y="-212377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026" y="40857"/>
            <a:ext cx="599774" cy="599774"/>
            <a:chOff x="5759044" y="1409001"/>
            <a:chExt cx="805212" cy="805212"/>
          </a:xfrm>
        </p:grpSpPr>
        <p:sp>
          <p:nvSpPr>
            <p:cNvPr id="42" name="八边形 41"/>
            <p:cNvSpPr/>
            <p:nvPr/>
          </p:nvSpPr>
          <p:spPr>
            <a:xfrm>
              <a:off x="5759044" y="1409001"/>
              <a:ext cx="805212" cy="805212"/>
            </a:xfrm>
            <a:prstGeom prst="octagon">
              <a:avLst/>
            </a:prstGeom>
            <a:noFill/>
            <a:ln>
              <a:solidFill>
                <a:srgbClr val="BBC9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95079" y="1549997"/>
              <a:ext cx="669177" cy="495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FFF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04</a:t>
              </a:r>
              <a:endParaRPr lang="zh-CN" altLang="en-US" b="1" dirty="0">
                <a:solidFill>
                  <a:srgbClr val="FFFFFF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85800" y="48357"/>
            <a:ext cx="28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 添加标题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9"/>
          <p:cNvGrpSpPr>
            <a:grpSpLocks/>
          </p:cNvGrpSpPr>
          <p:nvPr/>
        </p:nvGrpSpPr>
        <p:grpSpPr bwMode="auto">
          <a:xfrm>
            <a:off x="824244" y="1105015"/>
            <a:ext cx="6231971" cy="5243306"/>
            <a:chOff x="0" y="0"/>
            <a:chExt cx="3740" cy="3146"/>
          </a:xfrm>
          <a:solidFill>
            <a:schemeClr val="bg1">
              <a:lumMod val="75000"/>
            </a:schemeClr>
          </a:solidFill>
        </p:grpSpPr>
        <p:sp>
          <p:nvSpPr>
            <p:cNvPr id="12" name="Freeform 74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75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76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77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78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79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80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81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82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83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84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85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86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87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88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89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90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91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92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93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94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95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96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97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98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99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100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101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102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103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104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105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Freeform 106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107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Freeform 108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109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Freeform 110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Freeform 111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Freeform 112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Freeform 113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Freeform 114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115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Freeform 116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Freeform 117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118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Freeform 119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Freeform 120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Freeform 121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Freeform 122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Freeform 123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Freeform 124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" name="Freeform 125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Freeform 126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Freeform 127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4" name="Freeform 128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5" name="Freeform 129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Freeform 130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Freeform 131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8" name="Freeform 132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9" name="Freeform 133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Freeform 134"/>
            <p:cNvSpPr>
              <a:spLocks noChangeArrowheads="1"/>
            </p:cNvSpPr>
            <p:nvPr/>
          </p:nvSpPr>
          <p:spPr bwMode="auto">
            <a:xfrm>
              <a:off x="2016" y="1315"/>
              <a:ext cx="464" cy="664"/>
            </a:xfrm>
            <a:custGeom>
              <a:avLst/>
              <a:gdLst>
                <a:gd name="T0" fmla="*/ 8 w 929"/>
                <a:gd name="T1" fmla="*/ 425 h 1329"/>
                <a:gd name="T2" fmla="*/ 87 w 929"/>
                <a:gd name="T3" fmla="*/ 504 h 1329"/>
                <a:gd name="T4" fmla="*/ 124 w 929"/>
                <a:gd name="T5" fmla="*/ 595 h 1329"/>
                <a:gd name="T6" fmla="*/ 107 w 929"/>
                <a:gd name="T7" fmla="*/ 681 h 1329"/>
                <a:gd name="T8" fmla="*/ 174 w 929"/>
                <a:gd name="T9" fmla="*/ 732 h 1329"/>
                <a:gd name="T10" fmla="*/ 272 w 929"/>
                <a:gd name="T11" fmla="*/ 748 h 1329"/>
                <a:gd name="T12" fmla="*/ 317 w 929"/>
                <a:gd name="T13" fmla="*/ 689 h 1329"/>
                <a:gd name="T14" fmla="*/ 315 w 929"/>
                <a:gd name="T15" fmla="*/ 612 h 1329"/>
                <a:gd name="T16" fmla="*/ 288 w 929"/>
                <a:gd name="T17" fmla="*/ 435 h 1329"/>
                <a:gd name="T18" fmla="*/ 370 w 929"/>
                <a:gd name="T19" fmla="*/ 453 h 1329"/>
                <a:gd name="T20" fmla="*/ 439 w 929"/>
                <a:gd name="T21" fmla="*/ 504 h 1329"/>
                <a:gd name="T22" fmla="*/ 575 w 929"/>
                <a:gd name="T23" fmla="*/ 603 h 1329"/>
                <a:gd name="T24" fmla="*/ 561 w 929"/>
                <a:gd name="T25" fmla="*/ 697 h 1329"/>
                <a:gd name="T26" fmla="*/ 449 w 929"/>
                <a:gd name="T27" fmla="*/ 758 h 1329"/>
                <a:gd name="T28" fmla="*/ 396 w 929"/>
                <a:gd name="T29" fmla="*/ 819 h 1329"/>
                <a:gd name="T30" fmla="*/ 286 w 929"/>
                <a:gd name="T31" fmla="*/ 797 h 1329"/>
                <a:gd name="T32" fmla="*/ 260 w 929"/>
                <a:gd name="T33" fmla="*/ 890 h 1329"/>
                <a:gd name="T34" fmla="*/ 282 w 929"/>
                <a:gd name="T35" fmla="*/ 998 h 1329"/>
                <a:gd name="T36" fmla="*/ 195 w 929"/>
                <a:gd name="T37" fmla="*/ 1071 h 1329"/>
                <a:gd name="T38" fmla="*/ 215 w 929"/>
                <a:gd name="T39" fmla="*/ 1142 h 1329"/>
                <a:gd name="T40" fmla="*/ 252 w 929"/>
                <a:gd name="T41" fmla="*/ 1217 h 1329"/>
                <a:gd name="T42" fmla="*/ 443 w 929"/>
                <a:gd name="T43" fmla="*/ 1232 h 1329"/>
                <a:gd name="T44" fmla="*/ 571 w 929"/>
                <a:gd name="T45" fmla="*/ 1254 h 1329"/>
                <a:gd name="T46" fmla="*/ 689 w 929"/>
                <a:gd name="T47" fmla="*/ 1299 h 1329"/>
                <a:gd name="T48" fmla="*/ 754 w 929"/>
                <a:gd name="T49" fmla="*/ 1323 h 1329"/>
                <a:gd name="T50" fmla="*/ 727 w 929"/>
                <a:gd name="T51" fmla="*/ 1234 h 1329"/>
                <a:gd name="T52" fmla="*/ 811 w 929"/>
                <a:gd name="T53" fmla="*/ 1163 h 1329"/>
                <a:gd name="T54" fmla="*/ 715 w 929"/>
                <a:gd name="T55" fmla="*/ 1104 h 1329"/>
                <a:gd name="T56" fmla="*/ 802 w 929"/>
                <a:gd name="T57" fmla="*/ 1083 h 1329"/>
                <a:gd name="T58" fmla="*/ 926 w 929"/>
                <a:gd name="T59" fmla="*/ 1065 h 1329"/>
                <a:gd name="T60" fmla="*/ 874 w 929"/>
                <a:gd name="T61" fmla="*/ 967 h 1329"/>
                <a:gd name="T62" fmla="*/ 809 w 929"/>
                <a:gd name="T63" fmla="*/ 845 h 1329"/>
                <a:gd name="T64" fmla="*/ 843 w 929"/>
                <a:gd name="T65" fmla="*/ 671 h 1329"/>
                <a:gd name="T66" fmla="*/ 800 w 929"/>
                <a:gd name="T67" fmla="*/ 449 h 1329"/>
                <a:gd name="T68" fmla="*/ 786 w 929"/>
                <a:gd name="T69" fmla="*/ 262 h 1329"/>
                <a:gd name="T70" fmla="*/ 859 w 929"/>
                <a:gd name="T71" fmla="*/ 85 h 1329"/>
                <a:gd name="T72" fmla="*/ 825 w 929"/>
                <a:gd name="T73" fmla="*/ 0 h 1329"/>
                <a:gd name="T74" fmla="*/ 731 w 929"/>
                <a:gd name="T75" fmla="*/ 40 h 1329"/>
                <a:gd name="T76" fmla="*/ 658 w 929"/>
                <a:gd name="T77" fmla="*/ 179 h 1329"/>
                <a:gd name="T78" fmla="*/ 516 w 929"/>
                <a:gd name="T79" fmla="*/ 349 h 1329"/>
                <a:gd name="T80" fmla="*/ 396 w 929"/>
                <a:gd name="T81" fmla="*/ 337 h 1329"/>
                <a:gd name="T82" fmla="*/ 296 w 929"/>
                <a:gd name="T83" fmla="*/ 282 h 1329"/>
                <a:gd name="T84" fmla="*/ 290 w 929"/>
                <a:gd name="T85" fmla="*/ 168 h 1329"/>
                <a:gd name="T86" fmla="*/ 272 w 929"/>
                <a:gd name="T87" fmla="*/ 73 h 1329"/>
                <a:gd name="T88" fmla="*/ 172 w 929"/>
                <a:gd name="T89" fmla="*/ 170 h 1329"/>
                <a:gd name="T90" fmla="*/ 107 w 929"/>
                <a:gd name="T91" fmla="*/ 362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1" name="Freeform 135"/>
            <p:cNvSpPr>
              <a:spLocks noChangeArrowheads="1"/>
            </p:cNvSpPr>
            <p:nvPr/>
          </p:nvSpPr>
          <p:spPr bwMode="auto">
            <a:xfrm>
              <a:off x="3267" y="2399"/>
              <a:ext cx="121" cy="305"/>
            </a:xfrm>
            <a:custGeom>
              <a:avLst/>
              <a:gdLst>
                <a:gd name="T0" fmla="*/ 172 w 242"/>
                <a:gd name="T1" fmla="*/ 4 h 610"/>
                <a:gd name="T2" fmla="*/ 154 w 242"/>
                <a:gd name="T3" fmla="*/ 24 h 610"/>
                <a:gd name="T4" fmla="*/ 132 w 242"/>
                <a:gd name="T5" fmla="*/ 44 h 610"/>
                <a:gd name="T6" fmla="*/ 111 w 242"/>
                <a:gd name="T7" fmla="*/ 63 h 610"/>
                <a:gd name="T8" fmla="*/ 87 w 242"/>
                <a:gd name="T9" fmla="*/ 97 h 610"/>
                <a:gd name="T10" fmla="*/ 73 w 242"/>
                <a:gd name="T11" fmla="*/ 122 h 610"/>
                <a:gd name="T12" fmla="*/ 63 w 242"/>
                <a:gd name="T13" fmla="*/ 148 h 610"/>
                <a:gd name="T14" fmla="*/ 44 w 242"/>
                <a:gd name="T15" fmla="*/ 189 h 610"/>
                <a:gd name="T16" fmla="*/ 20 w 242"/>
                <a:gd name="T17" fmla="*/ 234 h 610"/>
                <a:gd name="T18" fmla="*/ 4 w 242"/>
                <a:gd name="T19" fmla="*/ 268 h 610"/>
                <a:gd name="T20" fmla="*/ 2 w 242"/>
                <a:gd name="T21" fmla="*/ 309 h 610"/>
                <a:gd name="T22" fmla="*/ 14 w 242"/>
                <a:gd name="T23" fmla="*/ 354 h 610"/>
                <a:gd name="T24" fmla="*/ 18 w 242"/>
                <a:gd name="T25" fmla="*/ 396 h 610"/>
                <a:gd name="T26" fmla="*/ 12 w 242"/>
                <a:gd name="T27" fmla="*/ 431 h 610"/>
                <a:gd name="T28" fmla="*/ 24 w 242"/>
                <a:gd name="T29" fmla="*/ 455 h 610"/>
                <a:gd name="T30" fmla="*/ 57 w 242"/>
                <a:gd name="T31" fmla="*/ 477 h 610"/>
                <a:gd name="T32" fmla="*/ 85 w 242"/>
                <a:gd name="T33" fmla="*/ 514 h 610"/>
                <a:gd name="T34" fmla="*/ 111 w 242"/>
                <a:gd name="T35" fmla="*/ 540 h 610"/>
                <a:gd name="T36" fmla="*/ 130 w 242"/>
                <a:gd name="T37" fmla="*/ 555 h 610"/>
                <a:gd name="T38" fmla="*/ 140 w 242"/>
                <a:gd name="T39" fmla="*/ 583 h 610"/>
                <a:gd name="T40" fmla="*/ 148 w 242"/>
                <a:gd name="T41" fmla="*/ 606 h 610"/>
                <a:gd name="T42" fmla="*/ 162 w 242"/>
                <a:gd name="T43" fmla="*/ 606 h 610"/>
                <a:gd name="T44" fmla="*/ 168 w 242"/>
                <a:gd name="T45" fmla="*/ 581 h 610"/>
                <a:gd name="T46" fmla="*/ 168 w 242"/>
                <a:gd name="T47" fmla="*/ 538 h 610"/>
                <a:gd name="T48" fmla="*/ 179 w 242"/>
                <a:gd name="T49" fmla="*/ 494 h 610"/>
                <a:gd name="T50" fmla="*/ 201 w 242"/>
                <a:gd name="T51" fmla="*/ 457 h 610"/>
                <a:gd name="T52" fmla="*/ 217 w 242"/>
                <a:gd name="T53" fmla="*/ 412 h 610"/>
                <a:gd name="T54" fmla="*/ 225 w 242"/>
                <a:gd name="T55" fmla="*/ 343 h 610"/>
                <a:gd name="T56" fmla="*/ 229 w 242"/>
                <a:gd name="T57" fmla="*/ 264 h 610"/>
                <a:gd name="T58" fmla="*/ 229 w 242"/>
                <a:gd name="T59" fmla="*/ 203 h 610"/>
                <a:gd name="T60" fmla="*/ 240 w 242"/>
                <a:gd name="T61" fmla="*/ 156 h 610"/>
                <a:gd name="T62" fmla="*/ 238 w 242"/>
                <a:gd name="T63" fmla="*/ 112 h 610"/>
                <a:gd name="T64" fmla="*/ 223 w 242"/>
                <a:gd name="T65" fmla="*/ 73 h 610"/>
                <a:gd name="T66" fmla="*/ 207 w 242"/>
                <a:gd name="T67" fmla="*/ 42 h 610"/>
                <a:gd name="T68" fmla="*/ 185 w 242"/>
                <a:gd name="T69" fmla="*/ 10 h 610"/>
                <a:gd name="T70" fmla="*/ 173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2" name="Group 72"/>
          <p:cNvGrpSpPr>
            <a:grpSpLocks/>
          </p:cNvGrpSpPr>
          <p:nvPr/>
        </p:nvGrpSpPr>
        <p:grpSpPr bwMode="auto">
          <a:xfrm>
            <a:off x="5230813" y="2903538"/>
            <a:ext cx="719137" cy="717550"/>
            <a:chOff x="0" y="0"/>
            <a:chExt cx="540000" cy="540000"/>
          </a:xfrm>
        </p:grpSpPr>
        <p:sp>
          <p:nvSpPr>
            <p:cNvPr id="83" name="同心圆 69"/>
            <p:cNvSpPr>
              <a:spLocks noChangeArrowheads="1"/>
            </p:cNvSpPr>
            <p:nvPr/>
          </p:nvSpPr>
          <p:spPr bwMode="auto">
            <a:xfrm>
              <a:off x="70331" y="70486"/>
              <a:ext cx="399338" cy="399027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同心圆 70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5" name="椭圆 84"/>
            <p:cNvSpPr>
              <a:spLocks noChangeArrowheads="1"/>
            </p:cNvSpPr>
            <p:nvPr/>
          </p:nvSpPr>
          <p:spPr bwMode="auto">
            <a:xfrm>
              <a:off x="210993" y="211460"/>
              <a:ext cx="118014" cy="11708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6" name="Group 76"/>
          <p:cNvGrpSpPr>
            <a:grpSpLocks/>
          </p:cNvGrpSpPr>
          <p:nvPr/>
        </p:nvGrpSpPr>
        <p:grpSpPr bwMode="auto">
          <a:xfrm>
            <a:off x="5524500" y="3714750"/>
            <a:ext cx="719138" cy="717550"/>
            <a:chOff x="0" y="0"/>
            <a:chExt cx="540000" cy="540000"/>
          </a:xfrm>
        </p:grpSpPr>
        <p:sp>
          <p:nvSpPr>
            <p:cNvPr id="87" name="同心圆 74"/>
            <p:cNvSpPr>
              <a:spLocks noChangeArrowheads="1"/>
            </p:cNvSpPr>
            <p:nvPr/>
          </p:nvSpPr>
          <p:spPr bwMode="auto">
            <a:xfrm>
              <a:off x="70331" y="70487"/>
              <a:ext cx="399337" cy="399027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8" name="同心圆 75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solidFill>
              <a:srgbClr val="ADB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9" name="椭圆 76"/>
            <p:cNvSpPr>
              <a:spLocks noChangeArrowheads="1"/>
            </p:cNvSpPr>
            <p:nvPr/>
          </p:nvSpPr>
          <p:spPr bwMode="auto">
            <a:xfrm>
              <a:off x="210994" y="211461"/>
              <a:ext cx="118013" cy="11708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0" name="Group 80"/>
          <p:cNvGrpSpPr>
            <a:grpSpLocks/>
          </p:cNvGrpSpPr>
          <p:nvPr/>
        </p:nvGrpSpPr>
        <p:grpSpPr bwMode="auto">
          <a:xfrm>
            <a:off x="4902200" y="5343525"/>
            <a:ext cx="717550" cy="717550"/>
            <a:chOff x="0" y="0"/>
            <a:chExt cx="540000" cy="540000"/>
          </a:xfrm>
          <a:solidFill>
            <a:srgbClr val="ADB3BE"/>
          </a:solidFill>
        </p:grpSpPr>
        <p:sp>
          <p:nvSpPr>
            <p:cNvPr id="91" name="同心圆 78"/>
            <p:cNvSpPr>
              <a:spLocks noChangeArrowheads="1"/>
            </p:cNvSpPr>
            <p:nvPr/>
          </p:nvSpPr>
          <p:spPr bwMode="auto">
            <a:xfrm>
              <a:off x="70487" y="70487"/>
              <a:ext cx="399027" cy="399027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" name="同心圆 79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3" name="椭圆 80"/>
            <p:cNvSpPr>
              <a:spLocks noChangeArrowheads="1"/>
            </p:cNvSpPr>
            <p:nvPr/>
          </p:nvSpPr>
          <p:spPr bwMode="auto">
            <a:xfrm>
              <a:off x="211461" y="211461"/>
              <a:ext cx="117080" cy="11708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5" name="Group 85"/>
          <p:cNvGrpSpPr>
            <a:grpSpLocks/>
          </p:cNvGrpSpPr>
          <p:nvPr/>
        </p:nvGrpSpPr>
        <p:grpSpPr bwMode="auto">
          <a:xfrm>
            <a:off x="7772400" y="835025"/>
            <a:ext cx="3078163" cy="481013"/>
            <a:chOff x="527" y="0"/>
            <a:chExt cx="2312733" cy="361664"/>
          </a:xfrm>
        </p:grpSpPr>
        <p:sp>
          <p:nvSpPr>
            <p:cNvPr id="97" name="矩形 81"/>
            <p:cNvSpPr>
              <a:spLocks noChangeArrowheads="1"/>
            </p:cNvSpPr>
            <p:nvPr/>
          </p:nvSpPr>
          <p:spPr bwMode="auto">
            <a:xfrm>
              <a:off x="527" y="37002"/>
              <a:ext cx="2312733" cy="324662"/>
            </a:xfrm>
            <a:prstGeom prst="rect">
              <a:avLst/>
            </a:prstGeom>
            <a:solidFill>
              <a:srgbClr val="ADB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rgbClr val="010D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8" name="矩形 82"/>
            <p:cNvSpPr>
              <a:spLocks noChangeArrowheads="1"/>
            </p:cNvSpPr>
            <p:nvPr/>
          </p:nvSpPr>
          <p:spPr bwMode="auto">
            <a:xfrm>
              <a:off x="527" y="37002"/>
              <a:ext cx="65601" cy="32466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rgbClr val="010D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9" name="矩形 83"/>
            <p:cNvSpPr>
              <a:spLocks noChangeArrowheads="1"/>
            </p:cNvSpPr>
            <p:nvPr/>
          </p:nvSpPr>
          <p:spPr bwMode="auto">
            <a:xfrm>
              <a:off x="66128" y="0"/>
              <a:ext cx="2118316" cy="317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97" b="1" dirty="0">
                  <a:solidFill>
                    <a:srgbClr val="010D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  <a:endParaRPr lang="zh-CN" altLang="en-US" sz="2303" dirty="0">
                <a:solidFill>
                  <a:srgbClr val="010D14"/>
                </a:solidFill>
              </a:endParaRPr>
            </a:p>
          </p:txBody>
        </p:sp>
      </p:grpSp>
      <p:sp>
        <p:nvSpPr>
          <p:cNvPr id="96" name="矩形 89"/>
          <p:cNvSpPr>
            <a:spLocks noChangeArrowheads="1"/>
          </p:cNvSpPr>
          <p:nvPr/>
        </p:nvSpPr>
        <p:spPr bwMode="auto">
          <a:xfrm>
            <a:off x="7677150" y="1315859"/>
            <a:ext cx="3354388" cy="1061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01" name="Group 91"/>
          <p:cNvGrpSpPr>
            <a:grpSpLocks/>
          </p:cNvGrpSpPr>
          <p:nvPr/>
        </p:nvGrpSpPr>
        <p:grpSpPr bwMode="auto">
          <a:xfrm>
            <a:off x="7772400" y="2735263"/>
            <a:ext cx="3078163" cy="481013"/>
            <a:chOff x="527" y="0"/>
            <a:chExt cx="2312733" cy="361664"/>
          </a:xfrm>
        </p:grpSpPr>
        <p:sp>
          <p:nvSpPr>
            <p:cNvPr id="103" name="矩形 94"/>
            <p:cNvSpPr>
              <a:spLocks noChangeArrowheads="1"/>
            </p:cNvSpPr>
            <p:nvPr/>
          </p:nvSpPr>
          <p:spPr bwMode="auto">
            <a:xfrm>
              <a:off x="527" y="37002"/>
              <a:ext cx="2312733" cy="324662"/>
            </a:xfrm>
            <a:prstGeom prst="rect">
              <a:avLst/>
            </a:prstGeom>
            <a:solidFill>
              <a:srgbClr val="ADB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rgbClr val="010D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4" name="矩形 95"/>
            <p:cNvSpPr>
              <a:spLocks noChangeArrowheads="1"/>
            </p:cNvSpPr>
            <p:nvPr/>
          </p:nvSpPr>
          <p:spPr bwMode="auto">
            <a:xfrm>
              <a:off x="527" y="37002"/>
              <a:ext cx="65601" cy="32466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rgbClr val="010D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5" name="矩形 96"/>
            <p:cNvSpPr>
              <a:spLocks noChangeArrowheads="1"/>
            </p:cNvSpPr>
            <p:nvPr/>
          </p:nvSpPr>
          <p:spPr bwMode="auto">
            <a:xfrm>
              <a:off x="66128" y="0"/>
              <a:ext cx="2118316" cy="317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97" b="1" dirty="0">
                  <a:solidFill>
                    <a:srgbClr val="010D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  <a:endParaRPr lang="zh-CN" altLang="en-US" sz="2303" dirty="0">
                <a:solidFill>
                  <a:srgbClr val="010D14"/>
                </a:solidFill>
              </a:endParaRPr>
            </a:p>
          </p:txBody>
        </p:sp>
      </p:grpSp>
      <p:sp>
        <p:nvSpPr>
          <p:cNvPr id="102" name="矩形 93"/>
          <p:cNvSpPr>
            <a:spLocks noChangeArrowheads="1"/>
          </p:cNvSpPr>
          <p:nvPr/>
        </p:nvSpPr>
        <p:spPr bwMode="auto">
          <a:xfrm>
            <a:off x="7677150" y="3216097"/>
            <a:ext cx="3354388" cy="1061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107" name="Group 97"/>
          <p:cNvGrpSpPr>
            <a:grpSpLocks/>
          </p:cNvGrpSpPr>
          <p:nvPr/>
        </p:nvGrpSpPr>
        <p:grpSpPr bwMode="auto">
          <a:xfrm>
            <a:off x="7772400" y="4637088"/>
            <a:ext cx="3078163" cy="481013"/>
            <a:chOff x="527" y="0"/>
            <a:chExt cx="2312733" cy="361664"/>
          </a:xfrm>
        </p:grpSpPr>
        <p:sp>
          <p:nvSpPr>
            <p:cNvPr id="109" name="矩形 100"/>
            <p:cNvSpPr>
              <a:spLocks noChangeArrowheads="1"/>
            </p:cNvSpPr>
            <p:nvPr/>
          </p:nvSpPr>
          <p:spPr bwMode="auto">
            <a:xfrm>
              <a:off x="527" y="37002"/>
              <a:ext cx="2312733" cy="324662"/>
            </a:xfrm>
            <a:prstGeom prst="rect">
              <a:avLst/>
            </a:prstGeom>
            <a:solidFill>
              <a:srgbClr val="ADB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rgbClr val="010D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0" name="矩形 101"/>
            <p:cNvSpPr>
              <a:spLocks noChangeArrowheads="1"/>
            </p:cNvSpPr>
            <p:nvPr/>
          </p:nvSpPr>
          <p:spPr bwMode="auto">
            <a:xfrm>
              <a:off x="527" y="37002"/>
              <a:ext cx="65601" cy="32466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rgbClr val="010D1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1" name="矩形 102"/>
            <p:cNvSpPr>
              <a:spLocks noChangeArrowheads="1"/>
            </p:cNvSpPr>
            <p:nvPr/>
          </p:nvSpPr>
          <p:spPr bwMode="auto">
            <a:xfrm>
              <a:off x="66128" y="0"/>
              <a:ext cx="2118316" cy="317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97" b="1" dirty="0">
                  <a:solidFill>
                    <a:srgbClr val="010D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  <a:endParaRPr lang="zh-CN" altLang="en-US" sz="2303" dirty="0">
                <a:solidFill>
                  <a:srgbClr val="010D14"/>
                </a:solidFill>
              </a:endParaRPr>
            </a:p>
          </p:txBody>
        </p:sp>
      </p:grpSp>
      <p:sp>
        <p:nvSpPr>
          <p:cNvPr id="108" name="矩形 99"/>
          <p:cNvSpPr>
            <a:spLocks noChangeArrowheads="1"/>
          </p:cNvSpPr>
          <p:nvPr/>
        </p:nvSpPr>
        <p:spPr bwMode="auto">
          <a:xfrm>
            <a:off x="7677150" y="5117922"/>
            <a:ext cx="3354388" cy="1061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cxnSp>
        <p:nvCxnSpPr>
          <p:cNvPr id="112" name="直接箭头连接符 104"/>
          <p:cNvCxnSpPr>
            <a:cxnSpLocks noChangeShapeType="1"/>
          </p:cNvCxnSpPr>
          <p:nvPr/>
        </p:nvCxnSpPr>
        <p:spPr bwMode="auto">
          <a:xfrm flipV="1">
            <a:off x="5590322" y="1164254"/>
            <a:ext cx="2097087" cy="2089150"/>
          </a:xfrm>
          <a:prstGeom prst="straightConnector1">
            <a:avLst/>
          </a:prstGeom>
          <a:noFill/>
          <a:ln w="19050">
            <a:solidFill>
              <a:srgbClr val="BFBFBF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" name="直接箭头连接符 106"/>
          <p:cNvCxnSpPr>
            <a:cxnSpLocks noChangeShapeType="1"/>
          </p:cNvCxnSpPr>
          <p:nvPr/>
        </p:nvCxnSpPr>
        <p:spPr bwMode="auto">
          <a:xfrm flipV="1">
            <a:off x="5903048" y="3059225"/>
            <a:ext cx="1817687" cy="1004888"/>
          </a:xfrm>
          <a:prstGeom prst="straightConnector1">
            <a:avLst/>
          </a:prstGeom>
          <a:noFill/>
          <a:ln w="19050">
            <a:solidFill>
              <a:srgbClr val="BFBFBF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" name="直接箭头连接符 109"/>
          <p:cNvCxnSpPr>
            <a:cxnSpLocks noChangeShapeType="1"/>
          </p:cNvCxnSpPr>
          <p:nvPr/>
        </p:nvCxnSpPr>
        <p:spPr bwMode="auto">
          <a:xfrm flipV="1">
            <a:off x="5284374" y="4885783"/>
            <a:ext cx="2416175" cy="790575"/>
          </a:xfrm>
          <a:prstGeom prst="straightConnector1">
            <a:avLst/>
          </a:prstGeom>
          <a:noFill/>
          <a:ln w="19050">
            <a:solidFill>
              <a:srgbClr val="BFBFBF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2638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1368" r="-1" b="6309"/>
          <a:stretch/>
        </p:blipFill>
        <p:spPr>
          <a:xfrm flipH="1">
            <a:off x="-19050" y="-38101"/>
            <a:ext cx="12192000" cy="689610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796570" y="1654435"/>
            <a:ext cx="47180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其他建议</a:t>
            </a:r>
            <a:endParaRPr lang="zh-CN" altLang="en-US" sz="8800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00741" y="1230870"/>
            <a:ext cx="4624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Happy  Mid-Autumn  Festival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900741" y="3081935"/>
            <a:ext cx="439540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071584" y="3167785"/>
            <a:ext cx="4100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BC9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花好月圆         亲情相伴</a:t>
            </a:r>
            <a:endParaRPr lang="zh-CN" altLang="en-US" sz="2800" dirty="0">
              <a:solidFill>
                <a:srgbClr val="BBC9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591550" y="4648200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9333290" y="3867150"/>
            <a:ext cx="1334710" cy="1566792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-981075" y="420664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-1333576" y="-990019"/>
            <a:ext cx="1962150" cy="2220889"/>
          </a:xfrm>
          <a:prstGeom prst="line">
            <a:avLst/>
          </a:prstGeom>
          <a:ln>
            <a:gradFill flip="none" rotWithShape="1">
              <a:gsLst>
                <a:gs pos="0">
                  <a:srgbClr val="FFFFFF">
                    <a:alpha val="13000"/>
                  </a:srgbClr>
                </a:gs>
                <a:gs pos="56000">
                  <a:srgbClr val="FFFFFF">
                    <a:alpha val="48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30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262626"/>
      </a:dk1>
      <a:lt1>
        <a:sysClr val="window" lastClr="DDDBCE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2191</Words>
  <Application>Microsoft Office PowerPoint</Application>
  <PresentationFormat>宽屏</PresentationFormat>
  <Paragraphs>284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8" baseType="lpstr">
      <vt:lpstr>Gill Sans</vt:lpstr>
      <vt:lpstr>Helvetica Light</vt:lpstr>
      <vt:lpstr>Lato Black</vt:lpstr>
      <vt:lpstr>Lato Light</vt:lpstr>
      <vt:lpstr>Nexa Light</vt:lpstr>
      <vt:lpstr>方正细圆简体</vt:lpstr>
      <vt:lpstr>方正综艺简体</vt:lpstr>
      <vt:lpstr>华文宋体</vt:lpstr>
      <vt:lpstr>宋体</vt:lpstr>
      <vt:lpstr>微软雅黑</vt:lpstr>
      <vt:lpstr>Aparajita</vt:lpstr>
      <vt:lpstr>Arial</vt:lpstr>
      <vt:lpstr>Calibri</vt:lpstr>
      <vt:lpstr>Calibri Light</vt:lpstr>
      <vt:lpstr>Helvetica</vt:lpstr>
      <vt:lpstr>Source Sans Pro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Ghost Win7 SP1 装机版  V2016/04/08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dreamsummit</cp:lastModifiedBy>
  <cp:revision>12</cp:revision>
  <dcterms:created xsi:type="dcterms:W3CDTF">2016-08-31T05:06:09Z</dcterms:created>
  <dcterms:modified xsi:type="dcterms:W3CDTF">2016-09-01T06:34:55Z</dcterms:modified>
</cp:coreProperties>
</file>