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63" r:id="rId5"/>
    <p:sldId id="266" r:id="rId6"/>
    <p:sldId id="274" r:id="rId7"/>
    <p:sldId id="276" r:id="rId8"/>
    <p:sldId id="264" r:id="rId9"/>
    <p:sldId id="265" r:id="rId10"/>
    <p:sldId id="259" r:id="rId11"/>
    <p:sldId id="273" r:id="rId12"/>
    <p:sldId id="284" r:id="rId13"/>
    <p:sldId id="287" r:id="rId14"/>
    <p:sldId id="275" r:id="rId15"/>
    <p:sldId id="277" r:id="rId16"/>
    <p:sldId id="260" r:id="rId17"/>
    <p:sldId id="278" r:id="rId18"/>
    <p:sldId id="279" r:id="rId19"/>
    <p:sldId id="280" r:id="rId20"/>
    <p:sldId id="281" r:id="rId21"/>
    <p:sldId id="282" r:id="rId22"/>
    <p:sldId id="283" r:id="rId23"/>
    <p:sldId id="267" r:id="rId24"/>
    <p:sldId id="261" r:id="rId25"/>
    <p:sldId id="268" r:id="rId26"/>
    <p:sldId id="269" r:id="rId27"/>
    <p:sldId id="271" r:id="rId28"/>
    <p:sldId id="272" r:id="rId29"/>
    <p:sldId id="288"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2EBD"/>
    <a:srgbClr val="821E90"/>
    <a:srgbClr val="DD6FD1"/>
    <a:srgbClr val="661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44" d="100"/>
          <a:sy n="44" d="100"/>
        </p:scale>
        <p:origin x="2316" y="1578"/>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885538149421714E-2"/>
          <c:y val="4.0274627294181143E-3"/>
          <c:w val="0.95235311040115911"/>
          <c:h val="0.9941621645281129"/>
        </c:manualLayout>
      </c:layout>
      <c:pieChart>
        <c:varyColors val="1"/>
        <c:ser>
          <c:idx val="0"/>
          <c:order val="0"/>
          <c:tx>
            <c:strRef>
              <c:f>Sheet1!$B$1</c:f>
              <c:strCache>
                <c:ptCount val="1"/>
                <c:pt idx="0">
                  <c:v>销售额</c:v>
                </c:pt>
              </c:strCache>
            </c:strRef>
          </c:tx>
          <c:dPt>
            <c:idx val="0"/>
            <c:bubble3D val="0"/>
            <c:spPr>
              <a:noFill/>
              <a:ln w="19050">
                <a:noFill/>
              </a:ln>
              <a:effectLst/>
            </c:spPr>
          </c:dPt>
          <c:dPt>
            <c:idx val="1"/>
            <c:bubble3D val="0"/>
            <c:spPr>
              <a:solidFill>
                <a:schemeClr val="accent1"/>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58</c:v>
                </c:pt>
                <c:pt idx="1">
                  <c:v>42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885538149421714E-2"/>
          <c:y val="4.0274627294181143E-3"/>
          <c:w val="0.95235311040115911"/>
          <c:h val="0.9941621645281129"/>
        </c:manualLayout>
      </c:layout>
      <c:pieChart>
        <c:varyColors val="1"/>
        <c:ser>
          <c:idx val="0"/>
          <c:order val="0"/>
          <c:tx>
            <c:strRef>
              <c:f>Sheet1!$B$1</c:f>
              <c:strCache>
                <c:ptCount val="1"/>
                <c:pt idx="0">
                  <c:v>销售额</c:v>
                </c:pt>
              </c:strCache>
            </c:strRef>
          </c:tx>
          <c:dPt>
            <c:idx val="0"/>
            <c:bubble3D val="0"/>
            <c:spPr>
              <a:noFill/>
              <a:ln w="19050">
                <a:noFill/>
              </a:ln>
              <a:effectLst/>
            </c:spPr>
          </c:dPt>
          <c:dPt>
            <c:idx val="1"/>
            <c:bubble3D val="0"/>
            <c:spPr>
              <a:solidFill>
                <a:schemeClr val="accent1"/>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72</c:v>
                </c:pt>
                <c:pt idx="1">
                  <c:v>28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885538149421714E-2"/>
          <c:y val="4.0274627294181143E-3"/>
          <c:w val="0.95235311040115911"/>
          <c:h val="0.9941621645281129"/>
        </c:manualLayout>
      </c:layout>
      <c:pieChart>
        <c:varyColors val="1"/>
        <c:ser>
          <c:idx val="0"/>
          <c:order val="0"/>
          <c:tx>
            <c:strRef>
              <c:f>Sheet1!$B$1</c:f>
              <c:strCache>
                <c:ptCount val="1"/>
                <c:pt idx="0">
                  <c:v>销售额</c:v>
                </c:pt>
              </c:strCache>
            </c:strRef>
          </c:tx>
          <c:dPt>
            <c:idx val="0"/>
            <c:bubble3D val="0"/>
            <c:spPr>
              <a:noFill/>
              <a:ln w="19050">
                <a:noFill/>
              </a:ln>
              <a:effectLst/>
            </c:spPr>
          </c:dPt>
          <c:dPt>
            <c:idx val="1"/>
            <c:bubble3D val="0"/>
            <c:spPr>
              <a:solidFill>
                <a:schemeClr val="accent1"/>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885538149421714E-2"/>
          <c:y val="4.0274627294181143E-3"/>
          <c:w val="0.95235311040115911"/>
          <c:h val="0.9941621645281129"/>
        </c:manualLayout>
      </c:layout>
      <c:pieChart>
        <c:varyColors val="1"/>
        <c:ser>
          <c:idx val="0"/>
          <c:order val="0"/>
          <c:tx>
            <c:strRef>
              <c:f>Sheet1!$B$1</c:f>
              <c:strCache>
                <c:ptCount val="1"/>
                <c:pt idx="0">
                  <c:v>销售额</c:v>
                </c:pt>
              </c:strCache>
            </c:strRef>
          </c:tx>
          <c:dPt>
            <c:idx val="0"/>
            <c:bubble3D val="0"/>
            <c:spPr>
              <a:noFill/>
              <a:ln w="19050">
                <a:noFill/>
              </a:ln>
              <a:effectLst/>
            </c:spPr>
          </c:dPt>
          <c:dPt>
            <c:idx val="1"/>
            <c:bubble3D val="0"/>
            <c:spPr>
              <a:solidFill>
                <a:schemeClr val="accent1"/>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47</c:v>
                </c:pt>
                <c:pt idx="1">
                  <c:v>53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93283-10EF-4ACA-9020-E80920313DC2}" type="datetimeFigureOut">
              <a:rPr lang="zh-CN" altLang="en-US" smtClean="0"/>
              <a:t>2017-09-14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08437-FDD1-4F8D-BEDC-B003EFDB5F85}" type="slidenum">
              <a:rPr lang="zh-CN" altLang="en-US" smtClean="0"/>
              <a:t>‹#›</a:t>
            </a:fld>
            <a:endParaRPr lang="zh-CN" altLang="en-US"/>
          </a:p>
        </p:txBody>
      </p:sp>
    </p:spTree>
    <p:extLst>
      <p:ext uri="{BB962C8B-B14F-4D97-AF65-F5344CB8AC3E}">
        <p14:creationId xmlns:p14="http://schemas.microsoft.com/office/powerpoint/2010/main" val="1527719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DC4523-8E27-4274-86DC-1B16C7F679C9}" type="slidenum">
              <a:rPr lang="zh-CN" altLang="en-US" smtClean="0"/>
              <a:t>4</a:t>
            </a:fld>
            <a:endParaRPr lang="zh-CN" altLang="en-US"/>
          </a:p>
        </p:txBody>
      </p:sp>
    </p:spTree>
    <p:extLst>
      <p:ext uri="{BB962C8B-B14F-4D97-AF65-F5344CB8AC3E}">
        <p14:creationId xmlns:p14="http://schemas.microsoft.com/office/powerpoint/2010/main" val="1605580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5</a:t>
            </a:fld>
            <a:endParaRPr lang="en-US" altLang="zh-CN">
              <a:solidFill>
                <a:prstClr val="black"/>
              </a:solidFill>
            </a:endParaRPr>
          </a:p>
        </p:txBody>
      </p:sp>
    </p:spTree>
    <p:extLst>
      <p:ext uri="{BB962C8B-B14F-4D97-AF65-F5344CB8AC3E}">
        <p14:creationId xmlns:p14="http://schemas.microsoft.com/office/powerpoint/2010/main" val="1408954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6</a:t>
            </a:fld>
            <a:endParaRPr lang="en-US"/>
          </a:p>
        </p:txBody>
      </p:sp>
    </p:spTree>
    <p:extLst>
      <p:ext uri="{BB962C8B-B14F-4D97-AF65-F5344CB8AC3E}">
        <p14:creationId xmlns:p14="http://schemas.microsoft.com/office/powerpoint/2010/main" val="2819267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DC4523-8E27-4274-86DC-1B16C7F679C9}" type="slidenum">
              <a:rPr lang="zh-CN" altLang="en-US" smtClean="0"/>
              <a:t>8</a:t>
            </a:fld>
            <a:endParaRPr lang="zh-CN" altLang="en-US"/>
          </a:p>
        </p:txBody>
      </p:sp>
    </p:spTree>
    <p:extLst>
      <p:ext uri="{BB962C8B-B14F-4D97-AF65-F5344CB8AC3E}">
        <p14:creationId xmlns:p14="http://schemas.microsoft.com/office/powerpoint/2010/main" val="2804657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069A2-4738-483B-BB51-FE5DE9408108}" type="slidenum">
              <a:rPr lang="zh-CN" altLang="en-US" smtClean="0"/>
              <a:t>9</a:t>
            </a:fld>
            <a:endParaRPr lang="zh-CN" altLang="en-US"/>
          </a:p>
        </p:txBody>
      </p:sp>
    </p:spTree>
    <p:extLst>
      <p:ext uri="{BB962C8B-B14F-4D97-AF65-F5344CB8AC3E}">
        <p14:creationId xmlns:p14="http://schemas.microsoft.com/office/powerpoint/2010/main" val="4282886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11</a:t>
            </a:fld>
            <a:endParaRPr lang="en-US"/>
          </a:p>
        </p:txBody>
      </p:sp>
    </p:spTree>
    <p:extLst>
      <p:ext uri="{BB962C8B-B14F-4D97-AF65-F5344CB8AC3E}">
        <p14:creationId xmlns:p14="http://schemas.microsoft.com/office/powerpoint/2010/main" val="1551960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12</a:t>
            </a:fld>
            <a:endParaRPr lang="en-US"/>
          </a:p>
        </p:txBody>
      </p:sp>
    </p:spTree>
    <p:extLst>
      <p:ext uri="{BB962C8B-B14F-4D97-AF65-F5344CB8AC3E}">
        <p14:creationId xmlns:p14="http://schemas.microsoft.com/office/powerpoint/2010/main" val="1452041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13</a:t>
            </a:fld>
            <a:endParaRPr lang="en-US"/>
          </a:p>
        </p:txBody>
      </p:sp>
    </p:spTree>
    <p:extLst>
      <p:ext uri="{BB962C8B-B14F-4D97-AF65-F5344CB8AC3E}">
        <p14:creationId xmlns:p14="http://schemas.microsoft.com/office/powerpoint/2010/main" val="225986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14</a:t>
            </a:fld>
            <a:endParaRPr lang="zh-CN" altLang="en-US"/>
          </a:p>
        </p:txBody>
      </p:sp>
    </p:spTree>
    <p:extLst>
      <p:ext uri="{BB962C8B-B14F-4D97-AF65-F5344CB8AC3E}">
        <p14:creationId xmlns:p14="http://schemas.microsoft.com/office/powerpoint/2010/main" val="4168541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15</a:t>
            </a:fld>
            <a:endParaRPr lang="en-US" dirty="0"/>
          </a:p>
        </p:txBody>
      </p:sp>
    </p:spTree>
    <p:extLst>
      <p:ext uri="{BB962C8B-B14F-4D97-AF65-F5344CB8AC3E}">
        <p14:creationId xmlns:p14="http://schemas.microsoft.com/office/powerpoint/2010/main" val="3039151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17</a:t>
            </a:fld>
            <a:endParaRPr lang="en-US"/>
          </a:p>
        </p:txBody>
      </p:sp>
    </p:spTree>
    <p:extLst>
      <p:ext uri="{BB962C8B-B14F-4D97-AF65-F5344CB8AC3E}">
        <p14:creationId xmlns:p14="http://schemas.microsoft.com/office/powerpoint/2010/main" val="4059113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18</a:t>
            </a:fld>
            <a:endParaRPr lang="en-US"/>
          </a:p>
        </p:txBody>
      </p:sp>
    </p:spTree>
    <p:extLst>
      <p:ext uri="{BB962C8B-B14F-4D97-AF65-F5344CB8AC3E}">
        <p14:creationId xmlns:p14="http://schemas.microsoft.com/office/powerpoint/2010/main" val="3955416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19</a:t>
            </a:fld>
            <a:endParaRPr lang="en-US"/>
          </a:p>
        </p:txBody>
      </p:sp>
    </p:spTree>
    <p:extLst>
      <p:ext uri="{BB962C8B-B14F-4D97-AF65-F5344CB8AC3E}">
        <p14:creationId xmlns:p14="http://schemas.microsoft.com/office/powerpoint/2010/main" val="3996981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20</a:t>
            </a:fld>
            <a:endParaRPr lang="en-US"/>
          </a:p>
        </p:txBody>
      </p:sp>
    </p:spTree>
    <p:extLst>
      <p:ext uri="{BB962C8B-B14F-4D97-AF65-F5344CB8AC3E}">
        <p14:creationId xmlns:p14="http://schemas.microsoft.com/office/powerpoint/2010/main" val="2946489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21</a:t>
            </a:fld>
            <a:endParaRPr lang="en-US"/>
          </a:p>
        </p:txBody>
      </p:sp>
    </p:spTree>
    <p:extLst>
      <p:ext uri="{BB962C8B-B14F-4D97-AF65-F5344CB8AC3E}">
        <p14:creationId xmlns:p14="http://schemas.microsoft.com/office/powerpoint/2010/main" val="3715054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22</a:t>
            </a:fld>
            <a:endParaRPr lang="en-US"/>
          </a:p>
        </p:txBody>
      </p:sp>
    </p:spTree>
    <p:extLst>
      <p:ext uri="{BB962C8B-B14F-4D97-AF65-F5344CB8AC3E}">
        <p14:creationId xmlns:p14="http://schemas.microsoft.com/office/powerpoint/2010/main" val="3360818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23</a:t>
            </a:fld>
            <a:endParaRPr lang="en-US" altLang="zh-CN">
              <a:solidFill>
                <a:prstClr val="black"/>
              </a:solidFill>
            </a:endParaRPr>
          </a:p>
        </p:txBody>
      </p:sp>
    </p:spTree>
    <p:extLst>
      <p:ext uri="{BB962C8B-B14F-4D97-AF65-F5344CB8AC3E}">
        <p14:creationId xmlns:p14="http://schemas.microsoft.com/office/powerpoint/2010/main" val="3019445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25</a:t>
            </a:fld>
            <a:endParaRPr lang="zh-CN" altLang="en-US"/>
          </a:p>
        </p:txBody>
      </p:sp>
    </p:spTree>
    <p:extLst>
      <p:ext uri="{BB962C8B-B14F-4D97-AF65-F5344CB8AC3E}">
        <p14:creationId xmlns:p14="http://schemas.microsoft.com/office/powerpoint/2010/main" val="3267106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D3F996-14CB-48CE-976F-19B59A4AE6A5}" type="slidenum">
              <a:rPr lang="zh-CN" altLang="en-US" smtClean="0"/>
              <a:t>26</a:t>
            </a:fld>
            <a:endParaRPr lang="zh-CN" altLang="en-US"/>
          </a:p>
        </p:txBody>
      </p:sp>
    </p:spTree>
    <p:extLst>
      <p:ext uri="{BB962C8B-B14F-4D97-AF65-F5344CB8AC3E}">
        <p14:creationId xmlns:p14="http://schemas.microsoft.com/office/powerpoint/2010/main" val="672988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6BB1A56-7DC9-4CE7-814A-EF2CF3522F40}" type="slidenum">
              <a:rPr lang="zh-CN" altLang="en-US" smtClean="0"/>
              <a:t>27</a:t>
            </a:fld>
            <a:endParaRPr lang="zh-CN" altLang="en-US"/>
          </a:p>
        </p:txBody>
      </p:sp>
    </p:spTree>
    <p:extLst>
      <p:ext uri="{BB962C8B-B14F-4D97-AF65-F5344CB8AC3E}">
        <p14:creationId xmlns:p14="http://schemas.microsoft.com/office/powerpoint/2010/main" val="4142494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28600" y="254290"/>
            <a:ext cx="10515600" cy="493857"/>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845127"/>
            <a:ext cx="12192000" cy="5876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440602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50959666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19644470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4650997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93658540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403262200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519192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6494507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285207520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47752499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98077933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21164388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392929921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101528962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279206903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2017-09-14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val="26903461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l="-40000" r="-4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2017-09-14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1.mp3"/><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slideLayout" Target="../slideLayouts/slideLayout7.xml"/><Relationship Id="rId4"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80464" y="1302328"/>
            <a:ext cx="7431072" cy="2452256"/>
          </a:xfrm>
          <a:prstGeom prst="rect">
            <a:avLst/>
          </a:prstGeom>
        </p:spPr>
      </p:pic>
      <p:sp>
        <p:nvSpPr>
          <p:cNvPr id="4" name="PA_文本框 38"/>
          <p:cNvSpPr txBox="1">
            <a:spLocks noChangeArrowheads="1"/>
          </p:cNvSpPr>
          <p:nvPr>
            <p:custDataLst>
              <p:tags r:id="rId1"/>
            </p:custDataLst>
          </p:nvPr>
        </p:nvSpPr>
        <p:spPr bwMode="auto">
          <a:xfrm>
            <a:off x="1586564" y="3554775"/>
            <a:ext cx="9037162" cy="1015663"/>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6000" spc="300" dirty="0" smtClean="0">
                <a:solidFill>
                  <a:srgbClr val="B82EBD"/>
                </a:solidFill>
                <a:latin typeface="方正粗谭黑简体" panose="02000000000000000000" pitchFamily="2" charset="-122"/>
                <a:ea typeface="方正粗谭黑简体" panose="02000000000000000000" pitchFamily="2" charset="-122"/>
              </a:rPr>
              <a:t>中秋节团圆模板</a:t>
            </a:r>
            <a:endParaRPr lang="en-US" altLang="zh-CN" sz="6000" spc="300" dirty="0">
              <a:solidFill>
                <a:srgbClr val="B82EBD"/>
              </a:solidFill>
              <a:latin typeface="方正粗谭黑简体" panose="02000000000000000000" pitchFamily="2" charset="-122"/>
              <a:ea typeface="方正粗谭黑简体" panose="02000000000000000000" pitchFamily="2" charset="-122"/>
            </a:endParaRPr>
          </a:p>
        </p:txBody>
      </p:sp>
      <p:sp>
        <p:nvSpPr>
          <p:cNvPr id="5" name="PA_文本框 36"/>
          <p:cNvSpPr txBox="1"/>
          <p:nvPr>
            <p:custDataLst>
              <p:tags r:id="rId2"/>
            </p:custDataLst>
          </p:nvPr>
        </p:nvSpPr>
        <p:spPr>
          <a:xfrm>
            <a:off x="4102277" y="4390798"/>
            <a:ext cx="4005737" cy="577053"/>
          </a:xfrm>
          <a:prstGeom prst="rect">
            <a:avLst/>
          </a:prstGeom>
          <a:noFill/>
        </p:spPr>
        <p:txBody>
          <a:bodyPr wrap="square" lIns="91412" tIns="45706" rIns="91412"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pic>
        <p:nvPicPr>
          <p:cNvPr id="2" name="V.A. - 鸟之诗">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791200" y="-1752600"/>
            <a:ext cx="609600" cy="609600"/>
          </a:xfrm>
          <a:prstGeom prst="rect">
            <a:avLst/>
          </a:prstGeom>
        </p:spPr>
      </p:pic>
    </p:spTree>
    <p:extLst>
      <p:ext uri="{BB962C8B-B14F-4D97-AF65-F5344CB8AC3E}">
        <p14:creationId xmlns:p14="http://schemas.microsoft.com/office/powerpoint/2010/main" val="174937337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3"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100" fill="hold"/>
                                        <p:tgtEl>
                                          <p:spTgt spid="3"/>
                                        </p:tgtEl>
                                        <p:attrNameLst>
                                          <p:attrName>ppt_w</p:attrName>
                                        </p:attrNameLst>
                                      </p:cBhvr>
                                      <p:tavLst>
                                        <p:tav tm="0">
                                          <p:val>
                                            <p:fltVal val="0"/>
                                          </p:val>
                                        </p:tav>
                                        <p:tav tm="100000">
                                          <p:val>
                                            <p:strVal val="#ppt_w"/>
                                          </p:val>
                                        </p:tav>
                                      </p:tavLst>
                                    </p:anim>
                                    <p:anim calcmode="lin" valueType="num">
                                      <p:cBhvr>
                                        <p:cTn id="10" dur="1100" fill="hold"/>
                                        <p:tgtEl>
                                          <p:spTgt spid="3"/>
                                        </p:tgtEl>
                                        <p:attrNameLst>
                                          <p:attrName>ppt_h</p:attrName>
                                        </p:attrNameLst>
                                      </p:cBhvr>
                                      <p:tavLst>
                                        <p:tav tm="0">
                                          <p:val>
                                            <p:fltVal val="0"/>
                                          </p:val>
                                        </p:tav>
                                        <p:tav tm="100000">
                                          <p:val>
                                            <p:strVal val="#ppt_h"/>
                                          </p:val>
                                        </p:tav>
                                      </p:tavLst>
                                    </p:anim>
                                    <p:animEffect transition="in" filter="fade">
                                      <p:cBhvr>
                                        <p:cTn id="11" dur="1100"/>
                                        <p:tgtEl>
                                          <p:spTgt spid="3"/>
                                        </p:tgtEl>
                                      </p:cBhvr>
                                    </p:animEffect>
                                  </p:childTnLst>
                                </p:cTn>
                              </p:par>
                            </p:childTnLst>
                          </p:cTn>
                        </p:par>
                        <p:par>
                          <p:cTn id="12" fill="hold">
                            <p:stCondLst>
                              <p:cond delay="11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750" fill="hold"/>
                                        <p:tgtEl>
                                          <p:spTgt spid="4"/>
                                        </p:tgtEl>
                                        <p:attrNameLst>
                                          <p:attrName>ppt_w</p:attrName>
                                        </p:attrNameLst>
                                      </p:cBhvr>
                                      <p:tavLst>
                                        <p:tav tm="0">
                                          <p:val>
                                            <p:fltVal val="0"/>
                                          </p:val>
                                        </p:tav>
                                        <p:tav tm="100000">
                                          <p:val>
                                            <p:strVal val="#ppt_w"/>
                                          </p:val>
                                        </p:tav>
                                      </p:tavLst>
                                    </p:anim>
                                    <p:anim calcmode="lin" valueType="num">
                                      <p:cBhvr>
                                        <p:cTn id="16" dur="750" fill="hold"/>
                                        <p:tgtEl>
                                          <p:spTgt spid="4"/>
                                        </p:tgtEl>
                                        <p:attrNameLst>
                                          <p:attrName>ppt_h</p:attrName>
                                        </p:attrNameLst>
                                      </p:cBhvr>
                                      <p:tavLst>
                                        <p:tav tm="0">
                                          <p:val>
                                            <p:fltVal val="0"/>
                                          </p:val>
                                        </p:tav>
                                        <p:tav tm="100000">
                                          <p:val>
                                            <p:strVal val="#ppt_h"/>
                                          </p:val>
                                        </p:tav>
                                      </p:tavLst>
                                    </p:anim>
                                    <p:animEffect transition="in" filter="fade">
                                      <p:cBhvr>
                                        <p:cTn id="17" dur="750"/>
                                        <p:tgtEl>
                                          <p:spTgt spid="4"/>
                                        </p:tgtEl>
                                      </p:cBhvr>
                                    </p:animEffect>
                                  </p:childTnLst>
                                </p:cTn>
                              </p:par>
                            </p:childTnLst>
                          </p:cTn>
                        </p:par>
                        <p:par>
                          <p:cTn id="18" fill="hold">
                            <p:stCondLst>
                              <p:cond delay="23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2"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420" y="4071509"/>
            <a:ext cx="4637526" cy="2677184"/>
          </a:xfrm>
          <a:prstGeom prst="rect">
            <a:avLst/>
          </a:prstGeom>
        </p:spPr>
      </p:pic>
      <p:sp>
        <p:nvSpPr>
          <p:cNvPr id="6" name="1"/>
          <p:cNvSpPr txBox="1"/>
          <p:nvPr/>
        </p:nvSpPr>
        <p:spPr>
          <a:xfrm>
            <a:off x="5055624" y="693890"/>
            <a:ext cx="1955867" cy="769441"/>
          </a:xfrm>
          <a:prstGeom prst="rect">
            <a:avLst/>
          </a:prstGeom>
          <a:noFill/>
        </p:spPr>
        <p:txBody>
          <a:bodyPr wrap="square" rtlCol="0">
            <a:spAutoFit/>
          </a:bodyPr>
          <a:lstStyle/>
          <a:p>
            <a:pPr algn="ctr"/>
            <a:r>
              <a:rPr lang="zh-CN" altLang="en-US" sz="4400" b="1" dirty="0">
                <a:solidFill>
                  <a:schemeClr val="accent1"/>
                </a:solidFill>
              </a:rPr>
              <a:t>目录</a:t>
            </a:r>
          </a:p>
        </p:txBody>
      </p:sp>
      <p:sp>
        <p:nvSpPr>
          <p:cNvPr id="7" name="2"/>
          <p:cNvSpPr txBox="1"/>
          <p:nvPr/>
        </p:nvSpPr>
        <p:spPr>
          <a:xfrm>
            <a:off x="5183377" y="1385460"/>
            <a:ext cx="1700360" cy="338554"/>
          </a:xfrm>
          <a:prstGeom prst="rect">
            <a:avLst/>
          </a:prstGeom>
          <a:noFill/>
        </p:spPr>
        <p:txBody>
          <a:bodyPr wrap="square" rtlCol="0">
            <a:spAutoFit/>
          </a:bodyPr>
          <a:lstStyle/>
          <a:p>
            <a:pPr algn="ctr"/>
            <a:r>
              <a:rPr lang="en-US" altLang="zh-CN" sz="1600" dirty="0"/>
              <a:t>CONTENTS</a:t>
            </a:r>
            <a:endParaRPr lang="zh-CN" altLang="en-US" sz="1600" dirty="0"/>
          </a:p>
        </p:txBody>
      </p:sp>
      <p:cxnSp>
        <p:nvCxnSpPr>
          <p:cNvPr id="8" name="3"/>
          <p:cNvCxnSpPr/>
          <p:nvPr/>
        </p:nvCxnSpPr>
        <p:spPr>
          <a:xfrm>
            <a:off x="4425893" y="2571281"/>
            <a:ext cx="378985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4"/>
          <p:cNvCxnSpPr/>
          <p:nvPr/>
        </p:nvCxnSpPr>
        <p:spPr>
          <a:xfrm>
            <a:off x="4425893" y="3494792"/>
            <a:ext cx="378985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5"/>
          <p:cNvCxnSpPr/>
          <p:nvPr/>
        </p:nvCxnSpPr>
        <p:spPr>
          <a:xfrm>
            <a:off x="4425893" y="4418303"/>
            <a:ext cx="378985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6"/>
          <p:cNvCxnSpPr/>
          <p:nvPr/>
        </p:nvCxnSpPr>
        <p:spPr>
          <a:xfrm>
            <a:off x="4425893" y="5341815"/>
            <a:ext cx="378985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7"/>
          <p:cNvSpPr txBox="1"/>
          <p:nvPr/>
        </p:nvSpPr>
        <p:spPr>
          <a:xfrm>
            <a:off x="4286212" y="1988609"/>
            <a:ext cx="727847" cy="523220"/>
          </a:xfrm>
          <a:prstGeom prst="rect">
            <a:avLst/>
          </a:prstGeom>
          <a:noFill/>
        </p:spPr>
        <p:txBody>
          <a:bodyPr wrap="square" rtlCol="0">
            <a:spAutoFit/>
          </a:bodyPr>
          <a:lstStyle/>
          <a:p>
            <a:r>
              <a:rPr lang="en-US" altLang="zh-CN" sz="2800" b="1" i="1" dirty="0">
                <a:solidFill>
                  <a:schemeClr val="accent1"/>
                </a:solidFill>
                <a:latin typeface="微软雅黑" panose="020B0503020204020204" pitchFamily="34" charset="-122"/>
                <a:ea typeface="微软雅黑" panose="020B0503020204020204" pitchFamily="34" charset="-122"/>
              </a:rPr>
              <a:t>01</a:t>
            </a:r>
            <a:endParaRPr lang="zh-CN" altLang="en-US" sz="2800" b="1" i="1" dirty="0">
              <a:solidFill>
                <a:schemeClr val="accent1"/>
              </a:solidFill>
              <a:latin typeface="微软雅黑" panose="020B0503020204020204" pitchFamily="34" charset="-122"/>
              <a:ea typeface="微软雅黑" panose="020B0503020204020204" pitchFamily="34" charset="-122"/>
            </a:endParaRPr>
          </a:p>
        </p:txBody>
      </p:sp>
      <p:sp>
        <p:nvSpPr>
          <p:cNvPr id="13" name="8"/>
          <p:cNvSpPr txBox="1"/>
          <p:nvPr/>
        </p:nvSpPr>
        <p:spPr>
          <a:xfrm>
            <a:off x="4286211" y="2895012"/>
            <a:ext cx="727848" cy="523220"/>
          </a:xfrm>
          <a:prstGeom prst="rect">
            <a:avLst/>
          </a:prstGeom>
          <a:noFill/>
        </p:spPr>
        <p:txBody>
          <a:bodyPr wrap="square" rtlCol="0">
            <a:spAutoFit/>
          </a:bodyPr>
          <a:lstStyle/>
          <a:p>
            <a:r>
              <a:rPr lang="en-US" altLang="zh-CN" sz="2800" b="1" i="1" dirty="0">
                <a:solidFill>
                  <a:schemeClr val="accent2"/>
                </a:solidFill>
                <a:latin typeface="微软雅黑" panose="020B0503020204020204" pitchFamily="34" charset="-122"/>
                <a:ea typeface="微软雅黑" panose="020B0503020204020204" pitchFamily="34" charset="-122"/>
              </a:rPr>
              <a:t>02</a:t>
            </a:r>
            <a:endParaRPr lang="zh-CN" altLang="en-US" sz="2800" b="1" i="1" dirty="0">
              <a:solidFill>
                <a:schemeClr val="accent2"/>
              </a:solidFill>
              <a:latin typeface="微软雅黑" panose="020B0503020204020204" pitchFamily="34" charset="-122"/>
              <a:ea typeface="微软雅黑" panose="020B0503020204020204" pitchFamily="34" charset="-122"/>
            </a:endParaRPr>
          </a:p>
        </p:txBody>
      </p:sp>
      <p:sp>
        <p:nvSpPr>
          <p:cNvPr id="14" name="9"/>
          <p:cNvSpPr txBox="1"/>
          <p:nvPr/>
        </p:nvSpPr>
        <p:spPr>
          <a:xfrm>
            <a:off x="4286210" y="3818522"/>
            <a:ext cx="727849" cy="523220"/>
          </a:xfrm>
          <a:prstGeom prst="rect">
            <a:avLst/>
          </a:prstGeom>
          <a:noFill/>
        </p:spPr>
        <p:txBody>
          <a:bodyPr wrap="square" rtlCol="0">
            <a:spAutoFit/>
          </a:bodyPr>
          <a:lstStyle/>
          <a:p>
            <a:r>
              <a:rPr lang="en-US" altLang="zh-CN" sz="2800" b="1" i="1" dirty="0">
                <a:solidFill>
                  <a:schemeClr val="accent1"/>
                </a:solidFill>
                <a:latin typeface="微软雅黑" panose="020B0503020204020204" pitchFamily="34" charset="-122"/>
                <a:ea typeface="微软雅黑" panose="020B0503020204020204" pitchFamily="34" charset="-122"/>
              </a:rPr>
              <a:t>03</a:t>
            </a:r>
            <a:endParaRPr lang="zh-CN" altLang="en-US" sz="2800" b="1" i="1" dirty="0">
              <a:solidFill>
                <a:schemeClr val="accent1"/>
              </a:solidFill>
              <a:latin typeface="微软雅黑" panose="020B0503020204020204" pitchFamily="34" charset="-122"/>
              <a:ea typeface="微软雅黑" panose="020B0503020204020204" pitchFamily="34" charset="-122"/>
            </a:endParaRPr>
          </a:p>
        </p:txBody>
      </p:sp>
      <p:sp>
        <p:nvSpPr>
          <p:cNvPr id="15" name="10"/>
          <p:cNvSpPr txBox="1"/>
          <p:nvPr/>
        </p:nvSpPr>
        <p:spPr>
          <a:xfrm>
            <a:off x="4286210" y="4742032"/>
            <a:ext cx="727849" cy="523220"/>
          </a:xfrm>
          <a:prstGeom prst="rect">
            <a:avLst/>
          </a:prstGeom>
          <a:noFill/>
        </p:spPr>
        <p:txBody>
          <a:bodyPr wrap="square" rtlCol="0">
            <a:spAutoFit/>
          </a:bodyPr>
          <a:lstStyle/>
          <a:p>
            <a:r>
              <a:rPr lang="en-US" altLang="zh-CN" sz="2800" b="1" i="1" dirty="0">
                <a:solidFill>
                  <a:schemeClr val="accent2"/>
                </a:solidFill>
                <a:latin typeface="微软雅黑" panose="020B0503020204020204" pitchFamily="34" charset="-122"/>
                <a:ea typeface="微软雅黑" panose="020B0503020204020204" pitchFamily="34" charset="-122"/>
              </a:rPr>
              <a:t>04</a:t>
            </a:r>
            <a:endParaRPr lang="zh-CN" altLang="en-US" sz="2800" b="1" i="1" dirty="0">
              <a:solidFill>
                <a:schemeClr val="accent2"/>
              </a:solidFill>
              <a:latin typeface="微软雅黑" panose="020B0503020204020204" pitchFamily="34" charset="-122"/>
              <a:ea typeface="微软雅黑" panose="020B0503020204020204" pitchFamily="34" charset="-122"/>
            </a:endParaRPr>
          </a:p>
        </p:txBody>
      </p:sp>
      <p:sp>
        <p:nvSpPr>
          <p:cNvPr id="16" name="11"/>
          <p:cNvSpPr txBox="1"/>
          <p:nvPr/>
        </p:nvSpPr>
        <p:spPr>
          <a:xfrm>
            <a:off x="5223276" y="2011075"/>
            <a:ext cx="3324657" cy="461665"/>
          </a:xfrm>
          <a:prstGeom prst="rect">
            <a:avLst/>
          </a:prstGeom>
          <a:noFill/>
        </p:spPr>
        <p:txBody>
          <a:bodyPr wrap="square" rtlCol="0">
            <a:spAutoFit/>
          </a:bodyPr>
          <a:lstStyle/>
          <a:p>
            <a:r>
              <a:rPr lang="zh-CN" altLang="en-US" sz="2400" dirty="0">
                <a:solidFill>
                  <a:prstClr val="black"/>
                </a:solidFill>
                <a:latin typeface="微软雅黑" panose="020B0503020204020204" pitchFamily="34" charset="-122"/>
                <a:ea typeface="微软雅黑" panose="020B0503020204020204" pitchFamily="34" charset="-122"/>
              </a:rPr>
              <a:t>点击添加你的标题</a:t>
            </a:r>
          </a:p>
        </p:txBody>
      </p:sp>
      <p:sp>
        <p:nvSpPr>
          <p:cNvPr id="17" name="12"/>
          <p:cNvSpPr txBox="1"/>
          <p:nvPr/>
        </p:nvSpPr>
        <p:spPr>
          <a:xfrm>
            <a:off x="5223276" y="2934585"/>
            <a:ext cx="3324657" cy="461665"/>
          </a:xfrm>
          <a:prstGeom prst="rect">
            <a:avLst/>
          </a:prstGeom>
          <a:noFill/>
        </p:spPr>
        <p:txBody>
          <a:bodyPr wrap="square" rtlCol="0">
            <a:spAutoFit/>
          </a:bodyPr>
          <a:lstStyle/>
          <a:p>
            <a:r>
              <a:rPr lang="zh-CN" altLang="en-US" sz="2400" dirty="0">
                <a:solidFill>
                  <a:prstClr val="black"/>
                </a:solidFill>
                <a:latin typeface="微软雅黑" panose="020B0503020204020204" pitchFamily="34" charset="-122"/>
                <a:ea typeface="微软雅黑" panose="020B0503020204020204" pitchFamily="34" charset="-122"/>
              </a:rPr>
              <a:t>点击添加你的标题</a:t>
            </a:r>
          </a:p>
        </p:txBody>
      </p:sp>
      <p:sp>
        <p:nvSpPr>
          <p:cNvPr id="18" name="13"/>
          <p:cNvSpPr txBox="1"/>
          <p:nvPr/>
        </p:nvSpPr>
        <p:spPr>
          <a:xfrm>
            <a:off x="5223276" y="3858095"/>
            <a:ext cx="3324657" cy="461665"/>
          </a:xfrm>
          <a:prstGeom prst="rect">
            <a:avLst/>
          </a:prstGeom>
          <a:noFill/>
        </p:spPr>
        <p:txBody>
          <a:bodyPr wrap="square" rtlCol="0">
            <a:spAutoFit/>
          </a:bodyPr>
          <a:lstStyle/>
          <a:p>
            <a:r>
              <a:rPr lang="zh-CN" altLang="en-US" sz="2400" dirty="0">
                <a:solidFill>
                  <a:prstClr val="black"/>
                </a:solidFill>
                <a:latin typeface="微软雅黑" panose="020B0503020204020204" pitchFamily="34" charset="-122"/>
                <a:ea typeface="微软雅黑" panose="020B0503020204020204" pitchFamily="34" charset="-122"/>
              </a:rPr>
              <a:t>点击添加你的标题</a:t>
            </a:r>
          </a:p>
        </p:txBody>
      </p:sp>
      <p:sp>
        <p:nvSpPr>
          <p:cNvPr id="19" name="14"/>
          <p:cNvSpPr txBox="1"/>
          <p:nvPr/>
        </p:nvSpPr>
        <p:spPr>
          <a:xfrm>
            <a:off x="5223276" y="4785190"/>
            <a:ext cx="3324657" cy="461665"/>
          </a:xfrm>
          <a:prstGeom prst="rect">
            <a:avLst/>
          </a:prstGeom>
          <a:noFill/>
        </p:spPr>
        <p:txBody>
          <a:bodyPr wrap="square" rtlCol="0">
            <a:spAutoFit/>
          </a:bodyPr>
          <a:lstStyle/>
          <a:p>
            <a:r>
              <a:rPr lang="zh-CN" altLang="en-US" sz="2400" dirty="0">
                <a:solidFill>
                  <a:prstClr val="black"/>
                </a:solidFill>
                <a:latin typeface="微软雅黑" panose="020B0503020204020204" pitchFamily="34" charset="-122"/>
                <a:ea typeface="微软雅黑" panose="020B0503020204020204" pitchFamily="34" charset="-122"/>
              </a:rPr>
              <a:t>点击添加你的标题</a:t>
            </a:r>
          </a:p>
        </p:txBody>
      </p:sp>
    </p:spTree>
    <p:extLst>
      <p:ext uri="{BB962C8B-B14F-4D97-AF65-F5344CB8AC3E}">
        <p14:creationId xmlns:p14="http://schemas.microsoft.com/office/powerpoint/2010/main" val="24742299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2" presetClass="entr" presetSubtype="8"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par>
                          <p:cTn id="51" fill="hold">
                            <p:stCondLst>
                              <p:cond delay="25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300"/>
                                  </p:stCondLst>
                                  <p:iterate type="lt">
                                    <p:tmPct val="10000"/>
                                  </p:iterate>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par>
                                <p:cTn id="62" presetID="53" presetClass="entr" presetSubtype="16" fill="hold" grpId="0" nodeType="withEffect">
                                  <p:stCondLst>
                                    <p:cond delay="600"/>
                                  </p:stCondLst>
                                  <p:iterate type="lt">
                                    <p:tmPct val="10000"/>
                                  </p:iterate>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par>
                                <p:cTn id="67" presetID="53" presetClass="entr" presetSubtype="16" fill="hold" grpId="0" nodeType="withEffect">
                                  <p:stCondLst>
                                    <p:cond delay="900"/>
                                  </p:stCondLst>
                                  <p:iterate type="lt">
                                    <p:tmPct val="10000"/>
                                  </p:iterate>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P spid="14" grpId="0"/>
      <p:bldP spid="15"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680" y="1225941"/>
            <a:ext cx="4378036" cy="4378036"/>
          </a:xfrm>
          <a:prstGeom prst="rect">
            <a:avLst/>
          </a:prstGeom>
        </p:spPr>
      </p:pic>
      <p:grpSp>
        <p:nvGrpSpPr>
          <p:cNvPr id="3" name="组合 2">
            <a:extLst>
              <a:ext uri="{FF2B5EF4-FFF2-40B4-BE49-F238E27FC236}">
                <a16:creationId xmlns:a16="http://schemas.microsoft.com/office/drawing/2014/main" xmlns="" id="{C90869B0-5F8F-446B-BD1E-F1A8FA1C527A}"/>
              </a:ext>
            </a:extLst>
          </p:cNvPr>
          <p:cNvGrpSpPr/>
          <p:nvPr/>
        </p:nvGrpSpPr>
        <p:grpSpPr>
          <a:xfrm>
            <a:off x="5076638" y="2795601"/>
            <a:ext cx="3186892" cy="858112"/>
            <a:chOff x="7317634" y="1220405"/>
            <a:chExt cx="3186892" cy="858112"/>
          </a:xfrm>
        </p:grpSpPr>
        <p:sp>
          <p:nvSpPr>
            <p:cNvPr id="4" name="文本框 3">
              <a:extLst>
                <a:ext uri="{FF2B5EF4-FFF2-40B4-BE49-F238E27FC236}">
                  <a16:creationId xmlns:a16="http://schemas.microsoft.com/office/drawing/2014/main" xmlns="" id="{F8A1D517-2E49-47D2-894C-282858423314}"/>
                </a:ext>
              </a:extLst>
            </p:cNvPr>
            <p:cNvSpPr txBox="1"/>
            <p:nvPr/>
          </p:nvSpPr>
          <p:spPr>
            <a:xfrm>
              <a:off x="7317634" y="1220405"/>
              <a:ext cx="3186892" cy="584775"/>
            </a:xfrm>
            <a:prstGeom prst="rect">
              <a:avLst/>
            </a:prstGeom>
            <a:noFill/>
          </p:spPr>
          <p:txBody>
            <a:bodyPr vert="horz" wrap="square" rtlCol="0">
              <a:spAutoFit/>
            </a:bodyPr>
            <a:lstStyle/>
            <a:p>
              <a:r>
                <a:rPr lang="zh-CN" altLang="en-US" sz="3200" spc="300" dirty="0">
                  <a:solidFill>
                    <a:schemeClr val="tx2"/>
                  </a:solidFill>
                  <a:latin typeface="微软雅黑" panose="020B0503020204020204" pitchFamily="34" charset="-122"/>
                  <a:ea typeface="微软雅黑" panose="020B0503020204020204" pitchFamily="34" charset="-122"/>
                </a:rPr>
                <a:t>此处输入标题</a:t>
              </a:r>
            </a:p>
          </p:txBody>
        </p:sp>
        <p:sp>
          <p:nvSpPr>
            <p:cNvPr id="5" name="文本框 4">
              <a:extLst>
                <a:ext uri="{FF2B5EF4-FFF2-40B4-BE49-F238E27FC236}">
                  <a16:creationId xmlns:a16="http://schemas.microsoft.com/office/drawing/2014/main" xmlns="" id="{5951BD2F-386B-480E-8007-A338A261AF4B}"/>
                </a:ext>
              </a:extLst>
            </p:cNvPr>
            <p:cNvSpPr txBox="1"/>
            <p:nvPr/>
          </p:nvSpPr>
          <p:spPr>
            <a:xfrm>
              <a:off x="7317635" y="1770740"/>
              <a:ext cx="2569315" cy="307777"/>
            </a:xfrm>
            <a:prstGeom prst="rect">
              <a:avLst/>
            </a:prstGeom>
            <a:noFill/>
          </p:spPr>
          <p:txBody>
            <a:bodyPr vert="horz" wrap="square" rtlCol="0">
              <a:spAutoFit/>
            </a:bodyPr>
            <a:lstStyle/>
            <a:p>
              <a:r>
                <a:rPr lang="en-US" altLang="zh-CN" sz="1400" spc="300" dirty="0">
                  <a:solidFill>
                    <a:schemeClr val="tx2"/>
                  </a:solidFill>
                  <a:latin typeface="微软雅黑" panose="020B0503020204020204" pitchFamily="34" charset="-122"/>
                  <a:ea typeface="微软雅黑" panose="020B0503020204020204" pitchFamily="34" charset="-122"/>
                </a:rPr>
                <a:t>Enter title here</a:t>
              </a:r>
              <a:endParaRPr lang="zh-CN" altLang="en-US" sz="800" spc="300" dirty="0">
                <a:solidFill>
                  <a:schemeClr val="tx2"/>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xmlns="" id="{2F1F8435-5085-49AC-BD48-D54365E786C0}"/>
              </a:ext>
            </a:extLst>
          </p:cNvPr>
          <p:cNvSpPr/>
          <p:nvPr/>
        </p:nvSpPr>
        <p:spPr>
          <a:xfrm>
            <a:off x="5089625" y="3622540"/>
            <a:ext cx="3818847" cy="830997"/>
          </a:xfrm>
          <a:prstGeom prst="rect">
            <a:avLst/>
          </a:prstGeom>
        </p:spPr>
        <p:txBody>
          <a:bodyPr wrap="square">
            <a:spAutoFit/>
          </a:bodyPr>
          <a:lstStyle/>
          <a:p>
            <a:pPr lvl="0" eaLnBrk="0" fontAlgn="base" hangingPunct="0">
              <a:spcBef>
                <a:spcPct val="0"/>
              </a:spcBef>
              <a:spcAft>
                <a:spcPct val="0"/>
              </a:spcAft>
            </a:pPr>
            <a:r>
              <a:rPr lang="zh-CN" altLang="zh-CN" sz="1200" dirty="0">
                <a:solidFill>
                  <a:schemeClr val="tx2"/>
                </a:solidFill>
                <a:latin typeface="Arial Unicode MS" panose="020B0604020202020204" pitchFamily="34" charset="-122"/>
                <a:ea typeface="PingFang SC"/>
              </a:rPr>
              <a:t>Who I heard the sound of the voice</a:t>
            </a:r>
            <a:br>
              <a:rPr lang="zh-CN" altLang="zh-CN" sz="1200" dirty="0">
                <a:solidFill>
                  <a:schemeClr val="tx2"/>
                </a:solidFill>
                <a:latin typeface="Arial Unicode MS" panose="020B0604020202020204" pitchFamily="34" charset="-122"/>
                <a:ea typeface="PingFang SC"/>
              </a:rPr>
            </a:br>
            <a:r>
              <a:rPr lang="zh-CN" altLang="zh-CN" sz="1200" dirty="0">
                <a:solidFill>
                  <a:schemeClr val="tx2"/>
                </a:solidFill>
                <a:latin typeface="Arial Unicode MS" panose="020B0604020202020204" pitchFamily="34" charset="-122"/>
                <a:ea typeface="PingFang SC"/>
              </a:rPr>
              <a:t>SOB like the dream in the riverWho I see far away Goodbye sorrow of look in the eyes</a:t>
            </a:r>
            <a:r>
              <a:rPr lang="en-US" altLang="zh-CN" sz="1200" dirty="0">
                <a:solidFill>
                  <a:schemeClr val="tx2"/>
                </a:solidFill>
                <a:latin typeface="Arial Unicode MS" panose="020B0604020202020204" pitchFamily="34" charset="-122"/>
                <a:ea typeface="PingFang SC"/>
              </a:rPr>
              <a:t> </a:t>
            </a:r>
            <a:r>
              <a:rPr lang="zh-CN" altLang="zh-CN" sz="1200" dirty="0">
                <a:solidFill>
                  <a:schemeClr val="tx2"/>
                </a:solidFill>
                <a:latin typeface="Arial Unicode MS" panose="020B0604020202020204" pitchFamily="34" charset="-122"/>
                <a:ea typeface="PingFang SC"/>
              </a:rPr>
              <a:t>Don't understand is why you want </a:t>
            </a:r>
            <a:r>
              <a:rPr lang="zh-CN" altLang="zh-CN" sz="1200" dirty="0" smtClean="0">
                <a:solidFill>
                  <a:schemeClr val="tx2"/>
                </a:solidFill>
                <a:latin typeface="Arial Unicode MS" panose="020B0604020202020204" pitchFamily="34" charset="-122"/>
                <a:ea typeface="PingFang SC"/>
              </a:rPr>
              <a:t>toLet</a:t>
            </a:r>
            <a:r>
              <a:rPr lang="zh-CN" altLang="zh-CN" sz="1200" dirty="0">
                <a:solidFill>
                  <a:schemeClr val="tx2"/>
                </a:solidFill>
                <a:latin typeface="Arial Unicode MS" panose="020B0604020202020204" pitchFamily="34" charset="-122"/>
                <a:ea typeface="PingFang SC"/>
              </a:rPr>
              <a:t>'s dust score you like</a:t>
            </a:r>
            <a:endParaRPr kumimoji="0" lang="zh-CN" altLang="zh-CN" b="0" i="0" u="none" strike="noStrike" cap="none" normalizeH="0" baseline="0" dirty="0">
              <a:ln>
                <a:noFill/>
              </a:ln>
              <a:solidFill>
                <a:schemeClr val="tx2"/>
              </a:solidFill>
              <a:effectLst/>
              <a:latin typeface="Arial" panose="020B0604020202020204" pitchFamily="34" charset="0"/>
            </a:endParaRPr>
          </a:p>
        </p:txBody>
      </p:sp>
      <p:grpSp>
        <p:nvGrpSpPr>
          <p:cNvPr id="7" name="组合 6">
            <a:extLst>
              <a:ext uri="{FF2B5EF4-FFF2-40B4-BE49-F238E27FC236}">
                <a16:creationId xmlns:a16="http://schemas.microsoft.com/office/drawing/2014/main" xmlns="" id="{342791AD-BA5E-44B8-988E-8190AFAC137E}"/>
              </a:ext>
            </a:extLst>
          </p:cNvPr>
          <p:cNvGrpSpPr/>
          <p:nvPr/>
        </p:nvGrpSpPr>
        <p:grpSpPr>
          <a:xfrm>
            <a:off x="5158274" y="1225941"/>
            <a:ext cx="1729999" cy="1569660"/>
            <a:chOff x="8391924" y="1580389"/>
            <a:chExt cx="1729999" cy="1569660"/>
          </a:xfrm>
        </p:grpSpPr>
        <p:sp>
          <p:nvSpPr>
            <p:cNvPr id="8" name="文本框 7">
              <a:extLst>
                <a:ext uri="{FF2B5EF4-FFF2-40B4-BE49-F238E27FC236}">
                  <a16:creationId xmlns:a16="http://schemas.microsoft.com/office/drawing/2014/main" xmlns="" id="{D4601D8B-1BB0-44F4-A191-986E9712024D}"/>
                </a:ext>
              </a:extLst>
            </p:cNvPr>
            <p:cNvSpPr txBox="1"/>
            <p:nvPr/>
          </p:nvSpPr>
          <p:spPr>
            <a:xfrm>
              <a:off x="8391924" y="1580389"/>
              <a:ext cx="1729999" cy="1569660"/>
            </a:xfrm>
            <a:prstGeom prst="rect">
              <a:avLst/>
            </a:prstGeom>
            <a:noFill/>
          </p:spPr>
          <p:txBody>
            <a:bodyPr vert="horz" wrap="square" rtlCol="0">
              <a:spAutoFit/>
            </a:bodyPr>
            <a:lstStyle/>
            <a:p>
              <a:pPr algn="ctr"/>
              <a:r>
                <a:rPr lang="en-US" altLang="zh-CN" sz="9600" spc="600" dirty="0">
                  <a:solidFill>
                    <a:schemeClr val="tx2"/>
                  </a:solidFill>
                  <a:latin typeface="Impact" panose="020B0806030902050204" pitchFamily="34" charset="0"/>
                  <a:ea typeface="微软雅黑" panose="020B0503020204020204" pitchFamily="34" charset="-122"/>
                </a:rPr>
                <a:t>01</a:t>
              </a:r>
              <a:endParaRPr lang="zh-CN" altLang="en-US" sz="1600" spc="600" dirty="0">
                <a:solidFill>
                  <a:schemeClr val="tx2"/>
                </a:solidFill>
                <a:latin typeface="Impact" panose="020B0806030902050204" pitchFamily="34" charset="0"/>
                <a:ea typeface="微软雅黑" panose="020B0503020204020204" pitchFamily="34" charset="-122"/>
              </a:endParaRPr>
            </a:p>
          </p:txBody>
        </p:sp>
        <p:sp>
          <p:nvSpPr>
            <p:cNvPr id="9" name="矩形 8">
              <a:extLst>
                <a:ext uri="{FF2B5EF4-FFF2-40B4-BE49-F238E27FC236}">
                  <a16:creationId xmlns:a16="http://schemas.microsoft.com/office/drawing/2014/main" xmlns="" id="{FBCE9615-2DB1-4F14-AB93-013363599911}"/>
                </a:ext>
              </a:extLst>
            </p:cNvPr>
            <p:cNvSpPr/>
            <p:nvPr/>
          </p:nvSpPr>
          <p:spPr>
            <a:xfrm>
              <a:off x="8391924" y="1580389"/>
              <a:ext cx="1729999" cy="15696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82EBD"/>
                </a:solidFill>
              </a:endParaRPr>
            </a:p>
          </p:txBody>
        </p:sp>
      </p:grpSp>
    </p:spTree>
    <p:extLst>
      <p:ext uri="{BB962C8B-B14F-4D97-AF65-F5344CB8AC3E}">
        <p14:creationId xmlns:p14="http://schemas.microsoft.com/office/powerpoint/2010/main" val="30584514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DC24CFF5-037F-4CB7-AA31-F2247F394FBD}"/>
              </a:ext>
            </a:extLst>
          </p:cNvPr>
          <p:cNvGrpSpPr/>
          <p:nvPr/>
        </p:nvGrpSpPr>
        <p:grpSpPr>
          <a:xfrm>
            <a:off x="449333" y="1556793"/>
            <a:ext cx="11310017" cy="4532261"/>
            <a:chOff x="359410" y="1942025"/>
            <a:chExt cx="11314108" cy="4533900"/>
          </a:xfrm>
        </p:grpSpPr>
        <p:sp>
          <p:nvSpPr>
            <p:cNvPr id="29" name="矩形 28">
              <a:extLst>
                <a:ext uri="{FF2B5EF4-FFF2-40B4-BE49-F238E27FC236}">
                  <a16:creationId xmlns:a16="http://schemas.microsoft.com/office/drawing/2014/main" xmlns="" id="{DC80BDAF-B436-4465-B903-48CE9F96F8DE}"/>
                </a:ext>
              </a:extLst>
            </p:cNvPr>
            <p:cNvSpPr/>
            <p:nvPr/>
          </p:nvSpPr>
          <p:spPr>
            <a:xfrm>
              <a:off x="6975929" y="1942025"/>
              <a:ext cx="4697587" cy="45339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30" name="矩形 29">
              <a:extLst>
                <a:ext uri="{FF2B5EF4-FFF2-40B4-BE49-F238E27FC236}">
                  <a16:creationId xmlns:a16="http://schemas.microsoft.com/office/drawing/2014/main" xmlns="" id="{5227BA5C-F936-42F3-83C1-7E4300E67683}"/>
                </a:ext>
              </a:extLst>
            </p:cNvPr>
            <p:cNvSpPr/>
            <p:nvPr/>
          </p:nvSpPr>
          <p:spPr>
            <a:xfrm flipH="1">
              <a:off x="6975931" y="2351631"/>
              <a:ext cx="4697587" cy="1441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99">
                <a:solidFill>
                  <a:schemeClr val="bg1"/>
                </a:solidFill>
                <a:cs typeface="+mn-ea"/>
                <a:sym typeface="+mn-lt"/>
              </a:endParaRPr>
            </a:p>
          </p:txBody>
        </p:sp>
        <p:sp>
          <p:nvSpPr>
            <p:cNvPr id="31" name="TextBox 10">
              <a:extLst>
                <a:ext uri="{FF2B5EF4-FFF2-40B4-BE49-F238E27FC236}">
                  <a16:creationId xmlns:a16="http://schemas.microsoft.com/office/drawing/2014/main" xmlns="" id="{54D48C60-F850-45F9-BA99-8298BF5B1230}"/>
                </a:ext>
              </a:extLst>
            </p:cNvPr>
            <p:cNvSpPr txBox="1"/>
            <p:nvPr/>
          </p:nvSpPr>
          <p:spPr>
            <a:xfrm flipH="1">
              <a:off x="8011502" y="2517849"/>
              <a:ext cx="3571977" cy="523220"/>
            </a:xfrm>
            <a:prstGeom prst="rect">
              <a:avLst/>
            </a:prstGeom>
            <a:noFill/>
          </p:spPr>
          <p:txBody>
            <a:bodyPr wrap="square" rtlCol="0">
              <a:spAutoFit/>
            </a:bodyPr>
            <a:lstStyle/>
            <a:p>
              <a:r>
                <a:rPr lang="en-US" altLang="zh-CN" sz="2799" b="1" dirty="0">
                  <a:solidFill>
                    <a:schemeClr val="bg1"/>
                  </a:solidFill>
                  <a:cs typeface="+mn-ea"/>
                  <a:sym typeface="+mn-lt"/>
                </a:rPr>
                <a:t>Super Project 01</a:t>
              </a:r>
              <a:endParaRPr lang="zh-CN" altLang="en-US" sz="2799" b="1" dirty="0">
                <a:solidFill>
                  <a:schemeClr val="bg1"/>
                </a:solidFill>
                <a:cs typeface="+mn-ea"/>
                <a:sym typeface="+mn-lt"/>
              </a:endParaRPr>
            </a:p>
          </p:txBody>
        </p:sp>
        <p:sp>
          <p:nvSpPr>
            <p:cNvPr id="32" name="TextBox 11">
              <a:extLst>
                <a:ext uri="{FF2B5EF4-FFF2-40B4-BE49-F238E27FC236}">
                  <a16:creationId xmlns:a16="http://schemas.microsoft.com/office/drawing/2014/main" xmlns="" id="{C62918BE-4382-47CE-A14D-9EAC06C3F461}"/>
                </a:ext>
              </a:extLst>
            </p:cNvPr>
            <p:cNvSpPr txBox="1"/>
            <p:nvPr/>
          </p:nvSpPr>
          <p:spPr>
            <a:xfrm flipH="1">
              <a:off x="8688350" y="2894466"/>
              <a:ext cx="2898448" cy="400110"/>
            </a:xfrm>
            <a:prstGeom prst="rect">
              <a:avLst/>
            </a:prstGeom>
            <a:noFill/>
          </p:spPr>
          <p:txBody>
            <a:bodyPr wrap="square" rtlCol="0">
              <a:spAutoFit/>
            </a:bodyPr>
            <a:lstStyle/>
            <a:p>
              <a:r>
                <a:rPr lang="en-US" altLang="zh-CN" sz="2000" i="1" dirty="0" err="1">
                  <a:solidFill>
                    <a:schemeClr val="bg1"/>
                  </a:solidFill>
                  <a:cs typeface="+mn-ea"/>
                  <a:sym typeface="+mn-lt"/>
                </a:rPr>
                <a:t>Supercoampany</a:t>
              </a:r>
              <a:endParaRPr lang="zh-CN" altLang="en-US" sz="2400" i="1" dirty="0">
                <a:solidFill>
                  <a:schemeClr val="bg1"/>
                </a:solidFill>
                <a:cs typeface="+mn-ea"/>
                <a:sym typeface="+mn-lt"/>
              </a:endParaRPr>
            </a:p>
          </p:txBody>
        </p:sp>
        <p:cxnSp>
          <p:nvCxnSpPr>
            <p:cNvPr id="41" name="直接连接符 40">
              <a:extLst>
                <a:ext uri="{FF2B5EF4-FFF2-40B4-BE49-F238E27FC236}">
                  <a16:creationId xmlns:a16="http://schemas.microsoft.com/office/drawing/2014/main" xmlns="" id="{454FCAF0-D033-40EC-AF61-F89585E0DC48}"/>
                </a:ext>
              </a:extLst>
            </p:cNvPr>
            <p:cNvCxnSpPr>
              <a:cxnSpLocks/>
            </p:cNvCxnSpPr>
            <p:nvPr/>
          </p:nvCxnSpPr>
          <p:spPr>
            <a:xfrm flipH="1">
              <a:off x="7291482" y="3352737"/>
              <a:ext cx="419158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Box 13">
              <a:extLst>
                <a:ext uri="{FF2B5EF4-FFF2-40B4-BE49-F238E27FC236}">
                  <a16:creationId xmlns:a16="http://schemas.microsoft.com/office/drawing/2014/main" xmlns="" id="{49C26CD2-EA67-4BE4-83CF-FD293033030F}"/>
                </a:ext>
              </a:extLst>
            </p:cNvPr>
            <p:cNvSpPr txBox="1"/>
            <p:nvPr/>
          </p:nvSpPr>
          <p:spPr>
            <a:xfrm flipH="1">
              <a:off x="7710632" y="3368452"/>
              <a:ext cx="3868690" cy="307777"/>
            </a:xfrm>
            <a:prstGeom prst="rect">
              <a:avLst/>
            </a:prstGeom>
            <a:noFill/>
          </p:spPr>
          <p:txBody>
            <a:bodyPr wrap="square" rtlCol="0">
              <a:spAutoFit/>
            </a:bodyPr>
            <a:lstStyle/>
            <a:p>
              <a:r>
                <a:rPr lang="en-US" altLang="zh-CN" sz="1400" spc="10" dirty="0" err="1">
                  <a:solidFill>
                    <a:schemeClr val="bg1"/>
                  </a:solidFill>
                  <a:cs typeface="+mn-ea"/>
                  <a:sym typeface="+mn-lt"/>
                </a:rPr>
                <a:t>Nulla</a:t>
              </a:r>
              <a:r>
                <a:rPr lang="en-US" altLang="zh-CN" sz="1400" spc="10" dirty="0">
                  <a:solidFill>
                    <a:schemeClr val="bg1"/>
                  </a:solidFill>
                  <a:cs typeface="+mn-ea"/>
                  <a:sym typeface="+mn-lt"/>
                </a:rPr>
                <a:t> vitae </a:t>
              </a:r>
              <a:r>
                <a:rPr lang="en-US" altLang="zh-CN" sz="1400" spc="10" dirty="0" err="1">
                  <a:solidFill>
                    <a:schemeClr val="bg1"/>
                  </a:solidFill>
                  <a:cs typeface="+mn-ea"/>
                  <a:sym typeface="+mn-lt"/>
                </a:rPr>
                <a:t>elit</a:t>
              </a:r>
              <a:r>
                <a:rPr lang="en-US" altLang="zh-CN" sz="1400" spc="10" dirty="0">
                  <a:solidFill>
                    <a:schemeClr val="bg1"/>
                  </a:solidFill>
                  <a:cs typeface="+mn-ea"/>
                  <a:sym typeface="+mn-lt"/>
                </a:rPr>
                <a:t> </a:t>
              </a:r>
              <a:r>
                <a:rPr lang="en-US" altLang="zh-CN" sz="1400" spc="10" dirty="0" err="1">
                  <a:solidFill>
                    <a:schemeClr val="bg1"/>
                  </a:solidFill>
                  <a:cs typeface="+mn-ea"/>
                  <a:sym typeface="+mn-lt"/>
                </a:rPr>
                <a:t>libero</a:t>
              </a:r>
              <a:r>
                <a:rPr lang="en-US" altLang="zh-CN" sz="1400" spc="10" dirty="0">
                  <a:solidFill>
                    <a:schemeClr val="bg1"/>
                  </a:solidFill>
                  <a:cs typeface="+mn-ea"/>
                  <a:sym typeface="+mn-lt"/>
                </a:rPr>
                <a:t>, a </a:t>
              </a:r>
              <a:r>
                <a:rPr lang="en-US" altLang="zh-CN" sz="1400" spc="10" dirty="0" err="1">
                  <a:solidFill>
                    <a:schemeClr val="bg1"/>
                  </a:solidFill>
                  <a:cs typeface="+mn-ea"/>
                  <a:sym typeface="+mn-lt"/>
                </a:rPr>
                <a:t>pharetra</a:t>
              </a:r>
              <a:r>
                <a:rPr lang="en-US" altLang="zh-CN" sz="1400" spc="10" dirty="0">
                  <a:solidFill>
                    <a:schemeClr val="bg1"/>
                  </a:solidFill>
                  <a:cs typeface="+mn-ea"/>
                  <a:sym typeface="+mn-lt"/>
                </a:rPr>
                <a:t> </a:t>
              </a:r>
              <a:r>
                <a:rPr lang="en-US" altLang="zh-CN" sz="1400" spc="10" dirty="0" err="1">
                  <a:solidFill>
                    <a:schemeClr val="bg1"/>
                  </a:solidFill>
                  <a:cs typeface="+mn-ea"/>
                  <a:sym typeface="+mn-lt"/>
                </a:rPr>
                <a:t>augue</a:t>
              </a:r>
              <a:r>
                <a:rPr lang="en-US" altLang="zh-CN" sz="1400" spc="10" dirty="0">
                  <a:solidFill>
                    <a:schemeClr val="bg1"/>
                  </a:solidFill>
                  <a:cs typeface="+mn-ea"/>
                  <a:sym typeface="+mn-lt"/>
                </a:rPr>
                <a:t>.</a:t>
              </a:r>
              <a:endParaRPr lang="zh-CN" altLang="en-US" sz="1400" spc="10" dirty="0">
                <a:solidFill>
                  <a:schemeClr val="bg1"/>
                </a:solidFill>
                <a:cs typeface="+mn-ea"/>
                <a:sym typeface="+mn-lt"/>
              </a:endParaRPr>
            </a:p>
          </p:txBody>
        </p:sp>
        <p:sp>
          <p:nvSpPr>
            <p:cNvPr id="43" name="矩形 42">
              <a:extLst>
                <a:ext uri="{FF2B5EF4-FFF2-40B4-BE49-F238E27FC236}">
                  <a16:creationId xmlns:a16="http://schemas.microsoft.com/office/drawing/2014/main" xmlns="" id="{767B5039-DFCB-4775-B373-0E08153255E9}"/>
                </a:ext>
              </a:extLst>
            </p:cNvPr>
            <p:cNvSpPr/>
            <p:nvPr/>
          </p:nvSpPr>
          <p:spPr>
            <a:xfrm>
              <a:off x="359410" y="1942025"/>
              <a:ext cx="3221831" cy="2975331"/>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a:extLst>
                <a:ext uri="{FF2B5EF4-FFF2-40B4-BE49-F238E27FC236}">
                  <a16:creationId xmlns:a16="http://schemas.microsoft.com/office/drawing/2014/main" xmlns="" id="{316CB2D1-33B6-44D3-AAA1-BCA9ECEFECF1}"/>
                </a:ext>
              </a:extLst>
            </p:cNvPr>
            <p:cNvSpPr/>
            <p:nvPr/>
          </p:nvSpPr>
          <p:spPr>
            <a:xfrm>
              <a:off x="359410" y="5055957"/>
              <a:ext cx="6526482" cy="14199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5" name="矩形 47">
              <a:extLst>
                <a:ext uri="{FF2B5EF4-FFF2-40B4-BE49-F238E27FC236}">
                  <a16:creationId xmlns:a16="http://schemas.microsoft.com/office/drawing/2014/main" xmlns="" id="{638BD79A-3A36-4208-B1E2-2370AAC46408}"/>
                </a:ext>
              </a:extLst>
            </p:cNvPr>
            <p:cNvSpPr>
              <a:spLocks noChangeArrowheads="1"/>
            </p:cNvSpPr>
            <p:nvPr/>
          </p:nvSpPr>
          <p:spPr bwMode="auto">
            <a:xfrm>
              <a:off x="662501" y="5197261"/>
              <a:ext cx="5920291"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5" rIns="68548" bIns="34275">
              <a:spAutoFit/>
            </a:bodyPr>
            <a:lstStyle/>
            <a:p>
              <a:pPr>
                <a:lnSpc>
                  <a:spcPct val="120000"/>
                </a:lnSpc>
                <a:spcBef>
                  <a:spcPct val="0"/>
                </a:spcBef>
              </a:pPr>
              <a:r>
                <a:rPr lang="zh-CN" altLang="en-US" sz="1400" dirty="0">
                  <a:solidFill>
                    <a:schemeClr val="bg1"/>
                  </a:solidFill>
                  <a:cs typeface="+mn-ea"/>
                  <a:sym typeface="+mn-lt"/>
                </a:rPr>
                <a:t>右键点击图片选择设置图片格式可直接替换图片，在此录入上述图表的综合描述说明。您可以点击文字框输入您的描述说明，或者通过复制粘贴。</a:t>
              </a:r>
              <a:endParaRPr lang="en-US" altLang="zh-CN" sz="1400" dirty="0">
                <a:solidFill>
                  <a:schemeClr val="bg1"/>
                </a:solidFill>
                <a:cs typeface="+mn-ea"/>
                <a:sym typeface="+mn-lt"/>
              </a:endParaRPr>
            </a:p>
          </p:txBody>
        </p:sp>
        <p:sp>
          <p:nvSpPr>
            <p:cNvPr id="46" name="矩形 45">
              <a:extLst>
                <a:ext uri="{FF2B5EF4-FFF2-40B4-BE49-F238E27FC236}">
                  <a16:creationId xmlns:a16="http://schemas.microsoft.com/office/drawing/2014/main" xmlns="" id="{854FFAE5-AAB6-4FC0-BE2D-63FF11A11BB7}"/>
                </a:ext>
              </a:extLst>
            </p:cNvPr>
            <p:cNvSpPr/>
            <p:nvPr/>
          </p:nvSpPr>
          <p:spPr>
            <a:xfrm>
              <a:off x="3664061" y="1942025"/>
              <a:ext cx="3221831" cy="2975331"/>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extLst>
      <p:ext uri="{BB962C8B-B14F-4D97-AF65-F5344CB8AC3E}">
        <p14:creationId xmlns:p14="http://schemas.microsoft.com/office/powerpoint/2010/main" val="41044526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latin typeface="+mn-lt"/>
              <a:ea typeface="+mn-ea"/>
              <a:cs typeface="+mn-ea"/>
              <a:sym typeface="+mn-lt"/>
            </a:endParaRPr>
          </a:p>
        </p:txBody>
      </p:sp>
      <p:sp>
        <p:nvSpPr>
          <p:cNvPr id="14" name="矩形 13"/>
          <p:cNvSpPr/>
          <p:nvPr/>
        </p:nvSpPr>
        <p:spPr>
          <a:xfrm>
            <a:off x="795" y="1859275"/>
            <a:ext cx="5837007" cy="400569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cs typeface="+mn-ea"/>
              <a:sym typeface="+mn-lt"/>
            </a:endParaRPr>
          </a:p>
        </p:txBody>
      </p:sp>
      <p:sp>
        <p:nvSpPr>
          <p:cNvPr id="16" name="文本框 15"/>
          <p:cNvSpPr txBox="1"/>
          <p:nvPr/>
        </p:nvSpPr>
        <p:spPr>
          <a:xfrm>
            <a:off x="6957903" y="1576158"/>
            <a:ext cx="3436173" cy="535531"/>
          </a:xfrm>
          <a:prstGeom prst="rect">
            <a:avLst/>
          </a:prstGeom>
          <a:noFill/>
          <a:ln w="9525">
            <a:noFill/>
            <a:miter/>
          </a:ln>
          <a:effectLst>
            <a:outerShdw sx="999" sy="999" algn="ctr" rotWithShape="0">
              <a:srgbClr val="000000"/>
            </a:outerShdw>
          </a:effectLst>
        </p:spPr>
        <p:txBody>
          <a:bodyPr wrap="square" rtlCol="0" anchor="t">
            <a:spAutoFit/>
          </a:bodyPr>
          <a:lstStyle/>
          <a:p>
            <a:pPr lvl="0" algn="ctr" fontAlgn="t">
              <a:lnSpc>
                <a:spcPct val="120000"/>
              </a:lnSpc>
            </a:pPr>
            <a:r>
              <a:rPr lang="zh-CN" altLang="en-US" sz="2400" b="1" dirty="0" smtClean="0">
                <a:solidFill>
                  <a:schemeClr val="tx1">
                    <a:lumMod val="75000"/>
                    <a:lumOff val="25000"/>
                  </a:schemeClr>
                </a:solidFill>
                <a:cs typeface="+mn-ea"/>
                <a:sym typeface="+mn-lt"/>
              </a:rPr>
              <a:t>添加标题内容</a:t>
            </a:r>
            <a:endParaRPr lang="en-US" altLang="zh-CN" sz="2400" b="1" dirty="0">
              <a:solidFill>
                <a:schemeClr val="tx1">
                  <a:lumMod val="75000"/>
                  <a:lumOff val="25000"/>
                </a:schemeClr>
              </a:solidFill>
              <a:cs typeface="+mn-ea"/>
              <a:sym typeface="+mn-lt"/>
            </a:endParaRPr>
          </a:p>
        </p:txBody>
      </p:sp>
      <p:sp>
        <p:nvSpPr>
          <p:cNvPr id="17" name="文本框 16"/>
          <p:cNvSpPr txBox="1"/>
          <p:nvPr/>
        </p:nvSpPr>
        <p:spPr>
          <a:xfrm>
            <a:off x="7346790" y="2033298"/>
            <a:ext cx="2658399" cy="461665"/>
          </a:xfrm>
          <a:prstGeom prst="rect">
            <a:avLst/>
          </a:prstGeom>
          <a:noFill/>
          <a:ln w="9525">
            <a:noFill/>
            <a:miter/>
          </a:ln>
          <a:effectLst>
            <a:outerShdw sx="999" sy="999" algn="ctr" rotWithShape="0">
              <a:srgbClr val="000000"/>
            </a:outerShdw>
          </a:effectLst>
        </p:spPr>
        <p:txBody>
          <a:bodyPr wrap="square" rtlCol="0" anchor="t">
            <a:spAutoFit/>
          </a:bodyPr>
          <a:lstStyle/>
          <a:p>
            <a:pPr lvl="0" algn="ctr" fontAlgn="t">
              <a:lnSpc>
                <a:spcPct val="120000"/>
              </a:lnSpc>
            </a:pPr>
            <a:r>
              <a:rPr lang="en-US" altLang="zh-CN" sz="2000" b="1" dirty="0">
                <a:solidFill>
                  <a:schemeClr val="tx1">
                    <a:lumMod val="75000"/>
                    <a:lumOff val="25000"/>
                  </a:schemeClr>
                </a:solidFill>
                <a:cs typeface="+mn-ea"/>
                <a:sym typeface="+mn-lt"/>
              </a:rPr>
              <a:t> 2013-至今</a:t>
            </a:r>
          </a:p>
        </p:txBody>
      </p:sp>
      <p:sp>
        <p:nvSpPr>
          <p:cNvPr id="18" name="文本框 17"/>
          <p:cNvSpPr txBox="1"/>
          <p:nvPr/>
        </p:nvSpPr>
        <p:spPr>
          <a:xfrm>
            <a:off x="6058540" y="2530014"/>
            <a:ext cx="5911081" cy="3372846"/>
          </a:xfrm>
          <a:prstGeom prst="rect">
            <a:avLst/>
          </a:prstGeom>
          <a:noFill/>
        </p:spPr>
        <p:txBody>
          <a:bodyPr>
            <a:spAutoFit/>
          </a:bodyPr>
          <a:lstStyle/>
          <a:p>
            <a:pPr>
              <a:lnSpc>
                <a:spcPct val="150000"/>
              </a:lnSpc>
            </a:pPr>
            <a:r>
              <a:rPr lang="zh-CN" altLang="en-US" sz="1600" dirty="0">
                <a:solidFill>
                  <a:schemeClr val="tx1">
                    <a:lumMod val="50000"/>
                    <a:lumOff val="50000"/>
                  </a:schemeClr>
                </a:solidFill>
                <a:latin typeface="+mn-ea"/>
                <a:cs typeface="+mn-ea"/>
                <a:sym typeface="微软雅黑" pitchFamily="34" charset="-122"/>
              </a:rPr>
              <a:t>此处添加详细文本描述，建议与标题相关并符合整体语言风格，语言描述尽量简洁</a:t>
            </a:r>
            <a:r>
              <a:rPr lang="zh-CN" altLang="en-US" sz="1600" dirty="0" smtClean="0">
                <a:solidFill>
                  <a:schemeClr val="tx1">
                    <a:lumMod val="50000"/>
                    <a:lumOff val="50000"/>
                  </a:schemeClr>
                </a:solidFill>
                <a:latin typeface="+mn-ea"/>
                <a:cs typeface="+mn-ea"/>
                <a:sym typeface="微软雅黑" pitchFamily="34" charset="-122"/>
              </a:rPr>
              <a:t>生动</a:t>
            </a:r>
            <a:r>
              <a:rPr lang="zh-CN" altLang="en-US" sz="1600" dirty="0">
                <a:solidFill>
                  <a:schemeClr val="tx1">
                    <a:lumMod val="50000"/>
                    <a:lumOff val="50000"/>
                  </a:schemeClr>
                </a:solidFill>
                <a:latin typeface="+mn-ea"/>
                <a:cs typeface="+mn-ea"/>
                <a:sym typeface="微软雅黑" pitchFamily="34" charset="-122"/>
              </a:rPr>
              <a:t>此处添加详细文本描述，建议与标题相关并符合整体语言风格，语言描述尽量简洁</a:t>
            </a:r>
            <a:r>
              <a:rPr lang="zh-CN" altLang="en-US" sz="1600" dirty="0" smtClean="0">
                <a:solidFill>
                  <a:schemeClr val="tx1">
                    <a:lumMod val="50000"/>
                    <a:lumOff val="50000"/>
                  </a:schemeClr>
                </a:solidFill>
                <a:latin typeface="+mn-ea"/>
                <a:cs typeface="+mn-ea"/>
                <a:sym typeface="微软雅黑" pitchFamily="34" charset="-122"/>
              </a:rPr>
              <a:t>生动，</a:t>
            </a:r>
            <a:r>
              <a:rPr lang="zh-CN" altLang="en-US" sz="1600" dirty="0">
                <a:solidFill>
                  <a:schemeClr val="tx1">
                    <a:lumMod val="50000"/>
                    <a:lumOff val="50000"/>
                  </a:schemeClr>
                </a:solidFill>
                <a:latin typeface="+mn-ea"/>
                <a:cs typeface="+mn-ea"/>
                <a:sym typeface="微软雅黑" pitchFamily="34" charset="-122"/>
              </a:rPr>
              <a:t>此处添加详细文本描述，建议与标题相关并符合整体语言风格，语言描述尽量简洁生动此处添加详细文本描述，建议与标题相关并符合整体语言风格，语言描述尽量简洁</a:t>
            </a:r>
            <a:r>
              <a:rPr lang="zh-CN" altLang="en-US" sz="1600" dirty="0" smtClean="0">
                <a:solidFill>
                  <a:schemeClr val="tx1">
                    <a:lumMod val="50000"/>
                    <a:lumOff val="50000"/>
                  </a:schemeClr>
                </a:solidFill>
                <a:latin typeface="+mn-ea"/>
                <a:cs typeface="+mn-ea"/>
                <a:sym typeface="微软雅黑" pitchFamily="34" charset="-122"/>
              </a:rPr>
              <a:t>生动，</a:t>
            </a:r>
            <a:r>
              <a:rPr lang="zh-CN" altLang="en-US" sz="1600" dirty="0">
                <a:solidFill>
                  <a:schemeClr val="tx1">
                    <a:lumMod val="50000"/>
                    <a:lumOff val="50000"/>
                  </a:schemeClr>
                </a:solidFill>
                <a:latin typeface="+mn-ea"/>
                <a:cs typeface="+mn-ea"/>
                <a:sym typeface="微软雅黑" pitchFamily="34" charset="-122"/>
              </a:rPr>
              <a:t>此处添加详细文本描述，建议与标题相关并符合整体语言风格，语言描述尽量简洁生动此处添加详细文本描述，建议与标题相关并符合整体语言风格，语言描述尽量简洁</a:t>
            </a:r>
            <a:r>
              <a:rPr lang="zh-CN" altLang="en-US" sz="1600" dirty="0" smtClean="0">
                <a:solidFill>
                  <a:schemeClr val="tx1">
                    <a:lumMod val="50000"/>
                    <a:lumOff val="50000"/>
                  </a:schemeClr>
                </a:solidFill>
                <a:latin typeface="+mn-ea"/>
                <a:cs typeface="+mn-ea"/>
                <a:sym typeface="微软雅黑" pitchFamily="34" charset="-122"/>
              </a:rPr>
              <a:t>生动</a:t>
            </a:r>
          </a:p>
        </p:txBody>
      </p:sp>
    </p:spTree>
    <p:extLst>
      <p:ext uri="{BB962C8B-B14F-4D97-AF65-F5344CB8AC3E}">
        <p14:creationId xmlns:p14="http://schemas.microsoft.com/office/powerpoint/2010/main" val="13846166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1250"/>
                                        <p:tgtEl>
                                          <p:spTgt spid="17"/>
                                        </p:tgtEl>
                                      </p:cBhvr>
                                    </p:animEffect>
                                  </p:childTnLst>
                                </p:cTn>
                              </p:par>
                            </p:childTnLst>
                          </p:cTn>
                        </p:par>
                        <p:par>
                          <p:cTn id="18" fill="hold">
                            <p:stCondLst>
                              <p:cond delay="2750"/>
                            </p:stCondLst>
                            <p:childTnLst>
                              <p:par>
                                <p:cTn id="19" presetID="2" presetClass="entr" presetSubtype="2" decel="10000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944583" y="2149610"/>
            <a:ext cx="3150509" cy="3150919"/>
          </a:xfrm>
          <a:prstGeom prst="ellipse">
            <a:avLst/>
          </a:prstGeom>
          <a:blipFill dpi="0" rotWithShape="1">
            <a:blip r:embed="rId3"/>
            <a:srcRect/>
            <a:stretch>
              <a:fillRect/>
            </a:stretch>
          </a:blipFill>
          <a:ln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2" name="椭圆 11"/>
          <p:cNvSpPr/>
          <p:nvPr/>
        </p:nvSpPr>
        <p:spPr>
          <a:xfrm>
            <a:off x="791868" y="1996875"/>
            <a:ext cx="3455934" cy="3456384"/>
          </a:xfrm>
          <a:prstGeom prst="ellipse">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cxnSp>
        <p:nvCxnSpPr>
          <p:cNvPr id="13" name="直接连接符 12"/>
          <p:cNvCxnSpPr>
            <a:stCxn id="12" idx="0"/>
            <a:endCxn id="18" idx="1"/>
          </p:cNvCxnSpPr>
          <p:nvPr/>
        </p:nvCxnSpPr>
        <p:spPr>
          <a:xfrm flipV="1">
            <a:off x="2519836" y="1981485"/>
            <a:ext cx="2799777" cy="1539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6"/>
            <a:endCxn id="20" idx="2"/>
          </p:cNvCxnSpPr>
          <p:nvPr/>
        </p:nvCxnSpPr>
        <p:spPr>
          <a:xfrm flipV="1">
            <a:off x="4247802" y="3718471"/>
            <a:ext cx="1055980" cy="65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4"/>
            <a:endCxn id="23" idx="2"/>
          </p:cNvCxnSpPr>
          <p:nvPr/>
        </p:nvCxnSpPr>
        <p:spPr>
          <a:xfrm>
            <a:off x="2519836" y="5453259"/>
            <a:ext cx="278394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5303781" y="1516822"/>
            <a:ext cx="959982" cy="960107"/>
            <a:chOff x="3995936" y="1495374"/>
            <a:chExt cx="720080" cy="720080"/>
          </a:xfrm>
        </p:grpSpPr>
        <p:sp>
          <p:nvSpPr>
            <p:cNvPr id="17" name="椭圆 16"/>
            <p:cNvSpPr/>
            <p:nvPr/>
          </p:nvSpPr>
          <p:spPr>
            <a:xfrm>
              <a:off x="3995936" y="1495374"/>
              <a:ext cx="720080" cy="72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18" name="TextBox 17"/>
            <p:cNvSpPr txBox="1"/>
            <p:nvPr/>
          </p:nvSpPr>
          <p:spPr>
            <a:xfrm>
              <a:off x="4007811" y="1532248"/>
              <a:ext cx="679601" cy="623248"/>
            </a:xfrm>
            <a:prstGeom prst="rect">
              <a:avLst/>
            </a:prstGeom>
            <a:noFill/>
          </p:spPr>
          <p:txBody>
            <a:bodyPr wrap="none" rtlCol="0">
              <a:spAutoFit/>
            </a:bodyPr>
            <a:lstStyle/>
            <a:p>
              <a:r>
                <a:rPr lang="en-US" altLang="zh-CN" sz="4800" dirty="0">
                  <a:solidFill>
                    <a:schemeClr val="bg1"/>
                  </a:solidFill>
                  <a:latin typeface="+mn-ea"/>
                  <a:cs typeface="+mn-ea"/>
                </a:rPr>
                <a:t>01</a:t>
              </a:r>
              <a:endParaRPr lang="zh-CN" altLang="en-US" sz="4800" dirty="0">
                <a:solidFill>
                  <a:schemeClr val="bg1"/>
                </a:solidFill>
                <a:latin typeface="+mn-ea"/>
                <a:cs typeface="+mn-ea"/>
              </a:endParaRPr>
            </a:p>
          </p:txBody>
        </p:sp>
      </p:grpSp>
      <p:grpSp>
        <p:nvGrpSpPr>
          <p:cNvPr id="19" name="组合 18"/>
          <p:cNvGrpSpPr/>
          <p:nvPr/>
        </p:nvGrpSpPr>
        <p:grpSpPr>
          <a:xfrm>
            <a:off x="5303781" y="3238418"/>
            <a:ext cx="959982" cy="960107"/>
            <a:chOff x="3995936" y="2786571"/>
            <a:chExt cx="720080" cy="720080"/>
          </a:xfrm>
        </p:grpSpPr>
        <p:sp>
          <p:nvSpPr>
            <p:cNvPr id="20" name="椭圆 19"/>
            <p:cNvSpPr/>
            <p:nvPr/>
          </p:nvSpPr>
          <p:spPr>
            <a:xfrm>
              <a:off x="3995936" y="2786571"/>
              <a:ext cx="720080" cy="72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endParaRPr>
            </a:p>
          </p:txBody>
        </p:sp>
        <p:sp>
          <p:nvSpPr>
            <p:cNvPr id="21" name="TextBox 20"/>
            <p:cNvSpPr txBox="1"/>
            <p:nvPr/>
          </p:nvSpPr>
          <p:spPr>
            <a:xfrm>
              <a:off x="4007811" y="2860320"/>
              <a:ext cx="679601" cy="623248"/>
            </a:xfrm>
            <a:prstGeom prst="rect">
              <a:avLst/>
            </a:prstGeom>
            <a:noFill/>
          </p:spPr>
          <p:txBody>
            <a:bodyPr wrap="none" rtlCol="0">
              <a:spAutoFit/>
            </a:bodyPr>
            <a:lstStyle/>
            <a:p>
              <a:r>
                <a:rPr lang="en-US" altLang="zh-CN" sz="4800" dirty="0">
                  <a:solidFill>
                    <a:schemeClr val="bg1">
                      <a:lumMod val="95000"/>
                    </a:schemeClr>
                  </a:solidFill>
                  <a:latin typeface="+mn-ea"/>
                  <a:cs typeface="+mn-ea"/>
                </a:rPr>
                <a:t>02</a:t>
              </a:r>
              <a:endParaRPr lang="zh-CN" altLang="en-US" sz="4800" dirty="0">
                <a:solidFill>
                  <a:schemeClr val="bg1">
                    <a:lumMod val="95000"/>
                  </a:schemeClr>
                </a:solidFill>
                <a:latin typeface="+mn-ea"/>
                <a:cs typeface="+mn-ea"/>
              </a:endParaRPr>
            </a:p>
          </p:txBody>
        </p:sp>
      </p:grpSp>
      <p:grpSp>
        <p:nvGrpSpPr>
          <p:cNvPr id="22" name="组合 21"/>
          <p:cNvGrpSpPr/>
          <p:nvPr/>
        </p:nvGrpSpPr>
        <p:grpSpPr>
          <a:xfrm>
            <a:off x="5303782" y="4973206"/>
            <a:ext cx="959981" cy="960107"/>
            <a:chOff x="3995936" y="4087662"/>
            <a:chExt cx="720080" cy="720080"/>
          </a:xfrm>
        </p:grpSpPr>
        <p:sp>
          <p:nvSpPr>
            <p:cNvPr id="23" name="椭圆 22"/>
            <p:cNvSpPr/>
            <p:nvPr/>
          </p:nvSpPr>
          <p:spPr>
            <a:xfrm>
              <a:off x="3995936" y="4087662"/>
              <a:ext cx="720080" cy="72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24" name="TextBox 23"/>
            <p:cNvSpPr txBox="1"/>
            <p:nvPr/>
          </p:nvSpPr>
          <p:spPr>
            <a:xfrm>
              <a:off x="3995936" y="4124536"/>
              <a:ext cx="679601" cy="623248"/>
            </a:xfrm>
            <a:prstGeom prst="rect">
              <a:avLst/>
            </a:prstGeom>
            <a:noFill/>
          </p:spPr>
          <p:txBody>
            <a:bodyPr wrap="none" rtlCol="0">
              <a:spAutoFit/>
            </a:bodyPr>
            <a:lstStyle/>
            <a:p>
              <a:r>
                <a:rPr lang="en-US" altLang="zh-CN" sz="4800" dirty="0">
                  <a:solidFill>
                    <a:schemeClr val="bg1"/>
                  </a:solidFill>
                  <a:latin typeface="+mn-ea"/>
                  <a:cs typeface="+mn-ea"/>
                </a:rPr>
                <a:t>03</a:t>
              </a:r>
              <a:endParaRPr lang="zh-CN" altLang="en-US" sz="4800" dirty="0">
                <a:solidFill>
                  <a:schemeClr val="bg1"/>
                </a:solidFill>
                <a:latin typeface="+mn-ea"/>
                <a:cs typeface="+mn-ea"/>
              </a:endParaRPr>
            </a:p>
          </p:txBody>
        </p:sp>
      </p:grpSp>
      <p:sp>
        <p:nvSpPr>
          <p:cNvPr id="25" name="TextBox 24"/>
          <p:cNvSpPr txBox="1"/>
          <p:nvPr/>
        </p:nvSpPr>
        <p:spPr bwMode="auto">
          <a:xfrm>
            <a:off x="6491544" y="1900865"/>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cs typeface="+mn-ea"/>
            </a:endParaRPr>
          </a:p>
        </p:txBody>
      </p:sp>
      <p:sp>
        <p:nvSpPr>
          <p:cNvPr id="26" name="矩形 25"/>
          <p:cNvSpPr/>
          <p:nvPr/>
        </p:nvSpPr>
        <p:spPr bwMode="auto">
          <a:xfrm>
            <a:off x="6510695" y="1412777"/>
            <a:ext cx="2694165" cy="430875"/>
          </a:xfrm>
          <a:prstGeom prst="rect">
            <a:avLst/>
          </a:prstGeom>
        </p:spPr>
        <p:txBody>
          <a:bodyPr lIns="121908" tIns="60954" rIns="121908" bIns="60954">
            <a:spAutoFit/>
          </a:bodyPr>
          <a:lstStyle/>
          <a:p>
            <a:pPr>
              <a:defRPr/>
            </a:pPr>
            <a:r>
              <a:rPr lang="zh-CN" altLang="en-US" sz="2000" b="1" dirty="0">
                <a:solidFill>
                  <a:schemeClr val="accent1"/>
                </a:solidFill>
                <a:latin typeface="+mn-ea"/>
                <a:cs typeface="+mn-ea"/>
              </a:rPr>
              <a:t>输入相关标题</a:t>
            </a:r>
            <a:endParaRPr lang="zh-CN" altLang="en-US" sz="2000" b="1" dirty="0">
              <a:solidFill>
                <a:schemeClr val="accent1"/>
              </a:solidFill>
              <a:cs typeface="+mn-ea"/>
            </a:endParaRPr>
          </a:p>
        </p:txBody>
      </p:sp>
      <p:sp>
        <p:nvSpPr>
          <p:cNvPr id="27" name="TextBox 26"/>
          <p:cNvSpPr txBox="1"/>
          <p:nvPr/>
        </p:nvSpPr>
        <p:spPr bwMode="auto">
          <a:xfrm>
            <a:off x="6527527" y="3541081"/>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cs typeface="+mn-ea"/>
            </a:endParaRPr>
          </a:p>
        </p:txBody>
      </p:sp>
      <p:sp>
        <p:nvSpPr>
          <p:cNvPr id="28" name="矩形 27"/>
          <p:cNvSpPr/>
          <p:nvPr/>
        </p:nvSpPr>
        <p:spPr bwMode="auto">
          <a:xfrm>
            <a:off x="6546678" y="3052993"/>
            <a:ext cx="2694165" cy="430875"/>
          </a:xfrm>
          <a:prstGeom prst="rect">
            <a:avLst/>
          </a:prstGeom>
        </p:spPr>
        <p:txBody>
          <a:bodyPr lIns="121908" tIns="60954" rIns="121908" bIns="60954">
            <a:spAutoFit/>
          </a:bodyPr>
          <a:lstStyle/>
          <a:p>
            <a:pPr>
              <a:defRPr/>
            </a:pPr>
            <a:r>
              <a:rPr lang="zh-CN" altLang="en-US" sz="2000" b="1" dirty="0">
                <a:solidFill>
                  <a:schemeClr val="accent2"/>
                </a:solidFill>
                <a:latin typeface="+mn-ea"/>
                <a:cs typeface="+mn-ea"/>
              </a:rPr>
              <a:t>输入相关标题</a:t>
            </a:r>
            <a:endParaRPr lang="zh-CN" altLang="en-US" sz="2000" b="1" dirty="0">
              <a:solidFill>
                <a:schemeClr val="accent2"/>
              </a:solidFill>
              <a:cs typeface="+mn-ea"/>
            </a:endParaRPr>
          </a:p>
        </p:txBody>
      </p:sp>
      <p:sp>
        <p:nvSpPr>
          <p:cNvPr id="29" name="TextBox 28"/>
          <p:cNvSpPr txBox="1"/>
          <p:nvPr/>
        </p:nvSpPr>
        <p:spPr bwMode="auto">
          <a:xfrm>
            <a:off x="6551760" y="5269273"/>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cs typeface="+mn-ea"/>
            </a:endParaRPr>
          </a:p>
        </p:txBody>
      </p:sp>
      <p:sp>
        <p:nvSpPr>
          <p:cNvPr id="30" name="矩形 29"/>
          <p:cNvSpPr/>
          <p:nvPr/>
        </p:nvSpPr>
        <p:spPr bwMode="auto">
          <a:xfrm>
            <a:off x="6570911" y="4781185"/>
            <a:ext cx="2694165" cy="430875"/>
          </a:xfrm>
          <a:prstGeom prst="rect">
            <a:avLst/>
          </a:prstGeom>
        </p:spPr>
        <p:txBody>
          <a:bodyPr lIns="121908" tIns="60954" rIns="121908" bIns="60954">
            <a:spAutoFit/>
          </a:bodyPr>
          <a:lstStyle/>
          <a:p>
            <a:pPr>
              <a:defRPr/>
            </a:pPr>
            <a:r>
              <a:rPr lang="zh-CN" altLang="en-US" sz="2000" b="1" dirty="0">
                <a:solidFill>
                  <a:srgbClr val="7F7F7F"/>
                </a:solidFill>
                <a:latin typeface="+mn-ea"/>
                <a:cs typeface="+mn-ea"/>
              </a:rPr>
              <a:t>输入相关标题</a:t>
            </a:r>
            <a:endParaRPr lang="zh-CN" altLang="en-US" sz="2000" b="1" dirty="0">
              <a:solidFill>
                <a:srgbClr val="7F7F7F"/>
              </a:solidFill>
              <a:cs typeface="+mn-ea"/>
            </a:endParaRP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p>
        </p:txBody>
      </p:sp>
    </p:spTree>
    <p:extLst>
      <p:ext uri="{BB962C8B-B14F-4D97-AF65-F5344CB8AC3E}">
        <p14:creationId xmlns:p14="http://schemas.microsoft.com/office/powerpoint/2010/main" val="12882306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000"/>
                            </p:stCondLst>
                            <p:childTnLst>
                              <p:par>
                                <p:cTn id="20" presetID="21" presetClass="entr" presetSubtype="1"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2000"/>
                                        <p:tgtEl>
                                          <p:spTgt spid="1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500"/>
                            </p:stCondLst>
                            <p:childTnLst>
                              <p:par>
                                <p:cTn id="38" presetID="21" presetClass="entr" presetSubtype="1"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heel(1)">
                                      <p:cBhvr>
                                        <p:cTn id="40" dur="2000"/>
                                        <p:tgtEl>
                                          <p:spTgt spid="19"/>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22" presetClass="entr" presetSubtype="8"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childTnLst>
                          </p:cTn>
                        </p:par>
                        <p:par>
                          <p:cTn id="56" fill="hold">
                            <p:stCondLst>
                              <p:cond delay="7000"/>
                            </p:stCondLst>
                            <p:childTnLst>
                              <p:par>
                                <p:cTn id="57" presetID="21" presetClass="entr" presetSubtype="1"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heel(1)">
                                      <p:cBhvr>
                                        <p:cTn id="59" dur="2000"/>
                                        <p:tgtEl>
                                          <p:spTgt spid="22"/>
                                        </p:tgtEl>
                                      </p:cBhvr>
                                    </p:animEffect>
                                  </p:childTnLst>
                                </p:cTn>
                              </p:par>
                            </p:childTnLst>
                          </p:cTn>
                        </p:par>
                        <p:par>
                          <p:cTn id="60" fill="hold">
                            <p:stCondLst>
                              <p:cond delay="9000"/>
                            </p:stCondLst>
                            <p:childTnLst>
                              <p:par>
                                <p:cTn id="61" presetID="42"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5" grpId="0"/>
      <p:bldP spid="26" grpId="0"/>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987"/>
          <p:cNvSpPr>
            <a:spLocks noChangeArrowheads="1"/>
          </p:cNvSpPr>
          <p:nvPr/>
        </p:nvSpPr>
        <p:spPr bwMode="auto">
          <a:xfrm>
            <a:off x="6704735" y="2043307"/>
            <a:ext cx="685270" cy="685464"/>
          </a:xfrm>
          <a:prstGeom prst="rect">
            <a:avLst/>
          </a:prstGeom>
          <a:solidFill>
            <a:schemeClr val="accent1"/>
          </a:solidFill>
          <a:ln>
            <a:noFill/>
          </a:ln>
          <a:extLst/>
        </p:spPr>
        <p:txBody>
          <a:bodyPr lIns="53751" tIns="53751" rIns="53751" bIns="53751" anchor="ctr"/>
          <a:lstStyle/>
          <a:p>
            <a:endParaRPr lang="zh-CN" altLang="zh-CN" sz="3400">
              <a:solidFill>
                <a:srgbClr val="FFFFFF"/>
              </a:solidFill>
              <a:latin typeface="微软雅黑" pitchFamily="34" charset="-122"/>
              <a:cs typeface="+mn-ea"/>
              <a:sym typeface="Helvetica Light" charset="0"/>
            </a:endParaRPr>
          </a:p>
        </p:txBody>
      </p:sp>
      <p:sp>
        <p:nvSpPr>
          <p:cNvPr id="9219" name="Shape 988"/>
          <p:cNvSpPr>
            <a:spLocks noChangeArrowheads="1"/>
          </p:cNvSpPr>
          <p:nvPr/>
        </p:nvSpPr>
        <p:spPr bwMode="auto">
          <a:xfrm>
            <a:off x="6857577" y="2218033"/>
            <a:ext cx="379586" cy="336012"/>
          </a:xfrm>
          <a:custGeom>
            <a:avLst/>
            <a:gdLst>
              <a:gd name="T0" fmla="*/ 0 w 21446"/>
              <a:gd name="T1" fmla="*/ 0 h 21471"/>
              <a:gd name="T2" fmla="*/ 0 w 21446"/>
              <a:gd name="T3" fmla="*/ 0 h 21471"/>
              <a:gd name="T4" fmla="*/ 0 w 21446"/>
              <a:gd name="T5" fmla="*/ 0 h 21471"/>
              <a:gd name="T6" fmla="*/ 0 w 21446"/>
              <a:gd name="T7" fmla="*/ 0 h 21471"/>
              <a:gd name="T8" fmla="*/ 0 60000 65536"/>
              <a:gd name="T9" fmla="*/ 0 60000 65536"/>
              <a:gd name="T10" fmla="*/ 0 60000 65536"/>
              <a:gd name="T11" fmla="*/ 0 60000 65536"/>
              <a:gd name="T12" fmla="*/ 0 w 21446"/>
              <a:gd name="T13" fmla="*/ 0 h 21471"/>
              <a:gd name="T14" fmla="*/ 21446 w 21446"/>
              <a:gd name="T15" fmla="*/ 21471 h 21471"/>
            </a:gdLst>
            <a:ahLst/>
            <a:cxnLst>
              <a:cxn ang="T8">
                <a:pos x="T0" y="T1"/>
              </a:cxn>
              <a:cxn ang="T9">
                <a:pos x="T2" y="T3"/>
              </a:cxn>
              <a:cxn ang="T10">
                <a:pos x="T4" y="T5"/>
              </a:cxn>
              <a:cxn ang="T11">
                <a:pos x="T6" y="T7"/>
              </a:cxn>
            </a:cxnLst>
            <a:rect l="T12" t="T13" r="T14" b="T15"/>
            <a:pathLst>
              <a:path w="21446" h="21471">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FFFFF"/>
          </a:solidFill>
          <a:ln>
            <a:noFill/>
          </a:ln>
          <a:extLst>
            <a:ext uri="{91240B29-F687-4F45-9708-019B960494DF}">
              <a14:hiddenLine xmlns:a14="http://schemas.microsoft.com/office/drawing/2010/main" w="12700" cap="flat" cmpd="sng">
                <a:solidFill>
                  <a:srgbClr val="000000"/>
                </a:solidFill>
                <a:miter lim="800000"/>
                <a:headEnd/>
                <a:tailEnd/>
              </a14:hiddenLine>
            </a:ext>
          </a:extLst>
        </p:spPr>
        <p:txBody>
          <a:bodyPr lIns="40314" tIns="40314" rIns="40314" bIns="40314" anchor="ctr"/>
          <a:lstStyle/>
          <a:p>
            <a:endParaRPr lang="zh-CN" altLang="zh-CN" sz="3300" b="1">
              <a:solidFill>
                <a:srgbClr val="000000"/>
              </a:solidFill>
              <a:latin typeface="微软雅黑" pitchFamily="34" charset="-122"/>
              <a:cs typeface="+mn-ea"/>
              <a:sym typeface="Kontrapunkt Bob Bold" charset="0"/>
            </a:endParaRPr>
          </a:p>
        </p:txBody>
      </p:sp>
      <p:sp>
        <p:nvSpPr>
          <p:cNvPr id="9220" name="Shape 990"/>
          <p:cNvSpPr>
            <a:spLocks noChangeArrowheads="1"/>
          </p:cNvSpPr>
          <p:nvPr/>
        </p:nvSpPr>
        <p:spPr bwMode="auto">
          <a:xfrm>
            <a:off x="6704735" y="2958940"/>
            <a:ext cx="685270" cy="683783"/>
          </a:xfrm>
          <a:prstGeom prst="rect">
            <a:avLst/>
          </a:prstGeom>
          <a:solidFill>
            <a:schemeClr val="accent2"/>
          </a:solidFill>
          <a:ln>
            <a:noFill/>
          </a:ln>
          <a:extLst/>
        </p:spPr>
        <p:txBody>
          <a:bodyPr lIns="53751" tIns="53751" rIns="53751" bIns="53751" anchor="ctr"/>
          <a:lstStyle/>
          <a:p>
            <a:endParaRPr lang="zh-CN" altLang="zh-CN" sz="3400">
              <a:solidFill>
                <a:srgbClr val="FFFFFF"/>
              </a:solidFill>
              <a:latin typeface="微软雅黑" pitchFamily="34" charset="-122"/>
              <a:cs typeface="+mn-ea"/>
              <a:sym typeface="Helvetica Light" charset="0"/>
            </a:endParaRPr>
          </a:p>
        </p:txBody>
      </p:sp>
      <p:grpSp>
        <p:nvGrpSpPr>
          <p:cNvPr id="9221" name="Group 996"/>
          <p:cNvGrpSpPr>
            <a:grpSpLocks/>
          </p:cNvGrpSpPr>
          <p:nvPr/>
        </p:nvGrpSpPr>
        <p:grpSpPr bwMode="auto">
          <a:xfrm>
            <a:off x="6889489" y="3131985"/>
            <a:ext cx="315762" cy="337692"/>
            <a:chOff x="0" y="0"/>
            <a:chExt cx="583929" cy="624331"/>
          </a:xfrm>
        </p:grpSpPr>
        <p:sp>
          <p:nvSpPr>
            <p:cNvPr id="9222" name="Shape 991"/>
            <p:cNvSpPr>
              <a:spLocks noChangeArrowheads="1"/>
            </p:cNvSpPr>
            <p:nvPr/>
          </p:nvSpPr>
          <p:spPr bwMode="auto">
            <a:xfrm>
              <a:off x="0" y="374783"/>
              <a:ext cx="101823" cy="249550"/>
            </a:xfrm>
            <a:prstGeom prst="rect">
              <a:avLst/>
            </a:prstGeom>
            <a:solidFill>
              <a:srgbClr val="FFFFFF"/>
            </a:solidFill>
            <a:ln>
              <a:noFill/>
            </a:ln>
            <a:extLst>
              <a:ext uri="{91240B29-F687-4F45-9708-019B960494DF}">
                <a14:hiddenLine xmlns:a14="http://schemas.microsoft.com/office/drawing/2010/main" w="12700" cap="flat" cmpd="sng">
                  <a:solidFill>
                    <a:srgbClr val="000000"/>
                  </a:solidFill>
                  <a:miter lim="800000"/>
                  <a:headEnd/>
                  <a:tailEnd/>
                </a14:hiddenLine>
              </a:ext>
            </a:extLst>
          </p:spPr>
          <p:txBody>
            <a:bodyPr lIns="50800" tIns="50800" rIns="50800" bIns="50800" anchor="ctr"/>
            <a:lstStyle/>
            <a:p>
              <a:endParaRPr lang="zh-CN" altLang="zh-CN" sz="3300" b="1">
                <a:solidFill>
                  <a:srgbClr val="000000"/>
                </a:solidFill>
                <a:latin typeface="微软雅黑" pitchFamily="34" charset="-122"/>
                <a:cs typeface="+mn-ea"/>
                <a:sym typeface="Kontrapunkt Bob Bold" charset="0"/>
              </a:endParaRPr>
            </a:p>
          </p:txBody>
        </p:sp>
        <p:sp>
          <p:nvSpPr>
            <p:cNvPr id="9223" name="Shape 992"/>
            <p:cNvSpPr>
              <a:spLocks noChangeArrowheads="1"/>
            </p:cNvSpPr>
            <p:nvPr/>
          </p:nvSpPr>
          <p:spPr bwMode="auto">
            <a:xfrm>
              <a:off x="160702" y="268136"/>
              <a:ext cx="101824" cy="356197"/>
            </a:xfrm>
            <a:prstGeom prst="rect">
              <a:avLst/>
            </a:prstGeom>
            <a:solidFill>
              <a:srgbClr val="FFFFFF"/>
            </a:solidFill>
            <a:ln>
              <a:noFill/>
            </a:ln>
            <a:extLst>
              <a:ext uri="{91240B29-F687-4F45-9708-019B960494DF}">
                <a14:hiddenLine xmlns:a14="http://schemas.microsoft.com/office/drawing/2010/main" w="12700" cap="flat" cmpd="sng">
                  <a:solidFill>
                    <a:srgbClr val="000000"/>
                  </a:solidFill>
                  <a:miter lim="800000"/>
                  <a:headEnd/>
                  <a:tailEnd/>
                </a14:hiddenLine>
              </a:ext>
            </a:extLst>
          </p:spPr>
          <p:txBody>
            <a:bodyPr lIns="50800" tIns="50800" rIns="50800" bIns="50800" anchor="ctr"/>
            <a:lstStyle/>
            <a:p>
              <a:endParaRPr lang="zh-CN" altLang="zh-CN" sz="3300" b="1">
                <a:solidFill>
                  <a:srgbClr val="000000"/>
                </a:solidFill>
                <a:latin typeface="微软雅黑" pitchFamily="34" charset="-122"/>
                <a:cs typeface="+mn-ea"/>
                <a:sym typeface="Kontrapunkt Bob Bold" charset="0"/>
              </a:endParaRPr>
            </a:p>
          </p:txBody>
        </p:sp>
        <p:sp>
          <p:nvSpPr>
            <p:cNvPr id="9224" name="Shape 993"/>
            <p:cNvSpPr>
              <a:spLocks noChangeArrowheads="1"/>
            </p:cNvSpPr>
            <p:nvPr/>
          </p:nvSpPr>
          <p:spPr bwMode="auto">
            <a:xfrm>
              <a:off x="321404" y="180161"/>
              <a:ext cx="101824" cy="444172"/>
            </a:xfrm>
            <a:prstGeom prst="rect">
              <a:avLst/>
            </a:prstGeom>
            <a:solidFill>
              <a:srgbClr val="FFFFFF"/>
            </a:solidFill>
            <a:ln>
              <a:noFill/>
            </a:ln>
            <a:extLst>
              <a:ext uri="{91240B29-F687-4F45-9708-019B960494DF}">
                <a14:hiddenLine xmlns:a14="http://schemas.microsoft.com/office/drawing/2010/main" w="12700" cap="flat" cmpd="sng">
                  <a:solidFill>
                    <a:srgbClr val="000000"/>
                  </a:solidFill>
                  <a:miter lim="800000"/>
                  <a:headEnd/>
                  <a:tailEnd/>
                </a14:hiddenLine>
              </a:ext>
            </a:extLst>
          </p:spPr>
          <p:txBody>
            <a:bodyPr lIns="50800" tIns="50800" rIns="50800" bIns="50800" anchor="ctr"/>
            <a:lstStyle/>
            <a:p>
              <a:endParaRPr lang="zh-CN" altLang="zh-CN" sz="3300" b="1">
                <a:solidFill>
                  <a:srgbClr val="000000"/>
                </a:solidFill>
                <a:latin typeface="微软雅黑" pitchFamily="34" charset="-122"/>
                <a:cs typeface="+mn-ea"/>
                <a:sym typeface="Kontrapunkt Bob Bold" charset="0"/>
              </a:endParaRPr>
            </a:p>
          </p:txBody>
        </p:sp>
        <p:sp>
          <p:nvSpPr>
            <p:cNvPr id="9225" name="Shape 994"/>
            <p:cNvSpPr>
              <a:spLocks noChangeArrowheads="1"/>
            </p:cNvSpPr>
            <p:nvPr/>
          </p:nvSpPr>
          <p:spPr bwMode="auto">
            <a:xfrm>
              <a:off x="482107" y="125235"/>
              <a:ext cx="101824" cy="499098"/>
            </a:xfrm>
            <a:prstGeom prst="rect">
              <a:avLst/>
            </a:prstGeom>
            <a:solidFill>
              <a:srgbClr val="FFFFFF"/>
            </a:solidFill>
            <a:ln>
              <a:noFill/>
            </a:ln>
            <a:extLst>
              <a:ext uri="{91240B29-F687-4F45-9708-019B960494DF}">
                <a14:hiddenLine xmlns:a14="http://schemas.microsoft.com/office/drawing/2010/main" w="12700" cap="flat" cmpd="sng">
                  <a:solidFill>
                    <a:srgbClr val="000000"/>
                  </a:solidFill>
                  <a:miter lim="800000"/>
                  <a:headEnd/>
                  <a:tailEnd/>
                </a14:hiddenLine>
              </a:ext>
            </a:extLst>
          </p:spPr>
          <p:txBody>
            <a:bodyPr lIns="50800" tIns="50800" rIns="50800" bIns="50800" anchor="ctr"/>
            <a:lstStyle/>
            <a:p>
              <a:endParaRPr lang="zh-CN" altLang="zh-CN" sz="3300" b="1">
                <a:solidFill>
                  <a:srgbClr val="000000"/>
                </a:solidFill>
                <a:latin typeface="微软雅黑" pitchFamily="34" charset="-122"/>
                <a:cs typeface="+mn-ea"/>
                <a:sym typeface="Kontrapunkt Bob Bold" charset="0"/>
              </a:endParaRPr>
            </a:p>
          </p:txBody>
        </p:sp>
        <p:sp>
          <p:nvSpPr>
            <p:cNvPr id="9226" name="Shape 1016"/>
            <p:cNvSpPr>
              <a:spLocks/>
            </p:cNvSpPr>
            <p:nvPr/>
          </p:nvSpPr>
          <p:spPr bwMode="auto">
            <a:xfrm>
              <a:off x="6112" y="0"/>
              <a:ext cx="575923" cy="2337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cubicBezTo>
                    <a:pt x="14400" y="7200"/>
                    <a:pt x="7200" y="14400"/>
                    <a:pt x="0" y="21600"/>
                  </a:cubicBezTo>
                </a:path>
              </a:pathLst>
            </a:custGeom>
            <a:noFill/>
            <a:ln w="3175" cap="flat" cmpd="sng">
              <a:solidFill>
                <a:srgbClr val="FFFFFF"/>
              </a:solidFill>
              <a:miter lim="800000"/>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zh-CN">
                <a:solidFill>
                  <a:srgbClr val="000000"/>
                </a:solidFill>
                <a:latin typeface="+mn-ea"/>
                <a:cs typeface="+mn-ea"/>
                <a:sym typeface="微软雅黑" pitchFamily="34" charset="-122"/>
              </a:endParaRPr>
            </a:p>
          </p:txBody>
        </p:sp>
      </p:grpSp>
      <p:sp>
        <p:nvSpPr>
          <p:cNvPr id="9227" name="Shape 998"/>
          <p:cNvSpPr>
            <a:spLocks noChangeArrowheads="1"/>
          </p:cNvSpPr>
          <p:nvPr/>
        </p:nvSpPr>
        <p:spPr bwMode="auto">
          <a:xfrm>
            <a:off x="6704735" y="3871211"/>
            <a:ext cx="685270" cy="685464"/>
          </a:xfrm>
          <a:prstGeom prst="rect">
            <a:avLst/>
          </a:prstGeom>
          <a:solidFill>
            <a:schemeClr val="accent3"/>
          </a:solidFill>
          <a:ln>
            <a:noFill/>
          </a:ln>
          <a:extLst/>
        </p:spPr>
        <p:txBody>
          <a:bodyPr lIns="53751" tIns="53751" rIns="53751" bIns="53751" anchor="ctr"/>
          <a:lstStyle/>
          <a:p>
            <a:endParaRPr lang="zh-CN" altLang="zh-CN" sz="3400">
              <a:solidFill>
                <a:srgbClr val="FFFFFF"/>
              </a:solidFill>
              <a:latin typeface="微软雅黑" pitchFamily="34" charset="-122"/>
              <a:cs typeface="+mn-ea"/>
              <a:sym typeface="Helvetica Light" charset="0"/>
            </a:endParaRPr>
          </a:p>
        </p:txBody>
      </p:sp>
      <p:sp>
        <p:nvSpPr>
          <p:cNvPr id="9228" name="Shape 999"/>
          <p:cNvSpPr>
            <a:spLocks noChangeArrowheads="1"/>
          </p:cNvSpPr>
          <p:nvPr/>
        </p:nvSpPr>
        <p:spPr bwMode="auto">
          <a:xfrm rot="2700000">
            <a:off x="6898685" y="4067821"/>
            <a:ext cx="297370" cy="297287"/>
          </a:xfrm>
          <a:custGeom>
            <a:avLst/>
            <a:gdLst>
              <a:gd name="T0" fmla="*/ 0 w 20814"/>
              <a:gd name="T1" fmla="*/ 0 h 20814"/>
              <a:gd name="T2" fmla="*/ 0 w 20814"/>
              <a:gd name="T3" fmla="*/ 0 h 20814"/>
              <a:gd name="T4" fmla="*/ 0 w 20814"/>
              <a:gd name="T5" fmla="*/ 0 h 20814"/>
              <a:gd name="T6" fmla="*/ 0 w 20814"/>
              <a:gd name="T7" fmla="*/ 0 h 20814"/>
              <a:gd name="T8" fmla="*/ 0 60000 65536"/>
              <a:gd name="T9" fmla="*/ 0 60000 65536"/>
              <a:gd name="T10" fmla="*/ 0 60000 65536"/>
              <a:gd name="T11" fmla="*/ 0 60000 65536"/>
              <a:gd name="T12" fmla="*/ 0 w 20814"/>
              <a:gd name="T13" fmla="*/ 0 h 20814"/>
              <a:gd name="T14" fmla="*/ 20814 w 20814"/>
              <a:gd name="T15" fmla="*/ 20814 h 20814"/>
            </a:gdLst>
            <a:ahLst/>
            <a:cxnLst>
              <a:cxn ang="T8">
                <a:pos x="T0" y="T1"/>
              </a:cxn>
              <a:cxn ang="T9">
                <a:pos x="T2" y="T3"/>
              </a:cxn>
              <a:cxn ang="T10">
                <a:pos x="T4" y="T5"/>
              </a:cxn>
              <a:cxn ang="T11">
                <a:pos x="T6" y="T7"/>
              </a:cxn>
            </a:cxnLst>
            <a:rect l="T12" t="T13" r="T14" b="T15"/>
            <a:pathLst>
              <a:path w="20814" h="20814">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a:noFill/>
          </a:ln>
          <a:extLst>
            <a:ext uri="{91240B29-F687-4F45-9708-019B960494DF}">
              <a14:hiddenLine xmlns:a14="http://schemas.microsoft.com/office/drawing/2010/main" w="12700" cap="flat" cmpd="sng">
                <a:solidFill>
                  <a:srgbClr val="000000"/>
                </a:solidFill>
                <a:miter lim="800000"/>
                <a:headEnd/>
                <a:tailEnd/>
              </a14:hiddenLine>
            </a:ext>
          </a:extLst>
        </p:spPr>
        <p:txBody>
          <a:bodyPr lIns="40314" tIns="40314" rIns="40314" bIns="40314" anchor="ctr"/>
          <a:lstStyle/>
          <a:p>
            <a:endParaRPr lang="zh-CN" altLang="zh-CN" sz="3300" b="1">
              <a:solidFill>
                <a:srgbClr val="000000"/>
              </a:solidFill>
              <a:latin typeface="微软雅黑" pitchFamily="34" charset="-122"/>
              <a:cs typeface="+mn-ea"/>
              <a:sym typeface="Kontrapunkt Bob Bold" charset="0"/>
            </a:endParaRPr>
          </a:p>
        </p:txBody>
      </p:sp>
      <p:sp>
        <p:nvSpPr>
          <p:cNvPr id="9229" name="Shape 1001"/>
          <p:cNvSpPr>
            <a:spLocks noChangeArrowheads="1"/>
          </p:cNvSpPr>
          <p:nvPr/>
        </p:nvSpPr>
        <p:spPr bwMode="auto">
          <a:xfrm>
            <a:off x="6704735" y="4711240"/>
            <a:ext cx="685270" cy="685464"/>
          </a:xfrm>
          <a:prstGeom prst="rect">
            <a:avLst/>
          </a:prstGeom>
          <a:solidFill>
            <a:schemeClr val="accent4"/>
          </a:solidFill>
          <a:ln>
            <a:noFill/>
          </a:ln>
          <a:extLst/>
        </p:spPr>
        <p:txBody>
          <a:bodyPr lIns="53751" tIns="53751" rIns="53751" bIns="53751" anchor="ctr"/>
          <a:lstStyle/>
          <a:p>
            <a:endParaRPr lang="zh-CN" altLang="zh-CN" sz="3400">
              <a:solidFill>
                <a:srgbClr val="FFFFFF"/>
              </a:solidFill>
              <a:latin typeface="微软雅黑" pitchFamily="34" charset="-122"/>
              <a:cs typeface="+mn-ea"/>
              <a:sym typeface="Helvetica Light" charset="0"/>
            </a:endParaRPr>
          </a:p>
        </p:txBody>
      </p:sp>
      <p:sp>
        <p:nvSpPr>
          <p:cNvPr id="9230" name="Shape 1002"/>
          <p:cNvSpPr>
            <a:spLocks noChangeArrowheads="1"/>
          </p:cNvSpPr>
          <p:nvPr/>
        </p:nvSpPr>
        <p:spPr bwMode="auto">
          <a:xfrm rot="21537488">
            <a:off x="6960871" y="4914529"/>
            <a:ext cx="172998" cy="31753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a:noFill/>
          </a:ln>
          <a:extLst>
            <a:ext uri="{91240B29-F687-4F45-9708-019B960494DF}">
              <a14:hiddenLine xmlns:a14="http://schemas.microsoft.com/office/drawing/2010/main" w="12700" cap="flat" cmpd="sng">
                <a:solidFill>
                  <a:srgbClr val="000000"/>
                </a:solidFill>
                <a:miter lim="800000"/>
                <a:headEnd/>
                <a:tailEnd/>
              </a14:hiddenLine>
            </a:ext>
          </a:extLst>
        </p:spPr>
        <p:txBody>
          <a:bodyPr lIns="0" tIns="0" rIns="0" bIns="0"/>
          <a:lstStyle/>
          <a:p>
            <a:endParaRPr lang="zh-CN" altLang="zh-CN" sz="3300" b="1">
              <a:solidFill>
                <a:srgbClr val="000000"/>
              </a:solidFill>
              <a:latin typeface="微软雅黑" pitchFamily="34" charset="-122"/>
              <a:cs typeface="+mn-ea"/>
              <a:sym typeface="Kontrapunkt Bob Bold" charset="0"/>
            </a:endParaRPr>
          </a:p>
        </p:txBody>
      </p:sp>
      <p:sp>
        <p:nvSpPr>
          <p:cNvPr id="9231" name="TextBox 24"/>
          <p:cNvSpPr>
            <a:spLocks noChangeArrowheads="1"/>
          </p:cNvSpPr>
          <p:nvPr/>
        </p:nvSpPr>
        <p:spPr bwMode="auto">
          <a:xfrm>
            <a:off x="7742718" y="2273475"/>
            <a:ext cx="3721956" cy="34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dirty="0">
                <a:solidFill>
                  <a:schemeClr val="tx1">
                    <a:lumMod val="50000"/>
                    <a:lumOff val="50000"/>
                  </a:schemeClr>
                </a:solidFill>
                <a:latin typeface="+mn-ea"/>
                <a:cs typeface="+mn-ea"/>
                <a:sym typeface="微软雅黑" pitchFamily="34" charset="-122"/>
              </a:rPr>
              <a:t>此处添加详细文本描述，建议与标题相关并符合整体语言风格，语言描述尽量简洁生动</a:t>
            </a:r>
          </a:p>
        </p:txBody>
      </p:sp>
      <p:sp>
        <p:nvSpPr>
          <p:cNvPr id="9232" name="TextBox 25"/>
          <p:cNvSpPr>
            <a:spLocks noChangeArrowheads="1"/>
          </p:cNvSpPr>
          <p:nvPr/>
        </p:nvSpPr>
        <p:spPr bwMode="auto">
          <a:xfrm>
            <a:off x="7742720" y="2043308"/>
            <a:ext cx="25546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00">
                <a:solidFill>
                  <a:schemeClr val="accent1"/>
                </a:solidFill>
                <a:latin typeface="+mn-ea"/>
                <a:cs typeface="+mn-ea"/>
                <a:sym typeface="微软雅黑" pitchFamily="34" charset="-122"/>
              </a:rPr>
              <a:t>添加标题</a:t>
            </a:r>
          </a:p>
        </p:txBody>
      </p:sp>
      <p:sp>
        <p:nvSpPr>
          <p:cNvPr id="9233" name="TextBox 26"/>
          <p:cNvSpPr>
            <a:spLocks noChangeArrowheads="1"/>
          </p:cNvSpPr>
          <p:nvPr/>
        </p:nvSpPr>
        <p:spPr bwMode="auto">
          <a:xfrm>
            <a:off x="7742718" y="3155506"/>
            <a:ext cx="3721956" cy="34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a:solidFill>
                  <a:schemeClr val="tx1">
                    <a:lumMod val="50000"/>
                    <a:lumOff val="50000"/>
                  </a:schemeClr>
                </a:solidFill>
                <a:latin typeface="+mn-ea"/>
                <a:cs typeface="+mn-ea"/>
                <a:sym typeface="微软雅黑" pitchFamily="34" charset="-122"/>
              </a:rPr>
              <a:t>此处添加详细文本描述，建议与标题相关并符合整体语言风格，语言描述尽量简洁生动</a:t>
            </a:r>
          </a:p>
        </p:txBody>
      </p:sp>
      <p:sp>
        <p:nvSpPr>
          <p:cNvPr id="9234" name="TextBox 27"/>
          <p:cNvSpPr>
            <a:spLocks noChangeArrowheads="1"/>
          </p:cNvSpPr>
          <p:nvPr/>
        </p:nvSpPr>
        <p:spPr bwMode="auto">
          <a:xfrm>
            <a:off x="7742720" y="2925339"/>
            <a:ext cx="25546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00">
                <a:solidFill>
                  <a:schemeClr val="accent2"/>
                </a:solidFill>
                <a:latin typeface="+mn-ea"/>
                <a:cs typeface="+mn-ea"/>
                <a:sym typeface="微软雅黑" pitchFamily="34" charset="-122"/>
              </a:rPr>
              <a:t>添加标题</a:t>
            </a:r>
          </a:p>
        </p:txBody>
      </p:sp>
      <p:sp>
        <p:nvSpPr>
          <p:cNvPr id="9235" name="TextBox 28"/>
          <p:cNvSpPr>
            <a:spLocks noChangeArrowheads="1"/>
          </p:cNvSpPr>
          <p:nvPr/>
        </p:nvSpPr>
        <p:spPr bwMode="auto">
          <a:xfrm>
            <a:off x="7742718" y="4050979"/>
            <a:ext cx="3721956" cy="34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a:solidFill>
                  <a:schemeClr val="tx1">
                    <a:lumMod val="50000"/>
                    <a:lumOff val="50000"/>
                  </a:schemeClr>
                </a:solidFill>
                <a:latin typeface="+mn-ea"/>
                <a:cs typeface="+mn-ea"/>
                <a:sym typeface="微软雅黑" pitchFamily="34" charset="-122"/>
              </a:rPr>
              <a:t>此处添加详细文本描述，建议与标题相关并符合整体语言风格，语言描述尽量简洁生动</a:t>
            </a:r>
          </a:p>
        </p:txBody>
      </p:sp>
      <p:sp>
        <p:nvSpPr>
          <p:cNvPr id="9236" name="TextBox 29"/>
          <p:cNvSpPr>
            <a:spLocks noChangeArrowheads="1"/>
          </p:cNvSpPr>
          <p:nvPr/>
        </p:nvSpPr>
        <p:spPr bwMode="auto">
          <a:xfrm>
            <a:off x="7742720" y="3819131"/>
            <a:ext cx="25546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00">
                <a:solidFill>
                  <a:srgbClr val="7F7F7F"/>
                </a:solidFill>
                <a:latin typeface="+mn-ea"/>
                <a:cs typeface="+mn-ea"/>
                <a:sym typeface="微软雅黑" pitchFamily="34" charset="-122"/>
              </a:rPr>
              <a:t>添加标题</a:t>
            </a:r>
          </a:p>
        </p:txBody>
      </p:sp>
      <p:sp>
        <p:nvSpPr>
          <p:cNvPr id="9237" name="TextBox 30"/>
          <p:cNvSpPr>
            <a:spLocks noChangeArrowheads="1"/>
          </p:cNvSpPr>
          <p:nvPr/>
        </p:nvSpPr>
        <p:spPr bwMode="auto">
          <a:xfrm>
            <a:off x="7742718" y="4912847"/>
            <a:ext cx="3800896" cy="34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a:solidFill>
                  <a:schemeClr val="tx1">
                    <a:lumMod val="50000"/>
                    <a:lumOff val="50000"/>
                  </a:schemeClr>
                </a:solidFill>
                <a:latin typeface="+mn-ea"/>
                <a:cs typeface="+mn-ea"/>
                <a:sym typeface="微软雅黑" pitchFamily="34" charset="-122"/>
              </a:rPr>
              <a:t>此处添加详细文本描述，建议与标题相关并符合整体语言风格，语言描述尽量简洁生动</a:t>
            </a:r>
          </a:p>
        </p:txBody>
      </p:sp>
      <p:sp>
        <p:nvSpPr>
          <p:cNvPr id="9238" name="TextBox 31"/>
          <p:cNvSpPr>
            <a:spLocks noChangeArrowheads="1"/>
          </p:cNvSpPr>
          <p:nvPr/>
        </p:nvSpPr>
        <p:spPr bwMode="auto">
          <a:xfrm>
            <a:off x="7742720" y="4682681"/>
            <a:ext cx="25546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00">
                <a:solidFill>
                  <a:schemeClr val="accent4"/>
                </a:solidFill>
                <a:latin typeface="+mn-ea"/>
                <a:cs typeface="+mn-ea"/>
                <a:sym typeface="微软雅黑" pitchFamily="34" charset="-122"/>
              </a:rPr>
              <a:t>添加标题</a:t>
            </a:r>
          </a:p>
        </p:txBody>
      </p:sp>
      <p:sp>
        <p:nvSpPr>
          <p:cNvPr id="9239" name="矩形 34"/>
          <p:cNvSpPr>
            <a:spLocks noChangeArrowheads="1"/>
          </p:cNvSpPr>
          <p:nvPr/>
        </p:nvSpPr>
        <p:spPr bwMode="auto">
          <a:xfrm>
            <a:off x="767409" y="1772817"/>
            <a:ext cx="5576215" cy="3739811"/>
          </a:xfrm>
          <a:prstGeom prst="rect">
            <a:avLst/>
          </a:prstGeom>
          <a:blipFill dpi="0" rotWithShape="1">
            <a:blip r:embed="rId2"/>
            <a:srcRect/>
            <a:stretch>
              <a:fillRect/>
            </a:stretch>
          </a:blipFill>
          <a:ln>
            <a:noFill/>
          </a:ln>
          <a:extLst/>
        </p:spPr>
        <p:txBody>
          <a:bodyPr lIns="96753" tIns="48376" rIns="96753" bIns="48376" anchor="ctr"/>
          <a:lstStyle/>
          <a:p>
            <a:pPr algn="ctr"/>
            <a:endParaRPr lang="zh-CN" altLang="zh-CN" sz="2400">
              <a:solidFill>
                <a:srgbClr val="FFFFFF"/>
              </a:solidFill>
              <a:latin typeface="宋体" pitchFamily="2" charset="-122"/>
              <a:cs typeface="+mn-ea"/>
              <a:sym typeface="宋体" pitchFamily="2"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extLst>
      <p:ext uri="{BB962C8B-B14F-4D97-AF65-F5344CB8AC3E}">
        <p14:creationId xmlns:p14="http://schemas.microsoft.com/office/powerpoint/2010/main" val="345321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19"/>
                                        </p:tgtEl>
                                        <p:attrNameLst>
                                          <p:attrName>style.visibility</p:attrName>
                                        </p:attrNameLst>
                                      </p:cBhvr>
                                      <p:to>
                                        <p:strVal val="visible"/>
                                      </p:to>
                                    </p:set>
                                    <p:animEffect transition="in" filter="fade">
                                      <p:cBhvr>
                                        <p:cTn id="10" dur="500"/>
                                        <p:tgtEl>
                                          <p:spTgt spid="9219"/>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199"/>
                                          </p:stCondLst>
                                        </p:cTn>
                                        <p:tgtEl>
                                          <p:spTgt spid="9232"/>
                                        </p:tgtEl>
                                        <p:attrNameLst>
                                          <p:attrName>style.visibility</p:attrName>
                                        </p:attrNameLst>
                                      </p:cBhvr>
                                      <p:to>
                                        <p:strVal val="visible"/>
                                      </p:to>
                                    </p:set>
                                  </p:childTnLst>
                                </p:cTn>
                              </p:par>
                              <p:par>
                                <p:cTn id="14" presetID="18" presetClass="entr" presetSubtype="6" fill="hold" grpId="0" nodeType="withEffect">
                                  <p:stCondLst>
                                    <p:cond delay="0"/>
                                  </p:stCondLst>
                                  <p:childTnLst>
                                    <p:set>
                                      <p:cBhvr>
                                        <p:cTn id="15" dur="1" fill="hold">
                                          <p:stCondLst>
                                            <p:cond delay="0"/>
                                          </p:stCondLst>
                                        </p:cTn>
                                        <p:tgtEl>
                                          <p:spTgt spid="9231"/>
                                        </p:tgtEl>
                                        <p:attrNameLst>
                                          <p:attrName>style.visibility</p:attrName>
                                        </p:attrNameLst>
                                      </p:cBhvr>
                                      <p:to>
                                        <p:strVal val="visible"/>
                                      </p:to>
                                    </p:set>
                                    <p:animEffect>
                                      <p:cBhvr>
                                        <p:cTn id="16" dur="600"/>
                                        <p:tgtEl>
                                          <p:spTgt spid="9231"/>
                                        </p:tgtEl>
                                      </p:cBhvr>
                                    </p:animEffect>
                                  </p:childTnLst>
                                </p:cTn>
                              </p:par>
                            </p:childTnLst>
                          </p:cTn>
                        </p:par>
                        <p:par>
                          <p:cTn id="17" fill="hold" nodeType="afterGroup">
                            <p:stCondLst>
                              <p:cond delay="1100"/>
                            </p:stCondLst>
                            <p:childTnLst>
                              <p:par>
                                <p:cTn id="18" presetID="10" presetClass="entr" presetSubtype="0" fill="hold" grpId="0" nodeType="afterEffect">
                                  <p:stCondLst>
                                    <p:cond delay="0"/>
                                  </p:stCondLst>
                                  <p:childTnLst>
                                    <p:set>
                                      <p:cBhvr>
                                        <p:cTn id="19" dur="1" fill="hold">
                                          <p:stCondLst>
                                            <p:cond delay="0"/>
                                          </p:stCondLst>
                                        </p:cTn>
                                        <p:tgtEl>
                                          <p:spTgt spid="9220"/>
                                        </p:tgtEl>
                                        <p:attrNameLst>
                                          <p:attrName>style.visibility</p:attrName>
                                        </p:attrNameLst>
                                      </p:cBhvr>
                                      <p:to>
                                        <p:strVal val="visible"/>
                                      </p:to>
                                    </p:set>
                                    <p:animEffect transition="in" filter="fade">
                                      <p:cBhvr>
                                        <p:cTn id="20" dur="500"/>
                                        <p:tgtEl>
                                          <p:spTgt spid="9220"/>
                                        </p:tgtEl>
                                      </p:cBhvr>
                                    </p:animEffect>
                                  </p:childTnLst>
                                </p:cTn>
                              </p:par>
                              <p:par>
                                <p:cTn id="21" presetID="10" presetClass="entr" presetSubtype="0" fill="hold" nodeType="withEffect">
                                  <p:stCondLst>
                                    <p:cond delay="0"/>
                                  </p:stCondLst>
                                  <p:childTnLst>
                                    <p:set>
                                      <p:cBhvr>
                                        <p:cTn id="22" dur="1" fill="hold">
                                          <p:stCondLst>
                                            <p:cond delay="0"/>
                                          </p:stCondLst>
                                        </p:cTn>
                                        <p:tgtEl>
                                          <p:spTgt spid="9221"/>
                                        </p:tgtEl>
                                        <p:attrNameLst>
                                          <p:attrName>style.visibility</p:attrName>
                                        </p:attrNameLst>
                                      </p:cBhvr>
                                      <p:to>
                                        <p:strVal val="visible"/>
                                      </p:to>
                                    </p:set>
                                    <p:animEffect transition="in" filter="fade">
                                      <p:cBhvr>
                                        <p:cTn id="23" dur="500"/>
                                        <p:tgtEl>
                                          <p:spTgt spid="9221"/>
                                        </p:tgtEl>
                                      </p:cBhvr>
                                    </p:animEffect>
                                  </p:childTnLst>
                                </p:cTn>
                              </p:par>
                            </p:childTnLst>
                          </p:cTn>
                        </p:par>
                        <p:par>
                          <p:cTn id="24" fill="hold" nodeType="afterGroup">
                            <p:stCondLst>
                              <p:cond delay="1600"/>
                            </p:stCondLst>
                            <p:childTnLst>
                              <p:par>
                                <p:cTn id="25" presetID="1" presetClass="entr" presetSubtype="0" fill="hold" grpId="0" nodeType="afterEffect">
                                  <p:stCondLst>
                                    <p:cond delay="0"/>
                                  </p:stCondLst>
                                  <p:childTnLst>
                                    <p:set>
                                      <p:cBhvr>
                                        <p:cTn id="26" dur="1" fill="hold">
                                          <p:stCondLst>
                                            <p:cond delay="199"/>
                                          </p:stCondLst>
                                        </p:cTn>
                                        <p:tgtEl>
                                          <p:spTgt spid="9234"/>
                                        </p:tgtEl>
                                        <p:attrNameLst>
                                          <p:attrName>style.visibility</p:attrName>
                                        </p:attrNameLst>
                                      </p:cBhvr>
                                      <p:to>
                                        <p:strVal val="visible"/>
                                      </p:to>
                                    </p:set>
                                  </p:childTnLst>
                                </p:cTn>
                              </p:par>
                              <p:par>
                                <p:cTn id="27" presetID="18" presetClass="entr" presetSubtype="6" fill="hold" grpId="0" nodeType="withEffect">
                                  <p:stCondLst>
                                    <p:cond delay="0"/>
                                  </p:stCondLst>
                                  <p:childTnLst>
                                    <p:set>
                                      <p:cBhvr>
                                        <p:cTn id="28" dur="1" fill="hold">
                                          <p:stCondLst>
                                            <p:cond delay="0"/>
                                          </p:stCondLst>
                                        </p:cTn>
                                        <p:tgtEl>
                                          <p:spTgt spid="9233"/>
                                        </p:tgtEl>
                                        <p:attrNameLst>
                                          <p:attrName>style.visibility</p:attrName>
                                        </p:attrNameLst>
                                      </p:cBhvr>
                                      <p:to>
                                        <p:strVal val="visible"/>
                                      </p:to>
                                    </p:set>
                                    <p:animEffect>
                                      <p:cBhvr>
                                        <p:cTn id="29" dur="600"/>
                                        <p:tgtEl>
                                          <p:spTgt spid="9233"/>
                                        </p:tgtEl>
                                      </p:cBhvr>
                                    </p:animEffect>
                                  </p:childTnLst>
                                </p:cTn>
                              </p:par>
                            </p:childTnLst>
                          </p:cTn>
                        </p:par>
                        <p:par>
                          <p:cTn id="30" fill="hold" nodeType="afterGroup">
                            <p:stCondLst>
                              <p:cond delay="2200"/>
                            </p:stCondLst>
                            <p:childTnLst>
                              <p:par>
                                <p:cTn id="31" presetID="10" presetClass="entr" presetSubtype="0" fill="hold" grpId="0" nodeType="afterEffect">
                                  <p:stCondLst>
                                    <p:cond delay="0"/>
                                  </p:stCondLst>
                                  <p:childTnLst>
                                    <p:set>
                                      <p:cBhvr>
                                        <p:cTn id="32" dur="1" fill="hold">
                                          <p:stCondLst>
                                            <p:cond delay="0"/>
                                          </p:stCondLst>
                                        </p:cTn>
                                        <p:tgtEl>
                                          <p:spTgt spid="9227"/>
                                        </p:tgtEl>
                                        <p:attrNameLst>
                                          <p:attrName>style.visibility</p:attrName>
                                        </p:attrNameLst>
                                      </p:cBhvr>
                                      <p:to>
                                        <p:strVal val="visible"/>
                                      </p:to>
                                    </p:set>
                                    <p:animEffect transition="in" filter="fade">
                                      <p:cBhvr>
                                        <p:cTn id="33" dur="500"/>
                                        <p:tgtEl>
                                          <p:spTgt spid="92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228"/>
                                        </p:tgtEl>
                                        <p:attrNameLst>
                                          <p:attrName>style.visibility</p:attrName>
                                        </p:attrNameLst>
                                      </p:cBhvr>
                                      <p:to>
                                        <p:strVal val="visible"/>
                                      </p:to>
                                    </p:set>
                                    <p:animEffect transition="in" filter="fade">
                                      <p:cBhvr>
                                        <p:cTn id="36" dur="500"/>
                                        <p:tgtEl>
                                          <p:spTgt spid="9228"/>
                                        </p:tgtEl>
                                      </p:cBhvr>
                                    </p:animEffect>
                                  </p:childTnLst>
                                </p:cTn>
                              </p:par>
                            </p:childTnLst>
                          </p:cTn>
                        </p:par>
                        <p:par>
                          <p:cTn id="37" fill="hold" nodeType="afterGroup">
                            <p:stCondLst>
                              <p:cond delay="2700"/>
                            </p:stCondLst>
                            <p:childTnLst>
                              <p:par>
                                <p:cTn id="38" presetID="1" presetClass="entr" presetSubtype="0" fill="hold" grpId="0" nodeType="afterEffect">
                                  <p:stCondLst>
                                    <p:cond delay="0"/>
                                  </p:stCondLst>
                                  <p:childTnLst>
                                    <p:set>
                                      <p:cBhvr>
                                        <p:cTn id="39" dur="1" fill="hold">
                                          <p:stCondLst>
                                            <p:cond delay="199"/>
                                          </p:stCondLst>
                                        </p:cTn>
                                        <p:tgtEl>
                                          <p:spTgt spid="9236"/>
                                        </p:tgtEl>
                                        <p:attrNameLst>
                                          <p:attrName>style.visibility</p:attrName>
                                        </p:attrNameLst>
                                      </p:cBhvr>
                                      <p:to>
                                        <p:strVal val="visible"/>
                                      </p:to>
                                    </p:set>
                                  </p:childTnLst>
                                </p:cTn>
                              </p:par>
                              <p:par>
                                <p:cTn id="40" presetID="18" presetClass="entr" presetSubtype="6" fill="hold" grpId="0" nodeType="withEffect">
                                  <p:stCondLst>
                                    <p:cond delay="0"/>
                                  </p:stCondLst>
                                  <p:childTnLst>
                                    <p:set>
                                      <p:cBhvr>
                                        <p:cTn id="41" dur="1" fill="hold">
                                          <p:stCondLst>
                                            <p:cond delay="0"/>
                                          </p:stCondLst>
                                        </p:cTn>
                                        <p:tgtEl>
                                          <p:spTgt spid="9235"/>
                                        </p:tgtEl>
                                        <p:attrNameLst>
                                          <p:attrName>style.visibility</p:attrName>
                                        </p:attrNameLst>
                                      </p:cBhvr>
                                      <p:to>
                                        <p:strVal val="visible"/>
                                      </p:to>
                                    </p:set>
                                    <p:animEffect>
                                      <p:cBhvr>
                                        <p:cTn id="42" dur="600"/>
                                        <p:tgtEl>
                                          <p:spTgt spid="9235"/>
                                        </p:tgtEl>
                                      </p:cBhvr>
                                    </p:animEffect>
                                  </p:childTnLst>
                                </p:cTn>
                              </p:par>
                            </p:childTnLst>
                          </p:cTn>
                        </p:par>
                        <p:par>
                          <p:cTn id="43" fill="hold" nodeType="afterGroup">
                            <p:stCondLst>
                              <p:cond delay="3300"/>
                            </p:stCondLst>
                            <p:childTnLst>
                              <p:par>
                                <p:cTn id="44" presetID="10" presetClass="entr" presetSubtype="0" fill="hold" grpId="0" nodeType="afterEffect">
                                  <p:stCondLst>
                                    <p:cond delay="0"/>
                                  </p:stCondLst>
                                  <p:childTnLst>
                                    <p:set>
                                      <p:cBhvr>
                                        <p:cTn id="45" dur="1" fill="hold">
                                          <p:stCondLst>
                                            <p:cond delay="0"/>
                                          </p:stCondLst>
                                        </p:cTn>
                                        <p:tgtEl>
                                          <p:spTgt spid="9229"/>
                                        </p:tgtEl>
                                        <p:attrNameLst>
                                          <p:attrName>style.visibility</p:attrName>
                                        </p:attrNameLst>
                                      </p:cBhvr>
                                      <p:to>
                                        <p:strVal val="visible"/>
                                      </p:to>
                                    </p:set>
                                    <p:animEffect transition="in" filter="fade">
                                      <p:cBhvr>
                                        <p:cTn id="46" dur="500"/>
                                        <p:tgtEl>
                                          <p:spTgt spid="92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230"/>
                                        </p:tgtEl>
                                        <p:attrNameLst>
                                          <p:attrName>style.visibility</p:attrName>
                                        </p:attrNameLst>
                                      </p:cBhvr>
                                      <p:to>
                                        <p:strVal val="visible"/>
                                      </p:to>
                                    </p:set>
                                    <p:animEffect transition="in" filter="fade">
                                      <p:cBhvr>
                                        <p:cTn id="49" dur="500"/>
                                        <p:tgtEl>
                                          <p:spTgt spid="9230"/>
                                        </p:tgtEl>
                                      </p:cBhvr>
                                    </p:animEffect>
                                  </p:childTnLst>
                                </p:cTn>
                              </p:par>
                            </p:childTnLst>
                          </p:cTn>
                        </p:par>
                        <p:par>
                          <p:cTn id="50" fill="hold" nodeType="afterGroup">
                            <p:stCondLst>
                              <p:cond delay="3800"/>
                            </p:stCondLst>
                            <p:childTnLst>
                              <p:par>
                                <p:cTn id="51" presetID="1" presetClass="entr" presetSubtype="0" fill="hold" grpId="0" nodeType="afterEffect">
                                  <p:stCondLst>
                                    <p:cond delay="0"/>
                                  </p:stCondLst>
                                  <p:childTnLst>
                                    <p:set>
                                      <p:cBhvr>
                                        <p:cTn id="52" dur="1" fill="hold">
                                          <p:stCondLst>
                                            <p:cond delay="199"/>
                                          </p:stCondLst>
                                        </p:cTn>
                                        <p:tgtEl>
                                          <p:spTgt spid="9238"/>
                                        </p:tgtEl>
                                        <p:attrNameLst>
                                          <p:attrName>style.visibility</p:attrName>
                                        </p:attrNameLst>
                                      </p:cBhvr>
                                      <p:to>
                                        <p:strVal val="visible"/>
                                      </p:to>
                                    </p:set>
                                  </p:childTnLst>
                                </p:cTn>
                              </p:par>
                              <p:par>
                                <p:cTn id="53" presetID="18" presetClass="entr" presetSubtype="6" fill="hold" grpId="0" nodeType="withEffect">
                                  <p:stCondLst>
                                    <p:cond delay="0"/>
                                  </p:stCondLst>
                                  <p:childTnLst>
                                    <p:set>
                                      <p:cBhvr>
                                        <p:cTn id="54" dur="1" fill="hold">
                                          <p:stCondLst>
                                            <p:cond delay="0"/>
                                          </p:stCondLst>
                                        </p:cTn>
                                        <p:tgtEl>
                                          <p:spTgt spid="9237"/>
                                        </p:tgtEl>
                                        <p:attrNameLst>
                                          <p:attrName>style.visibility</p:attrName>
                                        </p:attrNameLst>
                                      </p:cBhvr>
                                      <p:to>
                                        <p:strVal val="visible"/>
                                      </p:to>
                                    </p:set>
                                    <p:animEffect>
                                      <p:cBhvr>
                                        <p:cTn id="55" dur="600"/>
                                        <p:tgtEl>
                                          <p:spTgt spid="9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ldLvl="0" animBg="1" autoUpdateAnimBg="0"/>
      <p:bldP spid="9219" grpId="0" bldLvl="0" animBg="1" autoUpdateAnimBg="0"/>
      <p:bldP spid="9220" grpId="0" bldLvl="0" animBg="1" autoUpdateAnimBg="0"/>
      <p:bldP spid="9227" grpId="0" bldLvl="0" animBg="1" autoUpdateAnimBg="0"/>
      <p:bldP spid="9228" grpId="0" bldLvl="0" animBg="1" autoUpdateAnimBg="0"/>
      <p:bldP spid="9229" grpId="0" bldLvl="0" animBg="1" autoUpdateAnimBg="0"/>
      <p:bldP spid="9230" grpId="0" bldLvl="0" animBg="1" autoUpdateAnimBg="0"/>
      <p:bldP spid="9231" grpId="0" bldLvl="0" autoUpdateAnimBg="0"/>
      <p:bldP spid="9232" grpId="0" bldLvl="0" autoUpdateAnimBg="0"/>
      <p:bldP spid="9233" grpId="0" bldLvl="0" autoUpdateAnimBg="0"/>
      <p:bldP spid="9234" grpId="0" bldLvl="0" autoUpdateAnimBg="0"/>
      <p:bldP spid="9235" grpId="0" bldLvl="0" autoUpdateAnimBg="0"/>
      <p:bldP spid="9236" grpId="0" bldLvl="0" autoUpdateAnimBg="0"/>
      <p:bldP spid="9237" grpId="0" bldLvl="0" autoUpdateAnimBg="0"/>
      <p:bldP spid="9238"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Shape 2">
            <a:extLst>
              <a:ext uri="{FF2B5EF4-FFF2-40B4-BE49-F238E27FC236}">
                <a16:creationId xmlns:a16="http://schemas.microsoft.com/office/drawing/2014/main" xmlns="" id="{7852340B-6486-497C-AE33-7D9E6533FCF3}"/>
              </a:ext>
            </a:extLst>
          </p:cNvPr>
          <p:cNvSpPr>
            <a:spLocks/>
          </p:cNvSpPr>
          <p:nvPr/>
        </p:nvSpPr>
        <p:spPr bwMode="auto">
          <a:xfrm>
            <a:off x="4216626" y="3590084"/>
            <a:ext cx="1868341" cy="1773693"/>
          </a:xfrm>
          <a:custGeom>
            <a:avLst/>
            <a:gdLst>
              <a:gd name="T0" fmla="*/ 2175 w 3041"/>
              <a:gd name="T1" fmla="*/ 6 h 2885"/>
              <a:gd name="T2" fmla="*/ 2262 w 3041"/>
              <a:gd name="T3" fmla="*/ 38 h 2885"/>
              <a:gd name="T4" fmla="*/ 2337 w 3041"/>
              <a:gd name="T5" fmla="*/ 93 h 2885"/>
              <a:gd name="T6" fmla="*/ 2407 w 3041"/>
              <a:gd name="T7" fmla="*/ 196 h 2885"/>
              <a:gd name="T8" fmla="*/ 2429 w 3041"/>
              <a:gd name="T9" fmla="*/ 288 h 2885"/>
              <a:gd name="T10" fmla="*/ 2427 w 3041"/>
              <a:gd name="T11" fmla="*/ 374 h 2885"/>
              <a:gd name="T12" fmla="*/ 2413 w 3041"/>
              <a:gd name="T13" fmla="*/ 425 h 2885"/>
              <a:gd name="T14" fmla="*/ 2380 w 3041"/>
              <a:gd name="T15" fmla="*/ 493 h 2885"/>
              <a:gd name="T16" fmla="*/ 2351 w 3041"/>
              <a:gd name="T17" fmla="*/ 531 h 2885"/>
              <a:gd name="T18" fmla="*/ 2321 w 3041"/>
              <a:gd name="T19" fmla="*/ 563 h 2885"/>
              <a:gd name="T20" fmla="*/ 3041 w 3041"/>
              <a:gd name="T21" fmla="*/ 577 h 2885"/>
              <a:gd name="T22" fmla="*/ 2999 w 3041"/>
              <a:gd name="T23" fmla="*/ 1397 h 2885"/>
              <a:gd name="T24" fmla="*/ 2954 w 3041"/>
              <a:gd name="T25" fmla="*/ 1383 h 2885"/>
              <a:gd name="T26" fmla="*/ 2881 w 3041"/>
              <a:gd name="T27" fmla="*/ 1372 h 2885"/>
              <a:gd name="T28" fmla="*/ 2818 w 3041"/>
              <a:gd name="T29" fmla="*/ 1372 h 2885"/>
              <a:gd name="T30" fmla="*/ 2708 w 3041"/>
              <a:gd name="T31" fmla="*/ 1400 h 2885"/>
              <a:gd name="T32" fmla="*/ 2613 w 3041"/>
              <a:gd name="T33" fmla="*/ 1457 h 2885"/>
              <a:gd name="T34" fmla="*/ 2538 w 3041"/>
              <a:gd name="T35" fmla="*/ 1538 h 2885"/>
              <a:gd name="T36" fmla="*/ 2491 w 3041"/>
              <a:gd name="T37" fmla="*/ 1638 h 2885"/>
              <a:gd name="T38" fmla="*/ 2475 w 3041"/>
              <a:gd name="T39" fmla="*/ 1713 h 2885"/>
              <a:gd name="T40" fmla="*/ 2473 w 3041"/>
              <a:gd name="T41" fmla="*/ 1772 h 2885"/>
              <a:gd name="T42" fmla="*/ 2491 w 3041"/>
              <a:gd name="T43" fmla="*/ 1867 h 2885"/>
              <a:gd name="T44" fmla="*/ 2538 w 3041"/>
              <a:gd name="T45" fmla="*/ 1967 h 2885"/>
              <a:gd name="T46" fmla="*/ 2613 w 3041"/>
              <a:gd name="T47" fmla="*/ 2049 h 2885"/>
              <a:gd name="T48" fmla="*/ 2708 w 3041"/>
              <a:gd name="T49" fmla="*/ 2106 h 2885"/>
              <a:gd name="T50" fmla="*/ 2818 w 3041"/>
              <a:gd name="T51" fmla="*/ 2135 h 2885"/>
              <a:gd name="T52" fmla="*/ 2881 w 3041"/>
              <a:gd name="T53" fmla="*/ 2136 h 2885"/>
              <a:gd name="T54" fmla="*/ 2954 w 3041"/>
              <a:gd name="T55" fmla="*/ 2125 h 2885"/>
              <a:gd name="T56" fmla="*/ 2999 w 3041"/>
              <a:gd name="T57" fmla="*/ 2111 h 2885"/>
              <a:gd name="T58" fmla="*/ 2276 w 3041"/>
              <a:gd name="T59" fmla="*/ 2882 h 2885"/>
              <a:gd name="T60" fmla="*/ 2180 w 3041"/>
              <a:gd name="T61" fmla="*/ 2871 h 2885"/>
              <a:gd name="T62" fmla="*/ 2075 w 3041"/>
              <a:gd name="T63" fmla="*/ 2827 h 2885"/>
              <a:gd name="T64" fmla="*/ 2010 w 3041"/>
              <a:gd name="T65" fmla="*/ 2769 h 2885"/>
              <a:gd name="T66" fmla="*/ 1929 w 3041"/>
              <a:gd name="T67" fmla="*/ 2658 h 2885"/>
              <a:gd name="T68" fmla="*/ 1848 w 3041"/>
              <a:gd name="T69" fmla="*/ 2509 h 2885"/>
              <a:gd name="T70" fmla="*/ 1637 w 3041"/>
              <a:gd name="T71" fmla="*/ 2086 h 2885"/>
              <a:gd name="T72" fmla="*/ 1440 w 3041"/>
              <a:gd name="T73" fmla="*/ 1732 h 2885"/>
              <a:gd name="T74" fmla="*/ 1310 w 3041"/>
              <a:gd name="T75" fmla="*/ 1526 h 2885"/>
              <a:gd name="T76" fmla="*/ 1130 w 3041"/>
              <a:gd name="T77" fmla="*/ 1307 h 2885"/>
              <a:gd name="T78" fmla="*/ 989 w 3041"/>
              <a:gd name="T79" fmla="*/ 1170 h 2885"/>
              <a:gd name="T80" fmla="*/ 795 w 3041"/>
              <a:gd name="T81" fmla="*/ 1023 h 2885"/>
              <a:gd name="T82" fmla="*/ 651 w 3041"/>
              <a:gd name="T83" fmla="*/ 929 h 2885"/>
              <a:gd name="T84" fmla="*/ 375 w 3041"/>
              <a:gd name="T85" fmla="*/ 780 h 2885"/>
              <a:gd name="T86" fmla="*/ 132 w 3041"/>
              <a:gd name="T87" fmla="*/ 656 h 2885"/>
              <a:gd name="T88" fmla="*/ 0 w 3041"/>
              <a:gd name="T89" fmla="*/ 572 h 2885"/>
              <a:gd name="T90" fmla="*/ 1916 w 3041"/>
              <a:gd name="T91" fmla="*/ 575 h 2885"/>
              <a:gd name="T92" fmla="*/ 1883 w 3041"/>
              <a:gd name="T93" fmla="*/ 547 h 2885"/>
              <a:gd name="T94" fmla="*/ 1854 w 3041"/>
              <a:gd name="T95" fmla="*/ 514 h 2885"/>
              <a:gd name="T96" fmla="*/ 1814 w 3041"/>
              <a:gd name="T97" fmla="*/ 449 h 2885"/>
              <a:gd name="T98" fmla="*/ 1792 w 3041"/>
              <a:gd name="T99" fmla="*/ 374 h 2885"/>
              <a:gd name="T100" fmla="*/ 1788 w 3041"/>
              <a:gd name="T101" fmla="*/ 320 h 2885"/>
              <a:gd name="T102" fmla="*/ 1813 w 3041"/>
              <a:gd name="T103" fmla="*/ 195 h 2885"/>
              <a:gd name="T104" fmla="*/ 1862 w 3041"/>
              <a:gd name="T105" fmla="*/ 115 h 2885"/>
              <a:gd name="T106" fmla="*/ 1930 w 3041"/>
              <a:gd name="T107" fmla="*/ 54 h 2885"/>
              <a:gd name="T108" fmla="*/ 2014 w 3041"/>
              <a:gd name="T109" fmla="*/ 14 h 2885"/>
              <a:gd name="T110" fmla="*/ 2110 w 3041"/>
              <a:gd name="T111" fmla="*/ 0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41" h="2885">
                <a:moveTo>
                  <a:pt x="2110" y="0"/>
                </a:moveTo>
                <a:lnTo>
                  <a:pt x="2110" y="0"/>
                </a:lnTo>
                <a:lnTo>
                  <a:pt x="2143" y="1"/>
                </a:lnTo>
                <a:lnTo>
                  <a:pt x="2175" y="6"/>
                </a:lnTo>
                <a:lnTo>
                  <a:pt x="2205" y="14"/>
                </a:lnTo>
                <a:lnTo>
                  <a:pt x="2235" y="25"/>
                </a:lnTo>
                <a:lnTo>
                  <a:pt x="2235" y="25"/>
                </a:lnTo>
                <a:lnTo>
                  <a:pt x="2262" y="38"/>
                </a:lnTo>
                <a:lnTo>
                  <a:pt x="2289" y="54"/>
                </a:lnTo>
                <a:lnTo>
                  <a:pt x="2314" y="73"/>
                </a:lnTo>
                <a:lnTo>
                  <a:pt x="2337" y="93"/>
                </a:lnTo>
                <a:lnTo>
                  <a:pt x="2337" y="93"/>
                </a:lnTo>
                <a:lnTo>
                  <a:pt x="2357" y="117"/>
                </a:lnTo>
                <a:lnTo>
                  <a:pt x="2376" y="141"/>
                </a:lnTo>
                <a:lnTo>
                  <a:pt x="2392" y="168"/>
                </a:lnTo>
                <a:lnTo>
                  <a:pt x="2407" y="196"/>
                </a:lnTo>
                <a:lnTo>
                  <a:pt x="2407" y="196"/>
                </a:lnTo>
                <a:lnTo>
                  <a:pt x="2416" y="225"/>
                </a:lnTo>
                <a:lnTo>
                  <a:pt x="2424" y="257"/>
                </a:lnTo>
                <a:lnTo>
                  <a:pt x="2429" y="288"/>
                </a:lnTo>
                <a:lnTo>
                  <a:pt x="2432" y="322"/>
                </a:lnTo>
                <a:lnTo>
                  <a:pt x="2432" y="322"/>
                </a:lnTo>
                <a:lnTo>
                  <a:pt x="2430" y="349"/>
                </a:lnTo>
                <a:lnTo>
                  <a:pt x="2427" y="374"/>
                </a:lnTo>
                <a:lnTo>
                  <a:pt x="2427" y="374"/>
                </a:lnTo>
                <a:lnTo>
                  <a:pt x="2421" y="399"/>
                </a:lnTo>
                <a:lnTo>
                  <a:pt x="2413" y="425"/>
                </a:lnTo>
                <a:lnTo>
                  <a:pt x="2413" y="425"/>
                </a:lnTo>
                <a:lnTo>
                  <a:pt x="2403" y="449"/>
                </a:lnTo>
                <a:lnTo>
                  <a:pt x="2392" y="472"/>
                </a:lnTo>
                <a:lnTo>
                  <a:pt x="2392" y="472"/>
                </a:lnTo>
                <a:lnTo>
                  <a:pt x="2380" y="493"/>
                </a:lnTo>
                <a:lnTo>
                  <a:pt x="2365" y="515"/>
                </a:lnTo>
                <a:lnTo>
                  <a:pt x="2365" y="515"/>
                </a:lnTo>
                <a:lnTo>
                  <a:pt x="2351" y="531"/>
                </a:lnTo>
                <a:lnTo>
                  <a:pt x="2351" y="531"/>
                </a:lnTo>
                <a:lnTo>
                  <a:pt x="2337" y="547"/>
                </a:lnTo>
                <a:lnTo>
                  <a:pt x="2337" y="547"/>
                </a:lnTo>
                <a:lnTo>
                  <a:pt x="2321" y="563"/>
                </a:lnTo>
                <a:lnTo>
                  <a:pt x="2321" y="563"/>
                </a:lnTo>
                <a:lnTo>
                  <a:pt x="2303" y="575"/>
                </a:lnTo>
                <a:lnTo>
                  <a:pt x="2353" y="575"/>
                </a:lnTo>
                <a:lnTo>
                  <a:pt x="2394" y="575"/>
                </a:lnTo>
                <a:lnTo>
                  <a:pt x="3041" y="577"/>
                </a:lnTo>
                <a:lnTo>
                  <a:pt x="3041" y="1418"/>
                </a:lnTo>
                <a:lnTo>
                  <a:pt x="3041" y="1418"/>
                </a:lnTo>
                <a:lnTo>
                  <a:pt x="3021" y="1407"/>
                </a:lnTo>
                <a:lnTo>
                  <a:pt x="2999" y="1397"/>
                </a:lnTo>
                <a:lnTo>
                  <a:pt x="2999" y="1397"/>
                </a:lnTo>
                <a:lnTo>
                  <a:pt x="2976" y="1389"/>
                </a:lnTo>
                <a:lnTo>
                  <a:pt x="2954" y="1383"/>
                </a:lnTo>
                <a:lnTo>
                  <a:pt x="2954" y="1383"/>
                </a:lnTo>
                <a:lnTo>
                  <a:pt x="2930" y="1378"/>
                </a:lnTo>
                <a:lnTo>
                  <a:pt x="2907" y="1373"/>
                </a:lnTo>
                <a:lnTo>
                  <a:pt x="2907" y="1373"/>
                </a:lnTo>
                <a:lnTo>
                  <a:pt x="2881" y="1372"/>
                </a:lnTo>
                <a:lnTo>
                  <a:pt x="2857" y="1370"/>
                </a:lnTo>
                <a:lnTo>
                  <a:pt x="2857" y="1370"/>
                </a:lnTo>
                <a:lnTo>
                  <a:pt x="2837" y="1370"/>
                </a:lnTo>
                <a:lnTo>
                  <a:pt x="2818" y="1372"/>
                </a:lnTo>
                <a:lnTo>
                  <a:pt x="2799" y="1375"/>
                </a:lnTo>
                <a:lnTo>
                  <a:pt x="2780" y="1378"/>
                </a:lnTo>
                <a:lnTo>
                  <a:pt x="2743" y="1388"/>
                </a:lnTo>
                <a:lnTo>
                  <a:pt x="2708" y="1400"/>
                </a:lnTo>
                <a:lnTo>
                  <a:pt x="2708" y="1400"/>
                </a:lnTo>
                <a:lnTo>
                  <a:pt x="2675" y="1416"/>
                </a:lnTo>
                <a:lnTo>
                  <a:pt x="2643" y="1435"/>
                </a:lnTo>
                <a:lnTo>
                  <a:pt x="2613" y="1457"/>
                </a:lnTo>
                <a:lnTo>
                  <a:pt x="2586" y="1483"/>
                </a:lnTo>
                <a:lnTo>
                  <a:pt x="2586" y="1483"/>
                </a:lnTo>
                <a:lnTo>
                  <a:pt x="2560" y="1510"/>
                </a:lnTo>
                <a:lnTo>
                  <a:pt x="2538" y="1538"/>
                </a:lnTo>
                <a:lnTo>
                  <a:pt x="2519" y="1570"/>
                </a:lnTo>
                <a:lnTo>
                  <a:pt x="2503" y="1603"/>
                </a:lnTo>
                <a:lnTo>
                  <a:pt x="2503" y="1603"/>
                </a:lnTo>
                <a:lnTo>
                  <a:pt x="2491" y="1638"/>
                </a:lnTo>
                <a:lnTo>
                  <a:pt x="2486" y="1657"/>
                </a:lnTo>
                <a:lnTo>
                  <a:pt x="2481" y="1675"/>
                </a:lnTo>
                <a:lnTo>
                  <a:pt x="2478" y="1694"/>
                </a:lnTo>
                <a:lnTo>
                  <a:pt x="2475" y="1713"/>
                </a:lnTo>
                <a:lnTo>
                  <a:pt x="2473" y="1734"/>
                </a:lnTo>
                <a:lnTo>
                  <a:pt x="2473" y="1753"/>
                </a:lnTo>
                <a:lnTo>
                  <a:pt x="2473" y="1753"/>
                </a:lnTo>
                <a:lnTo>
                  <a:pt x="2473" y="1772"/>
                </a:lnTo>
                <a:lnTo>
                  <a:pt x="2475" y="1792"/>
                </a:lnTo>
                <a:lnTo>
                  <a:pt x="2478" y="1811"/>
                </a:lnTo>
                <a:lnTo>
                  <a:pt x="2481" y="1830"/>
                </a:lnTo>
                <a:lnTo>
                  <a:pt x="2491" y="1867"/>
                </a:lnTo>
                <a:lnTo>
                  <a:pt x="2503" y="1902"/>
                </a:lnTo>
                <a:lnTo>
                  <a:pt x="2503" y="1902"/>
                </a:lnTo>
                <a:lnTo>
                  <a:pt x="2519" y="1935"/>
                </a:lnTo>
                <a:lnTo>
                  <a:pt x="2538" y="1967"/>
                </a:lnTo>
                <a:lnTo>
                  <a:pt x="2560" y="1997"/>
                </a:lnTo>
                <a:lnTo>
                  <a:pt x="2586" y="2024"/>
                </a:lnTo>
                <a:lnTo>
                  <a:pt x="2586" y="2024"/>
                </a:lnTo>
                <a:lnTo>
                  <a:pt x="2613" y="2049"/>
                </a:lnTo>
                <a:lnTo>
                  <a:pt x="2643" y="2071"/>
                </a:lnTo>
                <a:lnTo>
                  <a:pt x="2675" y="2090"/>
                </a:lnTo>
                <a:lnTo>
                  <a:pt x="2708" y="2106"/>
                </a:lnTo>
                <a:lnTo>
                  <a:pt x="2708" y="2106"/>
                </a:lnTo>
                <a:lnTo>
                  <a:pt x="2743" y="2119"/>
                </a:lnTo>
                <a:lnTo>
                  <a:pt x="2780" y="2129"/>
                </a:lnTo>
                <a:lnTo>
                  <a:pt x="2799" y="2133"/>
                </a:lnTo>
                <a:lnTo>
                  <a:pt x="2818" y="2135"/>
                </a:lnTo>
                <a:lnTo>
                  <a:pt x="2837" y="2136"/>
                </a:lnTo>
                <a:lnTo>
                  <a:pt x="2857" y="2136"/>
                </a:lnTo>
                <a:lnTo>
                  <a:pt x="2857" y="2136"/>
                </a:lnTo>
                <a:lnTo>
                  <a:pt x="2881" y="2136"/>
                </a:lnTo>
                <a:lnTo>
                  <a:pt x="2907" y="2135"/>
                </a:lnTo>
                <a:lnTo>
                  <a:pt x="2907" y="2135"/>
                </a:lnTo>
                <a:lnTo>
                  <a:pt x="2930" y="2130"/>
                </a:lnTo>
                <a:lnTo>
                  <a:pt x="2954" y="2125"/>
                </a:lnTo>
                <a:lnTo>
                  <a:pt x="2954" y="2125"/>
                </a:lnTo>
                <a:lnTo>
                  <a:pt x="2976" y="2119"/>
                </a:lnTo>
                <a:lnTo>
                  <a:pt x="2999" y="2111"/>
                </a:lnTo>
                <a:lnTo>
                  <a:pt x="2999" y="2111"/>
                </a:lnTo>
                <a:lnTo>
                  <a:pt x="3021" y="2102"/>
                </a:lnTo>
                <a:lnTo>
                  <a:pt x="3041" y="2090"/>
                </a:lnTo>
                <a:lnTo>
                  <a:pt x="3041" y="2885"/>
                </a:lnTo>
                <a:lnTo>
                  <a:pt x="2276" y="2882"/>
                </a:lnTo>
                <a:lnTo>
                  <a:pt x="2276" y="2882"/>
                </a:lnTo>
                <a:lnTo>
                  <a:pt x="2243" y="2880"/>
                </a:lnTo>
                <a:lnTo>
                  <a:pt x="2210" y="2877"/>
                </a:lnTo>
                <a:lnTo>
                  <a:pt x="2180" y="2871"/>
                </a:lnTo>
                <a:lnTo>
                  <a:pt x="2151" y="2863"/>
                </a:lnTo>
                <a:lnTo>
                  <a:pt x="2126" y="2854"/>
                </a:lnTo>
                <a:lnTo>
                  <a:pt x="2100" y="2841"/>
                </a:lnTo>
                <a:lnTo>
                  <a:pt x="2075" y="2827"/>
                </a:lnTo>
                <a:lnTo>
                  <a:pt x="2053" y="2809"/>
                </a:lnTo>
                <a:lnTo>
                  <a:pt x="2053" y="2809"/>
                </a:lnTo>
                <a:lnTo>
                  <a:pt x="2030" y="2790"/>
                </a:lnTo>
                <a:lnTo>
                  <a:pt x="2010" y="2769"/>
                </a:lnTo>
                <a:lnTo>
                  <a:pt x="1989" y="2746"/>
                </a:lnTo>
                <a:lnTo>
                  <a:pt x="1968" y="2719"/>
                </a:lnTo>
                <a:lnTo>
                  <a:pt x="1949" y="2690"/>
                </a:lnTo>
                <a:lnTo>
                  <a:pt x="1929" y="2658"/>
                </a:lnTo>
                <a:lnTo>
                  <a:pt x="1910" y="2625"/>
                </a:lnTo>
                <a:lnTo>
                  <a:pt x="1889" y="2589"/>
                </a:lnTo>
                <a:lnTo>
                  <a:pt x="1889" y="2589"/>
                </a:lnTo>
                <a:lnTo>
                  <a:pt x="1848" y="2509"/>
                </a:lnTo>
                <a:lnTo>
                  <a:pt x="1802" y="2419"/>
                </a:lnTo>
                <a:lnTo>
                  <a:pt x="1699" y="2208"/>
                </a:lnTo>
                <a:lnTo>
                  <a:pt x="1699" y="2208"/>
                </a:lnTo>
                <a:lnTo>
                  <a:pt x="1637" y="2086"/>
                </a:lnTo>
                <a:lnTo>
                  <a:pt x="1565" y="1952"/>
                </a:lnTo>
                <a:lnTo>
                  <a:pt x="1527" y="1883"/>
                </a:lnTo>
                <a:lnTo>
                  <a:pt x="1484" y="1808"/>
                </a:lnTo>
                <a:lnTo>
                  <a:pt x="1440" y="1732"/>
                </a:lnTo>
                <a:lnTo>
                  <a:pt x="1394" y="1653"/>
                </a:lnTo>
                <a:lnTo>
                  <a:pt x="1394" y="1653"/>
                </a:lnTo>
                <a:lnTo>
                  <a:pt x="1353" y="1588"/>
                </a:lnTo>
                <a:lnTo>
                  <a:pt x="1310" y="1526"/>
                </a:lnTo>
                <a:lnTo>
                  <a:pt x="1265" y="1465"/>
                </a:lnTo>
                <a:lnTo>
                  <a:pt x="1221" y="1410"/>
                </a:lnTo>
                <a:lnTo>
                  <a:pt x="1176" y="1358"/>
                </a:lnTo>
                <a:lnTo>
                  <a:pt x="1130" y="1307"/>
                </a:lnTo>
                <a:lnTo>
                  <a:pt x="1083" y="1259"/>
                </a:lnTo>
                <a:lnTo>
                  <a:pt x="1037" y="1213"/>
                </a:lnTo>
                <a:lnTo>
                  <a:pt x="1037" y="1213"/>
                </a:lnTo>
                <a:lnTo>
                  <a:pt x="989" y="1170"/>
                </a:lnTo>
                <a:lnTo>
                  <a:pt x="940" y="1131"/>
                </a:lnTo>
                <a:lnTo>
                  <a:pt x="892" y="1093"/>
                </a:lnTo>
                <a:lnTo>
                  <a:pt x="845" y="1056"/>
                </a:lnTo>
                <a:lnTo>
                  <a:pt x="795" y="1023"/>
                </a:lnTo>
                <a:lnTo>
                  <a:pt x="748" y="990"/>
                </a:lnTo>
                <a:lnTo>
                  <a:pt x="699" y="959"/>
                </a:lnTo>
                <a:lnTo>
                  <a:pt x="651" y="929"/>
                </a:lnTo>
                <a:lnTo>
                  <a:pt x="651" y="929"/>
                </a:lnTo>
                <a:lnTo>
                  <a:pt x="603" y="902"/>
                </a:lnTo>
                <a:lnTo>
                  <a:pt x="557" y="875"/>
                </a:lnTo>
                <a:lnTo>
                  <a:pt x="464" y="826"/>
                </a:lnTo>
                <a:lnTo>
                  <a:pt x="375" y="780"/>
                </a:lnTo>
                <a:lnTo>
                  <a:pt x="289" y="737"/>
                </a:lnTo>
                <a:lnTo>
                  <a:pt x="289" y="737"/>
                </a:lnTo>
                <a:lnTo>
                  <a:pt x="208" y="696"/>
                </a:lnTo>
                <a:lnTo>
                  <a:pt x="132" y="656"/>
                </a:lnTo>
                <a:lnTo>
                  <a:pt x="97" y="636"/>
                </a:lnTo>
                <a:lnTo>
                  <a:pt x="62" y="615"/>
                </a:lnTo>
                <a:lnTo>
                  <a:pt x="30" y="595"/>
                </a:lnTo>
                <a:lnTo>
                  <a:pt x="0" y="572"/>
                </a:lnTo>
                <a:lnTo>
                  <a:pt x="1824" y="575"/>
                </a:lnTo>
                <a:lnTo>
                  <a:pt x="1867" y="575"/>
                </a:lnTo>
                <a:lnTo>
                  <a:pt x="1916" y="575"/>
                </a:lnTo>
                <a:lnTo>
                  <a:pt x="1916" y="575"/>
                </a:lnTo>
                <a:lnTo>
                  <a:pt x="1899" y="561"/>
                </a:lnTo>
                <a:lnTo>
                  <a:pt x="1899" y="561"/>
                </a:lnTo>
                <a:lnTo>
                  <a:pt x="1883" y="547"/>
                </a:lnTo>
                <a:lnTo>
                  <a:pt x="1883" y="547"/>
                </a:lnTo>
                <a:lnTo>
                  <a:pt x="1868" y="531"/>
                </a:lnTo>
                <a:lnTo>
                  <a:pt x="1868" y="531"/>
                </a:lnTo>
                <a:lnTo>
                  <a:pt x="1854" y="514"/>
                </a:lnTo>
                <a:lnTo>
                  <a:pt x="1854" y="514"/>
                </a:lnTo>
                <a:lnTo>
                  <a:pt x="1840" y="493"/>
                </a:lnTo>
                <a:lnTo>
                  <a:pt x="1827" y="471"/>
                </a:lnTo>
                <a:lnTo>
                  <a:pt x="1827" y="471"/>
                </a:lnTo>
                <a:lnTo>
                  <a:pt x="1814" y="449"/>
                </a:lnTo>
                <a:lnTo>
                  <a:pt x="1805" y="425"/>
                </a:lnTo>
                <a:lnTo>
                  <a:pt x="1805" y="425"/>
                </a:lnTo>
                <a:lnTo>
                  <a:pt x="1799" y="399"/>
                </a:lnTo>
                <a:lnTo>
                  <a:pt x="1792" y="374"/>
                </a:lnTo>
                <a:lnTo>
                  <a:pt x="1792" y="374"/>
                </a:lnTo>
                <a:lnTo>
                  <a:pt x="1789" y="347"/>
                </a:lnTo>
                <a:lnTo>
                  <a:pt x="1788" y="320"/>
                </a:lnTo>
                <a:lnTo>
                  <a:pt x="1788" y="320"/>
                </a:lnTo>
                <a:lnTo>
                  <a:pt x="1789" y="288"/>
                </a:lnTo>
                <a:lnTo>
                  <a:pt x="1794" y="255"/>
                </a:lnTo>
                <a:lnTo>
                  <a:pt x="1802" y="225"/>
                </a:lnTo>
                <a:lnTo>
                  <a:pt x="1813" y="195"/>
                </a:lnTo>
                <a:lnTo>
                  <a:pt x="1813" y="195"/>
                </a:lnTo>
                <a:lnTo>
                  <a:pt x="1827" y="168"/>
                </a:lnTo>
                <a:lnTo>
                  <a:pt x="1843" y="141"/>
                </a:lnTo>
                <a:lnTo>
                  <a:pt x="1862" y="115"/>
                </a:lnTo>
                <a:lnTo>
                  <a:pt x="1883" y="93"/>
                </a:lnTo>
                <a:lnTo>
                  <a:pt x="1883" y="93"/>
                </a:lnTo>
                <a:lnTo>
                  <a:pt x="1905" y="73"/>
                </a:lnTo>
                <a:lnTo>
                  <a:pt x="1930" y="54"/>
                </a:lnTo>
                <a:lnTo>
                  <a:pt x="1956" y="38"/>
                </a:lnTo>
                <a:lnTo>
                  <a:pt x="1984" y="23"/>
                </a:lnTo>
                <a:lnTo>
                  <a:pt x="1984" y="23"/>
                </a:lnTo>
                <a:lnTo>
                  <a:pt x="2014" y="14"/>
                </a:lnTo>
                <a:lnTo>
                  <a:pt x="2045" y="6"/>
                </a:lnTo>
                <a:lnTo>
                  <a:pt x="2076" y="1"/>
                </a:lnTo>
                <a:lnTo>
                  <a:pt x="2110" y="0"/>
                </a:lnTo>
                <a:lnTo>
                  <a:pt x="2110" y="0"/>
                </a:lnTo>
                <a:close/>
              </a:path>
            </a:pathLst>
          </a:custGeom>
          <a:solidFill>
            <a:schemeClr val="accent2"/>
          </a:solidFill>
          <a:ln w="19050" cap="rnd">
            <a:solidFill>
              <a:schemeClr val="bg1"/>
            </a:solidFill>
            <a:round/>
            <a:headEnd/>
            <a:tailEnd/>
          </a:ln>
          <a:extLst/>
        </p:spPr>
        <p:txBody>
          <a:bodyPr anchor="ctr"/>
          <a:lstStyle/>
          <a:p>
            <a:pPr algn="ctr" defTabSz="914309">
              <a:defRPr/>
            </a:pPr>
            <a:endParaRPr>
              <a:solidFill>
                <a:srgbClr val="000000"/>
              </a:solidFill>
              <a:cs typeface="+mn-ea"/>
              <a:sym typeface="+mn-lt"/>
            </a:endParaRPr>
          </a:p>
        </p:txBody>
      </p:sp>
      <p:sp>
        <p:nvSpPr>
          <p:cNvPr id="43" name="Freeform: Shape 3">
            <a:extLst>
              <a:ext uri="{FF2B5EF4-FFF2-40B4-BE49-F238E27FC236}">
                <a16:creationId xmlns:a16="http://schemas.microsoft.com/office/drawing/2014/main" xmlns="" id="{EA0764AD-8334-40D0-A479-0CC58B227C40}"/>
              </a:ext>
            </a:extLst>
          </p:cNvPr>
          <p:cNvSpPr>
            <a:spLocks/>
          </p:cNvSpPr>
          <p:nvPr/>
        </p:nvSpPr>
        <p:spPr bwMode="auto">
          <a:xfrm>
            <a:off x="4101084" y="1557037"/>
            <a:ext cx="2328051" cy="2350173"/>
          </a:xfrm>
          <a:custGeom>
            <a:avLst/>
            <a:gdLst>
              <a:gd name="T0" fmla="*/ 2133 w 3789"/>
              <a:gd name="T1" fmla="*/ 10 h 3823"/>
              <a:gd name="T2" fmla="*/ 2240 w 3789"/>
              <a:gd name="T3" fmla="*/ 46 h 3823"/>
              <a:gd name="T4" fmla="*/ 2349 w 3789"/>
              <a:gd name="T5" fmla="*/ 119 h 3823"/>
              <a:gd name="T6" fmla="*/ 2421 w 3789"/>
              <a:gd name="T7" fmla="*/ 203 h 3823"/>
              <a:gd name="T8" fmla="*/ 2471 w 3789"/>
              <a:gd name="T9" fmla="*/ 303 h 3823"/>
              <a:gd name="T10" fmla="*/ 2498 w 3789"/>
              <a:gd name="T11" fmla="*/ 439 h 3823"/>
              <a:gd name="T12" fmla="*/ 2505 w 3789"/>
              <a:gd name="T13" fmla="*/ 1826 h 3823"/>
              <a:gd name="T14" fmla="*/ 2535 w 3789"/>
              <a:gd name="T15" fmla="*/ 1715 h 3823"/>
              <a:gd name="T16" fmla="*/ 2605 w 3789"/>
              <a:gd name="T17" fmla="*/ 1601 h 3823"/>
              <a:gd name="T18" fmla="*/ 2684 w 3789"/>
              <a:gd name="T19" fmla="*/ 1525 h 3823"/>
              <a:gd name="T20" fmla="*/ 2779 w 3789"/>
              <a:gd name="T21" fmla="*/ 1467 h 3823"/>
              <a:gd name="T22" fmla="*/ 2911 w 3789"/>
              <a:gd name="T23" fmla="*/ 1433 h 3823"/>
              <a:gd name="T24" fmla="*/ 3032 w 3789"/>
              <a:gd name="T25" fmla="*/ 1437 h 3823"/>
              <a:gd name="T26" fmla="*/ 3168 w 3789"/>
              <a:gd name="T27" fmla="*/ 1482 h 3823"/>
              <a:gd name="T28" fmla="*/ 3228 w 3789"/>
              <a:gd name="T29" fmla="*/ 2665 h 3823"/>
              <a:gd name="T30" fmla="*/ 3273 w 3789"/>
              <a:gd name="T31" fmla="*/ 2624 h 3823"/>
              <a:gd name="T32" fmla="*/ 3351 w 3789"/>
              <a:gd name="T33" fmla="*/ 2581 h 3823"/>
              <a:gd name="T34" fmla="*/ 3441 w 3789"/>
              <a:gd name="T35" fmla="*/ 2560 h 3823"/>
              <a:gd name="T36" fmla="*/ 3592 w 3789"/>
              <a:gd name="T37" fmla="*/ 2584 h 3823"/>
              <a:gd name="T38" fmla="*/ 3695 w 3789"/>
              <a:gd name="T39" fmla="*/ 2654 h 3823"/>
              <a:gd name="T40" fmla="*/ 3774 w 3789"/>
              <a:gd name="T41" fmla="*/ 2786 h 3823"/>
              <a:gd name="T42" fmla="*/ 3782 w 3789"/>
              <a:gd name="T43" fmla="*/ 2946 h 3823"/>
              <a:gd name="T44" fmla="*/ 3716 w 3789"/>
              <a:gd name="T45" fmla="*/ 3086 h 3823"/>
              <a:gd name="T46" fmla="*/ 3592 w 3789"/>
              <a:gd name="T47" fmla="*/ 3178 h 3823"/>
              <a:gd name="T48" fmla="*/ 3466 w 3789"/>
              <a:gd name="T49" fmla="*/ 3203 h 3823"/>
              <a:gd name="T50" fmla="*/ 3373 w 3789"/>
              <a:gd name="T51" fmla="*/ 3190 h 3823"/>
              <a:gd name="T52" fmla="*/ 3290 w 3789"/>
              <a:gd name="T53" fmla="*/ 3151 h 3823"/>
              <a:gd name="T54" fmla="*/ 3243 w 3789"/>
              <a:gd name="T55" fmla="*/ 3112 h 3823"/>
              <a:gd name="T56" fmla="*/ 2627 w 3789"/>
              <a:gd name="T57" fmla="*/ 3823 h 3823"/>
              <a:gd name="T58" fmla="*/ 2665 w 3789"/>
              <a:gd name="T59" fmla="*/ 3731 h 3823"/>
              <a:gd name="T60" fmla="*/ 2679 w 3789"/>
              <a:gd name="T61" fmla="*/ 3630 h 3823"/>
              <a:gd name="T62" fmla="*/ 2662 w 3789"/>
              <a:gd name="T63" fmla="*/ 3515 h 3823"/>
              <a:gd name="T64" fmla="*/ 2567 w 3789"/>
              <a:gd name="T65" fmla="*/ 3358 h 3823"/>
              <a:gd name="T66" fmla="*/ 2446 w 3789"/>
              <a:gd name="T67" fmla="*/ 3276 h 3823"/>
              <a:gd name="T68" fmla="*/ 2297 w 3789"/>
              <a:gd name="T69" fmla="*/ 3246 h 3823"/>
              <a:gd name="T70" fmla="*/ 2201 w 3789"/>
              <a:gd name="T71" fmla="*/ 3257 h 3823"/>
              <a:gd name="T72" fmla="*/ 2052 w 3789"/>
              <a:gd name="T73" fmla="*/ 3333 h 3823"/>
              <a:gd name="T74" fmla="*/ 1944 w 3789"/>
              <a:gd name="T75" fmla="*/ 3479 h 3823"/>
              <a:gd name="T76" fmla="*/ 1914 w 3789"/>
              <a:gd name="T77" fmla="*/ 3609 h 3823"/>
              <a:gd name="T78" fmla="*/ 1922 w 3789"/>
              <a:gd name="T79" fmla="*/ 3706 h 3823"/>
              <a:gd name="T80" fmla="*/ 1955 w 3789"/>
              <a:gd name="T81" fmla="*/ 3799 h 3823"/>
              <a:gd name="T82" fmla="*/ 67 w 3789"/>
              <a:gd name="T83" fmla="*/ 3764 h 3823"/>
              <a:gd name="T84" fmla="*/ 13 w 3789"/>
              <a:gd name="T85" fmla="*/ 3652 h 3823"/>
              <a:gd name="T86" fmla="*/ 0 w 3789"/>
              <a:gd name="T87" fmla="*/ 3557 h 3823"/>
              <a:gd name="T88" fmla="*/ 16 w 3789"/>
              <a:gd name="T89" fmla="*/ 3415 h 3823"/>
              <a:gd name="T90" fmla="*/ 68 w 3789"/>
              <a:gd name="T91" fmla="*/ 3304 h 3823"/>
              <a:gd name="T92" fmla="*/ 168 w 3789"/>
              <a:gd name="T93" fmla="*/ 3204 h 3823"/>
              <a:gd name="T94" fmla="*/ 278 w 3789"/>
              <a:gd name="T95" fmla="*/ 3149 h 3823"/>
              <a:gd name="T96" fmla="*/ 462 w 3789"/>
              <a:gd name="T97" fmla="*/ 3108 h 3823"/>
              <a:gd name="T98" fmla="*/ 697 w 3789"/>
              <a:gd name="T99" fmla="*/ 3108 h 3823"/>
              <a:gd name="T100" fmla="*/ 897 w 3789"/>
              <a:gd name="T101" fmla="*/ 3138 h 3823"/>
              <a:gd name="T102" fmla="*/ 1235 w 3789"/>
              <a:gd name="T103" fmla="*/ 3247 h 3823"/>
              <a:gd name="T104" fmla="*/ 1419 w 3789"/>
              <a:gd name="T105" fmla="*/ 3349 h 3823"/>
              <a:gd name="T106" fmla="*/ 1530 w 3789"/>
              <a:gd name="T107" fmla="*/ 3446 h 3823"/>
              <a:gd name="T108" fmla="*/ 1582 w 3789"/>
              <a:gd name="T109" fmla="*/ 466 h 3823"/>
              <a:gd name="T110" fmla="*/ 1603 w 3789"/>
              <a:gd name="T111" fmla="*/ 328 h 3823"/>
              <a:gd name="T112" fmla="*/ 1649 w 3789"/>
              <a:gd name="T113" fmla="*/ 225 h 3823"/>
              <a:gd name="T114" fmla="*/ 1717 w 3789"/>
              <a:gd name="T115" fmla="*/ 138 h 3823"/>
              <a:gd name="T116" fmla="*/ 1822 w 3789"/>
              <a:gd name="T117" fmla="*/ 57 h 3823"/>
              <a:gd name="T118" fmla="*/ 1927 w 3789"/>
              <a:gd name="T119" fmla="*/ 16 h 3823"/>
              <a:gd name="T120" fmla="*/ 2041 w 3789"/>
              <a:gd name="T121" fmla="*/ 0 h 3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89" h="3823">
                <a:moveTo>
                  <a:pt x="2041" y="0"/>
                </a:moveTo>
                <a:lnTo>
                  <a:pt x="2041" y="0"/>
                </a:lnTo>
                <a:lnTo>
                  <a:pt x="2063" y="2"/>
                </a:lnTo>
                <a:lnTo>
                  <a:pt x="2087" y="3"/>
                </a:lnTo>
                <a:lnTo>
                  <a:pt x="2111" y="6"/>
                </a:lnTo>
                <a:lnTo>
                  <a:pt x="2133" y="10"/>
                </a:lnTo>
                <a:lnTo>
                  <a:pt x="2155" y="14"/>
                </a:lnTo>
                <a:lnTo>
                  <a:pt x="2176" y="21"/>
                </a:lnTo>
                <a:lnTo>
                  <a:pt x="2198" y="29"/>
                </a:lnTo>
                <a:lnTo>
                  <a:pt x="2219" y="36"/>
                </a:lnTo>
                <a:lnTo>
                  <a:pt x="2219" y="36"/>
                </a:lnTo>
                <a:lnTo>
                  <a:pt x="2240" y="46"/>
                </a:lnTo>
                <a:lnTo>
                  <a:pt x="2259" y="56"/>
                </a:lnTo>
                <a:lnTo>
                  <a:pt x="2278" y="67"/>
                </a:lnTo>
                <a:lnTo>
                  <a:pt x="2297" y="79"/>
                </a:lnTo>
                <a:lnTo>
                  <a:pt x="2314" y="92"/>
                </a:lnTo>
                <a:lnTo>
                  <a:pt x="2332" y="105"/>
                </a:lnTo>
                <a:lnTo>
                  <a:pt x="2349" y="119"/>
                </a:lnTo>
                <a:lnTo>
                  <a:pt x="2365" y="135"/>
                </a:lnTo>
                <a:lnTo>
                  <a:pt x="2365" y="135"/>
                </a:lnTo>
                <a:lnTo>
                  <a:pt x="2379" y="151"/>
                </a:lnTo>
                <a:lnTo>
                  <a:pt x="2395" y="168"/>
                </a:lnTo>
                <a:lnTo>
                  <a:pt x="2408" y="186"/>
                </a:lnTo>
                <a:lnTo>
                  <a:pt x="2421" y="203"/>
                </a:lnTo>
                <a:lnTo>
                  <a:pt x="2433" y="222"/>
                </a:lnTo>
                <a:lnTo>
                  <a:pt x="2444" y="241"/>
                </a:lnTo>
                <a:lnTo>
                  <a:pt x="2454" y="262"/>
                </a:lnTo>
                <a:lnTo>
                  <a:pt x="2463" y="282"/>
                </a:lnTo>
                <a:lnTo>
                  <a:pt x="2463" y="282"/>
                </a:lnTo>
                <a:lnTo>
                  <a:pt x="2471" y="303"/>
                </a:lnTo>
                <a:lnTo>
                  <a:pt x="2479" y="325"/>
                </a:lnTo>
                <a:lnTo>
                  <a:pt x="2484" y="347"/>
                </a:lnTo>
                <a:lnTo>
                  <a:pt x="2490" y="370"/>
                </a:lnTo>
                <a:lnTo>
                  <a:pt x="2494" y="392"/>
                </a:lnTo>
                <a:lnTo>
                  <a:pt x="2497" y="416"/>
                </a:lnTo>
                <a:lnTo>
                  <a:pt x="2498" y="439"/>
                </a:lnTo>
                <a:lnTo>
                  <a:pt x="2500" y="463"/>
                </a:lnTo>
                <a:lnTo>
                  <a:pt x="2500" y="1897"/>
                </a:lnTo>
                <a:lnTo>
                  <a:pt x="2500" y="1897"/>
                </a:lnTo>
                <a:lnTo>
                  <a:pt x="2500" y="1872"/>
                </a:lnTo>
                <a:lnTo>
                  <a:pt x="2501" y="1850"/>
                </a:lnTo>
                <a:lnTo>
                  <a:pt x="2505" y="1826"/>
                </a:lnTo>
                <a:lnTo>
                  <a:pt x="2508" y="1804"/>
                </a:lnTo>
                <a:lnTo>
                  <a:pt x="2514" y="1780"/>
                </a:lnTo>
                <a:lnTo>
                  <a:pt x="2521" y="1758"/>
                </a:lnTo>
                <a:lnTo>
                  <a:pt x="2527" y="1737"/>
                </a:lnTo>
                <a:lnTo>
                  <a:pt x="2535" y="1715"/>
                </a:lnTo>
                <a:lnTo>
                  <a:pt x="2535" y="1715"/>
                </a:lnTo>
                <a:lnTo>
                  <a:pt x="2544" y="1696"/>
                </a:lnTo>
                <a:lnTo>
                  <a:pt x="2554" y="1675"/>
                </a:lnTo>
                <a:lnTo>
                  <a:pt x="2565" y="1656"/>
                </a:lnTo>
                <a:lnTo>
                  <a:pt x="2578" y="1637"/>
                </a:lnTo>
                <a:lnTo>
                  <a:pt x="2590" y="1618"/>
                </a:lnTo>
                <a:lnTo>
                  <a:pt x="2605" y="1601"/>
                </a:lnTo>
                <a:lnTo>
                  <a:pt x="2619" y="1583"/>
                </a:lnTo>
                <a:lnTo>
                  <a:pt x="2633" y="1567"/>
                </a:lnTo>
                <a:lnTo>
                  <a:pt x="2633" y="1567"/>
                </a:lnTo>
                <a:lnTo>
                  <a:pt x="2649" y="1551"/>
                </a:lnTo>
                <a:lnTo>
                  <a:pt x="2667" y="1537"/>
                </a:lnTo>
                <a:lnTo>
                  <a:pt x="2684" y="1525"/>
                </a:lnTo>
                <a:lnTo>
                  <a:pt x="2701" y="1510"/>
                </a:lnTo>
                <a:lnTo>
                  <a:pt x="2721" y="1499"/>
                </a:lnTo>
                <a:lnTo>
                  <a:pt x="2740" y="1488"/>
                </a:lnTo>
                <a:lnTo>
                  <a:pt x="2759" y="1477"/>
                </a:lnTo>
                <a:lnTo>
                  <a:pt x="2779" y="1467"/>
                </a:lnTo>
                <a:lnTo>
                  <a:pt x="2779" y="1467"/>
                </a:lnTo>
                <a:lnTo>
                  <a:pt x="2800" y="1459"/>
                </a:lnTo>
                <a:lnTo>
                  <a:pt x="2822" y="1452"/>
                </a:lnTo>
                <a:lnTo>
                  <a:pt x="2844" y="1445"/>
                </a:lnTo>
                <a:lnTo>
                  <a:pt x="2867" y="1440"/>
                </a:lnTo>
                <a:lnTo>
                  <a:pt x="2889" y="1436"/>
                </a:lnTo>
                <a:lnTo>
                  <a:pt x="2911" y="1433"/>
                </a:lnTo>
                <a:lnTo>
                  <a:pt x="2935" y="1431"/>
                </a:lnTo>
                <a:lnTo>
                  <a:pt x="2959" y="1431"/>
                </a:lnTo>
                <a:lnTo>
                  <a:pt x="2959" y="1431"/>
                </a:lnTo>
                <a:lnTo>
                  <a:pt x="2995" y="1433"/>
                </a:lnTo>
                <a:lnTo>
                  <a:pt x="3032" y="1437"/>
                </a:lnTo>
                <a:lnTo>
                  <a:pt x="3032" y="1437"/>
                </a:lnTo>
                <a:lnTo>
                  <a:pt x="3068" y="1444"/>
                </a:lnTo>
                <a:lnTo>
                  <a:pt x="3103" y="1453"/>
                </a:lnTo>
                <a:lnTo>
                  <a:pt x="3103" y="1453"/>
                </a:lnTo>
                <a:lnTo>
                  <a:pt x="3136" y="1466"/>
                </a:lnTo>
                <a:lnTo>
                  <a:pt x="3168" y="1482"/>
                </a:lnTo>
                <a:lnTo>
                  <a:pt x="3168" y="1482"/>
                </a:lnTo>
                <a:lnTo>
                  <a:pt x="3198" y="1499"/>
                </a:lnTo>
                <a:lnTo>
                  <a:pt x="3228" y="1520"/>
                </a:lnTo>
                <a:lnTo>
                  <a:pt x="3228" y="2581"/>
                </a:lnTo>
                <a:lnTo>
                  <a:pt x="3228" y="2621"/>
                </a:lnTo>
                <a:lnTo>
                  <a:pt x="3228" y="2665"/>
                </a:lnTo>
                <a:lnTo>
                  <a:pt x="3228" y="2665"/>
                </a:lnTo>
                <a:lnTo>
                  <a:pt x="3243" y="2651"/>
                </a:lnTo>
                <a:lnTo>
                  <a:pt x="3243" y="2651"/>
                </a:lnTo>
                <a:lnTo>
                  <a:pt x="3257" y="2637"/>
                </a:lnTo>
                <a:lnTo>
                  <a:pt x="3257" y="2637"/>
                </a:lnTo>
                <a:lnTo>
                  <a:pt x="3273" y="2624"/>
                </a:lnTo>
                <a:lnTo>
                  <a:pt x="3273" y="2624"/>
                </a:lnTo>
                <a:lnTo>
                  <a:pt x="3290" y="2613"/>
                </a:lnTo>
                <a:lnTo>
                  <a:pt x="3290" y="2613"/>
                </a:lnTo>
                <a:lnTo>
                  <a:pt x="3309" y="2600"/>
                </a:lnTo>
                <a:lnTo>
                  <a:pt x="3330" y="2589"/>
                </a:lnTo>
                <a:lnTo>
                  <a:pt x="3330" y="2589"/>
                </a:lnTo>
                <a:lnTo>
                  <a:pt x="3351" y="2581"/>
                </a:lnTo>
                <a:lnTo>
                  <a:pt x="3373" y="2573"/>
                </a:lnTo>
                <a:lnTo>
                  <a:pt x="3373" y="2573"/>
                </a:lnTo>
                <a:lnTo>
                  <a:pt x="3395" y="2567"/>
                </a:lnTo>
                <a:lnTo>
                  <a:pt x="3417" y="2562"/>
                </a:lnTo>
                <a:lnTo>
                  <a:pt x="3417" y="2562"/>
                </a:lnTo>
                <a:lnTo>
                  <a:pt x="3441" y="2560"/>
                </a:lnTo>
                <a:lnTo>
                  <a:pt x="3466" y="2559"/>
                </a:lnTo>
                <a:lnTo>
                  <a:pt x="3466" y="2559"/>
                </a:lnTo>
                <a:lnTo>
                  <a:pt x="3498" y="2560"/>
                </a:lnTo>
                <a:lnTo>
                  <a:pt x="3532" y="2565"/>
                </a:lnTo>
                <a:lnTo>
                  <a:pt x="3562" y="2573"/>
                </a:lnTo>
                <a:lnTo>
                  <a:pt x="3592" y="2584"/>
                </a:lnTo>
                <a:lnTo>
                  <a:pt x="3592" y="2584"/>
                </a:lnTo>
                <a:lnTo>
                  <a:pt x="3620" y="2598"/>
                </a:lnTo>
                <a:lnTo>
                  <a:pt x="3646" y="2614"/>
                </a:lnTo>
                <a:lnTo>
                  <a:pt x="3671" y="2632"/>
                </a:lnTo>
                <a:lnTo>
                  <a:pt x="3695" y="2654"/>
                </a:lnTo>
                <a:lnTo>
                  <a:pt x="3695" y="2654"/>
                </a:lnTo>
                <a:lnTo>
                  <a:pt x="3716" y="2676"/>
                </a:lnTo>
                <a:lnTo>
                  <a:pt x="3733" y="2702"/>
                </a:lnTo>
                <a:lnTo>
                  <a:pt x="3751" y="2727"/>
                </a:lnTo>
                <a:lnTo>
                  <a:pt x="3763" y="2756"/>
                </a:lnTo>
                <a:lnTo>
                  <a:pt x="3763" y="2756"/>
                </a:lnTo>
                <a:lnTo>
                  <a:pt x="3774" y="2786"/>
                </a:lnTo>
                <a:lnTo>
                  <a:pt x="3782" y="2816"/>
                </a:lnTo>
                <a:lnTo>
                  <a:pt x="3787" y="2848"/>
                </a:lnTo>
                <a:lnTo>
                  <a:pt x="3789" y="2881"/>
                </a:lnTo>
                <a:lnTo>
                  <a:pt x="3789" y="2881"/>
                </a:lnTo>
                <a:lnTo>
                  <a:pt x="3787" y="2914"/>
                </a:lnTo>
                <a:lnTo>
                  <a:pt x="3782" y="2946"/>
                </a:lnTo>
                <a:lnTo>
                  <a:pt x="3774" y="2978"/>
                </a:lnTo>
                <a:lnTo>
                  <a:pt x="3763" y="3006"/>
                </a:lnTo>
                <a:lnTo>
                  <a:pt x="3763" y="3006"/>
                </a:lnTo>
                <a:lnTo>
                  <a:pt x="3751" y="3035"/>
                </a:lnTo>
                <a:lnTo>
                  <a:pt x="3733" y="3062"/>
                </a:lnTo>
                <a:lnTo>
                  <a:pt x="3716" y="3086"/>
                </a:lnTo>
                <a:lnTo>
                  <a:pt x="3695" y="3109"/>
                </a:lnTo>
                <a:lnTo>
                  <a:pt x="3695" y="3109"/>
                </a:lnTo>
                <a:lnTo>
                  <a:pt x="3671" y="3130"/>
                </a:lnTo>
                <a:lnTo>
                  <a:pt x="3646" y="3149"/>
                </a:lnTo>
                <a:lnTo>
                  <a:pt x="3620" y="3165"/>
                </a:lnTo>
                <a:lnTo>
                  <a:pt x="3592" y="3178"/>
                </a:lnTo>
                <a:lnTo>
                  <a:pt x="3592" y="3178"/>
                </a:lnTo>
                <a:lnTo>
                  <a:pt x="3562" y="3189"/>
                </a:lnTo>
                <a:lnTo>
                  <a:pt x="3532" y="3197"/>
                </a:lnTo>
                <a:lnTo>
                  <a:pt x="3498" y="3201"/>
                </a:lnTo>
                <a:lnTo>
                  <a:pt x="3466" y="3203"/>
                </a:lnTo>
                <a:lnTo>
                  <a:pt x="3466" y="3203"/>
                </a:lnTo>
                <a:lnTo>
                  <a:pt x="3441" y="3203"/>
                </a:lnTo>
                <a:lnTo>
                  <a:pt x="3417" y="3200"/>
                </a:lnTo>
                <a:lnTo>
                  <a:pt x="3417" y="3200"/>
                </a:lnTo>
                <a:lnTo>
                  <a:pt x="3395" y="3195"/>
                </a:lnTo>
                <a:lnTo>
                  <a:pt x="3373" y="3190"/>
                </a:lnTo>
                <a:lnTo>
                  <a:pt x="3373" y="3190"/>
                </a:lnTo>
                <a:lnTo>
                  <a:pt x="3351" y="3182"/>
                </a:lnTo>
                <a:lnTo>
                  <a:pt x="3330" y="3173"/>
                </a:lnTo>
                <a:lnTo>
                  <a:pt x="3330" y="3173"/>
                </a:lnTo>
                <a:lnTo>
                  <a:pt x="3309" y="3162"/>
                </a:lnTo>
                <a:lnTo>
                  <a:pt x="3290" y="3151"/>
                </a:lnTo>
                <a:lnTo>
                  <a:pt x="3290" y="3151"/>
                </a:lnTo>
                <a:lnTo>
                  <a:pt x="3273" y="3138"/>
                </a:lnTo>
                <a:lnTo>
                  <a:pt x="3273" y="3138"/>
                </a:lnTo>
                <a:lnTo>
                  <a:pt x="3257" y="3125"/>
                </a:lnTo>
                <a:lnTo>
                  <a:pt x="3257" y="3125"/>
                </a:lnTo>
                <a:lnTo>
                  <a:pt x="3243" y="3112"/>
                </a:lnTo>
                <a:lnTo>
                  <a:pt x="3243" y="3112"/>
                </a:lnTo>
                <a:lnTo>
                  <a:pt x="3228" y="3097"/>
                </a:lnTo>
                <a:lnTo>
                  <a:pt x="3228" y="3141"/>
                </a:lnTo>
                <a:lnTo>
                  <a:pt x="3228" y="3182"/>
                </a:lnTo>
                <a:lnTo>
                  <a:pt x="3228" y="3823"/>
                </a:lnTo>
                <a:lnTo>
                  <a:pt x="2627" y="3823"/>
                </a:lnTo>
                <a:lnTo>
                  <a:pt x="2627" y="3823"/>
                </a:lnTo>
                <a:lnTo>
                  <a:pt x="2638" y="3801"/>
                </a:lnTo>
                <a:lnTo>
                  <a:pt x="2649" y="3779"/>
                </a:lnTo>
                <a:lnTo>
                  <a:pt x="2649" y="3779"/>
                </a:lnTo>
                <a:lnTo>
                  <a:pt x="2659" y="3755"/>
                </a:lnTo>
                <a:lnTo>
                  <a:pt x="2665" y="3731"/>
                </a:lnTo>
                <a:lnTo>
                  <a:pt x="2665" y="3731"/>
                </a:lnTo>
                <a:lnTo>
                  <a:pt x="2671" y="3706"/>
                </a:lnTo>
                <a:lnTo>
                  <a:pt x="2676" y="3680"/>
                </a:lnTo>
                <a:lnTo>
                  <a:pt x="2676" y="3680"/>
                </a:lnTo>
                <a:lnTo>
                  <a:pt x="2679" y="3655"/>
                </a:lnTo>
                <a:lnTo>
                  <a:pt x="2679" y="3630"/>
                </a:lnTo>
                <a:lnTo>
                  <a:pt x="2679" y="3630"/>
                </a:lnTo>
                <a:lnTo>
                  <a:pt x="2679" y="3609"/>
                </a:lnTo>
                <a:lnTo>
                  <a:pt x="2678" y="3590"/>
                </a:lnTo>
                <a:lnTo>
                  <a:pt x="2674" y="3571"/>
                </a:lnTo>
                <a:lnTo>
                  <a:pt x="2671" y="3552"/>
                </a:lnTo>
                <a:lnTo>
                  <a:pt x="2668" y="3533"/>
                </a:lnTo>
                <a:lnTo>
                  <a:pt x="2662" y="3515"/>
                </a:lnTo>
                <a:lnTo>
                  <a:pt x="2649" y="3481"/>
                </a:lnTo>
                <a:lnTo>
                  <a:pt x="2649" y="3481"/>
                </a:lnTo>
                <a:lnTo>
                  <a:pt x="2633" y="3447"/>
                </a:lnTo>
                <a:lnTo>
                  <a:pt x="2614" y="3415"/>
                </a:lnTo>
                <a:lnTo>
                  <a:pt x="2592" y="3385"/>
                </a:lnTo>
                <a:lnTo>
                  <a:pt x="2567" y="3358"/>
                </a:lnTo>
                <a:lnTo>
                  <a:pt x="2567" y="3358"/>
                </a:lnTo>
                <a:lnTo>
                  <a:pt x="2540" y="3333"/>
                </a:lnTo>
                <a:lnTo>
                  <a:pt x="2511" y="3311"/>
                </a:lnTo>
                <a:lnTo>
                  <a:pt x="2479" y="3292"/>
                </a:lnTo>
                <a:lnTo>
                  <a:pt x="2446" y="3276"/>
                </a:lnTo>
                <a:lnTo>
                  <a:pt x="2446" y="3276"/>
                </a:lnTo>
                <a:lnTo>
                  <a:pt x="2409" y="3263"/>
                </a:lnTo>
                <a:lnTo>
                  <a:pt x="2373" y="3254"/>
                </a:lnTo>
                <a:lnTo>
                  <a:pt x="2355" y="3250"/>
                </a:lnTo>
                <a:lnTo>
                  <a:pt x="2335" y="3247"/>
                </a:lnTo>
                <a:lnTo>
                  <a:pt x="2316" y="3246"/>
                </a:lnTo>
                <a:lnTo>
                  <a:pt x="2297" y="3246"/>
                </a:lnTo>
                <a:lnTo>
                  <a:pt x="2297" y="3246"/>
                </a:lnTo>
                <a:lnTo>
                  <a:pt x="2276" y="3246"/>
                </a:lnTo>
                <a:lnTo>
                  <a:pt x="2257" y="3247"/>
                </a:lnTo>
                <a:lnTo>
                  <a:pt x="2238" y="3250"/>
                </a:lnTo>
                <a:lnTo>
                  <a:pt x="2219" y="3254"/>
                </a:lnTo>
                <a:lnTo>
                  <a:pt x="2201" y="3257"/>
                </a:lnTo>
                <a:lnTo>
                  <a:pt x="2182" y="3263"/>
                </a:lnTo>
                <a:lnTo>
                  <a:pt x="2148" y="3276"/>
                </a:lnTo>
                <a:lnTo>
                  <a:pt x="2148" y="3276"/>
                </a:lnTo>
                <a:lnTo>
                  <a:pt x="2114" y="3292"/>
                </a:lnTo>
                <a:lnTo>
                  <a:pt x="2082" y="3311"/>
                </a:lnTo>
                <a:lnTo>
                  <a:pt x="2052" y="3333"/>
                </a:lnTo>
                <a:lnTo>
                  <a:pt x="2025" y="3358"/>
                </a:lnTo>
                <a:lnTo>
                  <a:pt x="2025" y="3358"/>
                </a:lnTo>
                <a:lnTo>
                  <a:pt x="2001" y="3385"/>
                </a:lnTo>
                <a:lnTo>
                  <a:pt x="1979" y="3414"/>
                </a:lnTo>
                <a:lnTo>
                  <a:pt x="1960" y="3446"/>
                </a:lnTo>
                <a:lnTo>
                  <a:pt x="1944" y="3479"/>
                </a:lnTo>
                <a:lnTo>
                  <a:pt x="1944" y="3479"/>
                </a:lnTo>
                <a:lnTo>
                  <a:pt x="1930" y="3515"/>
                </a:lnTo>
                <a:lnTo>
                  <a:pt x="1922" y="3552"/>
                </a:lnTo>
                <a:lnTo>
                  <a:pt x="1917" y="3571"/>
                </a:lnTo>
                <a:lnTo>
                  <a:pt x="1916" y="3590"/>
                </a:lnTo>
                <a:lnTo>
                  <a:pt x="1914" y="3609"/>
                </a:lnTo>
                <a:lnTo>
                  <a:pt x="1914" y="3628"/>
                </a:lnTo>
                <a:lnTo>
                  <a:pt x="1914" y="3628"/>
                </a:lnTo>
                <a:lnTo>
                  <a:pt x="1914" y="3655"/>
                </a:lnTo>
                <a:lnTo>
                  <a:pt x="1917" y="3680"/>
                </a:lnTo>
                <a:lnTo>
                  <a:pt x="1917" y="3680"/>
                </a:lnTo>
                <a:lnTo>
                  <a:pt x="1922" y="3706"/>
                </a:lnTo>
                <a:lnTo>
                  <a:pt x="1927" y="3730"/>
                </a:lnTo>
                <a:lnTo>
                  <a:pt x="1927" y="3730"/>
                </a:lnTo>
                <a:lnTo>
                  <a:pt x="1935" y="3755"/>
                </a:lnTo>
                <a:lnTo>
                  <a:pt x="1944" y="3777"/>
                </a:lnTo>
                <a:lnTo>
                  <a:pt x="1944" y="3777"/>
                </a:lnTo>
                <a:lnTo>
                  <a:pt x="1955" y="3799"/>
                </a:lnTo>
                <a:lnTo>
                  <a:pt x="1967" y="3822"/>
                </a:lnTo>
                <a:lnTo>
                  <a:pt x="114" y="3820"/>
                </a:lnTo>
                <a:lnTo>
                  <a:pt x="114" y="3820"/>
                </a:lnTo>
                <a:lnTo>
                  <a:pt x="89" y="3793"/>
                </a:lnTo>
                <a:lnTo>
                  <a:pt x="67" y="3764"/>
                </a:lnTo>
                <a:lnTo>
                  <a:pt x="67" y="3764"/>
                </a:lnTo>
                <a:lnTo>
                  <a:pt x="48" y="3734"/>
                </a:lnTo>
                <a:lnTo>
                  <a:pt x="30" y="3703"/>
                </a:lnTo>
                <a:lnTo>
                  <a:pt x="30" y="3703"/>
                </a:lnTo>
                <a:lnTo>
                  <a:pt x="24" y="3687"/>
                </a:lnTo>
                <a:lnTo>
                  <a:pt x="17" y="3669"/>
                </a:lnTo>
                <a:lnTo>
                  <a:pt x="13" y="3652"/>
                </a:lnTo>
                <a:lnTo>
                  <a:pt x="8" y="3634"/>
                </a:lnTo>
                <a:lnTo>
                  <a:pt x="8" y="3634"/>
                </a:lnTo>
                <a:lnTo>
                  <a:pt x="5" y="3615"/>
                </a:lnTo>
                <a:lnTo>
                  <a:pt x="2" y="3596"/>
                </a:lnTo>
                <a:lnTo>
                  <a:pt x="2" y="3577"/>
                </a:lnTo>
                <a:lnTo>
                  <a:pt x="0" y="3557"/>
                </a:lnTo>
                <a:lnTo>
                  <a:pt x="0" y="3557"/>
                </a:lnTo>
                <a:lnTo>
                  <a:pt x="0" y="3527"/>
                </a:lnTo>
                <a:lnTo>
                  <a:pt x="2" y="3496"/>
                </a:lnTo>
                <a:lnTo>
                  <a:pt x="6" y="3469"/>
                </a:lnTo>
                <a:lnTo>
                  <a:pt x="11" y="3442"/>
                </a:lnTo>
                <a:lnTo>
                  <a:pt x="16" y="3415"/>
                </a:lnTo>
                <a:lnTo>
                  <a:pt x="24" y="3392"/>
                </a:lnTo>
                <a:lnTo>
                  <a:pt x="33" y="3368"/>
                </a:lnTo>
                <a:lnTo>
                  <a:pt x="43" y="3346"/>
                </a:lnTo>
                <a:lnTo>
                  <a:pt x="43" y="3346"/>
                </a:lnTo>
                <a:lnTo>
                  <a:pt x="56" y="3323"/>
                </a:lnTo>
                <a:lnTo>
                  <a:pt x="68" y="3304"/>
                </a:lnTo>
                <a:lnTo>
                  <a:pt x="83" y="3285"/>
                </a:lnTo>
                <a:lnTo>
                  <a:pt x="97" y="3266"/>
                </a:lnTo>
                <a:lnTo>
                  <a:pt x="113" y="3249"/>
                </a:lnTo>
                <a:lnTo>
                  <a:pt x="130" y="3233"/>
                </a:lnTo>
                <a:lnTo>
                  <a:pt x="149" y="3219"/>
                </a:lnTo>
                <a:lnTo>
                  <a:pt x="168" y="3204"/>
                </a:lnTo>
                <a:lnTo>
                  <a:pt x="168" y="3204"/>
                </a:lnTo>
                <a:lnTo>
                  <a:pt x="189" y="3192"/>
                </a:lnTo>
                <a:lnTo>
                  <a:pt x="210" y="3179"/>
                </a:lnTo>
                <a:lnTo>
                  <a:pt x="232" y="3168"/>
                </a:lnTo>
                <a:lnTo>
                  <a:pt x="254" y="3158"/>
                </a:lnTo>
                <a:lnTo>
                  <a:pt x="278" y="3149"/>
                </a:lnTo>
                <a:lnTo>
                  <a:pt x="303" y="3141"/>
                </a:lnTo>
                <a:lnTo>
                  <a:pt x="329" y="3133"/>
                </a:lnTo>
                <a:lnTo>
                  <a:pt x="354" y="3127"/>
                </a:lnTo>
                <a:lnTo>
                  <a:pt x="354" y="3127"/>
                </a:lnTo>
                <a:lnTo>
                  <a:pt x="406" y="3116"/>
                </a:lnTo>
                <a:lnTo>
                  <a:pt x="462" y="3108"/>
                </a:lnTo>
                <a:lnTo>
                  <a:pt x="521" y="3103"/>
                </a:lnTo>
                <a:lnTo>
                  <a:pt x="579" y="3101"/>
                </a:lnTo>
                <a:lnTo>
                  <a:pt x="579" y="3101"/>
                </a:lnTo>
                <a:lnTo>
                  <a:pt x="617" y="3103"/>
                </a:lnTo>
                <a:lnTo>
                  <a:pt x="657" y="3105"/>
                </a:lnTo>
                <a:lnTo>
                  <a:pt x="697" y="3108"/>
                </a:lnTo>
                <a:lnTo>
                  <a:pt x="736" y="3111"/>
                </a:lnTo>
                <a:lnTo>
                  <a:pt x="776" y="3116"/>
                </a:lnTo>
                <a:lnTo>
                  <a:pt x="816" y="3122"/>
                </a:lnTo>
                <a:lnTo>
                  <a:pt x="857" y="3130"/>
                </a:lnTo>
                <a:lnTo>
                  <a:pt x="897" y="3138"/>
                </a:lnTo>
                <a:lnTo>
                  <a:pt x="897" y="3138"/>
                </a:lnTo>
                <a:lnTo>
                  <a:pt x="975" y="3157"/>
                </a:lnTo>
                <a:lnTo>
                  <a:pt x="1052" y="3179"/>
                </a:lnTo>
                <a:lnTo>
                  <a:pt x="1127" y="3204"/>
                </a:lnTo>
                <a:lnTo>
                  <a:pt x="1200" y="3231"/>
                </a:lnTo>
                <a:lnTo>
                  <a:pt x="1200" y="3231"/>
                </a:lnTo>
                <a:lnTo>
                  <a:pt x="1235" y="3247"/>
                </a:lnTo>
                <a:lnTo>
                  <a:pt x="1268" y="3263"/>
                </a:lnTo>
                <a:lnTo>
                  <a:pt x="1302" y="3279"/>
                </a:lnTo>
                <a:lnTo>
                  <a:pt x="1332" y="3297"/>
                </a:lnTo>
                <a:lnTo>
                  <a:pt x="1362" y="3314"/>
                </a:lnTo>
                <a:lnTo>
                  <a:pt x="1390" y="3331"/>
                </a:lnTo>
                <a:lnTo>
                  <a:pt x="1419" y="3349"/>
                </a:lnTo>
                <a:lnTo>
                  <a:pt x="1444" y="3368"/>
                </a:lnTo>
                <a:lnTo>
                  <a:pt x="1444" y="3368"/>
                </a:lnTo>
                <a:lnTo>
                  <a:pt x="1468" y="3387"/>
                </a:lnTo>
                <a:lnTo>
                  <a:pt x="1490" y="3406"/>
                </a:lnTo>
                <a:lnTo>
                  <a:pt x="1511" y="3427"/>
                </a:lnTo>
                <a:lnTo>
                  <a:pt x="1530" y="3446"/>
                </a:lnTo>
                <a:lnTo>
                  <a:pt x="1546" y="3466"/>
                </a:lnTo>
                <a:lnTo>
                  <a:pt x="1560" y="3487"/>
                </a:lnTo>
                <a:lnTo>
                  <a:pt x="1573" y="3506"/>
                </a:lnTo>
                <a:lnTo>
                  <a:pt x="1582" y="3527"/>
                </a:lnTo>
                <a:lnTo>
                  <a:pt x="1582" y="466"/>
                </a:lnTo>
                <a:lnTo>
                  <a:pt x="1582" y="466"/>
                </a:lnTo>
                <a:lnTo>
                  <a:pt x="1584" y="443"/>
                </a:lnTo>
                <a:lnTo>
                  <a:pt x="1586" y="419"/>
                </a:lnTo>
                <a:lnTo>
                  <a:pt x="1589" y="397"/>
                </a:lnTo>
                <a:lnTo>
                  <a:pt x="1592" y="373"/>
                </a:lnTo>
                <a:lnTo>
                  <a:pt x="1597" y="351"/>
                </a:lnTo>
                <a:lnTo>
                  <a:pt x="1603" y="328"/>
                </a:lnTo>
                <a:lnTo>
                  <a:pt x="1611" y="308"/>
                </a:lnTo>
                <a:lnTo>
                  <a:pt x="1619" y="286"/>
                </a:lnTo>
                <a:lnTo>
                  <a:pt x="1619" y="286"/>
                </a:lnTo>
                <a:lnTo>
                  <a:pt x="1628" y="265"/>
                </a:lnTo>
                <a:lnTo>
                  <a:pt x="1638" y="246"/>
                </a:lnTo>
                <a:lnTo>
                  <a:pt x="1649" y="225"/>
                </a:lnTo>
                <a:lnTo>
                  <a:pt x="1662" y="208"/>
                </a:lnTo>
                <a:lnTo>
                  <a:pt x="1675" y="189"/>
                </a:lnTo>
                <a:lnTo>
                  <a:pt x="1687" y="171"/>
                </a:lnTo>
                <a:lnTo>
                  <a:pt x="1702" y="154"/>
                </a:lnTo>
                <a:lnTo>
                  <a:pt x="1717" y="138"/>
                </a:lnTo>
                <a:lnTo>
                  <a:pt x="1717" y="138"/>
                </a:lnTo>
                <a:lnTo>
                  <a:pt x="1733" y="122"/>
                </a:lnTo>
                <a:lnTo>
                  <a:pt x="1749" y="108"/>
                </a:lnTo>
                <a:lnTo>
                  <a:pt x="1767" y="94"/>
                </a:lnTo>
                <a:lnTo>
                  <a:pt x="1784" y="81"/>
                </a:lnTo>
                <a:lnTo>
                  <a:pt x="1803" y="70"/>
                </a:lnTo>
                <a:lnTo>
                  <a:pt x="1822" y="57"/>
                </a:lnTo>
                <a:lnTo>
                  <a:pt x="1843" y="48"/>
                </a:lnTo>
                <a:lnTo>
                  <a:pt x="1862" y="38"/>
                </a:lnTo>
                <a:lnTo>
                  <a:pt x="1862" y="38"/>
                </a:lnTo>
                <a:lnTo>
                  <a:pt x="1882" y="30"/>
                </a:lnTo>
                <a:lnTo>
                  <a:pt x="1905" y="22"/>
                </a:lnTo>
                <a:lnTo>
                  <a:pt x="1927" y="16"/>
                </a:lnTo>
                <a:lnTo>
                  <a:pt x="1948" y="11"/>
                </a:lnTo>
                <a:lnTo>
                  <a:pt x="1971" y="6"/>
                </a:lnTo>
                <a:lnTo>
                  <a:pt x="1994" y="3"/>
                </a:lnTo>
                <a:lnTo>
                  <a:pt x="2017" y="2"/>
                </a:lnTo>
                <a:lnTo>
                  <a:pt x="2041" y="0"/>
                </a:lnTo>
                <a:lnTo>
                  <a:pt x="2041" y="0"/>
                </a:lnTo>
                <a:close/>
              </a:path>
            </a:pathLst>
          </a:custGeom>
          <a:solidFill>
            <a:schemeClr val="accent1"/>
          </a:solidFill>
          <a:ln w="19050" cap="rnd">
            <a:solidFill>
              <a:schemeClr val="bg1"/>
            </a:solidFill>
            <a:round/>
            <a:headEnd/>
            <a:tailEnd/>
          </a:ln>
          <a:extLst/>
        </p:spPr>
        <p:txBody>
          <a:bodyPr anchor="ctr"/>
          <a:lstStyle/>
          <a:p>
            <a:pPr algn="ctr" defTabSz="914309">
              <a:defRPr/>
            </a:pPr>
            <a:endParaRPr>
              <a:solidFill>
                <a:srgbClr val="000000"/>
              </a:solidFill>
              <a:cs typeface="+mn-ea"/>
              <a:sym typeface="+mn-lt"/>
            </a:endParaRPr>
          </a:p>
        </p:txBody>
      </p:sp>
      <p:sp>
        <p:nvSpPr>
          <p:cNvPr id="44" name="Freeform: Shape 4">
            <a:extLst>
              <a:ext uri="{FF2B5EF4-FFF2-40B4-BE49-F238E27FC236}">
                <a16:creationId xmlns:a16="http://schemas.microsoft.com/office/drawing/2014/main" xmlns="" id="{439A5DA1-E3D9-4588-B54D-1BFE41CA9B28}"/>
              </a:ext>
            </a:extLst>
          </p:cNvPr>
          <p:cNvSpPr>
            <a:spLocks/>
          </p:cNvSpPr>
          <p:nvPr/>
        </p:nvSpPr>
        <p:spPr bwMode="auto">
          <a:xfrm>
            <a:off x="6123070" y="2523164"/>
            <a:ext cx="1213192" cy="1729443"/>
          </a:xfrm>
          <a:custGeom>
            <a:avLst/>
            <a:gdLst>
              <a:gd name="T0" fmla="*/ 53 w 1975"/>
              <a:gd name="T1" fmla="*/ 68 h 2814"/>
              <a:gd name="T2" fmla="*/ 94 w 1975"/>
              <a:gd name="T3" fmla="*/ 146 h 2814"/>
              <a:gd name="T4" fmla="*/ 124 w 1975"/>
              <a:gd name="T5" fmla="*/ 254 h 2814"/>
              <a:gd name="T6" fmla="*/ 129 w 1975"/>
              <a:gd name="T7" fmla="*/ 536 h 2814"/>
              <a:gd name="T8" fmla="*/ 156 w 1975"/>
              <a:gd name="T9" fmla="*/ 400 h 2814"/>
              <a:gd name="T10" fmla="*/ 207 w 1975"/>
              <a:gd name="T11" fmla="*/ 300 h 2814"/>
              <a:gd name="T12" fmla="*/ 280 w 1975"/>
              <a:gd name="T13" fmla="*/ 214 h 2814"/>
              <a:gd name="T14" fmla="*/ 389 w 1975"/>
              <a:gd name="T15" fmla="*/ 140 h 2814"/>
              <a:gd name="T16" fmla="*/ 496 w 1975"/>
              <a:gd name="T17" fmla="*/ 103 h 2814"/>
              <a:gd name="T18" fmla="*/ 613 w 1975"/>
              <a:gd name="T19" fmla="*/ 94 h 2814"/>
              <a:gd name="T20" fmla="*/ 748 w 1975"/>
              <a:gd name="T21" fmla="*/ 121 h 2814"/>
              <a:gd name="T22" fmla="*/ 846 w 1975"/>
              <a:gd name="T23" fmla="*/ 171 h 2814"/>
              <a:gd name="T24" fmla="*/ 930 w 1975"/>
              <a:gd name="T25" fmla="*/ 244 h 2814"/>
              <a:gd name="T26" fmla="*/ 1005 w 1975"/>
              <a:gd name="T27" fmla="*/ 355 h 2814"/>
              <a:gd name="T28" fmla="*/ 1040 w 1975"/>
              <a:gd name="T29" fmla="*/ 465 h 2814"/>
              <a:gd name="T30" fmla="*/ 1049 w 1975"/>
              <a:gd name="T31" fmla="*/ 914 h 2814"/>
              <a:gd name="T32" fmla="*/ 1070 w 1975"/>
              <a:gd name="T33" fmla="*/ 776 h 2814"/>
              <a:gd name="T34" fmla="*/ 1118 w 1975"/>
              <a:gd name="T35" fmla="*/ 671 h 2814"/>
              <a:gd name="T36" fmla="*/ 1186 w 1975"/>
              <a:gd name="T37" fmla="*/ 584 h 2814"/>
              <a:gd name="T38" fmla="*/ 1292 w 1975"/>
              <a:gd name="T39" fmla="*/ 503 h 2814"/>
              <a:gd name="T40" fmla="*/ 1397 w 1975"/>
              <a:gd name="T41" fmla="*/ 462 h 2814"/>
              <a:gd name="T42" fmla="*/ 1513 w 1975"/>
              <a:gd name="T43" fmla="*/ 447 h 2814"/>
              <a:gd name="T44" fmla="*/ 1649 w 1975"/>
              <a:gd name="T45" fmla="*/ 468 h 2814"/>
              <a:gd name="T46" fmla="*/ 1753 w 1975"/>
              <a:gd name="T47" fmla="*/ 514 h 2814"/>
              <a:gd name="T48" fmla="*/ 1840 w 1975"/>
              <a:gd name="T49" fmla="*/ 582 h 2814"/>
              <a:gd name="T50" fmla="*/ 1919 w 1975"/>
              <a:gd name="T51" fmla="*/ 690 h 2814"/>
              <a:gd name="T52" fmla="*/ 1961 w 1975"/>
              <a:gd name="T53" fmla="*/ 796 h 2814"/>
              <a:gd name="T54" fmla="*/ 1975 w 1975"/>
              <a:gd name="T55" fmla="*/ 1655 h 2814"/>
              <a:gd name="T56" fmla="*/ 1975 w 1975"/>
              <a:gd name="T57" fmla="*/ 1682 h 2814"/>
              <a:gd name="T58" fmla="*/ 1975 w 1975"/>
              <a:gd name="T59" fmla="*/ 1883 h 2814"/>
              <a:gd name="T60" fmla="*/ 1273 w 1975"/>
              <a:gd name="T61" fmla="*/ 2253 h 2814"/>
              <a:gd name="T62" fmla="*/ 1256 w 1975"/>
              <a:gd name="T63" fmla="*/ 2281 h 2814"/>
              <a:gd name="T64" fmla="*/ 1303 w 1975"/>
              <a:gd name="T65" fmla="*/ 2354 h 2814"/>
              <a:gd name="T66" fmla="*/ 1332 w 1975"/>
              <a:gd name="T67" fmla="*/ 2443 h 2814"/>
              <a:gd name="T68" fmla="*/ 1329 w 1975"/>
              <a:gd name="T69" fmla="*/ 2557 h 2814"/>
              <a:gd name="T70" fmla="*/ 1261 w 1975"/>
              <a:gd name="T71" fmla="*/ 2697 h 2814"/>
              <a:gd name="T72" fmla="*/ 1137 w 1975"/>
              <a:gd name="T73" fmla="*/ 2789 h 2814"/>
              <a:gd name="T74" fmla="*/ 1011 w 1975"/>
              <a:gd name="T75" fmla="*/ 2814 h 2814"/>
              <a:gd name="T76" fmla="*/ 857 w 1975"/>
              <a:gd name="T77" fmla="*/ 2775 h 2814"/>
              <a:gd name="T78" fmla="*/ 743 w 1975"/>
              <a:gd name="T79" fmla="*/ 2672 h 2814"/>
              <a:gd name="T80" fmla="*/ 689 w 1975"/>
              <a:gd name="T81" fmla="*/ 2524 h 2814"/>
              <a:gd name="T82" fmla="*/ 696 w 1975"/>
              <a:gd name="T83" fmla="*/ 2419 h 2814"/>
              <a:gd name="T84" fmla="*/ 729 w 1975"/>
              <a:gd name="T85" fmla="*/ 2334 h 2814"/>
              <a:gd name="T86" fmla="*/ 765 w 1975"/>
              <a:gd name="T87" fmla="*/ 2281 h 2814"/>
              <a:gd name="T88" fmla="*/ 0 w 1975"/>
              <a:gd name="T89" fmla="*/ 2251 h 2814"/>
              <a:gd name="T90" fmla="*/ 62 w 1975"/>
              <a:gd name="T91" fmla="*/ 1675 h 2814"/>
              <a:gd name="T92" fmla="*/ 153 w 1975"/>
              <a:gd name="T93" fmla="*/ 1693 h 2814"/>
              <a:gd name="T94" fmla="*/ 253 w 1975"/>
              <a:gd name="T95" fmla="*/ 1685 h 2814"/>
              <a:gd name="T96" fmla="*/ 421 w 1975"/>
              <a:gd name="T97" fmla="*/ 1606 h 2814"/>
              <a:gd name="T98" fmla="*/ 530 w 1975"/>
              <a:gd name="T99" fmla="*/ 1458 h 2814"/>
              <a:gd name="T100" fmla="*/ 559 w 1975"/>
              <a:gd name="T101" fmla="*/ 1349 h 2814"/>
              <a:gd name="T102" fmla="*/ 556 w 1975"/>
              <a:gd name="T103" fmla="*/ 1250 h 2814"/>
              <a:gd name="T104" fmla="*/ 515 w 1975"/>
              <a:gd name="T105" fmla="*/ 1126 h 2814"/>
              <a:gd name="T106" fmla="*/ 391 w 1975"/>
              <a:gd name="T107" fmla="*/ 992 h 2814"/>
              <a:gd name="T108" fmla="*/ 253 w 1975"/>
              <a:gd name="T109" fmla="*/ 933 h 2814"/>
              <a:gd name="T110" fmla="*/ 153 w 1975"/>
              <a:gd name="T111" fmla="*/ 927 h 2814"/>
              <a:gd name="T112" fmla="*/ 62 w 1975"/>
              <a:gd name="T113" fmla="*/ 942 h 2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75" h="2814">
                <a:moveTo>
                  <a:pt x="0" y="0"/>
                </a:moveTo>
                <a:lnTo>
                  <a:pt x="0" y="0"/>
                </a:lnTo>
                <a:lnTo>
                  <a:pt x="15" y="16"/>
                </a:lnTo>
                <a:lnTo>
                  <a:pt x="27" y="33"/>
                </a:lnTo>
                <a:lnTo>
                  <a:pt x="42" y="51"/>
                </a:lnTo>
                <a:lnTo>
                  <a:pt x="53" y="68"/>
                </a:lnTo>
                <a:lnTo>
                  <a:pt x="53" y="68"/>
                </a:lnTo>
                <a:lnTo>
                  <a:pt x="65" y="87"/>
                </a:lnTo>
                <a:lnTo>
                  <a:pt x="75" y="106"/>
                </a:lnTo>
                <a:lnTo>
                  <a:pt x="84" y="125"/>
                </a:lnTo>
                <a:lnTo>
                  <a:pt x="94" y="146"/>
                </a:lnTo>
                <a:lnTo>
                  <a:pt x="94" y="146"/>
                </a:lnTo>
                <a:lnTo>
                  <a:pt x="102" y="167"/>
                </a:lnTo>
                <a:lnTo>
                  <a:pt x="108" y="187"/>
                </a:lnTo>
                <a:lnTo>
                  <a:pt x="115" y="210"/>
                </a:lnTo>
                <a:lnTo>
                  <a:pt x="119" y="232"/>
                </a:lnTo>
                <a:lnTo>
                  <a:pt x="119" y="232"/>
                </a:lnTo>
                <a:lnTo>
                  <a:pt x="124" y="254"/>
                </a:lnTo>
                <a:lnTo>
                  <a:pt x="126" y="276"/>
                </a:lnTo>
                <a:lnTo>
                  <a:pt x="127" y="300"/>
                </a:lnTo>
                <a:lnTo>
                  <a:pt x="129" y="322"/>
                </a:lnTo>
                <a:lnTo>
                  <a:pt x="129" y="560"/>
                </a:lnTo>
                <a:lnTo>
                  <a:pt x="129" y="560"/>
                </a:lnTo>
                <a:lnTo>
                  <a:pt x="129" y="536"/>
                </a:lnTo>
                <a:lnTo>
                  <a:pt x="130" y="513"/>
                </a:lnTo>
                <a:lnTo>
                  <a:pt x="134" y="489"/>
                </a:lnTo>
                <a:lnTo>
                  <a:pt x="138" y="465"/>
                </a:lnTo>
                <a:lnTo>
                  <a:pt x="143" y="443"/>
                </a:lnTo>
                <a:lnTo>
                  <a:pt x="150" y="420"/>
                </a:lnTo>
                <a:lnTo>
                  <a:pt x="156" y="400"/>
                </a:lnTo>
                <a:lnTo>
                  <a:pt x="164" y="378"/>
                </a:lnTo>
                <a:lnTo>
                  <a:pt x="164" y="378"/>
                </a:lnTo>
                <a:lnTo>
                  <a:pt x="173" y="357"/>
                </a:lnTo>
                <a:lnTo>
                  <a:pt x="184" y="338"/>
                </a:lnTo>
                <a:lnTo>
                  <a:pt x="196" y="317"/>
                </a:lnTo>
                <a:lnTo>
                  <a:pt x="207" y="300"/>
                </a:lnTo>
                <a:lnTo>
                  <a:pt x="219" y="281"/>
                </a:lnTo>
                <a:lnTo>
                  <a:pt x="234" y="263"/>
                </a:lnTo>
                <a:lnTo>
                  <a:pt x="248" y="246"/>
                </a:lnTo>
                <a:lnTo>
                  <a:pt x="264" y="230"/>
                </a:lnTo>
                <a:lnTo>
                  <a:pt x="264" y="230"/>
                </a:lnTo>
                <a:lnTo>
                  <a:pt x="280" y="214"/>
                </a:lnTo>
                <a:lnTo>
                  <a:pt x="296" y="200"/>
                </a:lnTo>
                <a:lnTo>
                  <a:pt x="313" y="186"/>
                </a:lnTo>
                <a:lnTo>
                  <a:pt x="330" y="173"/>
                </a:lnTo>
                <a:lnTo>
                  <a:pt x="350" y="160"/>
                </a:lnTo>
                <a:lnTo>
                  <a:pt x="369" y="149"/>
                </a:lnTo>
                <a:lnTo>
                  <a:pt x="389" y="140"/>
                </a:lnTo>
                <a:lnTo>
                  <a:pt x="410" y="130"/>
                </a:lnTo>
                <a:lnTo>
                  <a:pt x="410" y="130"/>
                </a:lnTo>
                <a:lnTo>
                  <a:pt x="430" y="122"/>
                </a:lnTo>
                <a:lnTo>
                  <a:pt x="451" y="114"/>
                </a:lnTo>
                <a:lnTo>
                  <a:pt x="473" y="108"/>
                </a:lnTo>
                <a:lnTo>
                  <a:pt x="496" y="103"/>
                </a:lnTo>
                <a:lnTo>
                  <a:pt x="519" y="98"/>
                </a:lnTo>
                <a:lnTo>
                  <a:pt x="542" y="95"/>
                </a:lnTo>
                <a:lnTo>
                  <a:pt x="565" y="94"/>
                </a:lnTo>
                <a:lnTo>
                  <a:pt x="589" y="94"/>
                </a:lnTo>
                <a:lnTo>
                  <a:pt x="589" y="94"/>
                </a:lnTo>
                <a:lnTo>
                  <a:pt x="613" y="94"/>
                </a:lnTo>
                <a:lnTo>
                  <a:pt x="635" y="95"/>
                </a:lnTo>
                <a:lnTo>
                  <a:pt x="659" y="98"/>
                </a:lnTo>
                <a:lnTo>
                  <a:pt x="681" y="102"/>
                </a:lnTo>
                <a:lnTo>
                  <a:pt x="703" y="108"/>
                </a:lnTo>
                <a:lnTo>
                  <a:pt x="726" y="114"/>
                </a:lnTo>
                <a:lnTo>
                  <a:pt x="748" y="121"/>
                </a:lnTo>
                <a:lnTo>
                  <a:pt x="769" y="129"/>
                </a:lnTo>
                <a:lnTo>
                  <a:pt x="769" y="129"/>
                </a:lnTo>
                <a:lnTo>
                  <a:pt x="789" y="138"/>
                </a:lnTo>
                <a:lnTo>
                  <a:pt x="808" y="149"/>
                </a:lnTo>
                <a:lnTo>
                  <a:pt x="827" y="160"/>
                </a:lnTo>
                <a:lnTo>
                  <a:pt x="846" y="171"/>
                </a:lnTo>
                <a:lnTo>
                  <a:pt x="865" y="186"/>
                </a:lnTo>
                <a:lnTo>
                  <a:pt x="883" y="198"/>
                </a:lnTo>
                <a:lnTo>
                  <a:pt x="899" y="213"/>
                </a:lnTo>
                <a:lnTo>
                  <a:pt x="915" y="229"/>
                </a:lnTo>
                <a:lnTo>
                  <a:pt x="915" y="229"/>
                </a:lnTo>
                <a:lnTo>
                  <a:pt x="930" y="244"/>
                </a:lnTo>
                <a:lnTo>
                  <a:pt x="945" y="262"/>
                </a:lnTo>
                <a:lnTo>
                  <a:pt x="959" y="279"/>
                </a:lnTo>
                <a:lnTo>
                  <a:pt x="972" y="298"/>
                </a:lnTo>
                <a:lnTo>
                  <a:pt x="983" y="316"/>
                </a:lnTo>
                <a:lnTo>
                  <a:pt x="994" y="336"/>
                </a:lnTo>
                <a:lnTo>
                  <a:pt x="1005" y="355"/>
                </a:lnTo>
                <a:lnTo>
                  <a:pt x="1015" y="376"/>
                </a:lnTo>
                <a:lnTo>
                  <a:pt x="1015" y="376"/>
                </a:lnTo>
                <a:lnTo>
                  <a:pt x="1022" y="398"/>
                </a:lnTo>
                <a:lnTo>
                  <a:pt x="1029" y="419"/>
                </a:lnTo>
                <a:lnTo>
                  <a:pt x="1035" y="441"/>
                </a:lnTo>
                <a:lnTo>
                  <a:pt x="1040" y="465"/>
                </a:lnTo>
                <a:lnTo>
                  <a:pt x="1045" y="487"/>
                </a:lnTo>
                <a:lnTo>
                  <a:pt x="1048" y="511"/>
                </a:lnTo>
                <a:lnTo>
                  <a:pt x="1049" y="535"/>
                </a:lnTo>
                <a:lnTo>
                  <a:pt x="1049" y="559"/>
                </a:lnTo>
                <a:lnTo>
                  <a:pt x="1049" y="914"/>
                </a:lnTo>
                <a:lnTo>
                  <a:pt x="1049" y="914"/>
                </a:lnTo>
                <a:lnTo>
                  <a:pt x="1051" y="890"/>
                </a:lnTo>
                <a:lnTo>
                  <a:pt x="1053" y="866"/>
                </a:lnTo>
                <a:lnTo>
                  <a:pt x="1056" y="842"/>
                </a:lnTo>
                <a:lnTo>
                  <a:pt x="1059" y="820"/>
                </a:lnTo>
                <a:lnTo>
                  <a:pt x="1065" y="796"/>
                </a:lnTo>
                <a:lnTo>
                  <a:pt x="1070" y="776"/>
                </a:lnTo>
                <a:lnTo>
                  <a:pt x="1078" y="754"/>
                </a:lnTo>
                <a:lnTo>
                  <a:pt x="1086" y="731"/>
                </a:lnTo>
                <a:lnTo>
                  <a:pt x="1086" y="731"/>
                </a:lnTo>
                <a:lnTo>
                  <a:pt x="1096" y="711"/>
                </a:lnTo>
                <a:lnTo>
                  <a:pt x="1107" y="692"/>
                </a:lnTo>
                <a:lnTo>
                  <a:pt x="1118" y="671"/>
                </a:lnTo>
                <a:lnTo>
                  <a:pt x="1129" y="654"/>
                </a:lnTo>
                <a:lnTo>
                  <a:pt x="1142" y="635"/>
                </a:lnTo>
                <a:lnTo>
                  <a:pt x="1156" y="617"/>
                </a:lnTo>
                <a:lnTo>
                  <a:pt x="1170" y="600"/>
                </a:lnTo>
                <a:lnTo>
                  <a:pt x="1186" y="584"/>
                </a:lnTo>
                <a:lnTo>
                  <a:pt x="1186" y="584"/>
                </a:lnTo>
                <a:lnTo>
                  <a:pt x="1202" y="568"/>
                </a:lnTo>
                <a:lnTo>
                  <a:pt x="1218" y="554"/>
                </a:lnTo>
                <a:lnTo>
                  <a:pt x="1235" y="539"/>
                </a:lnTo>
                <a:lnTo>
                  <a:pt x="1254" y="527"/>
                </a:lnTo>
                <a:lnTo>
                  <a:pt x="1273" y="514"/>
                </a:lnTo>
                <a:lnTo>
                  <a:pt x="1292" y="503"/>
                </a:lnTo>
                <a:lnTo>
                  <a:pt x="1311" y="493"/>
                </a:lnTo>
                <a:lnTo>
                  <a:pt x="1332" y="484"/>
                </a:lnTo>
                <a:lnTo>
                  <a:pt x="1332" y="484"/>
                </a:lnTo>
                <a:lnTo>
                  <a:pt x="1353" y="476"/>
                </a:lnTo>
                <a:lnTo>
                  <a:pt x="1375" y="468"/>
                </a:lnTo>
                <a:lnTo>
                  <a:pt x="1397" y="462"/>
                </a:lnTo>
                <a:lnTo>
                  <a:pt x="1419" y="457"/>
                </a:lnTo>
                <a:lnTo>
                  <a:pt x="1442" y="452"/>
                </a:lnTo>
                <a:lnTo>
                  <a:pt x="1465" y="449"/>
                </a:lnTo>
                <a:lnTo>
                  <a:pt x="1489" y="447"/>
                </a:lnTo>
                <a:lnTo>
                  <a:pt x="1513" y="447"/>
                </a:lnTo>
                <a:lnTo>
                  <a:pt x="1513" y="447"/>
                </a:lnTo>
                <a:lnTo>
                  <a:pt x="1535" y="447"/>
                </a:lnTo>
                <a:lnTo>
                  <a:pt x="1559" y="449"/>
                </a:lnTo>
                <a:lnTo>
                  <a:pt x="1583" y="452"/>
                </a:lnTo>
                <a:lnTo>
                  <a:pt x="1605" y="455"/>
                </a:lnTo>
                <a:lnTo>
                  <a:pt x="1627" y="462"/>
                </a:lnTo>
                <a:lnTo>
                  <a:pt x="1649" y="468"/>
                </a:lnTo>
                <a:lnTo>
                  <a:pt x="1672" y="474"/>
                </a:lnTo>
                <a:lnTo>
                  <a:pt x="1692" y="484"/>
                </a:lnTo>
                <a:lnTo>
                  <a:pt x="1692" y="484"/>
                </a:lnTo>
                <a:lnTo>
                  <a:pt x="1713" y="492"/>
                </a:lnTo>
                <a:lnTo>
                  <a:pt x="1732" y="503"/>
                </a:lnTo>
                <a:lnTo>
                  <a:pt x="1753" y="514"/>
                </a:lnTo>
                <a:lnTo>
                  <a:pt x="1770" y="527"/>
                </a:lnTo>
                <a:lnTo>
                  <a:pt x="1789" y="539"/>
                </a:lnTo>
                <a:lnTo>
                  <a:pt x="1807" y="552"/>
                </a:lnTo>
                <a:lnTo>
                  <a:pt x="1824" y="568"/>
                </a:lnTo>
                <a:lnTo>
                  <a:pt x="1840" y="582"/>
                </a:lnTo>
                <a:lnTo>
                  <a:pt x="1840" y="582"/>
                </a:lnTo>
                <a:lnTo>
                  <a:pt x="1854" y="600"/>
                </a:lnTo>
                <a:lnTo>
                  <a:pt x="1868" y="616"/>
                </a:lnTo>
                <a:lnTo>
                  <a:pt x="1883" y="633"/>
                </a:lnTo>
                <a:lnTo>
                  <a:pt x="1895" y="652"/>
                </a:lnTo>
                <a:lnTo>
                  <a:pt x="1908" y="671"/>
                </a:lnTo>
                <a:lnTo>
                  <a:pt x="1919" y="690"/>
                </a:lnTo>
                <a:lnTo>
                  <a:pt x="1929" y="711"/>
                </a:lnTo>
                <a:lnTo>
                  <a:pt x="1938" y="731"/>
                </a:lnTo>
                <a:lnTo>
                  <a:pt x="1938" y="731"/>
                </a:lnTo>
                <a:lnTo>
                  <a:pt x="1946" y="752"/>
                </a:lnTo>
                <a:lnTo>
                  <a:pt x="1954" y="774"/>
                </a:lnTo>
                <a:lnTo>
                  <a:pt x="1961" y="796"/>
                </a:lnTo>
                <a:lnTo>
                  <a:pt x="1965" y="819"/>
                </a:lnTo>
                <a:lnTo>
                  <a:pt x="1970" y="842"/>
                </a:lnTo>
                <a:lnTo>
                  <a:pt x="1973" y="865"/>
                </a:lnTo>
                <a:lnTo>
                  <a:pt x="1975" y="888"/>
                </a:lnTo>
                <a:lnTo>
                  <a:pt x="1975" y="912"/>
                </a:lnTo>
                <a:lnTo>
                  <a:pt x="1975" y="1655"/>
                </a:lnTo>
                <a:lnTo>
                  <a:pt x="1975" y="1655"/>
                </a:lnTo>
                <a:lnTo>
                  <a:pt x="1975" y="1658"/>
                </a:lnTo>
                <a:lnTo>
                  <a:pt x="1975" y="1658"/>
                </a:lnTo>
                <a:lnTo>
                  <a:pt x="1975" y="1667"/>
                </a:lnTo>
                <a:lnTo>
                  <a:pt x="1975" y="1667"/>
                </a:lnTo>
                <a:lnTo>
                  <a:pt x="1975" y="1682"/>
                </a:lnTo>
                <a:lnTo>
                  <a:pt x="1975" y="1682"/>
                </a:lnTo>
                <a:lnTo>
                  <a:pt x="1975" y="1704"/>
                </a:lnTo>
                <a:lnTo>
                  <a:pt x="1975" y="1704"/>
                </a:lnTo>
                <a:lnTo>
                  <a:pt x="1975" y="1774"/>
                </a:lnTo>
                <a:lnTo>
                  <a:pt x="1975" y="1774"/>
                </a:lnTo>
                <a:lnTo>
                  <a:pt x="1975" y="1883"/>
                </a:lnTo>
                <a:lnTo>
                  <a:pt x="1975" y="1883"/>
                </a:lnTo>
                <a:lnTo>
                  <a:pt x="1975" y="2040"/>
                </a:lnTo>
                <a:lnTo>
                  <a:pt x="1975" y="2040"/>
                </a:lnTo>
                <a:lnTo>
                  <a:pt x="1975" y="2254"/>
                </a:lnTo>
                <a:lnTo>
                  <a:pt x="1313" y="2253"/>
                </a:lnTo>
                <a:lnTo>
                  <a:pt x="1273" y="2253"/>
                </a:lnTo>
                <a:lnTo>
                  <a:pt x="1227" y="2253"/>
                </a:lnTo>
                <a:lnTo>
                  <a:pt x="1227" y="2253"/>
                </a:lnTo>
                <a:lnTo>
                  <a:pt x="1243" y="2267"/>
                </a:lnTo>
                <a:lnTo>
                  <a:pt x="1243" y="2267"/>
                </a:lnTo>
                <a:lnTo>
                  <a:pt x="1256" y="2281"/>
                </a:lnTo>
                <a:lnTo>
                  <a:pt x="1256" y="2281"/>
                </a:lnTo>
                <a:lnTo>
                  <a:pt x="1270" y="2297"/>
                </a:lnTo>
                <a:lnTo>
                  <a:pt x="1270" y="2297"/>
                </a:lnTo>
                <a:lnTo>
                  <a:pt x="1281" y="2315"/>
                </a:lnTo>
                <a:lnTo>
                  <a:pt x="1281" y="2315"/>
                </a:lnTo>
                <a:lnTo>
                  <a:pt x="1294" y="2334"/>
                </a:lnTo>
                <a:lnTo>
                  <a:pt x="1303" y="2354"/>
                </a:lnTo>
                <a:lnTo>
                  <a:pt x="1303" y="2354"/>
                </a:lnTo>
                <a:lnTo>
                  <a:pt x="1313" y="2377"/>
                </a:lnTo>
                <a:lnTo>
                  <a:pt x="1321" y="2397"/>
                </a:lnTo>
                <a:lnTo>
                  <a:pt x="1321" y="2397"/>
                </a:lnTo>
                <a:lnTo>
                  <a:pt x="1327" y="2421"/>
                </a:lnTo>
                <a:lnTo>
                  <a:pt x="1332" y="2443"/>
                </a:lnTo>
                <a:lnTo>
                  <a:pt x="1332" y="2443"/>
                </a:lnTo>
                <a:lnTo>
                  <a:pt x="1334" y="2467"/>
                </a:lnTo>
                <a:lnTo>
                  <a:pt x="1335" y="2492"/>
                </a:lnTo>
                <a:lnTo>
                  <a:pt x="1335" y="2492"/>
                </a:lnTo>
                <a:lnTo>
                  <a:pt x="1334" y="2524"/>
                </a:lnTo>
                <a:lnTo>
                  <a:pt x="1329" y="2557"/>
                </a:lnTo>
                <a:lnTo>
                  <a:pt x="1321" y="2587"/>
                </a:lnTo>
                <a:lnTo>
                  <a:pt x="1310" y="2618"/>
                </a:lnTo>
                <a:lnTo>
                  <a:pt x="1310" y="2618"/>
                </a:lnTo>
                <a:lnTo>
                  <a:pt x="1295" y="2645"/>
                </a:lnTo>
                <a:lnTo>
                  <a:pt x="1280" y="2672"/>
                </a:lnTo>
                <a:lnTo>
                  <a:pt x="1261" y="2697"/>
                </a:lnTo>
                <a:lnTo>
                  <a:pt x="1240" y="2719"/>
                </a:lnTo>
                <a:lnTo>
                  <a:pt x="1240" y="2719"/>
                </a:lnTo>
                <a:lnTo>
                  <a:pt x="1218" y="2740"/>
                </a:lnTo>
                <a:lnTo>
                  <a:pt x="1192" y="2759"/>
                </a:lnTo>
                <a:lnTo>
                  <a:pt x="1165" y="2775"/>
                </a:lnTo>
                <a:lnTo>
                  <a:pt x="1137" y="2789"/>
                </a:lnTo>
                <a:lnTo>
                  <a:pt x="1137" y="2789"/>
                </a:lnTo>
                <a:lnTo>
                  <a:pt x="1107" y="2800"/>
                </a:lnTo>
                <a:lnTo>
                  <a:pt x="1076" y="2808"/>
                </a:lnTo>
                <a:lnTo>
                  <a:pt x="1045" y="2813"/>
                </a:lnTo>
                <a:lnTo>
                  <a:pt x="1011" y="2814"/>
                </a:lnTo>
                <a:lnTo>
                  <a:pt x="1011" y="2814"/>
                </a:lnTo>
                <a:lnTo>
                  <a:pt x="978" y="2813"/>
                </a:lnTo>
                <a:lnTo>
                  <a:pt x="946" y="2806"/>
                </a:lnTo>
                <a:lnTo>
                  <a:pt x="915" y="2798"/>
                </a:lnTo>
                <a:lnTo>
                  <a:pt x="886" y="2787"/>
                </a:lnTo>
                <a:lnTo>
                  <a:pt x="886" y="2787"/>
                </a:lnTo>
                <a:lnTo>
                  <a:pt x="857" y="2775"/>
                </a:lnTo>
                <a:lnTo>
                  <a:pt x="830" y="2759"/>
                </a:lnTo>
                <a:lnTo>
                  <a:pt x="805" y="2740"/>
                </a:lnTo>
                <a:lnTo>
                  <a:pt x="783" y="2719"/>
                </a:lnTo>
                <a:lnTo>
                  <a:pt x="783" y="2719"/>
                </a:lnTo>
                <a:lnTo>
                  <a:pt x="762" y="2695"/>
                </a:lnTo>
                <a:lnTo>
                  <a:pt x="743" y="2672"/>
                </a:lnTo>
                <a:lnTo>
                  <a:pt x="727" y="2645"/>
                </a:lnTo>
                <a:lnTo>
                  <a:pt x="713" y="2616"/>
                </a:lnTo>
                <a:lnTo>
                  <a:pt x="713" y="2616"/>
                </a:lnTo>
                <a:lnTo>
                  <a:pt x="702" y="2586"/>
                </a:lnTo>
                <a:lnTo>
                  <a:pt x="694" y="2556"/>
                </a:lnTo>
                <a:lnTo>
                  <a:pt x="689" y="2524"/>
                </a:lnTo>
                <a:lnTo>
                  <a:pt x="688" y="2491"/>
                </a:lnTo>
                <a:lnTo>
                  <a:pt x="688" y="2491"/>
                </a:lnTo>
                <a:lnTo>
                  <a:pt x="689" y="2467"/>
                </a:lnTo>
                <a:lnTo>
                  <a:pt x="691" y="2443"/>
                </a:lnTo>
                <a:lnTo>
                  <a:pt x="691" y="2443"/>
                </a:lnTo>
                <a:lnTo>
                  <a:pt x="696" y="2419"/>
                </a:lnTo>
                <a:lnTo>
                  <a:pt x="702" y="2397"/>
                </a:lnTo>
                <a:lnTo>
                  <a:pt x="702" y="2397"/>
                </a:lnTo>
                <a:lnTo>
                  <a:pt x="710" y="2375"/>
                </a:lnTo>
                <a:lnTo>
                  <a:pt x="719" y="2354"/>
                </a:lnTo>
                <a:lnTo>
                  <a:pt x="719" y="2354"/>
                </a:lnTo>
                <a:lnTo>
                  <a:pt x="729" y="2334"/>
                </a:lnTo>
                <a:lnTo>
                  <a:pt x="742" y="2315"/>
                </a:lnTo>
                <a:lnTo>
                  <a:pt x="742" y="2315"/>
                </a:lnTo>
                <a:lnTo>
                  <a:pt x="753" y="2297"/>
                </a:lnTo>
                <a:lnTo>
                  <a:pt x="753" y="2297"/>
                </a:lnTo>
                <a:lnTo>
                  <a:pt x="765" y="2281"/>
                </a:lnTo>
                <a:lnTo>
                  <a:pt x="765" y="2281"/>
                </a:lnTo>
                <a:lnTo>
                  <a:pt x="780" y="2267"/>
                </a:lnTo>
                <a:lnTo>
                  <a:pt x="780" y="2267"/>
                </a:lnTo>
                <a:lnTo>
                  <a:pt x="796" y="2253"/>
                </a:lnTo>
                <a:lnTo>
                  <a:pt x="749" y="2253"/>
                </a:lnTo>
                <a:lnTo>
                  <a:pt x="710" y="2253"/>
                </a:lnTo>
                <a:lnTo>
                  <a:pt x="0" y="2251"/>
                </a:lnTo>
                <a:lnTo>
                  <a:pt x="0" y="1650"/>
                </a:lnTo>
                <a:lnTo>
                  <a:pt x="0" y="1650"/>
                </a:lnTo>
                <a:lnTo>
                  <a:pt x="19" y="1659"/>
                </a:lnTo>
                <a:lnTo>
                  <a:pt x="40" y="1667"/>
                </a:lnTo>
                <a:lnTo>
                  <a:pt x="40" y="1667"/>
                </a:lnTo>
                <a:lnTo>
                  <a:pt x="62" y="1675"/>
                </a:lnTo>
                <a:lnTo>
                  <a:pt x="84" y="1682"/>
                </a:lnTo>
                <a:lnTo>
                  <a:pt x="84" y="1682"/>
                </a:lnTo>
                <a:lnTo>
                  <a:pt x="107" y="1686"/>
                </a:lnTo>
                <a:lnTo>
                  <a:pt x="129" y="1690"/>
                </a:lnTo>
                <a:lnTo>
                  <a:pt x="129" y="1690"/>
                </a:lnTo>
                <a:lnTo>
                  <a:pt x="153" y="1693"/>
                </a:lnTo>
                <a:lnTo>
                  <a:pt x="176" y="1693"/>
                </a:lnTo>
                <a:lnTo>
                  <a:pt x="176" y="1693"/>
                </a:lnTo>
                <a:lnTo>
                  <a:pt x="196" y="1693"/>
                </a:lnTo>
                <a:lnTo>
                  <a:pt x="215" y="1691"/>
                </a:lnTo>
                <a:lnTo>
                  <a:pt x="234" y="1688"/>
                </a:lnTo>
                <a:lnTo>
                  <a:pt x="253" y="1685"/>
                </a:lnTo>
                <a:lnTo>
                  <a:pt x="291" y="1675"/>
                </a:lnTo>
                <a:lnTo>
                  <a:pt x="326" y="1663"/>
                </a:lnTo>
                <a:lnTo>
                  <a:pt x="326" y="1663"/>
                </a:lnTo>
                <a:lnTo>
                  <a:pt x="359" y="1647"/>
                </a:lnTo>
                <a:lnTo>
                  <a:pt x="391" y="1628"/>
                </a:lnTo>
                <a:lnTo>
                  <a:pt x="421" y="1606"/>
                </a:lnTo>
                <a:lnTo>
                  <a:pt x="448" y="1580"/>
                </a:lnTo>
                <a:lnTo>
                  <a:pt x="448" y="1580"/>
                </a:lnTo>
                <a:lnTo>
                  <a:pt x="473" y="1553"/>
                </a:lnTo>
                <a:lnTo>
                  <a:pt x="496" y="1523"/>
                </a:lnTo>
                <a:lnTo>
                  <a:pt x="515" y="1491"/>
                </a:lnTo>
                <a:lnTo>
                  <a:pt x="530" y="1458"/>
                </a:lnTo>
                <a:lnTo>
                  <a:pt x="530" y="1458"/>
                </a:lnTo>
                <a:lnTo>
                  <a:pt x="543" y="1423"/>
                </a:lnTo>
                <a:lnTo>
                  <a:pt x="548" y="1406"/>
                </a:lnTo>
                <a:lnTo>
                  <a:pt x="553" y="1387"/>
                </a:lnTo>
                <a:lnTo>
                  <a:pt x="556" y="1368"/>
                </a:lnTo>
                <a:lnTo>
                  <a:pt x="559" y="1349"/>
                </a:lnTo>
                <a:lnTo>
                  <a:pt x="561" y="1329"/>
                </a:lnTo>
                <a:lnTo>
                  <a:pt x="561" y="1309"/>
                </a:lnTo>
                <a:lnTo>
                  <a:pt x="561" y="1309"/>
                </a:lnTo>
                <a:lnTo>
                  <a:pt x="561" y="1290"/>
                </a:lnTo>
                <a:lnTo>
                  <a:pt x="559" y="1269"/>
                </a:lnTo>
                <a:lnTo>
                  <a:pt x="556" y="1250"/>
                </a:lnTo>
                <a:lnTo>
                  <a:pt x="553" y="1231"/>
                </a:lnTo>
                <a:lnTo>
                  <a:pt x="548" y="1214"/>
                </a:lnTo>
                <a:lnTo>
                  <a:pt x="543" y="1195"/>
                </a:lnTo>
                <a:lnTo>
                  <a:pt x="530" y="1160"/>
                </a:lnTo>
                <a:lnTo>
                  <a:pt x="530" y="1160"/>
                </a:lnTo>
                <a:lnTo>
                  <a:pt x="515" y="1126"/>
                </a:lnTo>
                <a:lnTo>
                  <a:pt x="496" y="1095"/>
                </a:lnTo>
                <a:lnTo>
                  <a:pt x="473" y="1065"/>
                </a:lnTo>
                <a:lnTo>
                  <a:pt x="448" y="1038"/>
                </a:lnTo>
                <a:lnTo>
                  <a:pt x="448" y="1038"/>
                </a:lnTo>
                <a:lnTo>
                  <a:pt x="421" y="1012"/>
                </a:lnTo>
                <a:lnTo>
                  <a:pt x="391" y="992"/>
                </a:lnTo>
                <a:lnTo>
                  <a:pt x="359" y="971"/>
                </a:lnTo>
                <a:lnTo>
                  <a:pt x="326" y="955"/>
                </a:lnTo>
                <a:lnTo>
                  <a:pt x="326" y="955"/>
                </a:lnTo>
                <a:lnTo>
                  <a:pt x="291" y="942"/>
                </a:lnTo>
                <a:lnTo>
                  <a:pt x="272" y="938"/>
                </a:lnTo>
                <a:lnTo>
                  <a:pt x="253" y="933"/>
                </a:lnTo>
                <a:lnTo>
                  <a:pt x="234" y="930"/>
                </a:lnTo>
                <a:lnTo>
                  <a:pt x="215" y="927"/>
                </a:lnTo>
                <a:lnTo>
                  <a:pt x="196" y="927"/>
                </a:lnTo>
                <a:lnTo>
                  <a:pt x="176" y="925"/>
                </a:lnTo>
                <a:lnTo>
                  <a:pt x="176" y="925"/>
                </a:lnTo>
                <a:lnTo>
                  <a:pt x="153" y="927"/>
                </a:lnTo>
                <a:lnTo>
                  <a:pt x="129" y="928"/>
                </a:lnTo>
                <a:lnTo>
                  <a:pt x="129" y="928"/>
                </a:lnTo>
                <a:lnTo>
                  <a:pt x="107" y="931"/>
                </a:lnTo>
                <a:lnTo>
                  <a:pt x="84" y="936"/>
                </a:lnTo>
                <a:lnTo>
                  <a:pt x="84" y="936"/>
                </a:lnTo>
                <a:lnTo>
                  <a:pt x="62" y="942"/>
                </a:lnTo>
                <a:lnTo>
                  <a:pt x="40" y="950"/>
                </a:lnTo>
                <a:lnTo>
                  <a:pt x="40" y="950"/>
                </a:lnTo>
                <a:lnTo>
                  <a:pt x="19" y="960"/>
                </a:lnTo>
                <a:lnTo>
                  <a:pt x="0" y="969"/>
                </a:lnTo>
                <a:lnTo>
                  <a:pt x="0" y="0"/>
                </a:lnTo>
                <a:close/>
              </a:path>
            </a:pathLst>
          </a:custGeom>
          <a:solidFill>
            <a:schemeClr val="accent2"/>
          </a:solidFill>
          <a:ln w="19050" cap="rnd">
            <a:solidFill>
              <a:schemeClr val="bg1"/>
            </a:solidFill>
            <a:prstDash val="solid"/>
            <a:round/>
            <a:headEnd/>
            <a:tailEnd/>
          </a:ln>
        </p:spPr>
        <p:txBody>
          <a:bodyPr anchor="ctr"/>
          <a:lstStyle/>
          <a:p>
            <a:pPr algn="ctr" defTabSz="914309">
              <a:defRPr/>
            </a:pPr>
            <a:endParaRPr>
              <a:solidFill>
                <a:srgbClr val="000000"/>
              </a:solidFill>
              <a:cs typeface="+mn-ea"/>
              <a:sym typeface="+mn-lt"/>
            </a:endParaRPr>
          </a:p>
        </p:txBody>
      </p:sp>
      <p:sp>
        <p:nvSpPr>
          <p:cNvPr id="45" name="Freeform: Shape 5">
            <a:extLst>
              <a:ext uri="{FF2B5EF4-FFF2-40B4-BE49-F238E27FC236}">
                <a16:creationId xmlns:a16="http://schemas.microsoft.com/office/drawing/2014/main" xmlns="" id="{9B5694E9-8286-4666-B52C-B3AE763CC492}"/>
              </a:ext>
            </a:extLst>
          </p:cNvPr>
          <p:cNvSpPr>
            <a:spLocks/>
          </p:cNvSpPr>
          <p:nvPr/>
        </p:nvSpPr>
        <p:spPr bwMode="auto">
          <a:xfrm>
            <a:off x="5773985" y="3945314"/>
            <a:ext cx="1562278" cy="1420920"/>
          </a:xfrm>
          <a:custGeom>
            <a:avLst/>
            <a:gdLst>
              <a:gd name="T0" fmla="*/ 2543 w 2543"/>
              <a:gd name="T1" fmla="*/ 83 h 2313"/>
              <a:gd name="T2" fmla="*/ 2543 w 2543"/>
              <a:gd name="T3" fmla="*/ 259 h 2313"/>
              <a:gd name="T4" fmla="*/ 2543 w 2543"/>
              <a:gd name="T5" fmla="*/ 485 h 2313"/>
              <a:gd name="T6" fmla="*/ 2538 w 2543"/>
              <a:gd name="T7" fmla="*/ 524 h 2313"/>
              <a:gd name="T8" fmla="*/ 2529 w 2543"/>
              <a:gd name="T9" fmla="*/ 620 h 2313"/>
              <a:gd name="T10" fmla="*/ 2487 w 2543"/>
              <a:gd name="T11" fmla="*/ 915 h 2313"/>
              <a:gd name="T12" fmla="*/ 2438 w 2543"/>
              <a:gd name="T13" fmla="*/ 1117 h 2313"/>
              <a:gd name="T14" fmla="*/ 2357 w 2543"/>
              <a:gd name="T15" fmla="*/ 1360 h 2313"/>
              <a:gd name="T16" fmla="*/ 2260 w 2543"/>
              <a:gd name="T17" fmla="*/ 1575 h 2313"/>
              <a:gd name="T18" fmla="*/ 2183 w 2543"/>
              <a:gd name="T19" fmla="*/ 1718 h 2313"/>
              <a:gd name="T20" fmla="*/ 2048 w 2543"/>
              <a:gd name="T21" fmla="*/ 1921 h 2313"/>
              <a:gd name="T22" fmla="*/ 1894 w 2543"/>
              <a:gd name="T23" fmla="*/ 2108 h 2313"/>
              <a:gd name="T24" fmla="*/ 1808 w 2543"/>
              <a:gd name="T25" fmla="*/ 2192 h 2313"/>
              <a:gd name="T26" fmla="*/ 1744 w 2543"/>
              <a:gd name="T27" fmla="*/ 2238 h 2313"/>
              <a:gd name="T28" fmla="*/ 1675 w 2543"/>
              <a:gd name="T29" fmla="*/ 2273 h 2313"/>
              <a:gd name="T30" fmla="*/ 1575 w 2543"/>
              <a:gd name="T31" fmla="*/ 2303 h 2313"/>
              <a:gd name="T32" fmla="*/ 1497 w 2543"/>
              <a:gd name="T33" fmla="*/ 2313 h 2313"/>
              <a:gd name="T34" fmla="*/ 568 w 2543"/>
              <a:gd name="T35" fmla="*/ 1431 h 2313"/>
              <a:gd name="T36" fmla="*/ 554 w 2543"/>
              <a:gd name="T37" fmla="*/ 1399 h 2313"/>
              <a:gd name="T38" fmla="*/ 522 w 2543"/>
              <a:gd name="T39" fmla="*/ 1428 h 2313"/>
              <a:gd name="T40" fmla="*/ 465 w 2543"/>
              <a:gd name="T41" fmla="*/ 1466 h 2313"/>
              <a:gd name="T42" fmla="*/ 421 w 2543"/>
              <a:gd name="T43" fmla="*/ 1483 h 2313"/>
              <a:gd name="T44" fmla="*/ 348 w 2543"/>
              <a:gd name="T45" fmla="*/ 1498 h 2313"/>
              <a:gd name="T46" fmla="*/ 257 w 2543"/>
              <a:gd name="T47" fmla="*/ 1491 h 2313"/>
              <a:gd name="T48" fmla="*/ 168 w 2543"/>
              <a:gd name="T49" fmla="*/ 1460 h 2313"/>
              <a:gd name="T50" fmla="*/ 94 w 2543"/>
              <a:gd name="T51" fmla="*/ 1404 h 2313"/>
              <a:gd name="T52" fmla="*/ 25 w 2543"/>
              <a:gd name="T53" fmla="*/ 1301 h 2313"/>
              <a:gd name="T54" fmla="*/ 2 w 2543"/>
              <a:gd name="T55" fmla="*/ 1209 h 2313"/>
              <a:gd name="T56" fmla="*/ 6 w 2543"/>
              <a:gd name="T57" fmla="*/ 1111 h 2313"/>
              <a:gd name="T58" fmla="*/ 38 w 2543"/>
              <a:gd name="T59" fmla="*/ 1022 h 2313"/>
              <a:gd name="T60" fmla="*/ 94 w 2543"/>
              <a:gd name="T61" fmla="*/ 949 h 2313"/>
              <a:gd name="T62" fmla="*/ 197 w 2543"/>
              <a:gd name="T63" fmla="*/ 879 h 2313"/>
              <a:gd name="T64" fmla="*/ 289 w 2543"/>
              <a:gd name="T65" fmla="*/ 857 h 2313"/>
              <a:gd name="T66" fmla="*/ 372 w 2543"/>
              <a:gd name="T67" fmla="*/ 858 h 2313"/>
              <a:gd name="T68" fmla="*/ 421 w 2543"/>
              <a:gd name="T69" fmla="*/ 871 h 2313"/>
              <a:gd name="T70" fmla="*/ 486 w 2543"/>
              <a:gd name="T71" fmla="*/ 900 h 2313"/>
              <a:gd name="T72" fmla="*/ 522 w 2543"/>
              <a:gd name="T73" fmla="*/ 927 h 2313"/>
              <a:gd name="T74" fmla="*/ 554 w 2543"/>
              <a:gd name="T75" fmla="*/ 955 h 2313"/>
              <a:gd name="T76" fmla="*/ 568 w 2543"/>
              <a:gd name="T77" fmla="*/ 0 h 2313"/>
              <a:gd name="T78" fmla="*/ 1219 w 2543"/>
              <a:gd name="T79" fmla="*/ 41 h 2313"/>
              <a:gd name="T80" fmla="*/ 1205 w 2543"/>
              <a:gd name="T81" fmla="*/ 86 h 2313"/>
              <a:gd name="T82" fmla="*/ 1195 w 2543"/>
              <a:gd name="T83" fmla="*/ 154 h 2313"/>
              <a:gd name="T84" fmla="*/ 1195 w 2543"/>
              <a:gd name="T85" fmla="*/ 217 h 2313"/>
              <a:gd name="T86" fmla="*/ 1211 w 2543"/>
              <a:gd name="T87" fmla="*/ 292 h 2313"/>
              <a:gd name="T88" fmla="*/ 1260 w 2543"/>
              <a:gd name="T89" fmla="*/ 392 h 2313"/>
              <a:gd name="T90" fmla="*/ 1335 w 2543"/>
              <a:gd name="T91" fmla="*/ 474 h 2313"/>
              <a:gd name="T92" fmla="*/ 1429 w 2543"/>
              <a:gd name="T93" fmla="*/ 531 h 2313"/>
              <a:gd name="T94" fmla="*/ 1521 w 2543"/>
              <a:gd name="T95" fmla="*/ 558 h 2313"/>
              <a:gd name="T96" fmla="*/ 1579 w 2543"/>
              <a:gd name="T97" fmla="*/ 562 h 2313"/>
              <a:gd name="T98" fmla="*/ 1657 w 2543"/>
              <a:gd name="T99" fmla="*/ 555 h 2313"/>
              <a:gd name="T100" fmla="*/ 1729 w 2543"/>
              <a:gd name="T101" fmla="*/ 533 h 2313"/>
              <a:gd name="T102" fmla="*/ 1852 w 2543"/>
              <a:gd name="T103" fmla="*/ 451 h 2313"/>
              <a:gd name="T104" fmla="*/ 1919 w 2543"/>
              <a:gd name="T105" fmla="*/ 362 h 2313"/>
              <a:gd name="T106" fmla="*/ 1952 w 2543"/>
              <a:gd name="T107" fmla="*/ 274 h 2313"/>
              <a:gd name="T108" fmla="*/ 1965 w 2543"/>
              <a:gd name="T109" fmla="*/ 198 h 2313"/>
              <a:gd name="T110" fmla="*/ 1962 w 2543"/>
              <a:gd name="T111" fmla="*/ 132 h 2313"/>
              <a:gd name="T112" fmla="*/ 1954 w 2543"/>
              <a:gd name="T113" fmla="*/ 86 h 2313"/>
              <a:gd name="T114" fmla="*/ 1932 w 2543"/>
              <a:gd name="T115" fmla="*/ 22 h 2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43" h="2313">
                <a:moveTo>
                  <a:pt x="2543" y="3"/>
                </a:moveTo>
                <a:lnTo>
                  <a:pt x="2543" y="3"/>
                </a:lnTo>
                <a:lnTo>
                  <a:pt x="2543" y="83"/>
                </a:lnTo>
                <a:lnTo>
                  <a:pt x="2543" y="83"/>
                </a:lnTo>
                <a:lnTo>
                  <a:pt x="2543" y="167"/>
                </a:lnTo>
                <a:lnTo>
                  <a:pt x="2543" y="167"/>
                </a:lnTo>
                <a:lnTo>
                  <a:pt x="2543" y="259"/>
                </a:lnTo>
                <a:lnTo>
                  <a:pt x="2543" y="259"/>
                </a:lnTo>
                <a:lnTo>
                  <a:pt x="2543" y="357"/>
                </a:lnTo>
                <a:lnTo>
                  <a:pt x="2543" y="466"/>
                </a:lnTo>
                <a:lnTo>
                  <a:pt x="2543" y="466"/>
                </a:lnTo>
                <a:lnTo>
                  <a:pt x="2543" y="485"/>
                </a:lnTo>
                <a:lnTo>
                  <a:pt x="2543" y="485"/>
                </a:lnTo>
                <a:lnTo>
                  <a:pt x="2541" y="505"/>
                </a:lnTo>
                <a:lnTo>
                  <a:pt x="2541" y="505"/>
                </a:lnTo>
                <a:lnTo>
                  <a:pt x="2538" y="524"/>
                </a:lnTo>
                <a:lnTo>
                  <a:pt x="2538" y="524"/>
                </a:lnTo>
                <a:lnTo>
                  <a:pt x="2535" y="541"/>
                </a:lnTo>
                <a:lnTo>
                  <a:pt x="2535" y="541"/>
                </a:lnTo>
                <a:lnTo>
                  <a:pt x="2529" y="620"/>
                </a:lnTo>
                <a:lnTo>
                  <a:pt x="2522" y="696"/>
                </a:lnTo>
                <a:lnTo>
                  <a:pt x="2511" y="771"/>
                </a:lnTo>
                <a:lnTo>
                  <a:pt x="2500" y="844"/>
                </a:lnTo>
                <a:lnTo>
                  <a:pt x="2487" y="915"/>
                </a:lnTo>
                <a:lnTo>
                  <a:pt x="2473" y="984"/>
                </a:lnTo>
                <a:lnTo>
                  <a:pt x="2457" y="1052"/>
                </a:lnTo>
                <a:lnTo>
                  <a:pt x="2438" y="1117"/>
                </a:lnTo>
                <a:lnTo>
                  <a:pt x="2438" y="1117"/>
                </a:lnTo>
                <a:lnTo>
                  <a:pt x="2421" y="1180"/>
                </a:lnTo>
                <a:lnTo>
                  <a:pt x="2400" y="1242"/>
                </a:lnTo>
                <a:lnTo>
                  <a:pt x="2379" y="1302"/>
                </a:lnTo>
                <a:lnTo>
                  <a:pt x="2357" y="1360"/>
                </a:lnTo>
                <a:lnTo>
                  <a:pt x="2333" y="1417"/>
                </a:lnTo>
                <a:lnTo>
                  <a:pt x="2310" y="1472"/>
                </a:lnTo>
                <a:lnTo>
                  <a:pt x="2286" y="1525"/>
                </a:lnTo>
                <a:lnTo>
                  <a:pt x="2260" y="1575"/>
                </a:lnTo>
                <a:lnTo>
                  <a:pt x="2260" y="1575"/>
                </a:lnTo>
                <a:lnTo>
                  <a:pt x="2235" y="1625"/>
                </a:lnTo>
                <a:lnTo>
                  <a:pt x="2208" y="1672"/>
                </a:lnTo>
                <a:lnTo>
                  <a:pt x="2183" y="1718"/>
                </a:lnTo>
                <a:lnTo>
                  <a:pt x="2156" y="1763"/>
                </a:lnTo>
                <a:lnTo>
                  <a:pt x="2129" y="1804"/>
                </a:lnTo>
                <a:lnTo>
                  <a:pt x="2102" y="1845"/>
                </a:lnTo>
                <a:lnTo>
                  <a:pt x="2048" y="1921"/>
                </a:lnTo>
                <a:lnTo>
                  <a:pt x="2048" y="1921"/>
                </a:lnTo>
                <a:lnTo>
                  <a:pt x="1994" y="1989"/>
                </a:lnTo>
                <a:lnTo>
                  <a:pt x="1943" y="2053"/>
                </a:lnTo>
                <a:lnTo>
                  <a:pt x="1894" y="2108"/>
                </a:lnTo>
                <a:lnTo>
                  <a:pt x="1846" y="2156"/>
                </a:lnTo>
                <a:lnTo>
                  <a:pt x="1846" y="2156"/>
                </a:lnTo>
                <a:lnTo>
                  <a:pt x="1829" y="2175"/>
                </a:lnTo>
                <a:lnTo>
                  <a:pt x="1808" y="2192"/>
                </a:lnTo>
                <a:lnTo>
                  <a:pt x="1787" y="2208"/>
                </a:lnTo>
                <a:lnTo>
                  <a:pt x="1767" y="2224"/>
                </a:lnTo>
                <a:lnTo>
                  <a:pt x="1767" y="2224"/>
                </a:lnTo>
                <a:lnTo>
                  <a:pt x="1744" y="2238"/>
                </a:lnTo>
                <a:lnTo>
                  <a:pt x="1722" y="2251"/>
                </a:lnTo>
                <a:lnTo>
                  <a:pt x="1698" y="2262"/>
                </a:lnTo>
                <a:lnTo>
                  <a:pt x="1675" y="2273"/>
                </a:lnTo>
                <a:lnTo>
                  <a:pt x="1675" y="2273"/>
                </a:lnTo>
                <a:lnTo>
                  <a:pt x="1651" y="2283"/>
                </a:lnTo>
                <a:lnTo>
                  <a:pt x="1625" y="2291"/>
                </a:lnTo>
                <a:lnTo>
                  <a:pt x="1600" y="2297"/>
                </a:lnTo>
                <a:lnTo>
                  <a:pt x="1575" y="2303"/>
                </a:lnTo>
                <a:lnTo>
                  <a:pt x="1575" y="2303"/>
                </a:lnTo>
                <a:lnTo>
                  <a:pt x="1549" y="2308"/>
                </a:lnTo>
                <a:lnTo>
                  <a:pt x="1524" y="2311"/>
                </a:lnTo>
                <a:lnTo>
                  <a:pt x="1497" y="2313"/>
                </a:lnTo>
                <a:lnTo>
                  <a:pt x="1470" y="2313"/>
                </a:lnTo>
                <a:lnTo>
                  <a:pt x="568" y="2308"/>
                </a:lnTo>
                <a:lnTo>
                  <a:pt x="568" y="1472"/>
                </a:lnTo>
                <a:lnTo>
                  <a:pt x="568" y="1431"/>
                </a:lnTo>
                <a:lnTo>
                  <a:pt x="568" y="1383"/>
                </a:lnTo>
                <a:lnTo>
                  <a:pt x="568" y="1383"/>
                </a:lnTo>
                <a:lnTo>
                  <a:pt x="554" y="1399"/>
                </a:lnTo>
                <a:lnTo>
                  <a:pt x="554" y="1399"/>
                </a:lnTo>
                <a:lnTo>
                  <a:pt x="538" y="1415"/>
                </a:lnTo>
                <a:lnTo>
                  <a:pt x="538" y="1415"/>
                </a:lnTo>
                <a:lnTo>
                  <a:pt x="522" y="1428"/>
                </a:lnTo>
                <a:lnTo>
                  <a:pt x="522" y="1428"/>
                </a:lnTo>
                <a:lnTo>
                  <a:pt x="506" y="1442"/>
                </a:lnTo>
                <a:lnTo>
                  <a:pt x="506" y="1442"/>
                </a:lnTo>
                <a:lnTo>
                  <a:pt x="486" y="1455"/>
                </a:lnTo>
                <a:lnTo>
                  <a:pt x="465" y="1466"/>
                </a:lnTo>
                <a:lnTo>
                  <a:pt x="465" y="1466"/>
                </a:lnTo>
                <a:lnTo>
                  <a:pt x="443" y="1475"/>
                </a:lnTo>
                <a:lnTo>
                  <a:pt x="421" y="1483"/>
                </a:lnTo>
                <a:lnTo>
                  <a:pt x="421" y="1483"/>
                </a:lnTo>
                <a:lnTo>
                  <a:pt x="397" y="1490"/>
                </a:lnTo>
                <a:lnTo>
                  <a:pt x="372" y="1494"/>
                </a:lnTo>
                <a:lnTo>
                  <a:pt x="372" y="1494"/>
                </a:lnTo>
                <a:lnTo>
                  <a:pt x="348" y="1498"/>
                </a:lnTo>
                <a:lnTo>
                  <a:pt x="322" y="1499"/>
                </a:lnTo>
                <a:lnTo>
                  <a:pt x="322" y="1499"/>
                </a:lnTo>
                <a:lnTo>
                  <a:pt x="289" y="1498"/>
                </a:lnTo>
                <a:lnTo>
                  <a:pt x="257" y="1491"/>
                </a:lnTo>
                <a:lnTo>
                  <a:pt x="225" y="1483"/>
                </a:lnTo>
                <a:lnTo>
                  <a:pt x="197" y="1472"/>
                </a:lnTo>
                <a:lnTo>
                  <a:pt x="197" y="1472"/>
                </a:lnTo>
                <a:lnTo>
                  <a:pt x="168" y="1460"/>
                </a:lnTo>
                <a:lnTo>
                  <a:pt x="141" y="1444"/>
                </a:lnTo>
                <a:lnTo>
                  <a:pt x="118" y="1425"/>
                </a:lnTo>
                <a:lnTo>
                  <a:pt x="94" y="1404"/>
                </a:lnTo>
                <a:lnTo>
                  <a:pt x="94" y="1404"/>
                </a:lnTo>
                <a:lnTo>
                  <a:pt x="73" y="1380"/>
                </a:lnTo>
                <a:lnTo>
                  <a:pt x="54" y="1356"/>
                </a:lnTo>
                <a:lnTo>
                  <a:pt x="38" y="1329"/>
                </a:lnTo>
                <a:lnTo>
                  <a:pt x="25" y="1301"/>
                </a:lnTo>
                <a:lnTo>
                  <a:pt x="25" y="1301"/>
                </a:lnTo>
                <a:lnTo>
                  <a:pt x="14" y="1271"/>
                </a:lnTo>
                <a:lnTo>
                  <a:pt x="6" y="1241"/>
                </a:lnTo>
                <a:lnTo>
                  <a:pt x="2" y="1209"/>
                </a:lnTo>
                <a:lnTo>
                  <a:pt x="0" y="1176"/>
                </a:lnTo>
                <a:lnTo>
                  <a:pt x="0" y="1176"/>
                </a:lnTo>
                <a:lnTo>
                  <a:pt x="2" y="1142"/>
                </a:lnTo>
                <a:lnTo>
                  <a:pt x="6" y="1111"/>
                </a:lnTo>
                <a:lnTo>
                  <a:pt x="14" y="1080"/>
                </a:lnTo>
                <a:lnTo>
                  <a:pt x="25" y="1050"/>
                </a:lnTo>
                <a:lnTo>
                  <a:pt x="25" y="1050"/>
                </a:lnTo>
                <a:lnTo>
                  <a:pt x="38" y="1022"/>
                </a:lnTo>
                <a:lnTo>
                  <a:pt x="54" y="996"/>
                </a:lnTo>
                <a:lnTo>
                  <a:pt x="73" y="971"/>
                </a:lnTo>
                <a:lnTo>
                  <a:pt x="94" y="949"/>
                </a:lnTo>
                <a:lnTo>
                  <a:pt x="94" y="949"/>
                </a:lnTo>
                <a:lnTo>
                  <a:pt x="118" y="928"/>
                </a:lnTo>
                <a:lnTo>
                  <a:pt x="141" y="909"/>
                </a:lnTo>
                <a:lnTo>
                  <a:pt x="168" y="893"/>
                </a:lnTo>
                <a:lnTo>
                  <a:pt x="197" y="879"/>
                </a:lnTo>
                <a:lnTo>
                  <a:pt x="197" y="879"/>
                </a:lnTo>
                <a:lnTo>
                  <a:pt x="225" y="869"/>
                </a:lnTo>
                <a:lnTo>
                  <a:pt x="257" y="861"/>
                </a:lnTo>
                <a:lnTo>
                  <a:pt x="289" y="857"/>
                </a:lnTo>
                <a:lnTo>
                  <a:pt x="322" y="855"/>
                </a:lnTo>
                <a:lnTo>
                  <a:pt x="322" y="855"/>
                </a:lnTo>
                <a:lnTo>
                  <a:pt x="348" y="855"/>
                </a:lnTo>
                <a:lnTo>
                  <a:pt x="372" y="858"/>
                </a:lnTo>
                <a:lnTo>
                  <a:pt x="372" y="858"/>
                </a:lnTo>
                <a:lnTo>
                  <a:pt x="397" y="863"/>
                </a:lnTo>
                <a:lnTo>
                  <a:pt x="421" y="871"/>
                </a:lnTo>
                <a:lnTo>
                  <a:pt x="421" y="871"/>
                </a:lnTo>
                <a:lnTo>
                  <a:pt x="443" y="879"/>
                </a:lnTo>
                <a:lnTo>
                  <a:pt x="465" y="888"/>
                </a:lnTo>
                <a:lnTo>
                  <a:pt x="465" y="888"/>
                </a:lnTo>
                <a:lnTo>
                  <a:pt x="486" y="900"/>
                </a:lnTo>
                <a:lnTo>
                  <a:pt x="506" y="914"/>
                </a:lnTo>
                <a:lnTo>
                  <a:pt x="506" y="914"/>
                </a:lnTo>
                <a:lnTo>
                  <a:pt x="522" y="927"/>
                </a:lnTo>
                <a:lnTo>
                  <a:pt x="522" y="927"/>
                </a:lnTo>
                <a:lnTo>
                  <a:pt x="538" y="941"/>
                </a:lnTo>
                <a:lnTo>
                  <a:pt x="538" y="941"/>
                </a:lnTo>
                <a:lnTo>
                  <a:pt x="554" y="955"/>
                </a:lnTo>
                <a:lnTo>
                  <a:pt x="554" y="955"/>
                </a:lnTo>
                <a:lnTo>
                  <a:pt x="568" y="971"/>
                </a:lnTo>
                <a:lnTo>
                  <a:pt x="568" y="925"/>
                </a:lnTo>
                <a:lnTo>
                  <a:pt x="568" y="882"/>
                </a:lnTo>
                <a:lnTo>
                  <a:pt x="568" y="0"/>
                </a:lnTo>
                <a:lnTo>
                  <a:pt x="1238" y="0"/>
                </a:lnTo>
                <a:lnTo>
                  <a:pt x="1238" y="0"/>
                </a:lnTo>
                <a:lnTo>
                  <a:pt x="1227" y="21"/>
                </a:lnTo>
                <a:lnTo>
                  <a:pt x="1219" y="41"/>
                </a:lnTo>
                <a:lnTo>
                  <a:pt x="1219" y="41"/>
                </a:lnTo>
                <a:lnTo>
                  <a:pt x="1211" y="64"/>
                </a:lnTo>
                <a:lnTo>
                  <a:pt x="1205" y="86"/>
                </a:lnTo>
                <a:lnTo>
                  <a:pt x="1205" y="86"/>
                </a:lnTo>
                <a:lnTo>
                  <a:pt x="1200" y="108"/>
                </a:lnTo>
                <a:lnTo>
                  <a:pt x="1197" y="130"/>
                </a:lnTo>
                <a:lnTo>
                  <a:pt x="1197" y="130"/>
                </a:lnTo>
                <a:lnTo>
                  <a:pt x="1195" y="154"/>
                </a:lnTo>
                <a:lnTo>
                  <a:pt x="1194" y="178"/>
                </a:lnTo>
                <a:lnTo>
                  <a:pt x="1194" y="178"/>
                </a:lnTo>
                <a:lnTo>
                  <a:pt x="1194" y="197"/>
                </a:lnTo>
                <a:lnTo>
                  <a:pt x="1195" y="217"/>
                </a:lnTo>
                <a:lnTo>
                  <a:pt x="1198" y="236"/>
                </a:lnTo>
                <a:lnTo>
                  <a:pt x="1202" y="255"/>
                </a:lnTo>
                <a:lnTo>
                  <a:pt x="1206" y="273"/>
                </a:lnTo>
                <a:lnTo>
                  <a:pt x="1211" y="292"/>
                </a:lnTo>
                <a:lnTo>
                  <a:pt x="1224" y="327"/>
                </a:lnTo>
                <a:lnTo>
                  <a:pt x="1224" y="327"/>
                </a:lnTo>
                <a:lnTo>
                  <a:pt x="1240" y="360"/>
                </a:lnTo>
                <a:lnTo>
                  <a:pt x="1260" y="392"/>
                </a:lnTo>
                <a:lnTo>
                  <a:pt x="1283" y="422"/>
                </a:lnTo>
                <a:lnTo>
                  <a:pt x="1306" y="449"/>
                </a:lnTo>
                <a:lnTo>
                  <a:pt x="1306" y="449"/>
                </a:lnTo>
                <a:lnTo>
                  <a:pt x="1335" y="474"/>
                </a:lnTo>
                <a:lnTo>
                  <a:pt x="1364" y="497"/>
                </a:lnTo>
                <a:lnTo>
                  <a:pt x="1395" y="516"/>
                </a:lnTo>
                <a:lnTo>
                  <a:pt x="1429" y="531"/>
                </a:lnTo>
                <a:lnTo>
                  <a:pt x="1429" y="531"/>
                </a:lnTo>
                <a:lnTo>
                  <a:pt x="1465" y="544"/>
                </a:lnTo>
                <a:lnTo>
                  <a:pt x="1483" y="551"/>
                </a:lnTo>
                <a:lnTo>
                  <a:pt x="1502" y="554"/>
                </a:lnTo>
                <a:lnTo>
                  <a:pt x="1521" y="558"/>
                </a:lnTo>
                <a:lnTo>
                  <a:pt x="1540" y="560"/>
                </a:lnTo>
                <a:lnTo>
                  <a:pt x="1559" y="562"/>
                </a:lnTo>
                <a:lnTo>
                  <a:pt x="1579" y="562"/>
                </a:lnTo>
                <a:lnTo>
                  <a:pt x="1579" y="562"/>
                </a:lnTo>
                <a:lnTo>
                  <a:pt x="1598" y="562"/>
                </a:lnTo>
                <a:lnTo>
                  <a:pt x="1619" y="560"/>
                </a:lnTo>
                <a:lnTo>
                  <a:pt x="1638" y="558"/>
                </a:lnTo>
                <a:lnTo>
                  <a:pt x="1657" y="555"/>
                </a:lnTo>
                <a:lnTo>
                  <a:pt x="1675" y="551"/>
                </a:lnTo>
                <a:lnTo>
                  <a:pt x="1694" y="546"/>
                </a:lnTo>
                <a:lnTo>
                  <a:pt x="1729" y="533"/>
                </a:lnTo>
                <a:lnTo>
                  <a:pt x="1729" y="533"/>
                </a:lnTo>
                <a:lnTo>
                  <a:pt x="1763" y="516"/>
                </a:lnTo>
                <a:lnTo>
                  <a:pt x="1795" y="497"/>
                </a:lnTo>
                <a:lnTo>
                  <a:pt x="1824" y="474"/>
                </a:lnTo>
                <a:lnTo>
                  <a:pt x="1852" y="451"/>
                </a:lnTo>
                <a:lnTo>
                  <a:pt x="1852" y="451"/>
                </a:lnTo>
                <a:lnTo>
                  <a:pt x="1876" y="424"/>
                </a:lnTo>
                <a:lnTo>
                  <a:pt x="1898" y="393"/>
                </a:lnTo>
                <a:lnTo>
                  <a:pt x="1919" y="362"/>
                </a:lnTo>
                <a:lnTo>
                  <a:pt x="1935" y="328"/>
                </a:lnTo>
                <a:lnTo>
                  <a:pt x="1935" y="328"/>
                </a:lnTo>
                <a:lnTo>
                  <a:pt x="1948" y="294"/>
                </a:lnTo>
                <a:lnTo>
                  <a:pt x="1952" y="274"/>
                </a:lnTo>
                <a:lnTo>
                  <a:pt x="1957" y="255"/>
                </a:lnTo>
                <a:lnTo>
                  <a:pt x="1960" y="236"/>
                </a:lnTo>
                <a:lnTo>
                  <a:pt x="1963" y="217"/>
                </a:lnTo>
                <a:lnTo>
                  <a:pt x="1965" y="198"/>
                </a:lnTo>
                <a:lnTo>
                  <a:pt x="1965" y="179"/>
                </a:lnTo>
                <a:lnTo>
                  <a:pt x="1965" y="179"/>
                </a:lnTo>
                <a:lnTo>
                  <a:pt x="1963" y="156"/>
                </a:lnTo>
                <a:lnTo>
                  <a:pt x="1962" y="132"/>
                </a:lnTo>
                <a:lnTo>
                  <a:pt x="1962" y="132"/>
                </a:lnTo>
                <a:lnTo>
                  <a:pt x="1959" y="108"/>
                </a:lnTo>
                <a:lnTo>
                  <a:pt x="1954" y="86"/>
                </a:lnTo>
                <a:lnTo>
                  <a:pt x="1954" y="86"/>
                </a:lnTo>
                <a:lnTo>
                  <a:pt x="1948" y="64"/>
                </a:lnTo>
                <a:lnTo>
                  <a:pt x="1940" y="43"/>
                </a:lnTo>
                <a:lnTo>
                  <a:pt x="1940" y="43"/>
                </a:lnTo>
                <a:lnTo>
                  <a:pt x="1932" y="22"/>
                </a:lnTo>
                <a:lnTo>
                  <a:pt x="1921" y="2"/>
                </a:lnTo>
                <a:lnTo>
                  <a:pt x="2543" y="3"/>
                </a:lnTo>
                <a:close/>
              </a:path>
            </a:pathLst>
          </a:custGeom>
          <a:solidFill>
            <a:schemeClr val="accent1"/>
          </a:solidFill>
          <a:ln w="19050" cap="rnd">
            <a:solidFill>
              <a:schemeClr val="bg1"/>
            </a:solidFill>
            <a:round/>
            <a:headEnd/>
            <a:tailEnd/>
          </a:ln>
          <a:extLst/>
        </p:spPr>
        <p:txBody>
          <a:bodyPr anchor="ctr"/>
          <a:lstStyle/>
          <a:p>
            <a:pPr algn="ctr" defTabSz="914309">
              <a:defRPr/>
            </a:pPr>
            <a:endParaRPr>
              <a:solidFill>
                <a:srgbClr val="000000"/>
              </a:solidFill>
              <a:cs typeface="+mn-ea"/>
              <a:sym typeface="+mn-lt"/>
            </a:endParaRPr>
          </a:p>
        </p:txBody>
      </p:sp>
      <p:sp>
        <p:nvSpPr>
          <p:cNvPr id="58" name="TextBox 30">
            <a:extLst>
              <a:ext uri="{FF2B5EF4-FFF2-40B4-BE49-F238E27FC236}">
                <a16:creationId xmlns:a16="http://schemas.microsoft.com/office/drawing/2014/main" xmlns="" id="{8A04A9F1-8DFB-4CD8-B5C5-DE3985E6C62C}"/>
              </a:ext>
            </a:extLst>
          </p:cNvPr>
          <p:cNvSpPr txBox="1">
            <a:spLocks/>
          </p:cNvSpPr>
          <p:nvPr/>
        </p:nvSpPr>
        <p:spPr bwMode="auto">
          <a:xfrm>
            <a:off x="5349217" y="2812461"/>
            <a:ext cx="463826" cy="463786"/>
          </a:xfrm>
          <a:prstGeom prst="rect">
            <a:avLst/>
          </a:prstGeom>
          <a:noFill/>
          <a:extLst/>
        </p:spPr>
        <p:txBody>
          <a:bodyPr wrap="none" lIns="89988" tIns="46794" rIns="89988" bIns="46794">
            <a:normAutofit/>
          </a:bodyPr>
          <a:lstStyle/>
          <a:p>
            <a:pPr defTabSz="914309">
              <a:buClr>
                <a:srgbClr val="C35954"/>
              </a:buClr>
              <a:buSzPct val="120000"/>
              <a:defRPr/>
            </a:pPr>
            <a:r>
              <a:rPr lang="en-US" altLang="ko-KR" sz="2400" dirty="0">
                <a:solidFill>
                  <a:srgbClr val="FFFFFF"/>
                </a:solidFill>
                <a:cs typeface="+mn-ea"/>
                <a:sym typeface="+mn-lt"/>
              </a:rPr>
              <a:t>01</a:t>
            </a:r>
          </a:p>
        </p:txBody>
      </p:sp>
      <p:sp>
        <p:nvSpPr>
          <p:cNvPr id="59" name="TextBox 31">
            <a:extLst>
              <a:ext uri="{FF2B5EF4-FFF2-40B4-BE49-F238E27FC236}">
                <a16:creationId xmlns:a16="http://schemas.microsoft.com/office/drawing/2014/main" xmlns="" id="{BDC5051D-56C9-4218-A607-73784A8A8F15}"/>
              </a:ext>
            </a:extLst>
          </p:cNvPr>
          <p:cNvSpPr txBox="1">
            <a:spLocks/>
          </p:cNvSpPr>
          <p:nvPr/>
        </p:nvSpPr>
        <p:spPr bwMode="auto">
          <a:xfrm>
            <a:off x="6570572" y="3189786"/>
            <a:ext cx="500690" cy="463786"/>
          </a:xfrm>
          <a:prstGeom prst="rect">
            <a:avLst/>
          </a:prstGeom>
          <a:noFill/>
          <a:extLst/>
        </p:spPr>
        <p:txBody>
          <a:bodyPr wrap="none" lIns="89988" tIns="46794" rIns="89988" bIns="46794">
            <a:normAutofit/>
          </a:bodyPr>
          <a:lstStyle/>
          <a:p>
            <a:pPr defTabSz="914309">
              <a:buClr>
                <a:srgbClr val="C35954"/>
              </a:buClr>
              <a:buSzPct val="120000"/>
              <a:defRPr/>
            </a:pPr>
            <a:r>
              <a:rPr lang="en-US" altLang="ko-KR" sz="2400">
                <a:solidFill>
                  <a:srgbClr val="FFFFFF"/>
                </a:solidFill>
                <a:cs typeface="+mn-ea"/>
                <a:sym typeface="+mn-lt"/>
              </a:rPr>
              <a:t>02</a:t>
            </a:r>
          </a:p>
        </p:txBody>
      </p:sp>
      <p:sp>
        <p:nvSpPr>
          <p:cNvPr id="60" name="TextBox 32">
            <a:extLst>
              <a:ext uri="{FF2B5EF4-FFF2-40B4-BE49-F238E27FC236}">
                <a16:creationId xmlns:a16="http://schemas.microsoft.com/office/drawing/2014/main" xmlns="" id="{09454D2B-6157-45F1-999D-AE96575E3A96}"/>
              </a:ext>
            </a:extLst>
          </p:cNvPr>
          <p:cNvSpPr txBox="1">
            <a:spLocks/>
          </p:cNvSpPr>
          <p:nvPr/>
        </p:nvSpPr>
        <p:spPr bwMode="auto">
          <a:xfrm>
            <a:off x="5169073" y="4070213"/>
            <a:ext cx="500690" cy="463786"/>
          </a:xfrm>
          <a:prstGeom prst="rect">
            <a:avLst/>
          </a:prstGeom>
          <a:noFill/>
          <a:extLst/>
        </p:spPr>
        <p:txBody>
          <a:bodyPr wrap="none" lIns="89988" tIns="46794" rIns="89988" bIns="46794">
            <a:normAutofit/>
          </a:bodyPr>
          <a:lstStyle/>
          <a:p>
            <a:pPr defTabSz="914309">
              <a:buClr>
                <a:srgbClr val="C35954"/>
              </a:buClr>
              <a:buSzPct val="120000"/>
              <a:defRPr/>
            </a:pPr>
            <a:r>
              <a:rPr lang="en-US" altLang="ko-KR" sz="2400" dirty="0">
                <a:solidFill>
                  <a:srgbClr val="FFFFFF"/>
                </a:solidFill>
                <a:cs typeface="+mn-ea"/>
                <a:sym typeface="+mn-lt"/>
              </a:rPr>
              <a:t>04</a:t>
            </a:r>
          </a:p>
        </p:txBody>
      </p:sp>
      <p:sp>
        <p:nvSpPr>
          <p:cNvPr id="61" name="TextBox 33">
            <a:extLst>
              <a:ext uri="{FF2B5EF4-FFF2-40B4-BE49-F238E27FC236}">
                <a16:creationId xmlns:a16="http://schemas.microsoft.com/office/drawing/2014/main" xmlns="" id="{4280CCCB-BE28-4C34-9C03-E91039F2D604}"/>
              </a:ext>
            </a:extLst>
          </p:cNvPr>
          <p:cNvSpPr txBox="1">
            <a:spLocks/>
          </p:cNvSpPr>
          <p:nvPr/>
        </p:nvSpPr>
        <p:spPr bwMode="auto">
          <a:xfrm>
            <a:off x="6386083" y="4447540"/>
            <a:ext cx="510308" cy="463786"/>
          </a:xfrm>
          <a:prstGeom prst="rect">
            <a:avLst/>
          </a:prstGeom>
          <a:noFill/>
          <a:extLst/>
        </p:spPr>
        <p:txBody>
          <a:bodyPr wrap="none" lIns="89988" tIns="46794" rIns="89988" bIns="46794">
            <a:normAutofit/>
          </a:bodyPr>
          <a:lstStyle/>
          <a:p>
            <a:pPr defTabSz="914309">
              <a:buClr>
                <a:srgbClr val="C35954"/>
              </a:buClr>
              <a:buSzPct val="120000"/>
              <a:defRPr/>
            </a:pPr>
            <a:r>
              <a:rPr lang="en-US" altLang="ko-KR" sz="2400" dirty="0">
                <a:solidFill>
                  <a:srgbClr val="FFFFFF"/>
                </a:solidFill>
                <a:cs typeface="+mn-ea"/>
                <a:sym typeface="+mn-lt"/>
              </a:rPr>
              <a:t>03</a:t>
            </a:r>
          </a:p>
        </p:txBody>
      </p:sp>
      <p:grpSp>
        <p:nvGrpSpPr>
          <p:cNvPr id="3" name="组合 2"/>
          <p:cNvGrpSpPr/>
          <p:nvPr/>
        </p:nvGrpSpPr>
        <p:grpSpPr>
          <a:xfrm>
            <a:off x="940473" y="2090465"/>
            <a:ext cx="3752015" cy="1325610"/>
            <a:chOff x="939678" y="2090465"/>
            <a:chExt cx="3752015" cy="1325610"/>
          </a:xfrm>
        </p:grpSpPr>
        <p:grpSp>
          <p:nvGrpSpPr>
            <p:cNvPr id="46" name="Group 9">
              <a:extLst>
                <a:ext uri="{FF2B5EF4-FFF2-40B4-BE49-F238E27FC236}">
                  <a16:creationId xmlns:a16="http://schemas.microsoft.com/office/drawing/2014/main" xmlns="" id="{E5731F91-6BAB-42A5-BBF8-0AD4E70C736E}"/>
                </a:ext>
              </a:extLst>
            </p:cNvPr>
            <p:cNvGrpSpPr/>
            <p:nvPr/>
          </p:nvGrpSpPr>
          <p:grpSpPr>
            <a:xfrm>
              <a:off x="939678" y="2515937"/>
              <a:ext cx="3752015" cy="232260"/>
              <a:chOff x="-43766" y="3207190"/>
              <a:chExt cx="3635571" cy="232290"/>
            </a:xfrm>
          </p:grpSpPr>
          <p:cxnSp>
            <p:nvCxnSpPr>
              <p:cNvPr id="47" name="Straight Connector 10">
                <a:extLst>
                  <a:ext uri="{FF2B5EF4-FFF2-40B4-BE49-F238E27FC236}">
                    <a16:creationId xmlns:a16="http://schemas.microsoft.com/office/drawing/2014/main" xmlns="" id="{E13489E3-B9D4-4F85-9696-E19BE275C28F}"/>
                  </a:ext>
                </a:extLst>
              </p:cNvPr>
              <p:cNvCxnSpPr>
                <a:cxnSpLocks/>
              </p:cNvCxnSpPr>
              <p:nvPr/>
            </p:nvCxnSpPr>
            <p:spPr>
              <a:xfrm>
                <a:off x="-43766" y="3207190"/>
                <a:ext cx="3404187"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11">
                <a:extLst>
                  <a:ext uri="{FF2B5EF4-FFF2-40B4-BE49-F238E27FC236}">
                    <a16:creationId xmlns:a16="http://schemas.microsoft.com/office/drawing/2014/main" xmlns="" id="{7B5A73CD-EA38-4A73-B101-35AA2B988623}"/>
                  </a:ext>
                </a:extLst>
              </p:cNvPr>
              <p:cNvCxnSpPr/>
              <p:nvPr/>
            </p:nvCxnSpPr>
            <p:spPr>
              <a:xfrm>
                <a:off x="3359515" y="3207190"/>
                <a:ext cx="232290" cy="232290"/>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62" name="矩形 61">
              <a:extLst>
                <a:ext uri="{FF2B5EF4-FFF2-40B4-BE49-F238E27FC236}">
                  <a16:creationId xmlns:a16="http://schemas.microsoft.com/office/drawing/2014/main" xmlns="" id="{3494658C-5CB4-4605-A509-4EB2769F2483}"/>
                </a:ext>
              </a:extLst>
            </p:cNvPr>
            <p:cNvSpPr/>
            <p:nvPr/>
          </p:nvSpPr>
          <p:spPr>
            <a:xfrm>
              <a:off x="939678" y="2548258"/>
              <a:ext cx="2875950" cy="867817"/>
            </a:xfrm>
            <a:prstGeom prst="rect">
              <a:avLst/>
            </a:prstGeom>
          </p:spPr>
          <p:txBody>
            <a:bodyPr wrap="square">
              <a:spAutoFit/>
              <a:scene3d>
                <a:camera prst="orthographicFront"/>
                <a:lightRig rig="threePt" dir="t"/>
              </a:scene3d>
              <a:sp3d contourW="6350"/>
            </a:bodyPr>
            <a:lstStyle/>
            <a:p>
              <a:pPr algn="r" defTabSz="914309">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a:t>
              </a:r>
            </a:p>
          </p:txBody>
        </p:sp>
        <p:sp>
          <p:nvSpPr>
            <p:cNvPr id="63" name="矩形 62">
              <a:extLst>
                <a:ext uri="{FF2B5EF4-FFF2-40B4-BE49-F238E27FC236}">
                  <a16:creationId xmlns:a16="http://schemas.microsoft.com/office/drawing/2014/main" xmlns="" id="{DBE94F0D-C42C-4F95-AA1A-4DB205346C08}"/>
                </a:ext>
              </a:extLst>
            </p:cNvPr>
            <p:cNvSpPr/>
            <p:nvPr/>
          </p:nvSpPr>
          <p:spPr>
            <a:xfrm>
              <a:off x="1573946" y="2090465"/>
              <a:ext cx="2241682" cy="424732"/>
            </a:xfrm>
            <a:prstGeom prst="rect">
              <a:avLst/>
            </a:prstGeom>
          </p:spPr>
          <p:txBody>
            <a:bodyPr wrap="square">
              <a:spAutoFit/>
              <a:scene3d>
                <a:camera prst="orthographicFront"/>
                <a:lightRig rig="threePt" dir="t"/>
              </a:scene3d>
              <a:sp3d contourW="6350"/>
            </a:bodyPr>
            <a:lstStyle/>
            <a:p>
              <a:pPr algn="r" defTabSz="914309">
                <a:lnSpc>
                  <a:spcPct val="120000"/>
                </a:lnSpc>
                <a:defRPr/>
              </a:pPr>
              <a:r>
                <a:rPr lang="zh-CN" altLang="en-US" b="1" dirty="0">
                  <a:solidFill>
                    <a:srgbClr val="000000">
                      <a:lumMod val="65000"/>
                      <a:lumOff val="35000"/>
                    </a:srgbClr>
                  </a:solidFill>
                  <a:cs typeface="+mn-ea"/>
                  <a:sym typeface="+mn-lt"/>
                </a:rPr>
                <a:t>标题文字添加</a:t>
              </a:r>
            </a:p>
          </p:txBody>
        </p:sp>
      </p:grpSp>
      <p:grpSp>
        <p:nvGrpSpPr>
          <p:cNvPr id="4" name="组合 3"/>
          <p:cNvGrpSpPr/>
          <p:nvPr/>
        </p:nvGrpSpPr>
        <p:grpSpPr>
          <a:xfrm>
            <a:off x="940473" y="4312066"/>
            <a:ext cx="3717859" cy="1325609"/>
            <a:chOff x="939678" y="4312065"/>
            <a:chExt cx="3717859" cy="1325609"/>
          </a:xfrm>
        </p:grpSpPr>
        <p:grpSp>
          <p:nvGrpSpPr>
            <p:cNvPr id="52" name="Group 21">
              <a:extLst>
                <a:ext uri="{FF2B5EF4-FFF2-40B4-BE49-F238E27FC236}">
                  <a16:creationId xmlns:a16="http://schemas.microsoft.com/office/drawing/2014/main" xmlns="" id="{2377D847-3547-4EA5-B83A-D1B61CEC2C6A}"/>
                </a:ext>
              </a:extLst>
            </p:cNvPr>
            <p:cNvGrpSpPr/>
            <p:nvPr/>
          </p:nvGrpSpPr>
          <p:grpSpPr>
            <a:xfrm flipV="1">
              <a:off x="939678" y="4517801"/>
              <a:ext cx="3717859" cy="199165"/>
              <a:chOff x="-43767" y="3207184"/>
              <a:chExt cx="3602474" cy="199191"/>
            </a:xfrm>
          </p:grpSpPr>
          <p:cxnSp>
            <p:nvCxnSpPr>
              <p:cNvPr id="53" name="Straight Connector 22">
                <a:extLst>
                  <a:ext uri="{FF2B5EF4-FFF2-40B4-BE49-F238E27FC236}">
                    <a16:creationId xmlns:a16="http://schemas.microsoft.com/office/drawing/2014/main" xmlns="" id="{4B635CA6-D363-4937-A08A-7C91CC122F6E}"/>
                  </a:ext>
                </a:extLst>
              </p:cNvPr>
              <p:cNvCxnSpPr>
                <a:cxnSpLocks/>
              </p:cNvCxnSpPr>
              <p:nvPr/>
            </p:nvCxnSpPr>
            <p:spPr>
              <a:xfrm flipV="1">
                <a:off x="-43767" y="3207190"/>
                <a:ext cx="3404187"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23">
                <a:extLst>
                  <a:ext uri="{FF2B5EF4-FFF2-40B4-BE49-F238E27FC236}">
                    <a16:creationId xmlns:a16="http://schemas.microsoft.com/office/drawing/2014/main" xmlns="" id="{314F17E9-8360-484B-838E-47883DDA53F3}"/>
                  </a:ext>
                </a:extLst>
              </p:cNvPr>
              <p:cNvCxnSpPr/>
              <p:nvPr/>
            </p:nvCxnSpPr>
            <p:spPr>
              <a:xfrm>
                <a:off x="3359515" y="3207184"/>
                <a:ext cx="199192" cy="199191"/>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64" name="矩形 63">
              <a:extLst>
                <a:ext uri="{FF2B5EF4-FFF2-40B4-BE49-F238E27FC236}">
                  <a16:creationId xmlns:a16="http://schemas.microsoft.com/office/drawing/2014/main" xmlns="" id="{205784BB-1B3B-46AB-9CCE-4E3FA0A2CDFC}"/>
                </a:ext>
              </a:extLst>
            </p:cNvPr>
            <p:cNvSpPr/>
            <p:nvPr/>
          </p:nvSpPr>
          <p:spPr>
            <a:xfrm>
              <a:off x="939678" y="4769857"/>
              <a:ext cx="2875950" cy="867817"/>
            </a:xfrm>
            <a:prstGeom prst="rect">
              <a:avLst/>
            </a:prstGeom>
          </p:spPr>
          <p:txBody>
            <a:bodyPr wrap="square">
              <a:spAutoFit/>
              <a:scene3d>
                <a:camera prst="orthographicFront"/>
                <a:lightRig rig="threePt" dir="t"/>
              </a:scene3d>
              <a:sp3d contourW="6350"/>
            </a:bodyPr>
            <a:lstStyle/>
            <a:p>
              <a:pPr algn="r" defTabSz="914309">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a:t>
              </a:r>
            </a:p>
          </p:txBody>
        </p:sp>
        <p:sp>
          <p:nvSpPr>
            <p:cNvPr id="65" name="矩形 64">
              <a:extLst>
                <a:ext uri="{FF2B5EF4-FFF2-40B4-BE49-F238E27FC236}">
                  <a16:creationId xmlns:a16="http://schemas.microsoft.com/office/drawing/2014/main" xmlns="" id="{19DBD4E1-774F-49A2-A0BC-DC9E8D720789}"/>
                </a:ext>
              </a:extLst>
            </p:cNvPr>
            <p:cNvSpPr/>
            <p:nvPr/>
          </p:nvSpPr>
          <p:spPr>
            <a:xfrm>
              <a:off x="1573946" y="4312065"/>
              <a:ext cx="2241682" cy="424732"/>
            </a:xfrm>
            <a:prstGeom prst="rect">
              <a:avLst/>
            </a:prstGeom>
          </p:spPr>
          <p:txBody>
            <a:bodyPr wrap="square">
              <a:spAutoFit/>
              <a:scene3d>
                <a:camera prst="orthographicFront"/>
                <a:lightRig rig="threePt" dir="t"/>
              </a:scene3d>
              <a:sp3d contourW="6350"/>
            </a:bodyPr>
            <a:lstStyle/>
            <a:p>
              <a:pPr algn="r" defTabSz="914309">
                <a:lnSpc>
                  <a:spcPct val="120000"/>
                </a:lnSpc>
                <a:defRPr/>
              </a:pPr>
              <a:r>
                <a:rPr lang="zh-CN" altLang="en-US" b="1" dirty="0">
                  <a:solidFill>
                    <a:srgbClr val="000000">
                      <a:lumMod val="65000"/>
                      <a:lumOff val="35000"/>
                    </a:srgbClr>
                  </a:solidFill>
                  <a:cs typeface="+mn-ea"/>
                  <a:sym typeface="+mn-lt"/>
                </a:rPr>
                <a:t>标题文字添加</a:t>
              </a:r>
            </a:p>
          </p:txBody>
        </p:sp>
      </p:grpSp>
      <p:grpSp>
        <p:nvGrpSpPr>
          <p:cNvPr id="9" name="组合 8"/>
          <p:cNvGrpSpPr/>
          <p:nvPr/>
        </p:nvGrpSpPr>
        <p:grpSpPr>
          <a:xfrm>
            <a:off x="7519407" y="2090465"/>
            <a:ext cx="3849583" cy="1325610"/>
            <a:chOff x="7518612" y="2090465"/>
            <a:chExt cx="3849583" cy="1325610"/>
          </a:xfrm>
        </p:grpSpPr>
        <p:grpSp>
          <p:nvGrpSpPr>
            <p:cNvPr id="49" name="Group 15">
              <a:extLst>
                <a:ext uri="{FF2B5EF4-FFF2-40B4-BE49-F238E27FC236}">
                  <a16:creationId xmlns:a16="http://schemas.microsoft.com/office/drawing/2014/main" xmlns="" id="{20345939-779E-42F4-B520-3FE37DD77026}"/>
                </a:ext>
              </a:extLst>
            </p:cNvPr>
            <p:cNvGrpSpPr/>
            <p:nvPr/>
          </p:nvGrpSpPr>
          <p:grpSpPr>
            <a:xfrm flipH="1">
              <a:off x="7518612" y="2510162"/>
              <a:ext cx="3744821" cy="212986"/>
              <a:chOff x="-56073" y="3207190"/>
              <a:chExt cx="3628602" cy="213014"/>
            </a:xfrm>
          </p:grpSpPr>
          <p:cxnSp>
            <p:nvCxnSpPr>
              <p:cNvPr id="50" name="Straight Connector 16">
                <a:extLst>
                  <a:ext uri="{FF2B5EF4-FFF2-40B4-BE49-F238E27FC236}">
                    <a16:creationId xmlns:a16="http://schemas.microsoft.com/office/drawing/2014/main" xmlns="" id="{71B1765D-A809-46B4-9742-05611B79F476}"/>
                  </a:ext>
                </a:extLst>
              </p:cNvPr>
              <p:cNvCxnSpPr>
                <a:cxnSpLocks/>
              </p:cNvCxnSpPr>
              <p:nvPr/>
            </p:nvCxnSpPr>
            <p:spPr>
              <a:xfrm>
                <a:off x="-56073" y="3207190"/>
                <a:ext cx="3416492"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17">
                <a:extLst>
                  <a:ext uri="{FF2B5EF4-FFF2-40B4-BE49-F238E27FC236}">
                    <a16:creationId xmlns:a16="http://schemas.microsoft.com/office/drawing/2014/main" xmlns="" id="{4275D6A3-3593-4CB1-9CC7-70285B4E0C08}"/>
                  </a:ext>
                </a:extLst>
              </p:cNvPr>
              <p:cNvCxnSpPr/>
              <p:nvPr/>
            </p:nvCxnSpPr>
            <p:spPr>
              <a:xfrm>
                <a:off x="3359515" y="3207190"/>
                <a:ext cx="213014" cy="213014"/>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66" name="矩形 65">
              <a:extLst>
                <a:ext uri="{FF2B5EF4-FFF2-40B4-BE49-F238E27FC236}">
                  <a16:creationId xmlns:a16="http://schemas.microsoft.com/office/drawing/2014/main" xmlns="" id="{BF0E29BE-8D35-438A-BB61-97D17A26F5ED}"/>
                </a:ext>
              </a:extLst>
            </p:cNvPr>
            <p:cNvSpPr/>
            <p:nvPr/>
          </p:nvSpPr>
          <p:spPr>
            <a:xfrm>
              <a:off x="8492245" y="2548258"/>
              <a:ext cx="2875950" cy="867817"/>
            </a:xfrm>
            <a:prstGeom prst="rect">
              <a:avLst/>
            </a:prstGeom>
          </p:spPr>
          <p:txBody>
            <a:bodyPr wrap="square">
              <a:spAutoFit/>
              <a:scene3d>
                <a:camera prst="orthographicFront"/>
                <a:lightRig rig="threePt" dir="t"/>
              </a:scene3d>
              <a:sp3d contourW="6350"/>
            </a:bodyPr>
            <a:lstStyle/>
            <a:p>
              <a:pPr defTabSz="914309">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a:t>
              </a:r>
            </a:p>
          </p:txBody>
        </p:sp>
        <p:sp>
          <p:nvSpPr>
            <p:cNvPr id="67" name="矩形 66">
              <a:extLst>
                <a:ext uri="{FF2B5EF4-FFF2-40B4-BE49-F238E27FC236}">
                  <a16:creationId xmlns:a16="http://schemas.microsoft.com/office/drawing/2014/main" xmlns="" id="{5AC40514-7EC0-4CEB-9034-6BCF9191AD17}"/>
                </a:ext>
              </a:extLst>
            </p:cNvPr>
            <p:cNvSpPr/>
            <p:nvPr/>
          </p:nvSpPr>
          <p:spPr>
            <a:xfrm>
              <a:off x="8492244" y="2090465"/>
              <a:ext cx="2241682" cy="424732"/>
            </a:xfrm>
            <a:prstGeom prst="rect">
              <a:avLst/>
            </a:prstGeom>
          </p:spPr>
          <p:txBody>
            <a:bodyPr wrap="square">
              <a:spAutoFit/>
              <a:scene3d>
                <a:camera prst="orthographicFront"/>
                <a:lightRig rig="threePt" dir="t"/>
              </a:scene3d>
              <a:sp3d contourW="6350"/>
            </a:bodyPr>
            <a:lstStyle/>
            <a:p>
              <a:pPr defTabSz="914309">
                <a:lnSpc>
                  <a:spcPct val="120000"/>
                </a:lnSpc>
                <a:defRPr/>
              </a:pPr>
              <a:r>
                <a:rPr lang="zh-CN" altLang="en-US" b="1" dirty="0">
                  <a:solidFill>
                    <a:srgbClr val="000000">
                      <a:lumMod val="65000"/>
                      <a:lumOff val="35000"/>
                    </a:srgbClr>
                  </a:solidFill>
                  <a:cs typeface="+mn-ea"/>
                  <a:sym typeface="+mn-lt"/>
                </a:rPr>
                <a:t>标题文字添加</a:t>
              </a:r>
            </a:p>
          </p:txBody>
        </p:sp>
      </p:grpSp>
      <p:grpSp>
        <p:nvGrpSpPr>
          <p:cNvPr id="5" name="组合 4"/>
          <p:cNvGrpSpPr/>
          <p:nvPr/>
        </p:nvGrpSpPr>
        <p:grpSpPr>
          <a:xfrm>
            <a:off x="7523277" y="4312066"/>
            <a:ext cx="3845713" cy="1325609"/>
            <a:chOff x="7522482" y="4312065"/>
            <a:chExt cx="3845713" cy="1325609"/>
          </a:xfrm>
        </p:grpSpPr>
        <p:grpSp>
          <p:nvGrpSpPr>
            <p:cNvPr id="55" name="Group 27">
              <a:extLst>
                <a:ext uri="{FF2B5EF4-FFF2-40B4-BE49-F238E27FC236}">
                  <a16:creationId xmlns:a16="http://schemas.microsoft.com/office/drawing/2014/main" xmlns="" id="{67D33D92-B287-4F96-8234-804B999E8826}"/>
                </a:ext>
              </a:extLst>
            </p:cNvPr>
            <p:cNvGrpSpPr/>
            <p:nvPr/>
          </p:nvGrpSpPr>
          <p:grpSpPr>
            <a:xfrm flipH="1" flipV="1">
              <a:off x="7522482" y="4522525"/>
              <a:ext cx="3740951" cy="209238"/>
              <a:chOff x="-56071" y="3207188"/>
              <a:chExt cx="3624851" cy="209265"/>
            </a:xfrm>
          </p:grpSpPr>
          <p:cxnSp>
            <p:nvCxnSpPr>
              <p:cNvPr id="56" name="Straight Connector 28">
                <a:extLst>
                  <a:ext uri="{FF2B5EF4-FFF2-40B4-BE49-F238E27FC236}">
                    <a16:creationId xmlns:a16="http://schemas.microsoft.com/office/drawing/2014/main" xmlns="" id="{5DF10F8F-8F08-4B89-B1F7-69988DC99E35}"/>
                  </a:ext>
                </a:extLst>
              </p:cNvPr>
              <p:cNvCxnSpPr>
                <a:cxnSpLocks/>
              </p:cNvCxnSpPr>
              <p:nvPr/>
            </p:nvCxnSpPr>
            <p:spPr>
              <a:xfrm flipV="1">
                <a:off x="-56071" y="3207190"/>
                <a:ext cx="3416489"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29">
                <a:extLst>
                  <a:ext uri="{FF2B5EF4-FFF2-40B4-BE49-F238E27FC236}">
                    <a16:creationId xmlns:a16="http://schemas.microsoft.com/office/drawing/2014/main" xmlns="" id="{6A0D3D1F-0920-489C-BF0C-C1CFE9DFCC39}"/>
                  </a:ext>
                </a:extLst>
              </p:cNvPr>
              <p:cNvCxnSpPr/>
              <p:nvPr/>
            </p:nvCxnSpPr>
            <p:spPr>
              <a:xfrm>
                <a:off x="3359515" y="3207188"/>
                <a:ext cx="209265" cy="209265"/>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68" name="矩形 67">
              <a:extLst>
                <a:ext uri="{FF2B5EF4-FFF2-40B4-BE49-F238E27FC236}">
                  <a16:creationId xmlns:a16="http://schemas.microsoft.com/office/drawing/2014/main" xmlns="" id="{817E8BCF-DB0B-478F-A197-B89C32DAB23E}"/>
                </a:ext>
              </a:extLst>
            </p:cNvPr>
            <p:cNvSpPr/>
            <p:nvPr/>
          </p:nvSpPr>
          <p:spPr>
            <a:xfrm>
              <a:off x="8492245" y="4769857"/>
              <a:ext cx="2875950" cy="867817"/>
            </a:xfrm>
            <a:prstGeom prst="rect">
              <a:avLst/>
            </a:prstGeom>
          </p:spPr>
          <p:txBody>
            <a:bodyPr wrap="square">
              <a:spAutoFit/>
              <a:scene3d>
                <a:camera prst="orthographicFront"/>
                <a:lightRig rig="threePt" dir="t"/>
              </a:scene3d>
              <a:sp3d contourW="6350"/>
            </a:bodyPr>
            <a:lstStyle/>
            <a:p>
              <a:pPr defTabSz="914309">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a:t>
              </a:r>
            </a:p>
          </p:txBody>
        </p:sp>
        <p:sp>
          <p:nvSpPr>
            <p:cNvPr id="69" name="矩形 68">
              <a:extLst>
                <a:ext uri="{FF2B5EF4-FFF2-40B4-BE49-F238E27FC236}">
                  <a16:creationId xmlns:a16="http://schemas.microsoft.com/office/drawing/2014/main" xmlns="" id="{6552FEC9-55DE-4B6D-B9FD-6E0DDDF61D1E}"/>
                </a:ext>
              </a:extLst>
            </p:cNvPr>
            <p:cNvSpPr/>
            <p:nvPr/>
          </p:nvSpPr>
          <p:spPr>
            <a:xfrm>
              <a:off x="8492244" y="4312065"/>
              <a:ext cx="2241682" cy="424732"/>
            </a:xfrm>
            <a:prstGeom prst="rect">
              <a:avLst/>
            </a:prstGeom>
          </p:spPr>
          <p:txBody>
            <a:bodyPr wrap="square">
              <a:spAutoFit/>
              <a:scene3d>
                <a:camera prst="orthographicFront"/>
                <a:lightRig rig="threePt" dir="t"/>
              </a:scene3d>
              <a:sp3d contourW="6350"/>
            </a:bodyPr>
            <a:lstStyle/>
            <a:p>
              <a:pPr defTabSz="914309">
                <a:lnSpc>
                  <a:spcPct val="120000"/>
                </a:lnSpc>
                <a:defRPr/>
              </a:pPr>
              <a:r>
                <a:rPr lang="zh-CN" altLang="en-US" b="1" dirty="0">
                  <a:solidFill>
                    <a:srgbClr val="000000">
                      <a:lumMod val="65000"/>
                      <a:lumOff val="35000"/>
                    </a:srgbClr>
                  </a:solidFill>
                  <a:cs typeface="+mn-ea"/>
                  <a:sym typeface="+mn-lt"/>
                </a:rPr>
                <a:t>标题文字添加</a:t>
              </a:r>
            </a:p>
          </p:txBody>
        </p:sp>
      </p:gr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extLst>
      <p:ext uri="{BB962C8B-B14F-4D97-AF65-F5344CB8AC3E}">
        <p14:creationId xmlns:p14="http://schemas.microsoft.com/office/powerpoint/2010/main" val="3548148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right)">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58" grpId="0"/>
      <p:bldP spid="59" grpId="0"/>
      <p:bldP spid="60" grpId="0"/>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30"/>
          <p:cNvSpPr>
            <a:spLocks noChangeArrowheads="1"/>
          </p:cNvSpPr>
          <p:nvPr/>
        </p:nvSpPr>
        <p:spPr bwMode="auto">
          <a:xfrm>
            <a:off x="3895814" y="3770419"/>
            <a:ext cx="3353951" cy="4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chemeClr val="tx1">
                    <a:lumMod val="50000"/>
                    <a:lumOff val="50000"/>
                  </a:schemeClr>
                </a:solidFill>
                <a:cs typeface="+mn-ea"/>
                <a:sym typeface="+mn-lt"/>
              </a:rPr>
              <a:t>10 </a:t>
            </a:r>
            <a:r>
              <a:rPr lang="zh-CN" altLang="en-US" sz="1600" dirty="0">
                <a:solidFill>
                  <a:schemeClr val="tx1">
                    <a:lumMod val="50000"/>
                    <a:lumOff val="50000"/>
                  </a:schemeClr>
                </a:solidFill>
                <a:cs typeface="+mn-ea"/>
                <a:sym typeface="+mn-lt"/>
              </a:rPr>
              <a:t>条成绩，点击添加文本</a:t>
            </a:r>
            <a:endParaRPr lang="zh-CN" altLang="en-US" dirty="0">
              <a:solidFill>
                <a:schemeClr val="tx1">
                  <a:lumMod val="50000"/>
                  <a:lumOff val="50000"/>
                </a:schemeClr>
              </a:solidFill>
              <a:cs typeface="+mn-ea"/>
              <a:sym typeface="+mn-lt"/>
            </a:endParaRPr>
          </a:p>
        </p:txBody>
      </p:sp>
      <p:sp>
        <p:nvSpPr>
          <p:cNvPr id="18" name="Freeform 7"/>
          <p:cNvSpPr>
            <a:spLocks noChangeArrowheads="1"/>
          </p:cNvSpPr>
          <p:nvPr/>
        </p:nvSpPr>
        <p:spPr bwMode="auto">
          <a:xfrm>
            <a:off x="939819" y="1269837"/>
            <a:ext cx="6483926" cy="4517809"/>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a:noFill/>
          </a:ln>
        </p:spPr>
        <p:txBody>
          <a:bodyPr anchor="ctr"/>
          <a:lstStyle/>
          <a:p>
            <a:endParaRPr lang="zh-CN" altLang="en-US">
              <a:solidFill>
                <a:schemeClr val="tx1">
                  <a:lumMod val="50000"/>
                  <a:lumOff val="50000"/>
                </a:schemeClr>
              </a:solidFill>
              <a:cs typeface="+mn-ea"/>
              <a:sym typeface="+mn-lt"/>
            </a:endParaRPr>
          </a:p>
        </p:txBody>
      </p:sp>
      <p:sp>
        <p:nvSpPr>
          <p:cNvPr id="19" name="矩形 8"/>
          <p:cNvSpPr>
            <a:spLocks noChangeArrowheads="1"/>
          </p:cNvSpPr>
          <p:nvPr/>
        </p:nvSpPr>
        <p:spPr bwMode="auto">
          <a:xfrm>
            <a:off x="1052157" y="4912152"/>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a:solidFill>
                  <a:schemeClr val="tx1">
                    <a:lumMod val="50000"/>
                    <a:lumOff val="50000"/>
                  </a:schemeClr>
                </a:solidFill>
                <a:cs typeface="+mn-ea"/>
                <a:sym typeface="+mn-lt"/>
              </a:rPr>
              <a:t>2015</a:t>
            </a:r>
            <a:r>
              <a:rPr lang="zh-CN" altLang="en-US" b="1" dirty="0">
                <a:solidFill>
                  <a:schemeClr val="tx1">
                    <a:lumMod val="50000"/>
                    <a:lumOff val="50000"/>
                  </a:schemeClr>
                </a:solidFill>
                <a:cs typeface="+mn-ea"/>
                <a:sym typeface="+mn-lt"/>
              </a:rPr>
              <a:t>年</a:t>
            </a:r>
          </a:p>
        </p:txBody>
      </p:sp>
      <p:sp>
        <p:nvSpPr>
          <p:cNvPr id="20" name="矩形 9"/>
          <p:cNvSpPr>
            <a:spLocks noChangeArrowheads="1"/>
          </p:cNvSpPr>
          <p:nvPr/>
        </p:nvSpPr>
        <p:spPr bwMode="auto">
          <a:xfrm>
            <a:off x="2184068" y="3861786"/>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a:solidFill>
                  <a:schemeClr val="tx1">
                    <a:lumMod val="50000"/>
                    <a:lumOff val="50000"/>
                  </a:schemeClr>
                </a:solidFill>
                <a:cs typeface="+mn-ea"/>
                <a:sym typeface="+mn-lt"/>
              </a:rPr>
              <a:t>2016</a:t>
            </a:r>
            <a:r>
              <a:rPr lang="zh-CN" altLang="en-US" b="1" dirty="0">
                <a:solidFill>
                  <a:schemeClr val="tx1">
                    <a:lumMod val="50000"/>
                    <a:lumOff val="50000"/>
                  </a:schemeClr>
                </a:solidFill>
                <a:cs typeface="+mn-ea"/>
                <a:sym typeface="+mn-lt"/>
              </a:rPr>
              <a:t>年</a:t>
            </a:r>
          </a:p>
        </p:txBody>
      </p:sp>
      <p:sp>
        <p:nvSpPr>
          <p:cNvPr id="22" name="矩形 10"/>
          <p:cNvSpPr>
            <a:spLocks noChangeArrowheads="1"/>
          </p:cNvSpPr>
          <p:nvPr/>
        </p:nvSpPr>
        <p:spPr bwMode="auto">
          <a:xfrm>
            <a:off x="3455123" y="2781806"/>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a:solidFill>
                  <a:schemeClr val="tx1">
                    <a:lumMod val="50000"/>
                    <a:lumOff val="50000"/>
                  </a:schemeClr>
                </a:solidFill>
                <a:cs typeface="+mn-ea"/>
                <a:sym typeface="+mn-lt"/>
              </a:rPr>
              <a:t>2017</a:t>
            </a:r>
            <a:r>
              <a:rPr lang="zh-CN" altLang="en-US" b="1" dirty="0">
                <a:solidFill>
                  <a:schemeClr val="tx1">
                    <a:lumMod val="50000"/>
                    <a:lumOff val="50000"/>
                  </a:schemeClr>
                </a:solidFill>
                <a:cs typeface="+mn-ea"/>
                <a:sym typeface="+mn-lt"/>
              </a:rPr>
              <a:t>年</a:t>
            </a:r>
          </a:p>
        </p:txBody>
      </p:sp>
      <p:sp>
        <p:nvSpPr>
          <p:cNvPr id="23" name="矩形 11"/>
          <p:cNvSpPr>
            <a:spLocks noChangeArrowheads="1"/>
          </p:cNvSpPr>
          <p:nvPr/>
        </p:nvSpPr>
        <p:spPr bwMode="auto">
          <a:xfrm>
            <a:off x="4751098" y="1672214"/>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anose="05000000000000000000" pitchFamily="2" charset="2"/>
              <a:buNone/>
            </a:pPr>
            <a:r>
              <a:rPr lang="en-US" altLang="zh-CN" b="1" dirty="0">
                <a:solidFill>
                  <a:schemeClr val="tx1">
                    <a:lumMod val="50000"/>
                    <a:lumOff val="50000"/>
                  </a:schemeClr>
                </a:solidFill>
                <a:cs typeface="+mn-ea"/>
                <a:sym typeface="+mn-lt"/>
              </a:rPr>
              <a:t>2018</a:t>
            </a:r>
            <a:r>
              <a:rPr lang="zh-CN" altLang="en-US" b="1" dirty="0">
                <a:solidFill>
                  <a:schemeClr val="tx1">
                    <a:lumMod val="50000"/>
                    <a:lumOff val="50000"/>
                  </a:schemeClr>
                </a:solidFill>
                <a:cs typeface="+mn-ea"/>
                <a:sym typeface="+mn-lt"/>
              </a:rPr>
              <a:t>年</a:t>
            </a:r>
          </a:p>
        </p:txBody>
      </p:sp>
      <p:sp>
        <p:nvSpPr>
          <p:cNvPr id="24" name="Text Box 30"/>
          <p:cNvSpPr>
            <a:spLocks noChangeArrowheads="1"/>
          </p:cNvSpPr>
          <p:nvPr/>
        </p:nvSpPr>
        <p:spPr bwMode="auto">
          <a:xfrm>
            <a:off x="5119791" y="2690439"/>
            <a:ext cx="2779351" cy="4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chemeClr val="tx1">
                    <a:lumMod val="50000"/>
                    <a:lumOff val="50000"/>
                  </a:schemeClr>
                </a:solidFill>
                <a:cs typeface="+mn-ea"/>
                <a:sym typeface="+mn-lt"/>
              </a:rPr>
              <a:t>10 </a:t>
            </a:r>
            <a:r>
              <a:rPr lang="zh-CN" altLang="en-US" sz="1600" dirty="0">
                <a:solidFill>
                  <a:schemeClr val="tx1">
                    <a:lumMod val="50000"/>
                    <a:lumOff val="50000"/>
                  </a:schemeClr>
                </a:solidFill>
                <a:cs typeface="+mn-ea"/>
                <a:sym typeface="+mn-lt"/>
              </a:rPr>
              <a:t>条成绩，点击添加文本</a:t>
            </a:r>
            <a:endParaRPr lang="zh-CN" altLang="en-US" dirty="0">
              <a:solidFill>
                <a:schemeClr val="tx1">
                  <a:lumMod val="50000"/>
                  <a:lumOff val="50000"/>
                </a:schemeClr>
              </a:solidFill>
              <a:cs typeface="+mn-ea"/>
              <a:sym typeface="+mn-lt"/>
            </a:endParaRPr>
          </a:p>
        </p:txBody>
      </p:sp>
      <p:sp>
        <p:nvSpPr>
          <p:cNvPr id="25" name="Text Box 30"/>
          <p:cNvSpPr>
            <a:spLocks noChangeArrowheads="1"/>
          </p:cNvSpPr>
          <p:nvPr/>
        </p:nvSpPr>
        <p:spPr bwMode="auto">
          <a:xfrm>
            <a:off x="2671837" y="4844396"/>
            <a:ext cx="3352363" cy="4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chemeClr val="tx1">
                    <a:lumMod val="50000"/>
                    <a:lumOff val="50000"/>
                  </a:schemeClr>
                </a:solidFill>
                <a:cs typeface="+mn-ea"/>
                <a:sym typeface="+mn-lt"/>
              </a:rPr>
              <a:t>10 </a:t>
            </a:r>
            <a:r>
              <a:rPr lang="zh-CN" altLang="en-US" sz="1600" dirty="0">
                <a:solidFill>
                  <a:schemeClr val="tx1">
                    <a:lumMod val="50000"/>
                    <a:lumOff val="50000"/>
                  </a:schemeClr>
                </a:solidFill>
                <a:cs typeface="+mn-ea"/>
                <a:sym typeface="+mn-lt"/>
              </a:rPr>
              <a:t>条成绩，点击添加文本</a:t>
            </a:r>
            <a:endParaRPr lang="zh-CN" altLang="en-US" dirty="0">
              <a:solidFill>
                <a:schemeClr val="tx1">
                  <a:lumMod val="50000"/>
                  <a:lumOff val="50000"/>
                </a:schemeClr>
              </a:solidFill>
              <a:cs typeface="+mn-ea"/>
              <a:sym typeface="+mn-lt"/>
            </a:endParaRPr>
          </a:p>
        </p:txBody>
      </p:sp>
      <p:sp>
        <p:nvSpPr>
          <p:cNvPr id="26" name="Text Box 30"/>
          <p:cNvSpPr>
            <a:spLocks noChangeArrowheads="1"/>
          </p:cNvSpPr>
          <p:nvPr/>
        </p:nvSpPr>
        <p:spPr bwMode="auto">
          <a:xfrm>
            <a:off x="871872" y="5858379"/>
            <a:ext cx="3352363" cy="4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a:solidFill>
                  <a:schemeClr val="tx1">
                    <a:lumMod val="50000"/>
                    <a:lumOff val="50000"/>
                  </a:schemeClr>
                </a:solidFill>
                <a:cs typeface="+mn-ea"/>
                <a:sym typeface="+mn-lt"/>
              </a:rPr>
              <a:t>10 </a:t>
            </a:r>
            <a:r>
              <a:rPr lang="zh-CN" altLang="en-US" sz="1600">
                <a:solidFill>
                  <a:schemeClr val="tx1">
                    <a:lumMod val="50000"/>
                    <a:lumOff val="50000"/>
                  </a:schemeClr>
                </a:solidFill>
                <a:cs typeface="+mn-ea"/>
                <a:sym typeface="+mn-lt"/>
              </a:rPr>
              <a:t>条成绩，点击添加文本</a:t>
            </a:r>
            <a:endParaRPr lang="zh-CN" altLang="en-US">
              <a:solidFill>
                <a:schemeClr val="tx1">
                  <a:lumMod val="50000"/>
                  <a:lumOff val="50000"/>
                </a:schemeClr>
              </a:solidFill>
              <a:cs typeface="+mn-ea"/>
              <a:sym typeface="+mn-lt"/>
            </a:endParaRPr>
          </a:p>
        </p:txBody>
      </p:sp>
      <p:sp>
        <p:nvSpPr>
          <p:cNvPr id="38" name="矩形 37"/>
          <p:cNvSpPr/>
          <p:nvPr/>
        </p:nvSpPr>
        <p:spPr>
          <a:xfrm>
            <a:off x="8331132" y="2277749"/>
            <a:ext cx="3023942" cy="3785159"/>
          </a:xfrm>
          <a:prstGeom prst="rect">
            <a:avLst/>
          </a:prstGeom>
        </p:spPr>
        <p:txBody>
          <a:bodyPr wrap="square">
            <a:spAutoFit/>
          </a:bodyPr>
          <a:lstStyle/>
          <a:p>
            <a:pPr>
              <a:lnSpc>
                <a:spcPct val="150000"/>
              </a:lnSpc>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a:lnSpc>
                <a:spcPct val="150000"/>
              </a:lnSpc>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a:lnSpc>
                <a:spcPct val="150000"/>
              </a:lnSpc>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a:lnSpc>
                <a:spcPct val="150000"/>
              </a:lnSpc>
            </a:pPr>
            <a:endParaRPr lang="en-US" altLang="zh-CN" sz="1600" dirty="0">
              <a:solidFill>
                <a:schemeClr val="tx1">
                  <a:lumMod val="50000"/>
                  <a:lumOff val="50000"/>
                </a:schemeClr>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extLst>
      <p:ext uri="{BB962C8B-B14F-4D97-AF65-F5344CB8AC3E}">
        <p14:creationId xmlns:p14="http://schemas.microsoft.com/office/powerpoint/2010/main" val="22313309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p:cBhvr>
                                        <p:cTn id="7" dur="750"/>
                                        <p:tgtEl>
                                          <p:spTgt spid="18"/>
                                        </p:tgtEl>
                                      </p:cBhvr>
                                    </p:animEffect>
                                  </p:childTnLst>
                                </p:cTn>
                              </p:par>
                            </p:childTnLst>
                          </p:cTn>
                        </p:par>
                        <p:par>
                          <p:cTn id="8" fill="hold">
                            <p:stCondLst>
                              <p:cond delay="750"/>
                            </p:stCondLst>
                            <p:childTnLst>
                              <p:par>
                                <p:cTn id="9" presetID="2" presetClass="entr" presetSubtype="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ppt_x</p:attrName>
                                        </p:attrNameLst>
                                      </p:cBhvr>
                                      <p:tavLst>
                                        <p:tav tm="0">
                                          <p:val>
                                            <p:strVal val="1+#ppt_w/2"/>
                                          </p:val>
                                        </p:tav>
                                        <p:tav tm="100000">
                                          <p:val>
                                            <p:strVal val="#ppt_x"/>
                                          </p:val>
                                        </p:tav>
                                      </p:tavLst>
                                    </p:anim>
                                    <p:anim calcmode="lin" valueType="num">
                                      <p:cBhvr>
                                        <p:cTn id="12" dur="5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ppt_x</p:attrName>
                                        </p:attrNameLst>
                                      </p:cBhvr>
                                      <p:tavLst>
                                        <p:tav tm="0">
                                          <p:val>
                                            <p:strVal val="1+#ppt_w/2"/>
                                          </p:val>
                                        </p:tav>
                                        <p:tav tm="100000">
                                          <p:val>
                                            <p:strVal val="#ppt_x"/>
                                          </p:val>
                                        </p:tav>
                                      </p:tavLst>
                                    </p:anim>
                                    <p:anim calcmode="lin" valueType="num">
                                      <p:cBhvr>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ppt_x</p:attrName>
                                        </p:attrNameLst>
                                      </p:cBhvr>
                                      <p:tavLst>
                                        <p:tav tm="0">
                                          <p:val>
                                            <p:strVal val="1+#ppt_w/2"/>
                                          </p:val>
                                        </p:tav>
                                        <p:tav tm="100000">
                                          <p:val>
                                            <p:strVal val="#ppt_x"/>
                                          </p:val>
                                        </p:tav>
                                      </p:tavLst>
                                    </p:anim>
                                    <p:anim calcmode="lin" valueType="num">
                                      <p:cBhvr>
                                        <p:cTn id="20" dur="5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1+#ppt_w/2"/>
                                          </p:val>
                                        </p:tav>
                                        <p:tav tm="100000">
                                          <p:val>
                                            <p:strVal val="#ppt_x"/>
                                          </p:val>
                                        </p:tav>
                                      </p:tavLst>
                                    </p:anim>
                                    <p:anim calcmode="lin" valueType="num">
                                      <p:cBhvr>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utoUpdateAnimBg="0"/>
      <p:bldP spid="18" grpId="0" animBg="1"/>
      <p:bldP spid="24" grpId="0" bldLvl="0" autoUpdateAnimBg="0"/>
      <p:bldP spid="25" grpId="0" bldLvl="0" autoUpdateAnimBg="0"/>
      <p:bldP spid="26" grpId="0" bldLvl="0" autoUpdateAnimBg="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680" y="1225941"/>
            <a:ext cx="4378036" cy="4378036"/>
          </a:xfrm>
          <a:prstGeom prst="rect">
            <a:avLst/>
          </a:prstGeom>
        </p:spPr>
      </p:pic>
      <p:grpSp>
        <p:nvGrpSpPr>
          <p:cNvPr id="3" name="组合 2">
            <a:extLst>
              <a:ext uri="{FF2B5EF4-FFF2-40B4-BE49-F238E27FC236}">
                <a16:creationId xmlns:a16="http://schemas.microsoft.com/office/drawing/2014/main" xmlns="" id="{C90869B0-5F8F-446B-BD1E-F1A8FA1C527A}"/>
              </a:ext>
            </a:extLst>
          </p:cNvPr>
          <p:cNvGrpSpPr/>
          <p:nvPr/>
        </p:nvGrpSpPr>
        <p:grpSpPr>
          <a:xfrm>
            <a:off x="5076638" y="2795601"/>
            <a:ext cx="3186892" cy="858112"/>
            <a:chOff x="7317634" y="1220405"/>
            <a:chExt cx="3186892" cy="858112"/>
          </a:xfrm>
        </p:grpSpPr>
        <p:sp>
          <p:nvSpPr>
            <p:cNvPr id="4" name="文本框 3">
              <a:extLst>
                <a:ext uri="{FF2B5EF4-FFF2-40B4-BE49-F238E27FC236}">
                  <a16:creationId xmlns:a16="http://schemas.microsoft.com/office/drawing/2014/main" xmlns="" id="{F8A1D517-2E49-47D2-894C-282858423314}"/>
                </a:ext>
              </a:extLst>
            </p:cNvPr>
            <p:cNvSpPr txBox="1"/>
            <p:nvPr/>
          </p:nvSpPr>
          <p:spPr>
            <a:xfrm>
              <a:off x="7317634" y="1220405"/>
              <a:ext cx="3186892" cy="584775"/>
            </a:xfrm>
            <a:prstGeom prst="rect">
              <a:avLst/>
            </a:prstGeom>
            <a:noFill/>
          </p:spPr>
          <p:txBody>
            <a:bodyPr vert="horz" wrap="square" rtlCol="0">
              <a:spAutoFit/>
            </a:bodyPr>
            <a:lstStyle/>
            <a:p>
              <a:r>
                <a:rPr lang="zh-CN" altLang="en-US" sz="3200" spc="300" dirty="0">
                  <a:solidFill>
                    <a:schemeClr val="tx2"/>
                  </a:solidFill>
                  <a:latin typeface="微软雅黑" panose="020B0503020204020204" pitchFamily="34" charset="-122"/>
                  <a:ea typeface="微软雅黑" panose="020B0503020204020204" pitchFamily="34" charset="-122"/>
                </a:rPr>
                <a:t>此处输入标题</a:t>
              </a:r>
            </a:p>
          </p:txBody>
        </p:sp>
        <p:sp>
          <p:nvSpPr>
            <p:cNvPr id="5" name="文本框 4">
              <a:extLst>
                <a:ext uri="{FF2B5EF4-FFF2-40B4-BE49-F238E27FC236}">
                  <a16:creationId xmlns:a16="http://schemas.microsoft.com/office/drawing/2014/main" xmlns="" id="{5951BD2F-386B-480E-8007-A338A261AF4B}"/>
                </a:ext>
              </a:extLst>
            </p:cNvPr>
            <p:cNvSpPr txBox="1"/>
            <p:nvPr/>
          </p:nvSpPr>
          <p:spPr>
            <a:xfrm>
              <a:off x="7317635" y="1770740"/>
              <a:ext cx="2569315" cy="307777"/>
            </a:xfrm>
            <a:prstGeom prst="rect">
              <a:avLst/>
            </a:prstGeom>
            <a:noFill/>
          </p:spPr>
          <p:txBody>
            <a:bodyPr vert="horz" wrap="square" rtlCol="0">
              <a:spAutoFit/>
            </a:bodyPr>
            <a:lstStyle/>
            <a:p>
              <a:r>
                <a:rPr lang="en-US" altLang="zh-CN" sz="1400" spc="300" dirty="0">
                  <a:solidFill>
                    <a:schemeClr val="tx2"/>
                  </a:solidFill>
                  <a:latin typeface="微软雅黑" panose="020B0503020204020204" pitchFamily="34" charset="-122"/>
                  <a:ea typeface="微软雅黑" panose="020B0503020204020204" pitchFamily="34" charset="-122"/>
                </a:rPr>
                <a:t>Enter title here</a:t>
              </a:r>
              <a:endParaRPr lang="zh-CN" altLang="en-US" sz="800" spc="300" dirty="0">
                <a:solidFill>
                  <a:schemeClr val="tx2"/>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xmlns="" id="{2F1F8435-5085-49AC-BD48-D54365E786C0}"/>
              </a:ext>
            </a:extLst>
          </p:cNvPr>
          <p:cNvSpPr/>
          <p:nvPr/>
        </p:nvSpPr>
        <p:spPr>
          <a:xfrm>
            <a:off x="5089625" y="3622540"/>
            <a:ext cx="3818847" cy="830997"/>
          </a:xfrm>
          <a:prstGeom prst="rect">
            <a:avLst/>
          </a:prstGeom>
        </p:spPr>
        <p:txBody>
          <a:bodyPr wrap="square">
            <a:spAutoFit/>
          </a:bodyPr>
          <a:lstStyle/>
          <a:p>
            <a:pPr lvl="0" eaLnBrk="0" fontAlgn="base" hangingPunct="0">
              <a:spcBef>
                <a:spcPct val="0"/>
              </a:spcBef>
              <a:spcAft>
                <a:spcPct val="0"/>
              </a:spcAft>
            </a:pPr>
            <a:r>
              <a:rPr lang="zh-CN" altLang="zh-CN" sz="1200" dirty="0">
                <a:solidFill>
                  <a:schemeClr val="tx2"/>
                </a:solidFill>
                <a:latin typeface="Arial Unicode MS" panose="020B0604020202020204" pitchFamily="34" charset="-122"/>
                <a:ea typeface="PingFang SC"/>
              </a:rPr>
              <a:t>Who I heard the sound of the voice</a:t>
            </a:r>
            <a:br>
              <a:rPr lang="zh-CN" altLang="zh-CN" sz="1200" dirty="0">
                <a:solidFill>
                  <a:schemeClr val="tx2"/>
                </a:solidFill>
                <a:latin typeface="Arial Unicode MS" panose="020B0604020202020204" pitchFamily="34" charset="-122"/>
                <a:ea typeface="PingFang SC"/>
              </a:rPr>
            </a:br>
            <a:r>
              <a:rPr lang="zh-CN" altLang="zh-CN" sz="1200" dirty="0">
                <a:solidFill>
                  <a:schemeClr val="tx2"/>
                </a:solidFill>
                <a:latin typeface="Arial Unicode MS" panose="020B0604020202020204" pitchFamily="34" charset="-122"/>
                <a:ea typeface="PingFang SC"/>
              </a:rPr>
              <a:t>SOB like the dream in the riverWho I see far away Goodbye sorrow of look in the eyes</a:t>
            </a:r>
            <a:r>
              <a:rPr lang="en-US" altLang="zh-CN" sz="1200" dirty="0">
                <a:solidFill>
                  <a:schemeClr val="tx2"/>
                </a:solidFill>
                <a:latin typeface="Arial Unicode MS" panose="020B0604020202020204" pitchFamily="34" charset="-122"/>
                <a:ea typeface="PingFang SC"/>
              </a:rPr>
              <a:t> </a:t>
            </a:r>
            <a:r>
              <a:rPr lang="zh-CN" altLang="zh-CN" sz="1200" dirty="0">
                <a:solidFill>
                  <a:schemeClr val="tx2"/>
                </a:solidFill>
                <a:latin typeface="Arial Unicode MS" panose="020B0604020202020204" pitchFamily="34" charset="-122"/>
                <a:ea typeface="PingFang SC"/>
              </a:rPr>
              <a:t>Don't understand is why you want </a:t>
            </a:r>
            <a:r>
              <a:rPr lang="zh-CN" altLang="zh-CN" sz="1200" dirty="0" smtClean="0">
                <a:solidFill>
                  <a:schemeClr val="tx2"/>
                </a:solidFill>
                <a:latin typeface="Arial Unicode MS" panose="020B0604020202020204" pitchFamily="34" charset="-122"/>
                <a:ea typeface="PingFang SC"/>
              </a:rPr>
              <a:t>toLet</a:t>
            </a:r>
            <a:r>
              <a:rPr lang="zh-CN" altLang="zh-CN" sz="1200" dirty="0">
                <a:solidFill>
                  <a:schemeClr val="tx2"/>
                </a:solidFill>
                <a:latin typeface="Arial Unicode MS" panose="020B0604020202020204" pitchFamily="34" charset="-122"/>
                <a:ea typeface="PingFang SC"/>
              </a:rPr>
              <a:t>'s dust score you like</a:t>
            </a:r>
            <a:endParaRPr kumimoji="0" lang="zh-CN" altLang="zh-CN" b="0" i="0" u="none" strike="noStrike" cap="none" normalizeH="0" baseline="0" dirty="0">
              <a:ln>
                <a:noFill/>
              </a:ln>
              <a:solidFill>
                <a:schemeClr val="tx2"/>
              </a:solidFill>
              <a:effectLst/>
              <a:latin typeface="Arial" panose="020B0604020202020204" pitchFamily="34" charset="0"/>
            </a:endParaRPr>
          </a:p>
        </p:txBody>
      </p:sp>
      <p:grpSp>
        <p:nvGrpSpPr>
          <p:cNvPr id="7" name="组合 6">
            <a:extLst>
              <a:ext uri="{FF2B5EF4-FFF2-40B4-BE49-F238E27FC236}">
                <a16:creationId xmlns:a16="http://schemas.microsoft.com/office/drawing/2014/main" xmlns="" id="{342791AD-BA5E-44B8-988E-8190AFAC137E}"/>
              </a:ext>
            </a:extLst>
          </p:cNvPr>
          <p:cNvGrpSpPr/>
          <p:nvPr/>
        </p:nvGrpSpPr>
        <p:grpSpPr>
          <a:xfrm>
            <a:off x="5158274" y="1225941"/>
            <a:ext cx="1729999" cy="1569660"/>
            <a:chOff x="8391924" y="1580389"/>
            <a:chExt cx="1729999" cy="1569660"/>
          </a:xfrm>
        </p:grpSpPr>
        <p:sp>
          <p:nvSpPr>
            <p:cNvPr id="8" name="文本框 7">
              <a:extLst>
                <a:ext uri="{FF2B5EF4-FFF2-40B4-BE49-F238E27FC236}">
                  <a16:creationId xmlns:a16="http://schemas.microsoft.com/office/drawing/2014/main" xmlns="" id="{D4601D8B-1BB0-44F4-A191-986E9712024D}"/>
                </a:ext>
              </a:extLst>
            </p:cNvPr>
            <p:cNvSpPr txBox="1"/>
            <p:nvPr/>
          </p:nvSpPr>
          <p:spPr>
            <a:xfrm>
              <a:off x="8391924" y="1580389"/>
              <a:ext cx="1729999" cy="1569660"/>
            </a:xfrm>
            <a:prstGeom prst="rect">
              <a:avLst/>
            </a:prstGeom>
            <a:noFill/>
          </p:spPr>
          <p:txBody>
            <a:bodyPr vert="horz" wrap="square" rtlCol="0">
              <a:spAutoFit/>
            </a:bodyPr>
            <a:lstStyle/>
            <a:p>
              <a:pPr algn="ctr"/>
              <a:r>
                <a:rPr lang="en-US" altLang="zh-CN" sz="9600" spc="600" dirty="0" smtClean="0">
                  <a:solidFill>
                    <a:schemeClr val="tx2"/>
                  </a:solidFill>
                  <a:latin typeface="Impact" panose="020B0806030902050204" pitchFamily="34" charset="0"/>
                  <a:ea typeface="微软雅黑" panose="020B0503020204020204" pitchFamily="34" charset="-122"/>
                </a:rPr>
                <a:t>02</a:t>
              </a:r>
              <a:endParaRPr lang="zh-CN" altLang="en-US" sz="1600" spc="600" dirty="0">
                <a:solidFill>
                  <a:schemeClr val="tx2"/>
                </a:solidFill>
                <a:latin typeface="Impact" panose="020B0806030902050204" pitchFamily="34" charset="0"/>
                <a:ea typeface="微软雅黑" panose="020B0503020204020204" pitchFamily="34" charset="-122"/>
              </a:endParaRPr>
            </a:p>
          </p:txBody>
        </p:sp>
        <p:sp>
          <p:nvSpPr>
            <p:cNvPr id="9" name="矩形 8">
              <a:extLst>
                <a:ext uri="{FF2B5EF4-FFF2-40B4-BE49-F238E27FC236}">
                  <a16:creationId xmlns:a16="http://schemas.microsoft.com/office/drawing/2014/main" xmlns="" id="{FBCE9615-2DB1-4F14-AB93-013363599911}"/>
                </a:ext>
              </a:extLst>
            </p:cNvPr>
            <p:cNvSpPr/>
            <p:nvPr/>
          </p:nvSpPr>
          <p:spPr>
            <a:xfrm>
              <a:off x="8391924" y="1580389"/>
              <a:ext cx="1729999" cy="15696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82EBD"/>
                </a:solidFill>
              </a:endParaRPr>
            </a:p>
          </p:txBody>
        </p:sp>
      </p:grpSp>
    </p:spTree>
    <p:extLst>
      <p:ext uri="{BB962C8B-B14F-4D97-AF65-F5344CB8AC3E}">
        <p14:creationId xmlns:p14="http://schemas.microsoft.com/office/powerpoint/2010/main" val="26237114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a:spLocks/>
          </p:cNvSpPr>
          <p:nvPr/>
        </p:nvSpPr>
        <p:spPr bwMode="auto">
          <a:xfrm>
            <a:off x="7915271" y="1648049"/>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2"/>
          </a:solidFill>
          <a:ln>
            <a:noFill/>
          </a:ln>
          <a:effectLst/>
        </p:spPr>
        <p:txBody>
          <a:bodyPr vert="horz" wrap="square" lIns="91431" tIns="755924" rIns="91431" bIns="45715" numCol="1" anchor="t" anchorCtr="0" compatLnSpc="1">
            <a:prstTxWarp prst="textNoShape">
              <a:avLst/>
            </a:prstTxWarp>
          </a:bodyPr>
          <a:lstStyle/>
          <a:p>
            <a:pPr algn="ctr" defTabSz="914241">
              <a:lnSpc>
                <a:spcPts val="1500"/>
              </a:lnSpc>
              <a:defRPr/>
            </a:pPr>
            <a:r>
              <a:rPr lang="en-US" altLang="zh-CN" sz="5500" kern="0" dirty="0">
                <a:solidFill>
                  <a:srgbClr val="FFFFFF"/>
                </a:solidFill>
                <a:latin typeface="微软雅黑" panose="020B0503020204020204" pitchFamily="34" charset="-122"/>
                <a:cs typeface="+mn-ea"/>
              </a:rPr>
              <a:t>72</a:t>
            </a:r>
            <a:r>
              <a:rPr lang="en-US" altLang="zh-CN" sz="2400" kern="0" dirty="0">
                <a:solidFill>
                  <a:srgbClr val="FFFFFF"/>
                </a:solidFill>
                <a:latin typeface="微软雅黑" panose="020B0503020204020204" pitchFamily="34" charset="-122"/>
                <a:cs typeface="+mn-ea"/>
              </a:rPr>
              <a:t>%</a:t>
            </a:r>
          </a:p>
          <a:p>
            <a:pPr algn="ctr" defTabSz="914241">
              <a:lnSpc>
                <a:spcPts val="1500"/>
              </a:lnSpc>
              <a:defRPr/>
            </a:pPr>
            <a:r>
              <a:rPr lang="zh-CN" altLang="en-US" sz="1200" kern="0" dirty="0">
                <a:solidFill>
                  <a:srgbClr val="FFFFFF"/>
                </a:solidFill>
                <a:latin typeface="微软雅黑" pitchFamily="34" charset="-122"/>
                <a:cs typeface="+mn-ea"/>
              </a:rPr>
              <a:t>您的内容打在这里，或者通过复制您的文本后，在此框中选择粘贴。</a:t>
            </a:r>
          </a:p>
        </p:txBody>
      </p:sp>
      <p:sp>
        <p:nvSpPr>
          <p:cNvPr id="30" name="Freeform 7"/>
          <p:cNvSpPr>
            <a:spLocks/>
          </p:cNvSpPr>
          <p:nvPr/>
        </p:nvSpPr>
        <p:spPr bwMode="auto">
          <a:xfrm>
            <a:off x="7915271" y="3371519"/>
            <a:ext cx="2485774"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1"/>
          </a:solidFill>
          <a:ln>
            <a:noFill/>
          </a:ln>
          <a:effectLst/>
        </p:spPr>
        <p:txBody>
          <a:bodyPr vert="horz" wrap="square" lIns="91431" tIns="611939" rIns="91431" bIns="45715" numCol="1" anchor="t" anchorCtr="0" compatLnSpc="1">
            <a:prstTxWarp prst="textNoShape">
              <a:avLst/>
            </a:prstTxWarp>
          </a:bodyPr>
          <a:lstStyle/>
          <a:p>
            <a:pPr algn="ctr" defTabSz="914241">
              <a:lnSpc>
                <a:spcPts val="1500"/>
              </a:lnSpc>
              <a:defRPr/>
            </a:pPr>
            <a:r>
              <a:rPr lang="en-US" altLang="zh-CN" sz="5500" kern="0">
                <a:solidFill>
                  <a:prstClr val="white"/>
                </a:solidFill>
                <a:latin typeface="微软雅黑" panose="020B0503020204020204" pitchFamily="34" charset="-122"/>
                <a:cs typeface="+mn-ea"/>
              </a:rPr>
              <a:t>28</a:t>
            </a:r>
            <a:r>
              <a:rPr lang="en-US" altLang="zh-CN" sz="2400" kern="0">
                <a:solidFill>
                  <a:prstClr val="white"/>
                </a:solidFill>
                <a:latin typeface="微软雅黑" panose="020B0503020204020204" pitchFamily="34" charset="-122"/>
                <a:cs typeface="+mn-ea"/>
              </a:rPr>
              <a:t>%</a:t>
            </a:r>
          </a:p>
          <a:p>
            <a:pPr defTabSz="914241">
              <a:defRPr/>
            </a:pPr>
            <a:endParaRPr lang="zh-CN" altLang="en-US" kern="0">
              <a:solidFill>
                <a:srgbClr val="151515"/>
              </a:solidFill>
              <a:latin typeface="微软雅黑" panose="020B0503020204020204" pitchFamily="34" charset="-122"/>
              <a:cs typeface="+mn-ea"/>
            </a:endParaRPr>
          </a:p>
        </p:txBody>
      </p:sp>
      <p:cxnSp>
        <p:nvCxnSpPr>
          <p:cNvPr id="31" name="直接连接符 30"/>
          <p:cNvCxnSpPr/>
          <p:nvPr/>
        </p:nvCxnSpPr>
        <p:spPr>
          <a:xfrm flipH="1">
            <a:off x="1686578" y="3148908"/>
            <a:ext cx="6228692" cy="0"/>
          </a:xfrm>
          <a:prstGeom prst="line">
            <a:avLst/>
          </a:prstGeom>
          <a:noFill/>
          <a:ln w="6350" cap="flat" cmpd="sng" algn="ctr">
            <a:solidFill>
              <a:srgbClr val="FFFFFF">
                <a:lumMod val="50000"/>
              </a:srgbClr>
            </a:solidFill>
            <a:prstDash val="solid"/>
            <a:miter lim="800000"/>
          </a:ln>
          <a:effectLst/>
        </p:spPr>
      </p:cxnSp>
      <p:cxnSp>
        <p:nvCxnSpPr>
          <p:cNvPr id="32" name="直接连接符 31"/>
          <p:cNvCxnSpPr>
            <a:stCxn id="30" idx="0"/>
          </p:cNvCxnSpPr>
          <p:nvPr/>
        </p:nvCxnSpPr>
        <p:spPr>
          <a:xfrm flipH="1">
            <a:off x="1686578" y="3371517"/>
            <a:ext cx="6228692" cy="0"/>
          </a:xfrm>
          <a:prstGeom prst="line">
            <a:avLst/>
          </a:prstGeom>
          <a:noFill/>
          <a:ln w="6350" cap="flat" cmpd="sng" algn="ctr">
            <a:solidFill>
              <a:srgbClr val="FFFFFF">
                <a:lumMod val="50000"/>
              </a:srgbClr>
            </a:solidFill>
            <a:prstDash val="solid"/>
            <a:miter lim="800000"/>
          </a:ln>
          <a:effectLst/>
        </p:spPr>
      </p:cxnSp>
      <p:sp>
        <p:nvSpPr>
          <p:cNvPr id="33" name="TextBox 13"/>
          <p:cNvSpPr txBox="1"/>
          <p:nvPr/>
        </p:nvSpPr>
        <p:spPr>
          <a:xfrm flipH="1">
            <a:off x="1686579" y="1604797"/>
            <a:ext cx="2786907" cy="446262"/>
          </a:xfrm>
          <a:prstGeom prst="rect">
            <a:avLst/>
          </a:prstGeom>
          <a:noFill/>
          <a:ln>
            <a:noFill/>
          </a:ln>
        </p:spPr>
        <p:txBody>
          <a:bodyPr wrap="square" lIns="91426" tIns="45713" rIns="91426" bIns="45713">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914241">
              <a:defRPr/>
            </a:pPr>
            <a:r>
              <a:rPr lang="zh-CN" altLang="en-US" sz="2300" kern="0" dirty="0">
                <a:ea typeface="+mn-ea"/>
                <a:cs typeface="+mn-ea"/>
              </a:rPr>
              <a:t>点击添加关键字</a:t>
            </a:r>
          </a:p>
        </p:txBody>
      </p:sp>
      <p:sp>
        <p:nvSpPr>
          <p:cNvPr id="34" name="TextBox 14"/>
          <p:cNvSpPr txBox="1"/>
          <p:nvPr/>
        </p:nvSpPr>
        <p:spPr>
          <a:xfrm>
            <a:off x="1686580" y="2015053"/>
            <a:ext cx="5250703" cy="932553"/>
          </a:xfrm>
          <a:prstGeom prst="rect">
            <a:avLst/>
          </a:prstGeom>
          <a:noFill/>
        </p:spPr>
        <p:txBody>
          <a:bodyPr wrap="square" lIns="91431" tIns="45715" rIns="91431" bIns="45715" rtlCol="0">
            <a:spAutoFit/>
          </a:bodyPr>
          <a:lstStyle/>
          <a:p>
            <a:pPr defTabSz="914241">
              <a:lnSpc>
                <a:spcPct val="130000"/>
              </a:lnSpc>
            </a:pPr>
            <a:r>
              <a:rPr lang="zh-CN" altLang="en-US" sz="1400" dirty="0">
                <a:solidFill>
                  <a:schemeClr val="bg1">
                    <a:lumMod val="50000"/>
                  </a:schemeClr>
                </a:solidFill>
                <a:latin typeface="微软雅黑" pitchFamily="34" charset="-122"/>
                <a:cs typeface="+mn-ea"/>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686579" y="3585415"/>
            <a:ext cx="2786907" cy="446262"/>
          </a:xfrm>
          <a:prstGeom prst="rect">
            <a:avLst/>
          </a:prstGeom>
          <a:noFill/>
          <a:ln>
            <a:noFill/>
          </a:ln>
        </p:spPr>
        <p:txBody>
          <a:bodyPr wrap="square" lIns="91426" tIns="45713" rIns="91426" bIns="45713">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914241">
              <a:defRPr/>
            </a:pPr>
            <a:r>
              <a:rPr lang="zh-CN" altLang="en-US" sz="2300" kern="0" dirty="0">
                <a:ea typeface="+mn-ea"/>
                <a:cs typeface="+mn-ea"/>
              </a:rPr>
              <a:t>点击添加关键字</a:t>
            </a:r>
          </a:p>
        </p:txBody>
      </p:sp>
      <p:sp>
        <p:nvSpPr>
          <p:cNvPr id="36" name="TextBox 16"/>
          <p:cNvSpPr txBox="1"/>
          <p:nvPr/>
        </p:nvSpPr>
        <p:spPr>
          <a:xfrm>
            <a:off x="1686580" y="3995671"/>
            <a:ext cx="5250703" cy="932553"/>
          </a:xfrm>
          <a:prstGeom prst="rect">
            <a:avLst/>
          </a:prstGeom>
          <a:noFill/>
        </p:spPr>
        <p:txBody>
          <a:bodyPr wrap="square" lIns="91431" tIns="45715" rIns="91431" bIns="45715" rtlCol="0">
            <a:spAutoFit/>
          </a:bodyPr>
          <a:lstStyle/>
          <a:p>
            <a:pPr defTabSz="914241">
              <a:lnSpc>
                <a:spcPct val="130000"/>
              </a:lnSpc>
            </a:pPr>
            <a:r>
              <a:rPr lang="zh-CN" altLang="en-US" sz="1400" dirty="0">
                <a:solidFill>
                  <a:schemeClr val="bg1">
                    <a:lumMod val="50000"/>
                  </a:schemeClr>
                </a:solidFill>
                <a:latin typeface="微软雅黑" pitchFamily="34" charset="-122"/>
                <a:cs typeface="+mn-ea"/>
              </a:rPr>
              <a:t>您的内容打在这里，或者通过复制您的文本后，在此框中选择粘贴，并选择只保留文字。您的内容打在这里，或者通过复制您的</a:t>
            </a:r>
            <a:r>
              <a:rPr lang="zh-CN" altLang="en-US" sz="1400">
                <a:solidFill>
                  <a:schemeClr val="bg1">
                    <a:lumMod val="50000"/>
                  </a:schemeClr>
                </a:solidFill>
                <a:latin typeface="微软雅黑" pitchFamily="34" charset="-122"/>
                <a:cs typeface="+mn-ea"/>
              </a:rPr>
              <a:t>文本后您的内容打在这里。</a:t>
            </a:r>
          </a:p>
        </p:txBody>
      </p:sp>
      <p:sp>
        <p:nvSpPr>
          <p:cNvPr id="37" name="矩形 47"/>
          <p:cNvSpPr>
            <a:spLocks noChangeArrowheads="1"/>
          </p:cNvSpPr>
          <p:nvPr/>
        </p:nvSpPr>
        <p:spPr bwMode="auto">
          <a:xfrm>
            <a:off x="1584088" y="5304748"/>
            <a:ext cx="8939283" cy="60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41">
              <a:lnSpc>
                <a:spcPct val="120000"/>
              </a:lnSpc>
              <a:spcBef>
                <a:spcPct val="0"/>
              </a:spcBef>
              <a:buNone/>
              <a:defRPr/>
            </a:pPr>
            <a:r>
              <a:rPr lang="zh-CN" altLang="en-US" sz="1400" kern="0" dirty="0">
                <a:solidFill>
                  <a:schemeClr val="bg1">
                    <a:lumMod val="50000"/>
                  </a:schemeClr>
                </a:solidFill>
                <a:ea typeface="+mn-ea"/>
                <a:cs typeface="+mn-ea"/>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p>
        </p:txBody>
      </p:sp>
    </p:spTree>
    <p:extLst>
      <p:ext uri="{BB962C8B-B14F-4D97-AF65-F5344CB8AC3E}">
        <p14:creationId xmlns:p14="http://schemas.microsoft.com/office/powerpoint/2010/main" val="13494927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6191998" y="1671001"/>
            <a:ext cx="3839927" cy="124813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14" name="五边形 13"/>
          <p:cNvSpPr/>
          <p:nvPr/>
        </p:nvSpPr>
        <p:spPr>
          <a:xfrm flipH="1">
            <a:off x="2352071" y="2910454"/>
            <a:ext cx="3839927" cy="124813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15" name="TextBox 14"/>
          <p:cNvSpPr txBox="1"/>
          <p:nvPr/>
        </p:nvSpPr>
        <p:spPr>
          <a:xfrm>
            <a:off x="2928059" y="3345766"/>
            <a:ext cx="3263938" cy="400097"/>
          </a:xfrm>
          <a:prstGeom prst="rect">
            <a:avLst/>
          </a:prstGeom>
          <a:noFill/>
        </p:spPr>
        <p:txBody>
          <a:bodyPr wrap="square" lIns="121908" tIns="60954" rIns="121908" bIns="60954" rtlCol="0">
            <a:spAutoFit/>
          </a:bodyPr>
          <a:lstStyle/>
          <a:p>
            <a:pPr algn="r"/>
            <a:r>
              <a:rPr lang="zh-CN" altLang="en-US" dirty="0">
                <a:solidFill>
                  <a:schemeClr val="bg1"/>
                </a:solidFill>
                <a:latin typeface="+mn-ea"/>
                <a:cs typeface="+mn-ea"/>
              </a:rPr>
              <a:t>点击添加标题</a:t>
            </a:r>
          </a:p>
        </p:txBody>
      </p:sp>
      <p:sp>
        <p:nvSpPr>
          <p:cNvPr id="16" name="TextBox 15"/>
          <p:cNvSpPr txBox="1"/>
          <p:nvPr/>
        </p:nvSpPr>
        <p:spPr>
          <a:xfrm>
            <a:off x="6191997" y="2028330"/>
            <a:ext cx="3263938" cy="400097"/>
          </a:xfrm>
          <a:prstGeom prst="rect">
            <a:avLst/>
          </a:prstGeom>
          <a:noFill/>
        </p:spPr>
        <p:txBody>
          <a:bodyPr wrap="square" lIns="121908" tIns="60954" rIns="121908" bIns="60954" rtlCol="0">
            <a:spAutoFit/>
          </a:bodyPr>
          <a:lstStyle/>
          <a:p>
            <a:r>
              <a:rPr lang="zh-CN" altLang="en-US" dirty="0">
                <a:solidFill>
                  <a:schemeClr val="bg1"/>
                </a:solidFill>
                <a:latin typeface="+mn-ea"/>
                <a:cs typeface="+mn-ea"/>
              </a:rPr>
              <a:t>点击添加标题</a:t>
            </a:r>
          </a:p>
        </p:txBody>
      </p:sp>
      <p:sp>
        <p:nvSpPr>
          <p:cNvPr id="17" name="TextBox 16"/>
          <p:cNvSpPr txBox="1"/>
          <p:nvPr/>
        </p:nvSpPr>
        <p:spPr>
          <a:xfrm>
            <a:off x="1486547" y="1412777"/>
            <a:ext cx="4319916" cy="954095"/>
          </a:xfrm>
          <a:prstGeom prst="rect">
            <a:avLst/>
          </a:prstGeom>
          <a:noFill/>
        </p:spPr>
        <p:txBody>
          <a:bodyPr wrap="square" lIns="121908" tIns="60954" rIns="121908" bIns="60954" rtlCol="0">
            <a:spAutoFit/>
          </a:bodyPr>
          <a:lstStyle/>
          <a:p>
            <a:pPr>
              <a:lnSpc>
                <a:spcPct val="15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p>
        </p:txBody>
      </p:sp>
      <p:sp>
        <p:nvSpPr>
          <p:cNvPr id="18" name="TextBox 17"/>
          <p:cNvSpPr txBox="1"/>
          <p:nvPr/>
        </p:nvSpPr>
        <p:spPr>
          <a:xfrm>
            <a:off x="6479995" y="3263694"/>
            <a:ext cx="4319916" cy="954095"/>
          </a:xfrm>
          <a:prstGeom prst="rect">
            <a:avLst/>
          </a:prstGeom>
          <a:noFill/>
        </p:spPr>
        <p:txBody>
          <a:bodyPr wrap="square" lIns="121908" tIns="60954" rIns="121908" bIns="60954" rtlCol="0">
            <a:spAutoFit/>
          </a:bodyPr>
          <a:lstStyle/>
          <a:p>
            <a:pPr>
              <a:lnSpc>
                <a:spcPct val="15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p>
        </p:txBody>
      </p:sp>
      <p:sp>
        <p:nvSpPr>
          <p:cNvPr id="19" name="矩形 18"/>
          <p:cNvSpPr/>
          <p:nvPr/>
        </p:nvSpPr>
        <p:spPr>
          <a:xfrm>
            <a:off x="3701251" y="4848170"/>
            <a:ext cx="2255957"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0" name="矩形 19"/>
          <p:cNvSpPr/>
          <p:nvPr/>
        </p:nvSpPr>
        <p:spPr>
          <a:xfrm>
            <a:off x="2405276" y="5328225"/>
            <a:ext cx="3535805"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1" name="矩形 20"/>
          <p:cNvSpPr/>
          <p:nvPr/>
        </p:nvSpPr>
        <p:spPr>
          <a:xfrm>
            <a:off x="3077263" y="5889710"/>
            <a:ext cx="2879945"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2" name="TextBox 21"/>
          <p:cNvSpPr txBox="1"/>
          <p:nvPr/>
        </p:nvSpPr>
        <p:spPr>
          <a:xfrm>
            <a:off x="3979721" y="4848168"/>
            <a:ext cx="143241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对比一：</a:t>
            </a:r>
            <a:r>
              <a:rPr lang="en-US" altLang="zh-CN" sz="1500" dirty="0">
                <a:solidFill>
                  <a:schemeClr val="bg1"/>
                </a:solidFill>
                <a:latin typeface="+mn-ea"/>
                <a:cs typeface="+mn-ea"/>
              </a:rPr>
              <a:t>56</a:t>
            </a:r>
            <a:r>
              <a:rPr lang="zh-CN" altLang="en-US" sz="1500" dirty="0">
                <a:solidFill>
                  <a:schemeClr val="bg1"/>
                </a:solidFill>
                <a:latin typeface="+mn-ea"/>
                <a:cs typeface="+mn-ea"/>
              </a:rPr>
              <a:t>％</a:t>
            </a:r>
          </a:p>
        </p:txBody>
      </p:sp>
      <p:sp>
        <p:nvSpPr>
          <p:cNvPr id="23" name="TextBox 22"/>
          <p:cNvSpPr txBox="1"/>
          <p:nvPr/>
        </p:nvSpPr>
        <p:spPr>
          <a:xfrm>
            <a:off x="3979721" y="5328221"/>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对比二：</a:t>
            </a:r>
            <a:r>
              <a:rPr lang="en-US" altLang="zh-CN" sz="1500" dirty="0">
                <a:solidFill>
                  <a:schemeClr val="bg1"/>
                </a:solidFill>
                <a:latin typeface="+mn-ea"/>
                <a:cs typeface="+mn-ea"/>
              </a:rPr>
              <a:t>820</a:t>
            </a:r>
            <a:r>
              <a:rPr lang="zh-CN" altLang="en-US" sz="1500" dirty="0">
                <a:solidFill>
                  <a:schemeClr val="bg1"/>
                </a:solidFill>
                <a:latin typeface="+mn-ea"/>
                <a:cs typeface="+mn-ea"/>
              </a:rPr>
              <a:t>万</a:t>
            </a:r>
          </a:p>
        </p:txBody>
      </p:sp>
      <p:sp>
        <p:nvSpPr>
          <p:cNvPr id="24" name="TextBox 23"/>
          <p:cNvSpPr txBox="1"/>
          <p:nvPr/>
        </p:nvSpPr>
        <p:spPr>
          <a:xfrm>
            <a:off x="3979721" y="5896689"/>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对比三：</a:t>
            </a:r>
            <a:r>
              <a:rPr lang="en-US" altLang="zh-CN" sz="1500" dirty="0">
                <a:solidFill>
                  <a:schemeClr val="bg1"/>
                </a:solidFill>
                <a:latin typeface="+mn-ea"/>
                <a:cs typeface="+mn-ea"/>
              </a:rPr>
              <a:t>640</a:t>
            </a:r>
            <a:r>
              <a:rPr lang="zh-CN" altLang="en-US" sz="1500" dirty="0">
                <a:solidFill>
                  <a:schemeClr val="bg1"/>
                </a:solidFill>
                <a:latin typeface="+mn-ea"/>
                <a:cs typeface="+mn-ea"/>
              </a:rPr>
              <a:t>万</a:t>
            </a:r>
          </a:p>
        </p:txBody>
      </p:sp>
      <p:sp>
        <p:nvSpPr>
          <p:cNvPr id="25" name="矩形 24"/>
          <p:cNvSpPr/>
          <p:nvPr/>
        </p:nvSpPr>
        <p:spPr>
          <a:xfrm>
            <a:off x="6382451" y="4815978"/>
            <a:ext cx="2255957"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6" name="矩形 25"/>
          <p:cNvSpPr/>
          <p:nvPr/>
        </p:nvSpPr>
        <p:spPr>
          <a:xfrm>
            <a:off x="6398581" y="5296031"/>
            <a:ext cx="3535805"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7" name="矩形 26"/>
          <p:cNvSpPr/>
          <p:nvPr/>
        </p:nvSpPr>
        <p:spPr>
          <a:xfrm>
            <a:off x="6382451" y="5857518"/>
            <a:ext cx="2879945"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8" name="TextBox 27"/>
          <p:cNvSpPr txBox="1"/>
          <p:nvPr/>
        </p:nvSpPr>
        <p:spPr>
          <a:xfrm>
            <a:off x="6660921" y="4815976"/>
            <a:ext cx="143241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对比一：</a:t>
            </a:r>
            <a:r>
              <a:rPr lang="en-US" altLang="zh-CN" sz="1500" dirty="0">
                <a:solidFill>
                  <a:schemeClr val="bg1"/>
                </a:solidFill>
                <a:latin typeface="+mn-ea"/>
                <a:cs typeface="+mn-ea"/>
              </a:rPr>
              <a:t>56</a:t>
            </a:r>
            <a:r>
              <a:rPr lang="zh-CN" altLang="en-US" sz="1500" dirty="0">
                <a:solidFill>
                  <a:schemeClr val="bg1"/>
                </a:solidFill>
                <a:latin typeface="+mn-ea"/>
                <a:cs typeface="+mn-ea"/>
              </a:rPr>
              <a:t>％</a:t>
            </a:r>
          </a:p>
        </p:txBody>
      </p:sp>
      <p:sp>
        <p:nvSpPr>
          <p:cNvPr id="29" name="TextBox 28"/>
          <p:cNvSpPr txBox="1"/>
          <p:nvPr/>
        </p:nvSpPr>
        <p:spPr>
          <a:xfrm>
            <a:off x="6670445" y="5296029"/>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对比二：</a:t>
            </a:r>
            <a:r>
              <a:rPr lang="en-US" altLang="zh-CN" sz="1500" dirty="0">
                <a:solidFill>
                  <a:schemeClr val="bg1"/>
                </a:solidFill>
                <a:latin typeface="+mn-ea"/>
                <a:cs typeface="+mn-ea"/>
              </a:rPr>
              <a:t>820</a:t>
            </a:r>
            <a:r>
              <a:rPr lang="zh-CN" altLang="en-US" sz="1500" dirty="0">
                <a:solidFill>
                  <a:schemeClr val="bg1"/>
                </a:solidFill>
                <a:latin typeface="+mn-ea"/>
                <a:cs typeface="+mn-ea"/>
              </a:rPr>
              <a:t>万</a:t>
            </a:r>
          </a:p>
        </p:txBody>
      </p:sp>
      <p:sp>
        <p:nvSpPr>
          <p:cNvPr id="30" name="TextBox 29"/>
          <p:cNvSpPr txBox="1"/>
          <p:nvPr/>
        </p:nvSpPr>
        <p:spPr>
          <a:xfrm>
            <a:off x="6686541" y="5864497"/>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对比三：</a:t>
            </a:r>
            <a:r>
              <a:rPr lang="en-US" altLang="zh-CN" sz="1500" dirty="0">
                <a:solidFill>
                  <a:schemeClr val="bg1"/>
                </a:solidFill>
                <a:latin typeface="+mn-ea"/>
                <a:cs typeface="+mn-ea"/>
              </a:rPr>
              <a:t>640</a:t>
            </a:r>
            <a:r>
              <a:rPr lang="zh-CN" altLang="en-US" sz="1500" dirty="0">
                <a:solidFill>
                  <a:schemeClr val="bg1"/>
                </a:solidFill>
                <a:latin typeface="+mn-ea"/>
                <a:cs typeface="+mn-ea"/>
              </a:rPr>
              <a:t>万</a:t>
            </a: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p>
        </p:txBody>
      </p:sp>
    </p:spTree>
    <p:extLst>
      <p:ext uri="{BB962C8B-B14F-4D97-AF65-F5344CB8AC3E}">
        <p14:creationId xmlns:p14="http://schemas.microsoft.com/office/powerpoint/2010/main" val="9256649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400"/>
                                        <p:tgtEl>
                                          <p:spTgt spid="1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50" name="Rounded Rectangle 49"/>
          <p:cNvSpPr/>
          <p:nvPr/>
        </p:nvSpPr>
        <p:spPr>
          <a:xfrm flipH="1">
            <a:off x="3440675" y="2360705"/>
            <a:ext cx="1831962" cy="770302"/>
          </a:xfrm>
          <a:prstGeom prst="roundRect">
            <a:avLst>
              <a:gd name="adj" fmla="val 100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1" name="Rounded Rectangle 50"/>
          <p:cNvSpPr/>
          <p:nvPr/>
        </p:nvSpPr>
        <p:spPr>
          <a:xfrm flipH="1">
            <a:off x="5106970" y="3839882"/>
            <a:ext cx="1831962" cy="770302"/>
          </a:xfrm>
          <a:prstGeom prst="roundRect">
            <a:avLst>
              <a:gd name="adj" fmla="val 100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2" name="Rounded Rectangle 51"/>
          <p:cNvSpPr/>
          <p:nvPr/>
        </p:nvSpPr>
        <p:spPr>
          <a:xfrm flipH="1">
            <a:off x="6821172" y="1885909"/>
            <a:ext cx="1831962" cy="923033"/>
          </a:xfrm>
          <a:prstGeom prst="roundRect">
            <a:avLst>
              <a:gd name="adj" fmla="val 1003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3" name="Rounded Rectangle 52"/>
          <p:cNvSpPr/>
          <p:nvPr/>
        </p:nvSpPr>
        <p:spPr>
          <a:xfrm flipH="1">
            <a:off x="8449551" y="4225033"/>
            <a:ext cx="1831962" cy="770302"/>
          </a:xfrm>
          <a:prstGeom prst="roundRect">
            <a:avLst>
              <a:gd name="adj" fmla="val 100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4" name="Rounded Rectangle 53"/>
          <p:cNvSpPr/>
          <p:nvPr/>
        </p:nvSpPr>
        <p:spPr>
          <a:xfrm flipH="1">
            <a:off x="1766147" y="4062343"/>
            <a:ext cx="1831962" cy="770302"/>
          </a:xfrm>
          <a:prstGeom prst="roundRect">
            <a:avLst>
              <a:gd name="adj" fmla="val 100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grpSp>
        <p:nvGrpSpPr>
          <p:cNvPr id="3" name="Group 2"/>
          <p:cNvGrpSpPr/>
          <p:nvPr/>
        </p:nvGrpSpPr>
        <p:grpSpPr>
          <a:xfrm>
            <a:off x="4214164" y="3319565"/>
            <a:ext cx="284985" cy="3628085"/>
            <a:chOff x="4213918" y="3319563"/>
            <a:chExt cx="285022" cy="3628085"/>
          </a:xfrm>
        </p:grpSpPr>
        <p:cxnSp>
          <p:nvCxnSpPr>
            <p:cNvPr id="55" name="Straight Connector 54"/>
            <p:cNvCxnSpPr/>
            <p:nvPr/>
          </p:nvCxnSpPr>
          <p:spPr>
            <a:xfrm flipV="1">
              <a:off x="4356429" y="3462074"/>
              <a:ext cx="0" cy="3485574"/>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213918" y="3319563"/>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
        <p:nvSpPr>
          <p:cNvPr id="7" name="Oval 6"/>
          <p:cNvSpPr/>
          <p:nvPr/>
        </p:nvSpPr>
        <p:spPr>
          <a:xfrm>
            <a:off x="8350165" y="1567957"/>
            <a:ext cx="605939" cy="60601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a:solidFill>
                  <a:srgbClr val="FFFFFF"/>
                </a:solidFill>
                <a:latin typeface="+mn-ea"/>
                <a:cs typeface="+mn-ea"/>
              </a:rPr>
              <a:t>1</a:t>
            </a:r>
            <a:endParaRPr lang="en-US" dirty="0">
              <a:latin typeface="+mn-ea"/>
              <a:cs typeface="+mn-ea"/>
            </a:endParaRPr>
          </a:p>
        </p:txBody>
      </p:sp>
      <p:grpSp>
        <p:nvGrpSpPr>
          <p:cNvPr id="10" name="Group 9"/>
          <p:cNvGrpSpPr/>
          <p:nvPr/>
        </p:nvGrpSpPr>
        <p:grpSpPr>
          <a:xfrm>
            <a:off x="7600187" y="3034543"/>
            <a:ext cx="284985" cy="3823459"/>
            <a:chOff x="7600381" y="3034541"/>
            <a:chExt cx="285022" cy="3823459"/>
          </a:xfrm>
        </p:grpSpPr>
        <p:cxnSp>
          <p:nvCxnSpPr>
            <p:cNvPr id="63" name="Straight Connector 62"/>
            <p:cNvCxnSpPr/>
            <p:nvPr/>
          </p:nvCxnSpPr>
          <p:spPr>
            <a:xfrm flipV="1">
              <a:off x="7742892" y="3177052"/>
              <a:ext cx="0" cy="3680948"/>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7600381" y="30345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5" name="Group 4"/>
          <p:cNvGrpSpPr/>
          <p:nvPr/>
        </p:nvGrpSpPr>
        <p:grpSpPr>
          <a:xfrm>
            <a:off x="5877985" y="4852824"/>
            <a:ext cx="284985" cy="2094824"/>
            <a:chOff x="5877955" y="4852824"/>
            <a:chExt cx="285022" cy="2094824"/>
          </a:xfrm>
        </p:grpSpPr>
        <p:cxnSp>
          <p:nvCxnSpPr>
            <p:cNvPr id="65" name="Straight Connector 64"/>
            <p:cNvCxnSpPr/>
            <p:nvPr/>
          </p:nvCxnSpPr>
          <p:spPr>
            <a:xfrm flipV="1">
              <a:off x="6020466" y="4995335"/>
              <a:ext cx="0" cy="1952313"/>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5877955" y="4852824"/>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11" name="Group 10"/>
          <p:cNvGrpSpPr/>
          <p:nvPr/>
        </p:nvGrpSpPr>
        <p:grpSpPr>
          <a:xfrm>
            <a:off x="9220223" y="5210843"/>
            <a:ext cx="284985" cy="1736807"/>
            <a:chOff x="9220628" y="5210841"/>
            <a:chExt cx="285022" cy="1736807"/>
          </a:xfrm>
        </p:grpSpPr>
        <p:cxnSp>
          <p:nvCxnSpPr>
            <p:cNvPr id="67" name="Straight Connector 66"/>
            <p:cNvCxnSpPr/>
            <p:nvPr/>
          </p:nvCxnSpPr>
          <p:spPr>
            <a:xfrm flipV="1">
              <a:off x="9363139" y="5353352"/>
              <a:ext cx="0" cy="1594296"/>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9220628" y="52108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2" name="Group 1"/>
          <p:cNvGrpSpPr/>
          <p:nvPr/>
        </p:nvGrpSpPr>
        <p:grpSpPr>
          <a:xfrm>
            <a:off x="2535746" y="5082931"/>
            <a:ext cx="284985" cy="1775071"/>
            <a:chOff x="2535281" y="5082929"/>
            <a:chExt cx="285022" cy="1775071"/>
          </a:xfrm>
        </p:grpSpPr>
        <p:cxnSp>
          <p:nvCxnSpPr>
            <p:cNvPr id="97" name="Straight Connector 96"/>
            <p:cNvCxnSpPr/>
            <p:nvPr/>
          </p:nvCxnSpPr>
          <p:spPr>
            <a:xfrm flipV="1">
              <a:off x="2677792" y="5225440"/>
              <a:ext cx="0" cy="1632560"/>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2535281" y="5082929"/>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Tree>
    <p:extLst>
      <p:ext uri="{BB962C8B-B14F-4D97-AF65-F5344CB8AC3E}">
        <p14:creationId xmlns:p14="http://schemas.microsoft.com/office/powerpoint/2010/main" val="2535907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10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101808" y="1729111"/>
            <a:ext cx="2211325" cy="987348"/>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3200">
                <a:latin typeface="+mn-ea"/>
                <a:cs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3200" kern="0" dirty="0">
                <a:solidFill>
                  <a:sysClr val="windowText" lastClr="000000"/>
                </a:solidFill>
                <a:latin typeface="+mn-ea"/>
                <a:cs typeface="+mn-ea"/>
              </a:endParaRPr>
            </a:p>
          </p:txBody>
        </p:sp>
      </p:grpSp>
      <p:sp>
        <p:nvSpPr>
          <p:cNvPr id="41" name="TextBox 6"/>
          <p:cNvSpPr txBox="1"/>
          <p:nvPr/>
        </p:nvSpPr>
        <p:spPr>
          <a:xfrm>
            <a:off x="3549008" y="1958709"/>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2" name="TextBox 7"/>
          <p:cNvSpPr txBox="1"/>
          <p:nvPr/>
        </p:nvSpPr>
        <p:spPr>
          <a:xfrm>
            <a:off x="3392921" y="1605969"/>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（一）</a:t>
            </a:r>
            <a:r>
              <a:rPr lang="zh-CN" altLang="en-US" sz="2100" b="1" dirty="0">
                <a:solidFill>
                  <a:schemeClr val="tx1">
                    <a:lumMod val="50000"/>
                    <a:lumOff val="50000"/>
                  </a:schemeClr>
                </a:solidFill>
                <a:cs typeface="+mn-ea"/>
              </a:rPr>
              <a:t>单击填加标题</a:t>
            </a:r>
          </a:p>
        </p:txBody>
      </p:sp>
      <p:grpSp>
        <p:nvGrpSpPr>
          <p:cNvPr id="43" name="组合 42"/>
          <p:cNvGrpSpPr/>
          <p:nvPr/>
        </p:nvGrpSpPr>
        <p:grpSpPr>
          <a:xfrm>
            <a:off x="1101808" y="4654700"/>
            <a:ext cx="2211325" cy="1034571"/>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3200">
                <a:latin typeface="+mn-ea"/>
                <a:cs typeface="+mn-ea"/>
              </a:endParaRPr>
            </a:p>
          </p:txBody>
        </p:sp>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3549008" y="3473683"/>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7" name="TextBox 12"/>
          <p:cNvSpPr txBox="1"/>
          <p:nvPr/>
        </p:nvSpPr>
        <p:spPr>
          <a:xfrm>
            <a:off x="3392921" y="3120943"/>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二</a:t>
            </a:r>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单击填加标题</a:t>
            </a:r>
          </a:p>
        </p:txBody>
      </p:sp>
      <p:sp>
        <p:nvSpPr>
          <p:cNvPr id="48" name="TextBox 13"/>
          <p:cNvSpPr txBox="1"/>
          <p:nvPr/>
        </p:nvSpPr>
        <p:spPr>
          <a:xfrm>
            <a:off x="3549008" y="4935039"/>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9" name="TextBox 14"/>
          <p:cNvSpPr txBox="1"/>
          <p:nvPr/>
        </p:nvSpPr>
        <p:spPr>
          <a:xfrm>
            <a:off x="3392921" y="4582299"/>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三</a:t>
            </a:r>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单击填加标题</a:t>
            </a:r>
          </a:p>
        </p:txBody>
      </p:sp>
      <p:grpSp>
        <p:nvGrpSpPr>
          <p:cNvPr id="50" name="Group 4"/>
          <p:cNvGrpSpPr/>
          <p:nvPr/>
        </p:nvGrpSpPr>
        <p:grpSpPr>
          <a:xfrm>
            <a:off x="1101808" y="3192813"/>
            <a:ext cx="2211325" cy="1033581"/>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3200">
                <a:latin typeface="+mn-ea"/>
                <a:cs typeface="+mn-ea"/>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gr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extLst>
      <p:ext uri="{BB962C8B-B14F-4D97-AF65-F5344CB8AC3E}">
        <p14:creationId xmlns:p14="http://schemas.microsoft.com/office/powerpoint/2010/main" val="37496641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97" name="Group 96"/>
          <p:cNvGrpSpPr/>
          <p:nvPr/>
        </p:nvGrpSpPr>
        <p:grpSpPr>
          <a:xfrm>
            <a:off x="6524158" y="2386720"/>
            <a:ext cx="2531559" cy="745939"/>
            <a:chOff x="6303767" y="2491272"/>
            <a:chExt cx="2531889" cy="745939"/>
          </a:xfrm>
        </p:grpSpPr>
        <p:sp>
          <p:nvSpPr>
            <p:cNvPr id="98" name="Rounded Rectangle 97"/>
            <p:cNvSpPr/>
            <p:nvPr/>
          </p:nvSpPr>
          <p:spPr>
            <a:xfrm>
              <a:off x="6303767" y="2491272"/>
              <a:ext cx="2531889" cy="74593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99" name="Oval 98"/>
            <p:cNvSpPr/>
            <p:nvPr/>
          </p:nvSpPr>
          <p:spPr>
            <a:xfrm>
              <a:off x="8200549" y="2596756"/>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accent1"/>
                </a:solidFill>
                <a:latin typeface="+mn-ea"/>
                <a:cs typeface="+mn-ea"/>
              </a:endParaRPr>
            </a:p>
          </p:txBody>
        </p:sp>
        <p:sp>
          <p:nvSpPr>
            <p:cNvPr id="100" name="Text Placeholder 33"/>
            <p:cNvSpPr txBox="1">
              <a:spLocks/>
            </p:cNvSpPr>
            <p:nvPr/>
          </p:nvSpPr>
          <p:spPr>
            <a:xfrm>
              <a:off x="7190232" y="2726474"/>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1.520</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1" name="Group 100"/>
          <p:cNvGrpSpPr/>
          <p:nvPr/>
        </p:nvGrpSpPr>
        <p:grpSpPr>
          <a:xfrm>
            <a:off x="6856628" y="3131182"/>
            <a:ext cx="3254479" cy="735064"/>
            <a:chOff x="6636280" y="3235736"/>
            <a:chExt cx="3254903" cy="735064"/>
          </a:xfrm>
        </p:grpSpPr>
        <p:sp>
          <p:nvSpPr>
            <p:cNvPr id="102" name="Rounded Rectangle 101"/>
            <p:cNvSpPr/>
            <p:nvPr/>
          </p:nvSpPr>
          <p:spPr>
            <a:xfrm>
              <a:off x="6636280" y="3235736"/>
              <a:ext cx="3254903" cy="73506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03" name="Oval 102"/>
            <p:cNvSpPr/>
            <p:nvPr/>
          </p:nvSpPr>
          <p:spPr>
            <a:xfrm>
              <a:off x="9246908" y="3339663"/>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schemeClr val="accent3"/>
                </a:solidFill>
                <a:latin typeface="+mn-ea"/>
                <a:cs typeface="+mn-ea"/>
              </a:endParaRPr>
            </a:p>
          </p:txBody>
        </p:sp>
        <p:sp>
          <p:nvSpPr>
            <p:cNvPr id="104" name="Text Placeholder 33"/>
            <p:cNvSpPr txBox="1">
              <a:spLocks/>
            </p:cNvSpPr>
            <p:nvPr/>
          </p:nvSpPr>
          <p:spPr>
            <a:xfrm>
              <a:off x="8233176" y="3469355"/>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2.983</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5" name="Group 104"/>
          <p:cNvGrpSpPr/>
          <p:nvPr/>
        </p:nvGrpSpPr>
        <p:grpSpPr>
          <a:xfrm>
            <a:off x="6388756" y="3865743"/>
            <a:ext cx="4675797" cy="744969"/>
            <a:chOff x="6168348" y="3970295"/>
            <a:chExt cx="4676406" cy="744969"/>
          </a:xfrm>
        </p:grpSpPr>
        <p:sp>
          <p:nvSpPr>
            <p:cNvPr id="106" name="Rounded Rectangle 105"/>
            <p:cNvSpPr/>
            <p:nvPr/>
          </p:nvSpPr>
          <p:spPr>
            <a:xfrm>
              <a:off x="6168348" y="3970295"/>
              <a:ext cx="4676406" cy="744969"/>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solidFill>
                <a:latin typeface="+mn-ea"/>
                <a:cs typeface="+mn-ea"/>
              </a:endParaRPr>
            </a:p>
          </p:txBody>
        </p:sp>
        <p:sp>
          <p:nvSpPr>
            <p:cNvPr id="107" name="Oval 106"/>
            <p:cNvSpPr/>
            <p:nvPr/>
          </p:nvSpPr>
          <p:spPr>
            <a:xfrm>
              <a:off x="10208203" y="4083582"/>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latin typeface="+mn-ea"/>
                <a:cs typeface="+mn-ea"/>
              </a:endParaRPr>
            </a:p>
          </p:txBody>
        </p:sp>
        <p:sp>
          <p:nvSpPr>
            <p:cNvPr id="108" name="Text Placeholder 33"/>
            <p:cNvSpPr txBox="1">
              <a:spLocks/>
            </p:cNvSpPr>
            <p:nvPr/>
          </p:nvSpPr>
          <p:spPr>
            <a:xfrm>
              <a:off x="9199951" y="4206592"/>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3.071</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9" name="Group 108"/>
          <p:cNvGrpSpPr/>
          <p:nvPr/>
        </p:nvGrpSpPr>
        <p:grpSpPr>
          <a:xfrm>
            <a:off x="6725927" y="4610711"/>
            <a:ext cx="2818601" cy="733589"/>
            <a:chOff x="6505563" y="4715263"/>
            <a:chExt cx="2818968" cy="733589"/>
          </a:xfrm>
        </p:grpSpPr>
        <p:sp>
          <p:nvSpPr>
            <p:cNvPr id="110" name="Rounded Rectangle 109"/>
            <p:cNvSpPr/>
            <p:nvPr/>
          </p:nvSpPr>
          <p:spPr>
            <a:xfrm>
              <a:off x="6505563" y="4715263"/>
              <a:ext cx="2818968" cy="73358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2" name="Oval 111"/>
            <p:cNvSpPr/>
            <p:nvPr/>
          </p:nvSpPr>
          <p:spPr>
            <a:xfrm>
              <a:off x="8691320" y="4818959"/>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mn-ea"/>
                <a:cs typeface="+mn-ea"/>
              </a:endParaRPr>
            </a:p>
          </p:txBody>
        </p:sp>
        <p:sp>
          <p:nvSpPr>
            <p:cNvPr id="113" name="Text Placeholder 33"/>
            <p:cNvSpPr txBox="1">
              <a:spLocks/>
            </p:cNvSpPr>
            <p:nvPr/>
          </p:nvSpPr>
          <p:spPr>
            <a:xfrm>
              <a:off x="7688652" y="4935227"/>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1.880</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sp>
        <p:nvSpPr>
          <p:cNvPr id="114" name="Rounded Rectangle 113"/>
          <p:cNvSpPr/>
          <p:nvPr/>
        </p:nvSpPr>
        <p:spPr>
          <a:xfrm>
            <a:off x="1675143" y="3439435"/>
            <a:ext cx="2785904" cy="71792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30000"/>
              </a:lnSpc>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grpSp>
        <p:nvGrpSpPr>
          <p:cNvPr id="115" name="Group 114"/>
          <p:cNvGrpSpPr/>
          <p:nvPr/>
        </p:nvGrpSpPr>
        <p:grpSpPr>
          <a:xfrm>
            <a:off x="5325946" y="1772816"/>
            <a:ext cx="1980942" cy="4103384"/>
            <a:chOff x="5105400" y="1920234"/>
            <a:chExt cx="1981200" cy="4103384"/>
          </a:xfrm>
        </p:grpSpPr>
        <p:sp>
          <p:nvSpPr>
            <p:cNvPr id="116" name="Freeform 5"/>
            <p:cNvSpPr>
              <a:spLocks/>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17" name="Freeform 6"/>
            <p:cNvSpPr>
              <a:spLocks/>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18"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19"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0"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1"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2"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3"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4"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5"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6"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7"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8"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29" name="Freeform 18"/>
            <p:cNvSpPr>
              <a:spLocks/>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30"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31"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32" name="Freeform 21"/>
            <p:cNvSpPr>
              <a:spLocks/>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33" name="Freeform 22"/>
            <p:cNvSpPr>
              <a:spLocks/>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sp>
          <p:nvSpPr>
            <p:cNvPr id="134"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cs typeface="+mn-ea"/>
              </a:endParaRPr>
            </a:p>
          </p:txBody>
        </p:sp>
      </p:grpSp>
      <p:sp>
        <p:nvSpPr>
          <p:cNvPr id="135" name="Text Placeholder 32"/>
          <p:cNvSpPr txBox="1">
            <a:spLocks/>
          </p:cNvSpPr>
          <p:nvPr/>
        </p:nvSpPr>
        <p:spPr>
          <a:xfrm>
            <a:off x="1675146" y="2087314"/>
            <a:ext cx="2785903"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a:t>
            </a:r>
          </a:p>
        </p:txBody>
      </p:sp>
      <p:sp>
        <p:nvSpPr>
          <p:cNvPr id="136" name="Text Placeholder 33"/>
          <p:cNvSpPr txBox="1">
            <a:spLocks/>
          </p:cNvSpPr>
          <p:nvPr/>
        </p:nvSpPr>
        <p:spPr>
          <a:xfrm>
            <a:off x="1661478" y="1781121"/>
            <a:ext cx="2738362"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rgbClr val="7F7F7F"/>
                </a:solidFill>
                <a:latin typeface="+mn-ea"/>
                <a:cs typeface="+mn-ea"/>
              </a:rPr>
              <a:t>移动用户数据分析</a:t>
            </a:r>
            <a:endParaRPr lang="en-AU" sz="1300" dirty="0">
              <a:solidFill>
                <a:srgbClr val="7F7F7F"/>
              </a:solidFill>
              <a:latin typeface="+mn-ea"/>
              <a:cs typeface="+mn-ea"/>
            </a:endParaRPr>
          </a:p>
        </p:txBody>
      </p:sp>
      <p:sp>
        <p:nvSpPr>
          <p:cNvPr id="137" name="Oval 136"/>
          <p:cNvSpPr>
            <a:spLocks noChangeAspect="1"/>
          </p:cNvSpPr>
          <p:nvPr/>
        </p:nvSpPr>
        <p:spPr>
          <a:xfrm>
            <a:off x="1661479" y="4458290"/>
            <a:ext cx="548569" cy="548640"/>
          </a:xfrm>
          <a:prstGeom prst="ellipse">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38" name="TextBox 137"/>
          <p:cNvSpPr txBox="1"/>
          <p:nvPr/>
        </p:nvSpPr>
        <p:spPr>
          <a:xfrm>
            <a:off x="2334627" y="4432875"/>
            <a:ext cx="1181580" cy="400110"/>
          </a:xfrm>
          <a:prstGeom prst="rect">
            <a:avLst/>
          </a:prstGeom>
          <a:noFill/>
        </p:spPr>
        <p:txBody>
          <a:bodyPr wrap="none" rtlCol="0">
            <a:spAutoFit/>
          </a:bodyPr>
          <a:lstStyle/>
          <a:p>
            <a:r>
              <a:rPr lang="en-US" sz="2000" dirty="0">
                <a:solidFill>
                  <a:srgbClr val="7F7F7F"/>
                </a:solidFill>
                <a:latin typeface="+mn-ea"/>
                <a:cs typeface="+mn-ea"/>
              </a:rPr>
              <a:t>1.908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39" name="Oval 138"/>
          <p:cNvSpPr>
            <a:spLocks noChangeAspect="1"/>
          </p:cNvSpPr>
          <p:nvPr/>
        </p:nvSpPr>
        <p:spPr>
          <a:xfrm>
            <a:off x="1661479" y="5295260"/>
            <a:ext cx="548569" cy="548640"/>
          </a:xfrm>
          <a:prstGeom prst="ellipse">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40" name="TextBox 139"/>
          <p:cNvSpPr txBox="1"/>
          <p:nvPr/>
        </p:nvSpPr>
        <p:spPr>
          <a:xfrm>
            <a:off x="2334627" y="5269845"/>
            <a:ext cx="1181580" cy="400110"/>
          </a:xfrm>
          <a:prstGeom prst="rect">
            <a:avLst/>
          </a:prstGeom>
          <a:noFill/>
        </p:spPr>
        <p:txBody>
          <a:bodyPr wrap="none" rtlCol="0">
            <a:spAutoFit/>
          </a:bodyPr>
          <a:lstStyle/>
          <a:p>
            <a:r>
              <a:rPr lang="en-US" sz="2000" dirty="0">
                <a:solidFill>
                  <a:srgbClr val="7F7F7F"/>
                </a:solidFill>
                <a:latin typeface="+mn-ea"/>
                <a:cs typeface="+mn-ea"/>
              </a:rPr>
              <a:t>2.074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41" name="Rectangle 140"/>
          <p:cNvSpPr/>
          <p:nvPr/>
        </p:nvSpPr>
        <p:spPr>
          <a:xfrm>
            <a:off x="2436287" y="4815029"/>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142" name="Rectangle 141"/>
          <p:cNvSpPr/>
          <p:nvPr/>
        </p:nvSpPr>
        <p:spPr>
          <a:xfrm>
            <a:off x="2436287" y="5641379"/>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sp>
        <p:nvSpPr>
          <p:cNvPr id="143" name="Rectangle 25"/>
          <p:cNvSpPr>
            <a:spLocks noChangeArrowheads="1"/>
          </p:cNvSpPr>
          <p:nvPr/>
        </p:nvSpPr>
        <p:spPr bwMode="auto">
          <a:xfrm>
            <a:off x="5487314" y="3865997"/>
            <a:ext cx="1660060" cy="733335"/>
          </a:xfrm>
          <a:prstGeom prst="rect">
            <a:avLst/>
          </a:prstGeom>
          <a:solidFill>
            <a:schemeClr val="accent5"/>
          </a:solidFill>
          <a:ln>
            <a:noFill/>
          </a:ln>
        </p:spPr>
        <p:txBody>
          <a:bodyPr vert="horz" wrap="square" lIns="91440" tIns="45720" rIns="91440" bIns="45720" numCol="1" anchor="ctr" anchorCtr="0" compatLnSpc="1">
            <a:prstTxWarp prst="textNoShape">
              <a:avLst/>
            </a:prstTxWarp>
          </a:bodyPr>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03</a:t>
            </a:r>
          </a:p>
        </p:txBody>
      </p:sp>
      <p:sp>
        <p:nvSpPr>
          <p:cNvPr id="144" name="Rectangle 27"/>
          <p:cNvSpPr>
            <a:spLocks noChangeArrowheads="1"/>
          </p:cNvSpPr>
          <p:nvPr/>
        </p:nvSpPr>
        <p:spPr bwMode="auto">
          <a:xfrm>
            <a:off x="5487314" y="4599332"/>
            <a:ext cx="1660060" cy="731485"/>
          </a:xfrm>
          <a:prstGeom prst="rect">
            <a:avLst/>
          </a:prstGeom>
          <a:solidFill>
            <a:schemeClr val="accent6"/>
          </a:solidFill>
          <a:ln>
            <a:noFill/>
          </a:ln>
        </p:spPr>
        <p:txBody>
          <a:bodyPr vert="horz" wrap="square" lIns="91440" tIns="45720" rIns="91440" bIns="45720" numCol="1" anchor="ctr" anchorCtr="0" compatLnSpc="1">
            <a:prstTxWarp prst="textNoShape">
              <a:avLst/>
            </a:prstTxWarp>
          </a:bodyPr>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04</a:t>
            </a:r>
          </a:p>
        </p:txBody>
      </p:sp>
      <p:sp>
        <p:nvSpPr>
          <p:cNvPr id="145" name="Rectangle 25"/>
          <p:cNvSpPr>
            <a:spLocks noChangeArrowheads="1"/>
          </p:cNvSpPr>
          <p:nvPr/>
        </p:nvSpPr>
        <p:spPr bwMode="auto">
          <a:xfrm>
            <a:off x="5487314" y="3124140"/>
            <a:ext cx="1660060" cy="741854"/>
          </a:xfrm>
          <a:prstGeom prst="rect">
            <a:avLst/>
          </a:prstGeom>
          <a:solidFill>
            <a:schemeClr val="accent3"/>
          </a:solidFill>
          <a:ln>
            <a:noFill/>
          </a:ln>
        </p:spPr>
        <p:txBody>
          <a:bodyPr vert="horz" wrap="square" lIns="91440" tIns="45720" rIns="91440" bIns="45720" numCol="1" anchor="ctr" anchorCtr="0" compatLnSpc="1">
            <a:prstTxWarp prst="textNoShape">
              <a:avLst/>
            </a:prstTxWarp>
          </a:bodyPr>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02</a:t>
            </a:r>
          </a:p>
        </p:txBody>
      </p:sp>
      <p:sp>
        <p:nvSpPr>
          <p:cNvPr id="146" name="Rectangle 25"/>
          <p:cNvSpPr>
            <a:spLocks noChangeArrowheads="1"/>
          </p:cNvSpPr>
          <p:nvPr/>
        </p:nvSpPr>
        <p:spPr bwMode="auto">
          <a:xfrm>
            <a:off x="5487314" y="2390552"/>
            <a:ext cx="1660060" cy="733335"/>
          </a:xfrm>
          <a:prstGeom prst="rect">
            <a:avLst/>
          </a:prstGeom>
          <a:solidFill>
            <a:schemeClr val="accent1"/>
          </a:solidFill>
          <a:ln>
            <a:noFill/>
          </a:ln>
        </p:spPr>
        <p:txBody>
          <a:bodyPr vert="horz" wrap="square" lIns="91440" tIns="45720" rIns="91440" bIns="45720" numCol="1" anchor="ctr" anchorCtr="0" compatLnSpc="1">
            <a:prstTxWarp prst="textNoShape">
              <a:avLst/>
            </a:prstTxWarp>
          </a:bodyPr>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01</a:t>
            </a:r>
          </a:p>
        </p:txBody>
      </p:sp>
      <p:sp>
        <p:nvSpPr>
          <p:cNvPr id="147" name="Rectangle 25"/>
          <p:cNvSpPr>
            <a:spLocks noChangeArrowheads="1"/>
          </p:cNvSpPr>
          <p:nvPr/>
        </p:nvSpPr>
        <p:spPr bwMode="auto">
          <a:xfrm>
            <a:off x="7310683" y="2390550"/>
            <a:ext cx="94512" cy="2940264"/>
          </a:xfrm>
          <a:prstGeom prst="rect">
            <a:avLst/>
          </a:prstGeom>
          <a:solidFill>
            <a:schemeClr val="tx1">
              <a:lumMod val="85000"/>
              <a:lumOff val="15000"/>
              <a:alpha val="20000"/>
            </a:schemeClr>
          </a:solidFill>
          <a:ln>
            <a:noFill/>
          </a:ln>
        </p:spPr>
        <p:txBody>
          <a:bodyPr vert="horz" wrap="square" lIns="91440" tIns="45720" rIns="91440" bIns="45720" numCol="1" anchor="ctr" anchorCtr="0" compatLnSpc="1">
            <a:prstTxWarp prst="textNoShape">
              <a:avLst/>
            </a:prstTxWarp>
          </a:bodyPr>
          <a:lstStyle/>
          <a:p>
            <a:pPr algn="ctr"/>
            <a:endParaRPr lang="en-US" sz="2400" dirty="0">
              <a:solidFill>
                <a:schemeClr val="bg1"/>
              </a:solidFill>
              <a:latin typeface="+mn-ea"/>
              <a:cs typeface="+mn-ea"/>
            </a:endParaRPr>
          </a:p>
        </p:txBody>
      </p:sp>
      <p:grpSp>
        <p:nvGrpSpPr>
          <p:cNvPr id="56" name="组合 55"/>
          <p:cNvGrpSpPr/>
          <p:nvPr/>
        </p:nvGrpSpPr>
        <p:grpSpPr>
          <a:xfrm>
            <a:off x="8536510" y="2629377"/>
            <a:ext cx="281823" cy="278878"/>
            <a:chOff x="9008619" y="1159207"/>
            <a:chExt cx="281860" cy="278878"/>
          </a:xfrm>
          <a:solidFill>
            <a:schemeClr val="accent5"/>
          </a:solidFill>
        </p:grpSpPr>
        <p:sp>
          <p:nvSpPr>
            <p:cNvPr id="57" name="Freeform 157"/>
            <p:cNvSpPr>
              <a:spLocks/>
            </p:cNvSpPr>
            <p:nvPr/>
          </p:nvSpPr>
          <p:spPr bwMode="auto">
            <a:xfrm>
              <a:off x="9199508" y="1159207"/>
              <a:ext cx="90971" cy="90971"/>
            </a:xfrm>
            <a:custGeom>
              <a:avLst/>
              <a:gdLst>
                <a:gd name="T0" fmla="*/ 31 w 42"/>
                <a:gd name="T1" fmla="*/ 39 h 42"/>
                <a:gd name="T2" fmla="*/ 22 w 42"/>
                <a:gd name="T3" fmla="*/ 39 h 42"/>
                <a:gd name="T4" fmla="*/ 3 w 42"/>
                <a:gd name="T5" fmla="*/ 20 h 42"/>
                <a:gd name="T6" fmla="*/ 3 w 42"/>
                <a:gd name="T7" fmla="*/ 10 h 42"/>
                <a:gd name="T8" fmla="*/ 10 w 42"/>
                <a:gd name="T9" fmla="*/ 3 h 42"/>
                <a:gd name="T10" fmla="*/ 20 w 42"/>
                <a:gd name="T11" fmla="*/ 3 h 42"/>
                <a:gd name="T12" fmla="*/ 39 w 42"/>
                <a:gd name="T13" fmla="*/ 22 h 42"/>
                <a:gd name="T14" fmla="*/ 39 w 42"/>
                <a:gd name="T15" fmla="*/ 31 h 42"/>
                <a:gd name="T16" fmla="*/ 31 w 42"/>
                <a:gd name="T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31" y="39"/>
                  </a:moveTo>
                  <a:cubicBezTo>
                    <a:pt x="29" y="42"/>
                    <a:pt x="25" y="42"/>
                    <a:pt x="22" y="39"/>
                  </a:cubicBezTo>
                  <a:cubicBezTo>
                    <a:pt x="3" y="20"/>
                    <a:pt x="3" y="20"/>
                    <a:pt x="3" y="20"/>
                  </a:cubicBezTo>
                  <a:cubicBezTo>
                    <a:pt x="0" y="17"/>
                    <a:pt x="0" y="13"/>
                    <a:pt x="3" y="10"/>
                  </a:cubicBezTo>
                  <a:cubicBezTo>
                    <a:pt x="10" y="3"/>
                    <a:pt x="10" y="3"/>
                    <a:pt x="10" y="3"/>
                  </a:cubicBezTo>
                  <a:cubicBezTo>
                    <a:pt x="13" y="0"/>
                    <a:pt x="17" y="0"/>
                    <a:pt x="20" y="3"/>
                  </a:cubicBezTo>
                  <a:cubicBezTo>
                    <a:pt x="39" y="22"/>
                    <a:pt x="39" y="22"/>
                    <a:pt x="39" y="22"/>
                  </a:cubicBezTo>
                  <a:cubicBezTo>
                    <a:pt x="42" y="25"/>
                    <a:pt x="42" y="29"/>
                    <a:pt x="39" y="31"/>
                  </a:cubicBezTo>
                  <a:lnTo>
                    <a:pt x="31"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8" name="Freeform 158"/>
            <p:cNvSpPr>
              <a:spLocks/>
            </p:cNvSpPr>
            <p:nvPr/>
          </p:nvSpPr>
          <p:spPr bwMode="auto">
            <a:xfrm>
              <a:off x="9041428" y="1203946"/>
              <a:ext cx="202820" cy="204312"/>
            </a:xfrm>
            <a:custGeom>
              <a:avLst/>
              <a:gdLst>
                <a:gd name="T0" fmla="*/ 29 w 94"/>
                <a:gd name="T1" fmla="*/ 94 h 94"/>
                <a:gd name="T2" fmla="*/ 91 w 94"/>
                <a:gd name="T3" fmla="*/ 31 h 94"/>
                <a:gd name="T4" fmla="*/ 91 w 94"/>
                <a:gd name="T5" fmla="*/ 22 h 94"/>
                <a:gd name="T6" fmla="*/ 72 w 94"/>
                <a:gd name="T7" fmla="*/ 3 h 94"/>
                <a:gd name="T8" fmla="*/ 63 w 94"/>
                <a:gd name="T9" fmla="*/ 3 h 94"/>
                <a:gd name="T10" fmla="*/ 0 w 94"/>
                <a:gd name="T11" fmla="*/ 65 h 94"/>
                <a:gd name="T12" fmla="*/ 29 w 94"/>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94" h="94">
                  <a:moveTo>
                    <a:pt x="29" y="94"/>
                  </a:moveTo>
                  <a:cubicBezTo>
                    <a:pt x="91" y="31"/>
                    <a:pt x="91" y="31"/>
                    <a:pt x="91" y="31"/>
                  </a:cubicBezTo>
                  <a:cubicBezTo>
                    <a:pt x="94" y="29"/>
                    <a:pt x="94" y="24"/>
                    <a:pt x="91" y="22"/>
                  </a:cubicBezTo>
                  <a:cubicBezTo>
                    <a:pt x="72" y="3"/>
                    <a:pt x="72" y="3"/>
                    <a:pt x="72" y="3"/>
                  </a:cubicBezTo>
                  <a:cubicBezTo>
                    <a:pt x="69" y="0"/>
                    <a:pt x="65" y="0"/>
                    <a:pt x="63" y="3"/>
                  </a:cubicBezTo>
                  <a:cubicBezTo>
                    <a:pt x="0" y="65"/>
                    <a:pt x="0" y="65"/>
                    <a:pt x="0" y="65"/>
                  </a:cubicBezTo>
                  <a:lnTo>
                    <a:pt x="29"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9" name="Freeform 159"/>
            <p:cNvSpPr>
              <a:spLocks/>
            </p:cNvSpPr>
            <p:nvPr/>
          </p:nvSpPr>
          <p:spPr bwMode="auto">
            <a:xfrm>
              <a:off x="9008619" y="1393345"/>
              <a:ext cx="46231" cy="44740"/>
            </a:xfrm>
            <a:custGeom>
              <a:avLst/>
              <a:gdLst>
                <a:gd name="T0" fmla="*/ 9 w 31"/>
                <a:gd name="T1" fmla="*/ 0 h 30"/>
                <a:gd name="T2" fmla="*/ 9 w 31"/>
                <a:gd name="T3" fmla="*/ 2 h 30"/>
                <a:gd name="T4" fmla="*/ 0 w 31"/>
                <a:gd name="T5" fmla="*/ 30 h 30"/>
                <a:gd name="T6" fmla="*/ 28 w 31"/>
                <a:gd name="T7" fmla="*/ 21 h 30"/>
                <a:gd name="T8" fmla="*/ 31 w 31"/>
                <a:gd name="T9" fmla="*/ 21 h 30"/>
                <a:gd name="T10" fmla="*/ 9 w 31"/>
                <a:gd name="T11" fmla="*/ 0 h 30"/>
              </a:gdLst>
              <a:ahLst/>
              <a:cxnLst>
                <a:cxn ang="0">
                  <a:pos x="T0" y="T1"/>
                </a:cxn>
                <a:cxn ang="0">
                  <a:pos x="T2" y="T3"/>
                </a:cxn>
                <a:cxn ang="0">
                  <a:pos x="T4" y="T5"/>
                </a:cxn>
                <a:cxn ang="0">
                  <a:pos x="T6" y="T7"/>
                </a:cxn>
                <a:cxn ang="0">
                  <a:pos x="T8" y="T9"/>
                </a:cxn>
                <a:cxn ang="0">
                  <a:pos x="T10" y="T11"/>
                </a:cxn>
              </a:cxnLst>
              <a:rect l="0" t="0" r="r" b="b"/>
              <a:pathLst>
                <a:path w="31" h="30">
                  <a:moveTo>
                    <a:pt x="9" y="0"/>
                  </a:moveTo>
                  <a:lnTo>
                    <a:pt x="9" y="2"/>
                  </a:lnTo>
                  <a:lnTo>
                    <a:pt x="0" y="30"/>
                  </a:lnTo>
                  <a:lnTo>
                    <a:pt x="28" y="21"/>
                  </a:lnTo>
                  <a:lnTo>
                    <a:pt x="31" y="21"/>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60" name="Freeform 144"/>
          <p:cNvSpPr>
            <a:spLocks/>
          </p:cNvSpPr>
          <p:nvPr/>
        </p:nvSpPr>
        <p:spPr bwMode="auto">
          <a:xfrm>
            <a:off x="10543732" y="4067545"/>
            <a:ext cx="290770" cy="314670"/>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61" name="组合 60"/>
          <p:cNvGrpSpPr/>
          <p:nvPr/>
        </p:nvGrpSpPr>
        <p:grpSpPr>
          <a:xfrm>
            <a:off x="9045196" y="4790589"/>
            <a:ext cx="271386" cy="348969"/>
            <a:chOff x="8188325" y="5464176"/>
            <a:chExt cx="288925" cy="371475"/>
          </a:xfrm>
          <a:solidFill>
            <a:schemeClr val="accent6"/>
          </a:solidFill>
        </p:grpSpPr>
        <p:sp>
          <p:nvSpPr>
            <p:cNvPr id="62" name="Freeform 324"/>
            <p:cNvSpPr>
              <a:spLocks noEditPoints="1"/>
            </p:cNvSpPr>
            <p:nvPr/>
          </p:nvSpPr>
          <p:spPr bwMode="auto">
            <a:xfrm>
              <a:off x="8226425" y="5464176"/>
              <a:ext cx="214313" cy="107950"/>
            </a:xfrm>
            <a:custGeom>
              <a:avLst/>
              <a:gdLst>
                <a:gd name="T0" fmla="*/ 84 w 93"/>
                <a:gd name="T1" fmla="*/ 10 h 47"/>
                <a:gd name="T2" fmla="*/ 54 w 93"/>
                <a:gd name="T3" fmla="*/ 9 h 47"/>
                <a:gd name="T4" fmla="*/ 46 w 93"/>
                <a:gd name="T5" fmla="*/ 22 h 47"/>
                <a:gd name="T6" fmla="*/ 39 w 93"/>
                <a:gd name="T7" fmla="*/ 9 h 47"/>
                <a:gd name="T8" fmla="*/ 8 w 93"/>
                <a:gd name="T9" fmla="*/ 10 h 47"/>
                <a:gd name="T10" fmla="*/ 13 w 93"/>
                <a:gd name="T11" fmla="*/ 40 h 47"/>
                <a:gd name="T12" fmla="*/ 46 w 93"/>
                <a:gd name="T13" fmla="*/ 46 h 47"/>
                <a:gd name="T14" fmla="*/ 80 w 93"/>
                <a:gd name="T15" fmla="*/ 40 h 47"/>
                <a:gd name="T16" fmla="*/ 84 w 93"/>
                <a:gd name="T17" fmla="*/ 10 h 47"/>
                <a:gd name="T18" fmla="*/ 18 w 93"/>
                <a:gd name="T19" fmla="*/ 34 h 47"/>
                <a:gd name="T20" fmla="*/ 14 w 93"/>
                <a:gd name="T21" fmla="*/ 15 h 47"/>
                <a:gd name="T22" fmla="*/ 34 w 93"/>
                <a:gd name="T23" fmla="*/ 15 h 47"/>
                <a:gd name="T24" fmla="*/ 42 w 93"/>
                <a:gd name="T25" fmla="*/ 39 h 47"/>
                <a:gd name="T26" fmla="*/ 18 w 93"/>
                <a:gd name="T27" fmla="*/ 34 h 47"/>
                <a:gd name="T28" fmla="*/ 75 w 93"/>
                <a:gd name="T29" fmla="*/ 34 h 47"/>
                <a:gd name="T30" fmla="*/ 51 w 93"/>
                <a:gd name="T31" fmla="*/ 39 h 47"/>
                <a:gd name="T32" fmla="*/ 59 w 93"/>
                <a:gd name="T33" fmla="*/ 15 h 47"/>
                <a:gd name="T34" fmla="*/ 78 w 93"/>
                <a:gd name="T35" fmla="*/ 15 h 47"/>
                <a:gd name="T36" fmla="*/ 75 w 93"/>
                <a:gd name="T37"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47">
                  <a:moveTo>
                    <a:pt x="84" y="10"/>
                  </a:moveTo>
                  <a:cubicBezTo>
                    <a:pt x="75" y="0"/>
                    <a:pt x="62" y="2"/>
                    <a:pt x="54" y="9"/>
                  </a:cubicBezTo>
                  <a:cubicBezTo>
                    <a:pt x="50" y="12"/>
                    <a:pt x="48" y="17"/>
                    <a:pt x="46" y="22"/>
                  </a:cubicBezTo>
                  <a:cubicBezTo>
                    <a:pt x="45" y="17"/>
                    <a:pt x="42" y="12"/>
                    <a:pt x="39" y="9"/>
                  </a:cubicBezTo>
                  <a:cubicBezTo>
                    <a:pt x="31" y="2"/>
                    <a:pt x="17" y="0"/>
                    <a:pt x="8" y="10"/>
                  </a:cubicBezTo>
                  <a:cubicBezTo>
                    <a:pt x="0" y="20"/>
                    <a:pt x="5" y="33"/>
                    <a:pt x="13" y="40"/>
                  </a:cubicBezTo>
                  <a:cubicBezTo>
                    <a:pt x="21" y="47"/>
                    <a:pt x="38" y="47"/>
                    <a:pt x="46" y="46"/>
                  </a:cubicBezTo>
                  <a:cubicBezTo>
                    <a:pt x="55" y="47"/>
                    <a:pt x="72" y="47"/>
                    <a:pt x="80" y="40"/>
                  </a:cubicBezTo>
                  <a:cubicBezTo>
                    <a:pt x="88" y="33"/>
                    <a:pt x="93" y="20"/>
                    <a:pt x="84" y="10"/>
                  </a:cubicBezTo>
                  <a:close/>
                  <a:moveTo>
                    <a:pt x="18" y="34"/>
                  </a:moveTo>
                  <a:cubicBezTo>
                    <a:pt x="13" y="30"/>
                    <a:pt x="8" y="22"/>
                    <a:pt x="14" y="15"/>
                  </a:cubicBezTo>
                  <a:cubicBezTo>
                    <a:pt x="20" y="8"/>
                    <a:pt x="29" y="11"/>
                    <a:pt x="34" y="15"/>
                  </a:cubicBezTo>
                  <a:cubicBezTo>
                    <a:pt x="39" y="19"/>
                    <a:pt x="41" y="31"/>
                    <a:pt x="42" y="39"/>
                  </a:cubicBezTo>
                  <a:cubicBezTo>
                    <a:pt x="34" y="39"/>
                    <a:pt x="23" y="38"/>
                    <a:pt x="18" y="34"/>
                  </a:cubicBezTo>
                  <a:close/>
                  <a:moveTo>
                    <a:pt x="75" y="34"/>
                  </a:moveTo>
                  <a:cubicBezTo>
                    <a:pt x="70" y="38"/>
                    <a:pt x="58" y="39"/>
                    <a:pt x="51" y="39"/>
                  </a:cubicBezTo>
                  <a:cubicBezTo>
                    <a:pt x="52" y="31"/>
                    <a:pt x="54" y="19"/>
                    <a:pt x="59" y="15"/>
                  </a:cubicBezTo>
                  <a:cubicBezTo>
                    <a:pt x="63" y="11"/>
                    <a:pt x="72" y="8"/>
                    <a:pt x="78" y="15"/>
                  </a:cubicBezTo>
                  <a:cubicBezTo>
                    <a:pt x="84" y="22"/>
                    <a:pt x="80" y="30"/>
                    <a:pt x="75"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3" name="Freeform 325"/>
            <p:cNvSpPr>
              <a:spLocks/>
            </p:cNvSpPr>
            <p:nvPr/>
          </p:nvSpPr>
          <p:spPr bwMode="auto">
            <a:xfrm>
              <a:off x="8196263" y="5581651"/>
              <a:ext cx="104775" cy="76200"/>
            </a:xfrm>
            <a:custGeom>
              <a:avLst/>
              <a:gdLst>
                <a:gd name="T0" fmla="*/ 46 w 46"/>
                <a:gd name="T1" fmla="*/ 0 h 33"/>
                <a:gd name="T2" fmla="*/ 2 w 46"/>
                <a:gd name="T3" fmla="*/ 0 h 33"/>
                <a:gd name="T4" fmla="*/ 0 w 46"/>
                <a:gd name="T5" fmla="*/ 1 h 33"/>
                <a:gd name="T6" fmla="*/ 0 w 46"/>
                <a:gd name="T7" fmla="*/ 32 h 33"/>
                <a:gd name="T8" fmla="*/ 2 w 46"/>
                <a:gd name="T9" fmla="*/ 33 h 33"/>
                <a:gd name="T10" fmla="*/ 46 w 46"/>
                <a:gd name="T11" fmla="*/ 33 h 33"/>
                <a:gd name="T12" fmla="*/ 46 w 4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46" y="0"/>
                  </a:moveTo>
                  <a:cubicBezTo>
                    <a:pt x="2" y="0"/>
                    <a:pt x="2" y="0"/>
                    <a:pt x="2" y="0"/>
                  </a:cubicBezTo>
                  <a:cubicBezTo>
                    <a:pt x="1" y="0"/>
                    <a:pt x="0" y="1"/>
                    <a:pt x="0" y="1"/>
                  </a:cubicBezTo>
                  <a:cubicBezTo>
                    <a:pt x="0" y="32"/>
                    <a:pt x="0" y="32"/>
                    <a:pt x="0" y="32"/>
                  </a:cubicBezTo>
                  <a:cubicBezTo>
                    <a:pt x="0" y="32"/>
                    <a:pt x="1" y="33"/>
                    <a:pt x="2" y="33"/>
                  </a:cubicBezTo>
                  <a:cubicBezTo>
                    <a:pt x="46" y="33"/>
                    <a:pt x="46" y="33"/>
                    <a:pt x="46" y="33"/>
                  </a:cubicBez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4" name="Freeform 326"/>
            <p:cNvSpPr>
              <a:spLocks/>
            </p:cNvSpPr>
            <p:nvPr/>
          </p:nvSpPr>
          <p:spPr bwMode="auto">
            <a:xfrm>
              <a:off x="8361363" y="5581651"/>
              <a:ext cx="106363" cy="76200"/>
            </a:xfrm>
            <a:custGeom>
              <a:avLst/>
              <a:gdLst>
                <a:gd name="T0" fmla="*/ 45 w 46"/>
                <a:gd name="T1" fmla="*/ 0 h 33"/>
                <a:gd name="T2" fmla="*/ 0 w 46"/>
                <a:gd name="T3" fmla="*/ 0 h 33"/>
                <a:gd name="T4" fmla="*/ 0 w 46"/>
                <a:gd name="T5" fmla="*/ 33 h 33"/>
                <a:gd name="T6" fmla="*/ 45 w 46"/>
                <a:gd name="T7" fmla="*/ 33 h 33"/>
                <a:gd name="T8" fmla="*/ 46 w 46"/>
                <a:gd name="T9" fmla="*/ 32 h 33"/>
                <a:gd name="T10" fmla="*/ 46 w 46"/>
                <a:gd name="T11" fmla="*/ 1 h 33"/>
                <a:gd name="T12" fmla="*/ 45 w 4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45" y="0"/>
                  </a:moveTo>
                  <a:cubicBezTo>
                    <a:pt x="0" y="0"/>
                    <a:pt x="0" y="0"/>
                    <a:pt x="0" y="0"/>
                  </a:cubicBezTo>
                  <a:cubicBezTo>
                    <a:pt x="0" y="33"/>
                    <a:pt x="0" y="33"/>
                    <a:pt x="0" y="33"/>
                  </a:cubicBezTo>
                  <a:cubicBezTo>
                    <a:pt x="45" y="33"/>
                    <a:pt x="45" y="33"/>
                    <a:pt x="45" y="33"/>
                  </a:cubicBezTo>
                  <a:cubicBezTo>
                    <a:pt x="46" y="33"/>
                    <a:pt x="46" y="32"/>
                    <a:pt x="46" y="32"/>
                  </a:cubicBezTo>
                  <a:cubicBezTo>
                    <a:pt x="46" y="1"/>
                    <a:pt x="46" y="1"/>
                    <a:pt x="46" y="1"/>
                  </a:cubicBezTo>
                  <a:cubicBezTo>
                    <a:pt x="46" y="1"/>
                    <a:pt x="46" y="0"/>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5" name="Freeform 327"/>
            <p:cNvSpPr>
              <a:spLocks/>
            </p:cNvSpPr>
            <p:nvPr/>
          </p:nvSpPr>
          <p:spPr bwMode="auto">
            <a:xfrm>
              <a:off x="8213725" y="5667376"/>
              <a:ext cx="95250" cy="168275"/>
            </a:xfrm>
            <a:custGeom>
              <a:avLst/>
              <a:gdLst>
                <a:gd name="T0" fmla="*/ 0 w 41"/>
                <a:gd name="T1" fmla="*/ 1 h 73"/>
                <a:gd name="T2" fmla="*/ 0 w 41"/>
                <a:gd name="T3" fmla="*/ 72 h 73"/>
                <a:gd name="T4" fmla="*/ 1 w 41"/>
                <a:gd name="T5" fmla="*/ 73 h 73"/>
                <a:gd name="T6" fmla="*/ 41 w 41"/>
                <a:gd name="T7" fmla="*/ 73 h 73"/>
                <a:gd name="T8" fmla="*/ 41 w 41"/>
                <a:gd name="T9" fmla="*/ 1 h 73"/>
                <a:gd name="T10" fmla="*/ 41 w 41"/>
                <a:gd name="T11" fmla="*/ 0 h 73"/>
                <a:gd name="T12" fmla="*/ 1 w 41"/>
                <a:gd name="T13" fmla="*/ 0 h 73"/>
                <a:gd name="T14" fmla="*/ 0 w 41"/>
                <a:gd name="T15" fmla="*/ 1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3">
                  <a:moveTo>
                    <a:pt x="0" y="1"/>
                  </a:moveTo>
                  <a:cubicBezTo>
                    <a:pt x="0" y="72"/>
                    <a:pt x="0" y="72"/>
                    <a:pt x="0" y="72"/>
                  </a:cubicBezTo>
                  <a:cubicBezTo>
                    <a:pt x="0" y="73"/>
                    <a:pt x="0" y="73"/>
                    <a:pt x="1" y="73"/>
                  </a:cubicBezTo>
                  <a:cubicBezTo>
                    <a:pt x="41" y="73"/>
                    <a:pt x="41" y="73"/>
                    <a:pt x="41" y="73"/>
                  </a:cubicBezTo>
                  <a:cubicBezTo>
                    <a:pt x="41" y="1"/>
                    <a:pt x="41" y="1"/>
                    <a:pt x="41" y="1"/>
                  </a:cubicBezTo>
                  <a:cubicBezTo>
                    <a:pt x="41" y="1"/>
                    <a:pt x="41" y="1"/>
                    <a:pt x="41" y="0"/>
                  </a:cubicBezTo>
                  <a:cubicBezTo>
                    <a:pt x="1"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6" name="Freeform 328"/>
            <p:cNvSpPr>
              <a:spLocks/>
            </p:cNvSpPr>
            <p:nvPr/>
          </p:nvSpPr>
          <p:spPr bwMode="auto">
            <a:xfrm>
              <a:off x="8356600" y="5667376"/>
              <a:ext cx="95250" cy="168275"/>
            </a:xfrm>
            <a:custGeom>
              <a:avLst/>
              <a:gdLst>
                <a:gd name="T0" fmla="*/ 40 w 41"/>
                <a:gd name="T1" fmla="*/ 0 h 73"/>
                <a:gd name="T2" fmla="*/ 0 w 41"/>
                <a:gd name="T3" fmla="*/ 0 h 73"/>
                <a:gd name="T4" fmla="*/ 0 w 41"/>
                <a:gd name="T5" fmla="*/ 1 h 73"/>
                <a:gd name="T6" fmla="*/ 0 w 41"/>
                <a:gd name="T7" fmla="*/ 73 h 73"/>
                <a:gd name="T8" fmla="*/ 40 w 41"/>
                <a:gd name="T9" fmla="*/ 73 h 73"/>
                <a:gd name="T10" fmla="*/ 41 w 41"/>
                <a:gd name="T11" fmla="*/ 72 h 73"/>
                <a:gd name="T12" fmla="*/ 41 w 41"/>
                <a:gd name="T13" fmla="*/ 1 h 73"/>
                <a:gd name="T14" fmla="*/ 40 w 41"/>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3">
                  <a:moveTo>
                    <a:pt x="40" y="0"/>
                  </a:moveTo>
                  <a:cubicBezTo>
                    <a:pt x="0" y="0"/>
                    <a:pt x="0" y="0"/>
                    <a:pt x="0" y="0"/>
                  </a:cubicBezTo>
                  <a:cubicBezTo>
                    <a:pt x="0" y="1"/>
                    <a:pt x="0" y="1"/>
                    <a:pt x="0" y="1"/>
                  </a:cubicBezTo>
                  <a:cubicBezTo>
                    <a:pt x="0" y="73"/>
                    <a:pt x="0" y="73"/>
                    <a:pt x="0" y="73"/>
                  </a:cubicBezTo>
                  <a:cubicBezTo>
                    <a:pt x="40" y="73"/>
                    <a:pt x="40" y="73"/>
                    <a:pt x="40" y="73"/>
                  </a:cubicBezTo>
                  <a:cubicBezTo>
                    <a:pt x="40" y="73"/>
                    <a:pt x="41" y="73"/>
                    <a:pt x="41" y="72"/>
                  </a:cubicBezTo>
                  <a:cubicBezTo>
                    <a:pt x="41" y="1"/>
                    <a:pt x="41" y="1"/>
                    <a:pt x="41" y="1"/>
                  </a:cubicBezTo>
                  <a:cubicBezTo>
                    <a:pt x="41" y="1"/>
                    <a:pt x="40"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7" name="Freeform 329"/>
            <p:cNvSpPr>
              <a:spLocks/>
            </p:cNvSpPr>
            <p:nvPr/>
          </p:nvSpPr>
          <p:spPr bwMode="auto">
            <a:xfrm>
              <a:off x="8401050" y="5538788"/>
              <a:ext cx="76200" cy="28575"/>
            </a:xfrm>
            <a:custGeom>
              <a:avLst/>
              <a:gdLst>
                <a:gd name="T0" fmla="*/ 23 w 48"/>
                <a:gd name="T1" fmla="*/ 18 h 18"/>
                <a:gd name="T2" fmla="*/ 48 w 48"/>
                <a:gd name="T3" fmla="*/ 18 h 18"/>
                <a:gd name="T4" fmla="*/ 33 w 48"/>
                <a:gd name="T5" fmla="*/ 11 h 18"/>
                <a:gd name="T6" fmla="*/ 43 w 48"/>
                <a:gd name="T7" fmla="*/ 0 h 18"/>
                <a:gd name="T8" fmla="*/ 22 w 48"/>
                <a:gd name="T9" fmla="*/ 8 h 18"/>
                <a:gd name="T10" fmla="*/ 0 w 48"/>
                <a:gd name="T11" fmla="*/ 18 h 18"/>
                <a:gd name="T12" fmla="*/ 23 w 4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23" y="18"/>
                  </a:moveTo>
                  <a:lnTo>
                    <a:pt x="48" y="18"/>
                  </a:lnTo>
                  <a:lnTo>
                    <a:pt x="33" y="11"/>
                  </a:lnTo>
                  <a:lnTo>
                    <a:pt x="43" y="0"/>
                  </a:lnTo>
                  <a:lnTo>
                    <a:pt x="22" y="8"/>
                  </a:lnTo>
                  <a:lnTo>
                    <a:pt x="0" y="18"/>
                  </a:lnTo>
                  <a:lnTo>
                    <a:pt x="23"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8" name="Freeform 330"/>
            <p:cNvSpPr>
              <a:spLocks/>
            </p:cNvSpPr>
            <p:nvPr/>
          </p:nvSpPr>
          <p:spPr bwMode="auto">
            <a:xfrm>
              <a:off x="8188325" y="5538788"/>
              <a:ext cx="76200" cy="28575"/>
            </a:xfrm>
            <a:custGeom>
              <a:avLst/>
              <a:gdLst>
                <a:gd name="T0" fmla="*/ 24 w 48"/>
                <a:gd name="T1" fmla="*/ 18 h 18"/>
                <a:gd name="T2" fmla="*/ 48 w 48"/>
                <a:gd name="T3" fmla="*/ 18 h 18"/>
                <a:gd name="T4" fmla="*/ 26 w 48"/>
                <a:gd name="T5" fmla="*/ 8 h 18"/>
                <a:gd name="T6" fmla="*/ 3 w 48"/>
                <a:gd name="T7" fmla="*/ 0 h 18"/>
                <a:gd name="T8" fmla="*/ 15 w 48"/>
                <a:gd name="T9" fmla="*/ 11 h 18"/>
                <a:gd name="T10" fmla="*/ 0 w 48"/>
                <a:gd name="T11" fmla="*/ 18 h 18"/>
                <a:gd name="T12" fmla="*/ 24 w 4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24" y="18"/>
                  </a:moveTo>
                  <a:lnTo>
                    <a:pt x="48" y="18"/>
                  </a:lnTo>
                  <a:lnTo>
                    <a:pt x="26" y="8"/>
                  </a:lnTo>
                  <a:lnTo>
                    <a:pt x="3" y="0"/>
                  </a:lnTo>
                  <a:lnTo>
                    <a:pt x="15" y="11"/>
                  </a:lnTo>
                  <a:lnTo>
                    <a:pt x="0" y="18"/>
                  </a:lnTo>
                  <a:lnTo>
                    <a:pt x="2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69" name="Freeform 307"/>
          <p:cNvSpPr>
            <a:spLocks/>
          </p:cNvSpPr>
          <p:nvPr/>
        </p:nvSpPr>
        <p:spPr bwMode="auto">
          <a:xfrm>
            <a:off x="9574361" y="3348919"/>
            <a:ext cx="307172" cy="292299"/>
          </a:xfrm>
          <a:custGeom>
            <a:avLst/>
            <a:gdLst>
              <a:gd name="T0" fmla="*/ 103 w 206"/>
              <a:gd name="T1" fmla="*/ 0 h 196"/>
              <a:gd name="T2" fmla="*/ 135 w 206"/>
              <a:gd name="T3" fmla="*/ 64 h 196"/>
              <a:gd name="T4" fmla="*/ 206 w 206"/>
              <a:gd name="T5" fmla="*/ 74 h 196"/>
              <a:gd name="T6" fmla="*/ 155 w 206"/>
              <a:gd name="T7" fmla="*/ 125 h 196"/>
              <a:gd name="T8" fmla="*/ 167 w 206"/>
              <a:gd name="T9" fmla="*/ 196 h 196"/>
              <a:gd name="T10" fmla="*/ 103 w 206"/>
              <a:gd name="T11" fmla="*/ 163 h 196"/>
              <a:gd name="T12" fmla="*/ 39 w 206"/>
              <a:gd name="T13" fmla="*/ 196 h 196"/>
              <a:gd name="T14" fmla="*/ 52 w 206"/>
              <a:gd name="T15" fmla="*/ 125 h 196"/>
              <a:gd name="T16" fmla="*/ 0 w 206"/>
              <a:gd name="T17" fmla="*/ 74 h 196"/>
              <a:gd name="T18" fmla="*/ 71 w 206"/>
              <a:gd name="T19" fmla="*/ 64 h 196"/>
              <a:gd name="T20" fmla="*/ 103 w 206"/>
              <a:gd name="T2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196">
                <a:moveTo>
                  <a:pt x="103" y="0"/>
                </a:moveTo>
                <a:lnTo>
                  <a:pt x="135" y="64"/>
                </a:lnTo>
                <a:lnTo>
                  <a:pt x="206" y="74"/>
                </a:lnTo>
                <a:lnTo>
                  <a:pt x="155" y="125"/>
                </a:lnTo>
                <a:lnTo>
                  <a:pt x="167" y="196"/>
                </a:lnTo>
                <a:lnTo>
                  <a:pt x="103" y="163"/>
                </a:lnTo>
                <a:lnTo>
                  <a:pt x="39" y="196"/>
                </a:lnTo>
                <a:lnTo>
                  <a:pt x="52" y="125"/>
                </a:lnTo>
                <a:lnTo>
                  <a:pt x="0" y="74"/>
                </a:lnTo>
                <a:lnTo>
                  <a:pt x="71" y="64"/>
                </a:lnTo>
                <a:lnTo>
                  <a:pt x="103" y="0"/>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70" name="组合 69"/>
          <p:cNvGrpSpPr/>
          <p:nvPr/>
        </p:nvGrpSpPr>
        <p:grpSpPr>
          <a:xfrm>
            <a:off x="1854496" y="5389440"/>
            <a:ext cx="162534" cy="383271"/>
            <a:chOff x="10488011" y="3227671"/>
            <a:chExt cx="162555" cy="383271"/>
          </a:xfrm>
          <a:solidFill>
            <a:schemeClr val="bg1"/>
          </a:solidFill>
        </p:grpSpPr>
        <p:sp>
          <p:nvSpPr>
            <p:cNvPr id="71" name="Freeform 290"/>
            <p:cNvSpPr>
              <a:spLocks/>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endParaRPr>
            </a:p>
          </p:txBody>
        </p:sp>
        <p:sp>
          <p:nvSpPr>
            <p:cNvPr id="72"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endParaRPr>
            </a:p>
          </p:txBody>
        </p:sp>
      </p:grpSp>
      <p:grpSp>
        <p:nvGrpSpPr>
          <p:cNvPr id="73" name="组合 72"/>
          <p:cNvGrpSpPr/>
          <p:nvPr/>
        </p:nvGrpSpPr>
        <p:grpSpPr>
          <a:xfrm>
            <a:off x="1821532" y="4539896"/>
            <a:ext cx="222179" cy="372830"/>
            <a:chOff x="9749806" y="3232145"/>
            <a:chExt cx="222208" cy="372830"/>
          </a:xfrm>
          <a:solidFill>
            <a:schemeClr val="bg1"/>
          </a:solidFill>
        </p:grpSpPr>
        <p:sp>
          <p:nvSpPr>
            <p:cNvPr id="74" name="Freeform 292"/>
            <p:cNvSpPr>
              <a:spLocks/>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endParaRPr>
            </a:p>
          </p:txBody>
        </p:sp>
        <p:sp>
          <p:nvSpPr>
            <p:cNvPr id="75"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endParaRPr>
            </a:p>
          </p:txBody>
        </p:sp>
      </p:grpSp>
    </p:spTree>
    <p:extLst>
      <p:ext uri="{BB962C8B-B14F-4D97-AF65-F5344CB8AC3E}">
        <p14:creationId xmlns:p14="http://schemas.microsoft.com/office/powerpoint/2010/main" val="10137134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anim calcmode="lin" valueType="num">
                                      <p:cBhvr>
                                        <p:cTn id="8" dur="1000" fill="hold"/>
                                        <p:tgtEl>
                                          <p:spTgt spid="115"/>
                                        </p:tgtEl>
                                        <p:attrNameLst>
                                          <p:attrName>ppt_x</p:attrName>
                                        </p:attrNameLst>
                                      </p:cBhvr>
                                      <p:tavLst>
                                        <p:tav tm="0">
                                          <p:val>
                                            <p:strVal val="#ppt_x"/>
                                          </p:val>
                                        </p:tav>
                                        <p:tav tm="100000">
                                          <p:val>
                                            <p:strVal val="#ppt_x"/>
                                          </p:val>
                                        </p:tav>
                                      </p:tavLst>
                                    </p:anim>
                                    <p:anim calcmode="lin" valueType="num">
                                      <p:cBhvr>
                                        <p:cTn id="9"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6"/>
                                        </p:tgtEl>
                                        <p:attrNameLst>
                                          <p:attrName>style.visibility</p:attrName>
                                        </p:attrNameLst>
                                      </p:cBhvr>
                                      <p:to>
                                        <p:strVal val="visible"/>
                                      </p:to>
                                    </p:set>
                                    <p:animEffect transition="in" filter="fade">
                                      <p:cBhvr>
                                        <p:cTn id="14" dur="500"/>
                                        <p:tgtEl>
                                          <p:spTgt spid="14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wipe(left)">
                                      <p:cBhvr>
                                        <p:cTn id="19" dur="500"/>
                                        <p:tgtEl>
                                          <p:spTgt spid="9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fade">
                                      <p:cBhvr>
                                        <p:cTn id="24" dur="500"/>
                                        <p:tgtEl>
                                          <p:spTgt spid="14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01"/>
                                        </p:tgtEl>
                                        <p:attrNameLst>
                                          <p:attrName>style.visibility</p:attrName>
                                        </p:attrNameLst>
                                      </p:cBhvr>
                                      <p:to>
                                        <p:strVal val="visible"/>
                                      </p:to>
                                    </p:set>
                                    <p:animEffect transition="in" filter="wipe(left)">
                                      <p:cBhvr>
                                        <p:cTn id="29" dur="500"/>
                                        <p:tgtEl>
                                          <p:spTgt spid="10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3"/>
                                        </p:tgtEl>
                                        <p:attrNameLst>
                                          <p:attrName>style.visibility</p:attrName>
                                        </p:attrNameLst>
                                      </p:cBhvr>
                                      <p:to>
                                        <p:strVal val="visible"/>
                                      </p:to>
                                    </p:set>
                                    <p:animEffect transition="in" filter="fade">
                                      <p:cBhvr>
                                        <p:cTn id="34" dur="500"/>
                                        <p:tgtEl>
                                          <p:spTgt spid="14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wipe(left)">
                                      <p:cBhvr>
                                        <p:cTn id="39" dur="500"/>
                                        <p:tgtEl>
                                          <p:spTgt spid="10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4"/>
                                        </p:tgtEl>
                                        <p:attrNameLst>
                                          <p:attrName>style.visibility</p:attrName>
                                        </p:attrNameLst>
                                      </p:cBhvr>
                                      <p:to>
                                        <p:strVal val="visible"/>
                                      </p:to>
                                    </p:set>
                                    <p:animEffect transition="in" filter="fade">
                                      <p:cBhvr>
                                        <p:cTn id="44" dur="500"/>
                                        <p:tgtEl>
                                          <p:spTgt spid="14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wipe(left)">
                                      <p:cBhvr>
                                        <p:cTn id="49" dur="500"/>
                                        <p:tgtEl>
                                          <p:spTgt spid="10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47"/>
                                        </p:tgtEl>
                                        <p:attrNameLst>
                                          <p:attrName>style.visibility</p:attrName>
                                        </p:attrNameLst>
                                      </p:cBhvr>
                                      <p:to>
                                        <p:strVal val="visible"/>
                                      </p:to>
                                    </p:set>
                                    <p:animEffect transition="in" filter="fade">
                                      <p:cBhvr>
                                        <p:cTn id="54" dur="500"/>
                                        <p:tgtEl>
                                          <p:spTgt spid="14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36"/>
                                        </p:tgtEl>
                                        <p:attrNameLst>
                                          <p:attrName>style.visibility</p:attrName>
                                        </p:attrNameLst>
                                      </p:cBhvr>
                                      <p:to>
                                        <p:strVal val="visible"/>
                                      </p:to>
                                    </p:set>
                                    <p:animEffect transition="in" filter="wipe(left)">
                                      <p:cBhvr>
                                        <p:cTn id="59" dur="500"/>
                                        <p:tgtEl>
                                          <p:spTgt spid="13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5"/>
                                        </p:tgtEl>
                                        <p:attrNameLst>
                                          <p:attrName>style.visibility</p:attrName>
                                        </p:attrNameLst>
                                      </p:cBhvr>
                                      <p:to>
                                        <p:strVal val="visible"/>
                                      </p:to>
                                    </p:set>
                                    <p:animEffect transition="in" filter="wipe(left)">
                                      <p:cBhvr>
                                        <p:cTn id="62" dur="500"/>
                                        <p:tgtEl>
                                          <p:spTgt spid="13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500"/>
                                        <p:tgtEl>
                                          <p:spTgt spid="11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37"/>
                                        </p:tgtEl>
                                        <p:attrNameLst>
                                          <p:attrName>style.visibility</p:attrName>
                                        </p:attrNameLst>
                                      </p:cBhvr>
                                      <p:to>
                                        <p:strVal val="visible"/>
                                      </p:to>
                                    </p:set>
                                    <p:animEffect transition="in" filter="fade">
                                      <p:cBhvr>
                                        <p:cTn id="72" dur="500"/>
                                        <p:tgtEl>
                                          <p:spTgt spid="13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41"/>
                                        </p:tgtEl>
                                        <p:attrNameLst>
                                          <p:attrName>style.visibility</p:attrName>
                                        </p:attrNameLst>
                                      </p:cBhvr>
                                      <p:to>
                                        <p:strVal val="visible"/>
                                      </p:to>
                                    </p:set>
                                    <p:animEffect transition="in" filter="fade">
                                      <p:cBhvr>
                                        <p:cTn id="75" dur="500"/>
                                        <p:tgtEl>
                                          <p:spTgt spid="14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38"/>
                                        </p:tgtEl>
                                        <p:attrNameLst>
                                          <p:attrName>style.visibility</p:attrName>
                                        </p:attrNameLst>
                                      </p:cBhvr>
                                      <p:to>
                                        <p:strVal val="visible"/>
                                      </p:to>
                                    </p:set>
                                    <p:animEffect transition="in" filter="fade">
                                      <p:cBhvr>
                                        <p:cTn id="78" dur="500"/>
                                        <p:tgtEl>
                                          <p:spTgt spid="138"/>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39"/>
                                        </p:tgtEl>
                                        <p:attrNameLst>
                                          <p:attrName>style.visibility</p:attrName>
                                        </p:attrNameLst>
                                      </p:cBhvr>
                                      <p:to>
                                        <p:strVal val="visible"/>
                                      </p:to>
                                    </p:set>
                                    <p:animEffect transition="in" filter="fade">
                                      <p:cBhvr>
                                        <p:cTn id="83" dur="500"/>
                                        <p:tgtEl>
                                          <p:spTgt spid="1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42"/>
                                        </p:tgtEl>
                                        <p:attrNameLst>
                                          <p:attrName>style.visibility</p:attrName>
                                        </p:attrNameLst>
                                      </p:cBhvr>
                                      <p:to>
                                        <p:strVal val="visible"/>
                                      </p:to>
                                    </p:set>
                                    <p:animEffect transition="in" filter="fade">
                                      <p:cBhvr>
                                        <p:cTn id="86" dur="500"/>
                                        <p:tgtEl>
                                          <p:spTgt spid="14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animEffect transition="in" filter="fade">
                                      <p:cBhvr>
                                        <p:cTn id="89"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35" grpId="0"/>
      <p:bldP spid="136" grpId="0"/>
      <p:bldP spid="137" grpId="0" animBg="1"/>
      <p:bldP spid="138" grpId="0"/>
      <p:bldP spid="139" grpId="0" animBg="1"/>
      <p:bldP spid="140" grpId="0"/>
      <p:bldP spid="141" grpId="0"/>
      <p:bldP spid="142" grpId="0"/>
      <p:bldP spid="143" grpId="0" animBg="1"/>
      <p:bldP spid="144" grpId="0" animBg="1"/>
      <p:bldP spid="145" grpId="0" animBg="1"/>
      <p:bldP spid="146" grpId="0" animBg="1"/>
      <p:bldP spid="1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680" y="1225941"/>
            <a:ext cx="4378036" cy="4378036"/>
          </a:xfrm>
          <a:prstGeom prst="rect">
            <a:avLst/>
          </a:prstGeom>
        </p:spPr>
      </p:pic>
      <p:grpSp>
        <p:nvGrpSpPr>
          <p:cNvPr id="3" name="组合 2">
            <a:extLst>
              <a:ext uri="{FF2B5EF4-FFF2-40B4-BE49-F238E27FC236}">
                <a16:creationId xmlns:a16="http://schemas.microsoft.com/office/drawing/2014/main" xmlns="" id="{C90869B0-5F8F-446B-BD1E-F1A8FA1C527A}"/>
              </a:ext>
            </a:extLst>
          </p:cNvPr>
          <p:cNvGrpSpPr/>
          <p:nvPr/>
        </p:nvGrpSpPr>
        <p:grpSpPr>
          <a:xfrm>
            <a:off x="5076638" y="2795601"/>
            <a:ext cx="3186892" cy="858112"/>
            <a:chOff x="7317634" y="1220405"/>
            <a:chExt cx="3186892" cy="858112"/>
          </a:xfrm>
        </p:grpSpPr>
        <p:sp>
          <p:nvSpPr>
            <p:cNvPr id="4" name="文本框 3">
              <a:extLst>
                <a:ext uri="{FF2B5EF4-FFF2-40B4-BE49-F238E27FC236}">
                  <a16:creationId xmlns:a16="http://schemas.microsoft.com/office/drawing/2014/main" xmlns="" id="{F8A1D517-2E49-47D2-894C-282858423314}"/>
                </a:ext>
              </a:extLst>
            </p:cNvPr>
            <p:cNvSpPr txBox="1"/>
            <p:nvPr/>
          </p:nvSpPr>
          <p:spPr>
            <a:xfrm>
              <a:off x="7317634" y="1220405"/>
              <a:ext cx="3186892" cy="584775"/>
            </a:xfrm>
            <a:prstGeom prst="rect">
              <a:avLst/>
            </a:prstGeom>
            <a:noFill/>
          </p:spPr>
          <p:txBody>
            <a:bodyPr vert="horz" wrap="square" rtlCol="0">
              <a:spAutoFit/>
            </a:bodyPr>
            <a:lstStyle/>
            <a:p>
              <a:r>
                <a:rPr lang="zh-CN" altLang="en-US" sz="3200" spc="300" dirty="0">
                  <a:solidFill>
                    <a:schemeClr val="tx2"/>
                  </a:solidFill>
                  <a:latin typeface="微软雅黑" panose="020B0503020204020204" pitchFamily="34" charset="-122"/>
                  <a:ea typeface="微软雅黑" panose="020B0503020204020204" pitchFamily="34" charset="-122"/>
                </a:rPr>
                <a:t>此处输入标题</a:t>
              </a:r>
            </a:p>
          </p:txBody>
        </p:sp>
        <p:sp>
          <p:nvSpPr>
            <p:cNvPr id="5" name="文本框 4">
              <a:extLst>
                <a:ext uri="{FF2B5EF4-FFF2-40B4-BE49-F238E27FC236}">
                  <a16:creationId xmlns:a16="http://schemas.microsoft.com/office/drawing/2014/main" xmlns="" id="{5951BD2F-386B-480E-8007-A338A261AF4B}"/>
                </a:ext>
              </a:extLst>
            </p:cNvPr>
            <p:cNvSpPr txBox="1"/>
            <p:nvPr/>
          </p:nvSpPr>
          <p:spPr>
            <a:xfrm>
              <a:off x="7317635" y="1770740"/>
              <a:ext cx="2569315" cy="307777"/>
            </a:xfrm>
            <a:prstGeom prst="rect">
              <a:avLst/>
            </a:prstGeom>
            <a:noFill/>
          </p:spPr>
          <p:txBody>
            <a:bodyPr vert="horz" wrap="square" rtlCol="0">
              <a:spAutoFit/>
            </a:bodyPr>
            <a:lstStyle/>
            <a:p>
              <a:r>
                <a:rPr lang="en-US" altLang="zh-CN" sz="1400" spc="300" dirty="0">
                  <a:solidFill>
                    <a:schemeClr val="tx2"/>
                  </a:solidFill>
                  <a:latin typeface="微软雅黑" panose="020B0503020204020204" pitchFamily="34" charset="-122"/>
                  <a:ea typeface="微软雅黑" panose="020B0503020204020204" pitchFamily="34" charset="-122"/>
                </a:rPr>
                <a:t>Enter title here</a:t>
              </a:r>
              <a:endParaRPr lang="zh-CN" altLang="en-US" sz="800" spc="300" dirty="0">
                <a:solidFill>
                  <a:schemeClr val="tx2"/>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xmlns="" id="{2F1F8435-5085-49AC-BD48-D54365E786C0}"/>
              </a:ext>
            </a:extLst>
          </p:cNvPr>
          <p:cNvSpPr/>
          <p:nvPr/>
        </p:nvSpPr>
        <p:spPr>
          <a:xfrm>
            <a:off x="5089625" y="3622540"/>
            <a:ext cx="3818847" cy="830997"/>
          </a:xfrm>
          <a:prstGeom prst="rect">
            <a:avLst/>
          </a:prstGeom>
        </p:spPr>
        <p:txBody>
          <a:bodyPr wrap="square">
            <a:spAutoFit/>
          </a:bodyPr>
          <a:lstStyle/>
          <a:p>
            <a:pPr lvl="0" eaLnBrk="0" fontAlgn="base" hangingPunct="0">
              <a:spcBef>
                <a:spcPct val="0"/>
              </a:spcBef>
              <a:spcAft>
                <a:spcPct val="0"/>
              </a:spcAft>
            </a:pPr>
            <a:r>
              <a:rPr lang="zh-CN" altLang="zh-CN" sz="1200" dirty="0">
                <a:solidFill>
                  <a:schemeClr val="tx2"/>
                </a:solidFill>
                <a:latin typeface="Arial Unicode MS" panose="020B0604020202020204" pitchFamily="34" charset="-122"/>
                <a:ea typeface="PingFang SC"/>
              </a:rPr>
              <a:t>Who I heard the sound of the voice</a:t>
            </a:r>
            <a:br>
              <a:rPr lang="zh-CN" altLang="zh-CN" sz="1200" dirty="0">
                <a:solidFill>
                  <a:schemeClr val="tx2"/>
                </a:solidFill>
                <a:latin typeface="Arial Unicode MS" panose="020B0604020202020204" pitchFamily="34" charset="-122"/>
                <a:ea typeface="PingFang SC"/>
              </a:rPr>
            </a:br>
            <a:r>
              <a:rPr lang="zh-CN" altLang="zh-CN" sz="1200" dirty="0">
                <a:solidFill>
                  <a:schemeClr val="tx2"/>
                </a:solidFill>
                <a:latin typeface="Arial Unicode MS" panose="020B0604020202020204" pitchFamily="34" charset="-122"/>
                <a:ea typeface="PingFang SC"/>
              </a:rPr>
              <a:t>SOB like the dream in the riverWho I see far away Goodbye sorrow of look in the eyes</a:t>
            </a:r>
            <a:r>
              <a:rPr lang="en-US" altLang="zh-CN" sz="1200" dirty="0">
                <a:solidFill>
                  <a:schemeClr val="tx2"/>
                </a:solidFill>
                <a:latin typeface="Arial Unicode MS" panose="020B0604020202020204" pitchFamily="34" charset="-122"/>
                <a:ea typeface="PingFang SC"/>
              </a:rPr>
              <a:t> </a:t>
            </a:r>
            <a:r>
              <a:rPr lang="zh-CN" altLang="zh-CN" sz="1200" dirty="0">
                <a:solidFill>
                  <a:schemeClr val="tx2"/>
                </a:solidFill>
                <a:latin typeface="Arial Unicode MS" panose="020B0604020202020204" pitchFamily="34" charset="-122"/>
                <a:ea typeface="PingFang SC"/>
              </a:rPr>
              <a:t>Don't understand is why you want </a:t>
            </a:r>
            <a:r>
              <a:rPr lang="zh-CN" altLang="zh-CN" sz="1200" dirty="0" smtClean="0">
                <a:solidFill>
                  <a:schemeClr val="tx2"/>
                </a:solidFill>
                <a:latin typeface="Arial Unicode MS" panose="020B0604020202020204" pitchFamily="34" charset="-122"/>
                <a:ea typeface="PingFang SC"/>
              </a:rPr>
              <a:t>toLet</a:t>
            </a:r>
            <a:r>
              <a:rPr lang="zh-CN" altLang="zh-CN" sz="1200" dirty="0">
                <a:solidFill>
                  <a:schemeClr val="tx2"/>
                </a:solidFill>
                <a:latin typeface="Arial Unicode MS" panose="020B0604020202020204" pitchFamily="34" charset="-122"/>
                <a:ea typeface="PingFang SC"/>
              </a:rPr>
              <a:t>'s dust score you like</a:t>
            </a:r>
            <a:endParaRPr kumimoji="0" lang="zh-CN" altLang="zh-CN" b="0" i="0" u="none" strike="noStrike" cap="none" normalizeH="0" baseline="0" dirty="0">
              <a:ln>
                <a:noFill/>
              </a:ln>
              <a:solidFill>
                <a:schemeClr val="tx2"/>
              </a:solidFill>
              <a:effectLst/>
              <a:latin typeface="Arial" panose="020B0604020202020204" pitchFamily="34" charset="0"/>
            </a:endParaRPr>
          </a:p>
        </p:txBody>
      </p:sp>
      <p:grpSp>
        <p:nvGrpSpPr>
          <p:cNvPr id="7" name="组合 6">
            <a:extLst>
              <a:ext uri="{FF2B5EF4-FFF2-40B4-BE49-F238E27FC236}">
                <a16:creationId xmlns:a16="http://schemas.microsoft.com/office/drawing/2014/main" xmlns="" id="{342791AD-BA5E-44B8-988E-8190AFAC137E}"/>
              </a:ext>
            </a:extLst>
          </p:cNvPr>
          <p:cNvGrpSpPr/>
          <p:nvPr/>
        </p:nvGrpSpPr>
        <p:grpSpPr>
          <a:xfrm>
            <a:off x="5158274" y="1225941"/>
            <a:ext cx="1729999" cy="1569660"/>
            <a:chOff x="8391924" y="1580389"/>
            <a:chExt cx="1729999" cy="1569660"/>
          </a:xfrm>
        </p:grpSpPr>
        <p:sp>
          <p:nvSpPr>
            <p:cNvPr id="8" name="文本框 7">
              <a:extLst>
                <a:ext uri="{FF2B5EF4-FFF2-40B4-BE49-F238E27FC236}">
                  <a16:creationId xmlns:a16="http://schemas.microsoft.com/office/drawing/2014/main" xmlns="" id="{D4601D8B-1BB0-44F4-A191-986E9712024D}"/>
                </a:ext>
              </a:extLst>
            </p:cNvPr>
            <p:cNvSpPr txBox="1"/>
            <p:nvPr/>
          </p:nvSpPr>
          <p:spPr>
            <a:xfrm>
              <a:off x="8391924" y="1580389"/>
              <a:ext cx="1729999" cy="1569660"/>
            </a:xfrm>
            <a:prstGeom prst="rect">
              <a:avLst/>
            </a:prstGeom>
            <a:noFill/>
          </p:spPr>
          <p:txBody>
            <a:bodyPr vert="horz" wrap="square" rtlCol="0">
              <a:spAutoFit/>
            </a:bodyPr>
            <a:lstStyle/>
            <a:p>
              <a:pPr algn="ctr"/>
              <a:r>
                <a:rPr lang="en-US" altLang="zh-CN" sz="9600" spc="600" dirty="0" smtClean="0">
                  <a:solidFill>
                    <a:schemeClr val="tx2"/>
                  </a:solidFill>
                  <a:latin typeface="Impact" panose="020B0806030902050204" pitchFamily="34" charset="0"/>
                  <a:ea typeface="微软雅黑" panose="020B0503020204020204" pitchFamily="34" charset="-122"/>
                </a:rPr>
                <a:t>03</a:t>
              </a:r>
              <a:endParaRPr lang="zh-CN" altLang="en-US" sz="1600" spc="600" dirty="0">
                <a:solidFill>
                  <a:schemeClr val="tx2"/>
                </a:solidFill>
                <a:latin typeface="Impact" panose="020B0806030902050204" pitchFamily="34" charset="0"/>
                <a:ea typeface="微软雅黑" panose="020B0503020204020204" pitchFamily="34" charset="-122"/>
              </a:endParaRPr>
            </a:p>
          </p:txBody>
        </p:sp>
        <p:sp>
          <p:nvSpPr>
            <p:cNvPr id="9" name="矩形 8">
              <a:extLst>
                <a:ext uri="{FF2B5EF4-FFF2-40B4-BE49-F238E27FC236}">
                  <a16:creationId xmlns:a16="http://schemas.microsoft.com/office/drawing/2014/main" xmlns="" id="{FBCE9615-2DB1-4F14-AB93-013363599911}"/>
                </a:ext>
              </a:extLst>
            </p:cNvPr>
            <p:cNvSpPr/>
            <p:nvPr/>
          </p:nvSpPr>
          <p:spPr>
            <a:xfrm>
              <a:off x="8391924" y="1580389"/>
              <a:ext cx="1729999" cy="15696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82EBD"/>
                </a:solidFill>
              </a:endParaRPr>
            </a:p>
          </p:txBody>
        </p:sp>
      </p:grpSp>
    </p:spTree>
    <p:extLst>
      <p:ext uri="{BB962C8B-B14F-4D97-AF65-F5344CB8AC3E}">
        <p14:creationId xmlns:p14="http://schemas.microsoft.com/office/powerpoint/2010/main" val="37172369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21" name="Group 20"/>
          <p:cNvGrpSpPr/>
          <p:nvPr/>
        </p:nvGrpSpPr>
        <p:grpSpPr>
          <a:xfrm>
            <a:off x="1666746" y="2475411"/>
            <a:ext cx="2020126" cy="435428"/>
            <a:chOff x="1666168" y="2475411"/>
            <a:chExt cx="2020389" cy="435428"/>
          </a:xfrm>
        </p:grpSpPr>
        <p:sp>
          <p:nvSpPr>
            <p:cNvPr id="22" name="Rounded Rectangle 21"/>
            <p:cNvSpPr/>
            <p:nvPr/>
          </p:nvSpPr>
          <p:spPr>
            <a:xfrm>
              <a:off x="1666168" y="2475411"/>
              <a:ext cx="2020389" cy="43542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3"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4" name="Group 23"/>
          <p:cNvGrpSpPr/>
          <p:nvPr/>
        </p:nvGrpSpPr>
        <p:grpSpPr>
          <a:xfrm>
            <a:off x="3251501" y="2475411"/>
            <a:ext cx="1655282" cy="435428"/>
            <a:chOff x="3251130" y="2475411"/>
            <a:chExt cx="1655497" cy="435428"/>
          </a:xfrm>
        </p:grpSpPr>
        <p:sp>
          <p:nvSpPr>
            <p:cNvPr id="25" name="Rounded Rectangle 24"/>
            <p:cNvSpPr/>
            <p:nvPr/>
          </p:nvSpPr>
          <p:spPr>
            <a:xfrm>
              <a:off x="3251130" y="2475411"/>
              <a:ext cx="1655497" cy="435428"/>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6"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7" name="Group 26"/>
          <p:cNvGrpSpPr/>
          <p:nvPr/>
        </p:nvGrpSpPr>
        <p:grpSpPr>
          <a:xfrm>
            <a:off x="4467929" y="2475411"/>
            <a:ext cx="4598833" cy="435428"/>
            <a:chOff x="4467715" y="2475411"/>
            <a:chExt cx="4599432" cy="435428"/>
          </a:xfrm>
        </p:grpSpPr>
        <p:sp>
          <p:nvSpPr>
            <p:cNvPr id="28" name="Rounded Rectangle 27"/>
            <p:cNvSpPr/>
            <p:nvPr/>
          </p:nvSpPr>
          <p:spPr>
            <a:xfrm>
              <a:off x="4467715" y="2475411"/>
              <a:ext cx="4599432" cy="435428"/>
            </a:xfrm>
            <a:prstGeom prst="roundRect">
              <a:avLst>
                <a:gd name="adj" fmla="val 50000"/>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9"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0" name="Group 29"/>
          <p:cNvGrpSpPr/>
          <p:nvPr/>
        </p:nvGrpSpPr>
        <p:grpSpPr>
          <a:xfrm>
            <a:off x="8620075" y="2475411"/>
            <a:ext cx="1891250" cy="435428"/>
            <a:chOff x="8620403" y="2475411"/>
            <a:chExt cx="1891496" cy="435428"/>
          </a:xfrm>
        </p:grpSpPr>
        <p:sp>
          <p:nvSpPr>
            <p:cNvPr id="31" name="Rounded Rectangle 30"/>
            <p:cNvSpPr/>
            <p:nvPr/>
          </p:nvSpPr>
          <p:spPr>
            <a:xfrm>
              <a:off x="8620403" y="2475411"/>
              <a:ext cx="1891496" cy="435428"/>
            </a:xfrm>
            <a:prstGeom prst="roundRect">
              <a:avLst>
                <a:gd name="adj" fmla="val 50000"/>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32"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3" name="Group 32"/>
          <p:cNvGrpSpPr/>
          <p:nvPr/>
        </p:nvGrpSpPr>
        <p:grpSpPr>
          <a:xfrm>
            <a:off x="3229406" y="1783940"/>
            <a:ext cx="479558" cy="479618"/>
            <a:chOff x="715643" y="2846320"/>
            <a:chExt cx="700021" cy="700021"/>
          </a:xfrm>
        </p:grpSpPr>
        <p:sp>
          <p:nvSpPr>
            <p:cNvPr id="38" name="Teardrop 37"/>
            <p:cNvSpPr/>
            <p:nvPr/>
          </p:nvSpPr>
          <p:spPr>
            <a:xfrm rot="8100000">
              <a:off x="715643" y="2846320"/>
              <a:ext cx="700021" cy="700021"/>
            </a:xfrm>
            <a:prstGeom prst="teardrop">
              <a:avLst>
                <a:gd name="adj" fmla="val 989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1" name="Rectangle 40"/>
            <p:cNvSpPr/>
            <p:nvPr/>
          </p:nvSpPr>
          <p:spPr>
            <a:xfrm>
              <a:off x="828694" y="2964327"/>
              <a:ext cx="466055" cy="539054"/>
            </a:xfrm>
            <a:prstGeom prst="rect">
              <a:avLst/>
            </a:prstGeom>
          </p:spPr>
          <p:txBody>
            <a:bodyPr wrap="none">
              <a:spAutoFit/>
            </a:bodyPr>
            <a:lstStyle/>
            <a:p>
              <a:pPr algn="ctr"/>
              <a:r>
                <a:rPr lang="en-US" dirty="0">
                  <a:solidFill>
                    <a:schemeClr val="bg1"/>
                  </a:solidFill>
                  <a:latin typeface="+mn-ea"/>
                  <a:cs typeface="+mn-ea"/>
                </a:rPr>
                <a:t>1</a:t>
              </a:r>
            </a:p>
          </p:txBody>
        </p:sp>
      </p:grpSp>
      <p:grpSp>
        <p:nvGrpSpPr>
          <p:cNvPr id="43" name="Group 42"/>
          <p:cNvGrpSpPr/>
          <p:nvPr/>
        </p:nvGrpSpPr>
        <p:grpSpPr>
          <a:xfrm>
            <a:off x="4441079" y="1783940"/>
            <a:ext cx="479558" cy="479618"/>
            <a:chOff x="715643" y="2846320"/>
            <a:chExt cx="700021" cy="700021"/>
          </a:xfrm>
        </p:grpSpPr>
        <p:sp>
          <p:nvSpPr>
            <p:cNvPr id="45" name="Teardrop 44"/>
            <p:cNvSpPr/>
            <p:nvPr/>
          </p:nvSpPr>
          <p:spPr>
            <a:xfrm rot="8100000">
              <a:off x="715643" y="2846320"/>
              <a:ext cx="700021" cy="700021"/>
            </a:xfrm>
            <a:prstGeom prst="teardrop">
              <a:avLst>
                <a:gd name="adj" fmla="val 989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7" name="Rectangle 46"/>
            <p:cNvSpPr/>
            <p:nvPr/>
          </p:nvSpPr>
          <p:spPr>
            <a:xfrm>
              <a:off x="828693" y="2964327"/>
              <a:ext cx="466055" cy="539054"/>
            </a:xfrm>
            <a:prstGeom prst="rect">
              <a:avLst/>
            </a:prstGeom>
          </p:spPr>
          <p:txBody>
            <a:bodyPr wrap="none">
              <a:spAutoFit/>
            </a:bodyPr>
            <a:lstStyle/>
            <a:p>
              <a:pPr algn="ctr"/>
              <a:r>
                <a:rPr lang="en-AU" dirty="0">
                  <a:solidFill>
                    <a:schemeClr val="bg1"/>
                  </a:solidFill>
                  <a:latin typeface="+mn-ea"/>
                  <a:cs typeface="+mn-ea"/>
                </a:rPr>
                <a:t>2</a:t>
              </a:r>
              <a:endParaRPr lang="en-US" dirty="0">
                <a:solidFill>
                  <a:schemeClr val="bg1"/>
                </a:solidFill>
                <a:latin typeface="+mn-ea"/>
                <a:cs typeface="+mn-ea"/>
              </a:endParaRPr>
            </a:p>
          </p:txBody>
        </p:sp>
      </p:grpSp>
      <p:grpSp>
        <p:nvGrpSpPr>
          <p:cNvPr id="49" name="Group 48"/>
          <p:cNvGrpSpPr/>
          <p:nvPr/>
        </p:nvGrpSpPr>
        <p:grpSpPr>
          <a:xfrm>
            <a:off x="8597981" y="1783940"/>
            <a:ext cx="479558" cy="479618"/>
            <a:chOff x="715643" y="2846320"/>
            <a:chExt cx="700021" cy="700021"/>
          </a:xfrm>
        </p:grpSpPr>
        <p:sp>
          <p:nvSpPr>
            <p:cNvPr id="50" name="Teardrop 49"/>
            <p:cNvSpPr/>
            <p:nvPr/>
          </p:nvSpPr>
          <p:spPr>
            <a:xfrm rot="8100000">
              <a:off x="715643" y="2846320"/>
              <a:ext cx="700021" cy="700021"/>
            </a:xfrm>
            <a:prstGeom prst="teardrop">
              <a:avLst>
                <a:gd name="adj" fmla="val 989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1" name="Rectangle 50"/>
            <p:cNvSpPr/>
            <p:nvPr/>
          </p:nvSpPr>
          <p:spPr>
            <a:xfrm>
              <a:off x="828694" y="2937635"/>
              <a:ext cx="466055" cy="539054"/>
            </a:xfrm>
            <a:prstGeom prst="rect">
              <a:avLst/>
            </a:prstGeom>
          </p:spPr>
          <p:txBody>
            <a:bodyPr wrap="none">
              <a:spAutoFit/>
            </a:bodyPr>
            <a:lstStyle/>
            <a:p>
              <a:pPr algn="ctr"/>
              <a:r>
                <a:rPr lang="en-AU" dirty="0">
                  <a:solidFill>
                    <a:schemeClr val="bg1"/>
                  </a:solidFill>
                  <a:latin typeface="+mn-ea"/>
                  <a:cs typeface="+mn-ea"/>
                </a:rPr>
                <a:t>3</a:t>
              </a:r>
              <a:endParaRPr lang="en-US" dirty="0">
                <a:solidFill>
                  <a:schemeClr val="bg1"/>
                </a:solidFill>
                <a:latin typeface="+mn-ea"/>
                <a:cs typeface="+mn-ea"/>
              </a:endParaRPr>
            </a:p>
          </p:txBody>
        </p:sp>
      </p:grpSp>
      <p:grpSp>
        <p:nvGrpSpPr>
          <p:cNvPr id="56" name="Group 55"/>
          <p:cNvGrpSpPr/>
          <p:nvPr/>
        </p:nvGrpSpPr>
        <p:grpSpPr>
          <a:xfrm>
            <a:off x="10050053" y="1783940"/>
            <a:ext cx="479558" cy="479618"/>
            <a:chOff x="715643" y="2846320"/>
            <a:chExt cx="700021" cy="700021"/>
          </a:xfrm>
        </p:grpSpPr>
        <p:sp>
          <p:nvSpPr>
            <p:cNvPr id="57" name="Teardrop 56"/>
            <p:cNvSpPr/>
            <p:nvPr/>
          </p:nvSpPr>
          <p:spPr>
            <a:xfrm rot="8100000">
              <a:off x="715643" y="2846320"/>
              <a:ext cx="700021" cy="700021"/>
            </a:xfrm>
            <a:prstGeom prst="teardrop">
              <a:avLst>
                <a:gd name="adj" fmla="val 989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8" name="Rectangle 57"/>
            <p:cNvSpPr/>
            <p:nvPr/>
          </p:nvSpPr>
          <p:spPr>
            <a:xfrm>
              <a:off x="828693" y="2937635"/>
              <a:ext cx="466055" cy="539054"/>
            </a:xfrm>
            <a:prstGeom prst="rect">
              <a:avLst/>
            </a:prstGeom>
          </p:spPr>
          <p:txBody>
            <a:bodyPr wrap="none">
              <a:sp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grpSp>
      <p:sp>
        <p:nvSpPr>
          <p:cNvPr id="59" name="Text Placeholder 32"/>
          <p:cNvSpPr txBox="1">
            <a:spLocks/>
          </p:cNvSpPr>
          <p:nvPr/>
        </p:nvSpPr>
        <p:spPr>
          <a:xfrm>
            <a:off x="1977808" y="3095260"/>
            <a:ext cx="140323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商业</a:t>
            </a:r>
            <a:endParaRPr lang="en-US" sz="1000" dirty="0">
              <a:solidFill>
                <a:srgbClr val="7F7F7F"/>
              </a:solidFill>
              <a:latin typeface="+mn-ea"/>
              <a:cs typeface="+mn-ea"/>
            </a:endParaRPr>
          </a:p>
        </p:txBody>
      </p:sp>
      <p:sp>
        <p:nvSpPr>
          <p:cNvPr id="60" name="Text Placeholder 32"/>
          <p:cNvSpPr txBox="1">
            <a:spLocks/>
          </p:cNvSpPr>
          <p:nvPr/>
        </p:nvSpPr>
        <p:spPr>
          <a:xfrm>
            <a:off x="3557331" y="3095260"/>
            <a:ext cx="103538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分析</a:t>
            </a:r>
            <a:endParaRPr lang="en-US" sz="1000" dirty="0">
              <a:solidFill>
                <a:srgbClr val="7F7F7F"/>
              </a:solidFill>
              <a:latin typeface="+mn-ea"/>
              <a:cs typeface="+mn-ea"/>
            </a:endParaRPr>
          </a:p>
        </p:txBody>
      </p:sp>
      <p:sp>
        <p:nvSpPr>
          <p:cNvPr id="61" name="Text Placeholder 32"/>
          <p:cNvSpPr txBox="1">
            <a:spLocks/>
          </p:cNvSpPr>
          <p:nvPr/>
        </p:nvSpPr>
        <p:spPr>
          <a:xfrm>
            <a:off x="4769002" y="3095260"/>
            <a:ext cx="398061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市场化</a:t>
            </a:r>
            <a:endParaRPr lang="en-US" sz="1000" dirty="0">
              <a:solidFill>
                <a:srgbClr val="7F7F7F"/>
              </a:solidFill>
              <a:latin typeface="+mn-ea"/>
              <a:cs typeface="+mn-ea"/>
            </a:endParaRPr>
          </a:p>
        </p:txBody>
      </p:sp>
      <p:sp>
        <p:nvSpPr>
          <p:cNvPr id="62" name="Text Placeholder 32"/>
          <p:cNvSpPr txBox="1">
            <a:spLocks/>
          </p:cNvSpPr>
          <p:nvPr/>
        </p:nvSpPr>
        <p:spPr>
          <a:xfrm>
            <a:off x="8925905" y="3095260"/>
            <a:ext cx="1371870"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销售</a:t>
            </a:r>
            <a:endParaRPr lang="en-US" sz="1000" dirty="0">
              <a:solidFill>
                <a:srgbClr val="7F7F7F"/>
              </a:solidFill>
              <a:latin typeface="+mn-ea"/>
              <a:cs typeface="+mn-ea"/>
            </a:endParaRPr>
          </a:p>
        </p:txBody>
      </p:sp>
      <p:sp>
        <p:nvSpPr>
          <p:cNvPr id="63" name="Text Placeholder 32"/>
          <p:cNvSpPr txBox="1">
            <a:spLocks/>
          </p:cNvSpPr>
          <p:nvPr/>
        </p:nvSpPr>
        <p:spPr>
          <a:xfrm>
            <a:off x="2230722" y="3766884"/>
            <a:ext cx="3063912" cy="21401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p>
        </p:txBody>
      </p:sp>
      <p:sp>
        <p:nvSpPr>
          <p:cNvPr id="64" name="Oval 63"/>
          <p:cNvSpPr>
            <a:spLocks noChangeAspect="1"/>
          </p:cNvSpPr>
          <p:nvPr/>
        </p:nvSpPr>
        <p:spPr>
          <a:xfrm>
            <a:off x="5751640" y="3766885"/>
            <a:ext cx="53993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1</a:t>
            </a:r>
          </a:p>
        </p:txBody>
      </p:sp>
      <p:sp>
        <p:nvSpPr>
          <p:cNvPr id="65" name="Text Placeholder 32"/>
          <p:cNvSpPr txBox="1">
            <a:spLocks/>
          </p:cNvSpPr>
          <p:nvPr/>
        </p:nvSpPr>
        <p:spPr>
          <a:xfrm>
            <a:off x="646401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6" name="Text Placeholder 33"/>
          <p:cNvSpPr txBox="1">
            <a:spLocks/>
          </p:cNvSpPr>
          <p:nvPr/>
        </p:nvSpPr>
        <p:spPr>
          <a:xfrm>
            <a:off x="644972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市场策略</a:t>
            </a:r>
            <a:endParaRPr lang="en-AU" sz="1200" b="1" dirty="0">
              <a:solidFill>
                <a:schemeClr val="accent5"/>
              </a:solidFill>
              <a:latin typeface="+mn-ea"/>
              <a:cs typeface="+mn-ea"/>
            </a:endParaRPr>
          </a:p>
        </p:txBody>
      </p:sp>
      <p:sp>
        <p:nvSpPr>
          <p:cNvPr id="67" name="Oval 66"/>
          <p:cNvSpPr>
            <a:spLocks noChangeAspect="1"/>
          </p:cNvSpPr>
          <p:nvPr/>
        </p:nvSpPr>
        <p:spPr>
          <a:xfrm>
            <a:off x="5751640" y="4949518"/>
            <a:ext cx="539930" cy="54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8" name="Text Placeholder 32"/>
          <p:cNvSpPr txBox="1">
            <a:spLocks/>
          </p:cNvSpPr>
          <p:nvPr/>
        </p:nvSpPr>
        <p:spPr>
          <a:xfrm>
            <a:off x="646401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9" name="Text Placeholder 33"/>
          <p:cNvSpPr txBox="1">
            <a:spLocks/>
          </p:cNvSpPr>
          <p:nvPr/>
        </p:nvSpPr>
        <p:spPr>
          <a:xfrm>
            <a:off x="644972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创意解决方案</a:t>
            </a:r>
            <a:endParaRPr lang="en-AU" sz="1200" b="1" dirty="0">
              <a:solidFill>
                <a:schemeClr val="accent5"/>
              </a:solidFill>
              <a:latin typeface="+mn-ea"/>
              <a:cs typeface="+mn-ea"/>
            </a:endParaRPr>
          </a:p>
        </p:txBody>
      </p:sp>
      <p:sp>
        <p:nvSpPr>
          <p:cNvPr id="70" name="Oval 69"/>
          <p:cNvSpPr>
            <a:spLocks noChangeAspect="1"/>
          </p:cNvSpPr>
          <p:nvPr/>
        </p:nvSpPr>
        <p:spPr>
          <a:xfrm>
            <a:off x="8299860" y="3766885"/>
            <a:ext cx="539930" cy="54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endParaRPr lang="en-US" sz="1600" dirty="0">
              <a:solidFill>
                <a:schemeClr val="bg1"/>
              </a:solidFill>
              <a:latin typeface="+mn-ea"/>
              <a:cs typeface="+mn-ea"/>
            </a:endParaRPr>
          </a:p>
        </p:txBody>
      </p:sp>
      <p:sp>
        <p:nvSpPr>
          <p:cNvPr id="71" name="Text Placeholder 32"/>
          <p:cNvSpPr txBox="1">
            <a:spLocks/>
          </p:cNvSpPr>
          <p:nvPr/>
        </p:nvSpPr>
        <p:spPr>
          <a:xfrm>
            <a:off x="901223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2" name="Text Placeholder 33"/>
          <p:cNvSpPr txBox="1">
            <a:spLocks/>
          </p:cNvSpPr>
          <p:nvPr/>
        </p:nvSpPr>
        <p:spPr>
          <a:xfrm>
            <a:off x="899794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数据保护</a:t>
            </a:r>
            <a:endParaRPr lang="en-AU" sz="1200" b="1" dirty="0">
              <a:solidFill>
                <a:schemeClr val="accent5"/>
              </a:solidFill>
              <a:latin typeface="+mn-ea"/>
              <a:cs typeface="+mn-ea"/>
            </a:endParaRPr>
          </a:p>
        </p:txBody>
      </p:sp>
      <p:sp>
        <p:nvSpPr>
          <p:cNvPr id="73" name="Oval 72"/>
          <p:cNvSpPr>
            <a:spLocks noChangeAspect="1"/>
          </p:cNvSpPr>
          <p:nvPr/>
        </p:nvSpPr>
        <p:spPr>
          <a:xfrm>
            <a:off x="8299860" y="4949518"/>
            <a:ext cx="539930" cy="5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74" name="Text Placeholder 32"/>
          <p:cNvSpPr txBox="1">
            <a:spLocks/>
          </p:cNvSpPr>
          <p:nvPr/>
        </p:nvSpPr>
        <p:spPr>
          <a:xfrm>
            <a:off x="901223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5" name="Text Placeholder 33"/>
          <p:cNvSpPr txBox="1">
            <a:spLocks/>
          </p:cNvSpPr>
          <p:nvPr/>
        </p:nvSpPr>
        <p:spPr>
          <a:xfrm>
            <a:off x="899794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解决方案</a:t>
            </a:r>
            <a:endParaRPr lang="en-AU" sz="1200" b="1" dirty="0">
              <a:solidFill>
                <a:schemeClr val="accent5"/>
              </a:solidFill>
              <a:latin typeface="+mn-ea"/>
              <a:cs typeface="+mn-ea"/>
            </a:endParaRPr>
          </a:p>
        </p:txBody>
      </p:sp>
    </p:spTree>
    <p:extLst>
      <p:ext uri="{BB962C8B-B14F-4D97-AF65-F5344CB8AC3E}">
        <p14:creationId xmlns:p14="http://schemas.microsoft.com/office/powerpoint/2010/main" val="12505809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down)">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down)">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down)">
                                      <p:cBhvr>
                                        <p:cTn id="57" dur="5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left)">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randombar(horizontal)">
                                      <p:cBhvr>
                                        <p:cTn id="70" dur="500"/>
                                        <p:tgtEl>
                                          <p:spTgt spid="6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randombar(horizontal)">
                                      <p:cBhvr>
                                        <p:cTn id="73" dur="500"/>
                                        <p:tgtEl>
                                          <p:spTgt spid="65"/>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randombar(horizontal)">
                                      <p:cBhvr>
                                        <p:cTn id="76" dur="500"/>
                                        <p:tgtEl>
                                          <p:spTgt spid="64"/>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randombar(horizontal)">
                                      <p:cBhvr>
                                        <p:cTn id="81" dur="500"/>
                                        <p:tgtEl>
                                          <p:spTgt spid="7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72"/>
                                        </p:tgtEl>
                                        <p:attrNameLst>
                                          <p:attrName>style.visibility</p:attrName>
                                        </p:attrNameLst>
                                      </p:cBhvr>
                                      <p:to>
                                        <p:strVal val="visible"/>
                                      </p:to>
                                    </p:set>
                                    <p:animEffect transition="in" filter="randombar(horizontal)">
                                      <p:cBhvr>
                                        <p:cTn id="84" dur="500"/>
                                        <p:tgtEl>
                                          <p:spTgt spid="72"/>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randombar(horizontal)">
                                      <p:cBhvr>
                                        <p:cTn id="87" dur="500"/>
                                        <p:tgtEl>
                                          <p:spTgt spid="71"/>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randombar(horizontal)">
                                      <p:cBhvr>
                                        <p:cTn id="92" dur="500"/>
                                        <p:tgtEl>
                                          <p:spTgt spid="67"/>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randombar(horizontal)">
                                      <p:cBhvr>
                                        <p:cTn id="95" dur="500"/>
                                        <p:tgtEl>
                                          <p:spTgt spid="68"/>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randombar(horizontal)">
                                      <p:cBhvr>
                                        <p:cTn id="98" dur="500"/>
                                        <p:tgtEl>
                                          <p:spTgt spid="69"/>
                                        </p:tgtEl>
                                      </p:cBhvr>
                                    </p:animEffect>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73"/>
                                        </p:tgtEl>
                                        <p:attrNameLst>
                                          <p:attrName>style.visibility</p:attrName>
                                        </p:attrNameLst>
                                      </p:cBhvr>
                                      <p:to>
                                        <p:strVal val="visible"/>
                                      </p:to>
                                    </p:set>
                                    <p:animEffect transition="in" filter="randombar(horizontal)">
                                      <p:cBhvr>
                                        <p:cTn id="103" dur="500"/>
                                        <p:tgtEl>
                                          <p:spTgt spid="73"/>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74"/>
                                        </p:tgtEl>
                                        <p:attrNameLst>
                                          <p:attrName>style.visibility</p:attrName>
                                        </p:attrNameLst>
                                      </p:cBhvr>
                                      <p:to>
                                        <p:strVal val="visible"/>
                                      </p:to>
                                    </p:set>
                                    <p:animEffect transition="in" filter="randombar(horizontal)">
                                      <p:cBhvr>
                                        <p:cTn id="106" dur="500"/>
                                        <p:tgtEl>
                                          <p:spTgt spid="74"/>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75"/>
                                        </p:tgtEl>
                                        <p:attrNameLst>
                                          <p:attrName>style.visibility</p:attrName>
                                        </p:attrNameLst>
                                      </p:cBhvr>
                                      <p:to>
                                        <p:strVal val="visible"/>
                                      </p:to>
                                    </p:set>
                                    <p:animEffect transition="in" filter="randombar(horizontal)">
                                      <p:cBhvr>
                                        <p:cTn id="10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animBg="1"/>
      <p:bldP spid="65" grpId="0"/>
      <p:bldP spid="66" grpId="0"/>
      <p:bldP spid="67" grpId="0" animBg="1"/>
      <p:bldP spid="68" grpId="0"/>
      <p:bldP spid="69" grpId="0"/>
      <p:bldP spid="70" grpId="0" animBg="1"/>
      <p:bldP spid="71" grpId="0"/>
      <p:bldP spid="72" grpId="0"/>
      <p:bldP spid="73" grpId="0" animBg="1"/>
      <p:bldP spid="74" grpId="0"/>
      <p:bldP spid="7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19" name="Freeform 5"/>
          <p:cNvSpPr>
            <a:spLocks/>
          </p:cNvSpPr>
          <p:nvPr/>
        </p:nvSpPr>
        <p:spPr bwMode="auto">
          <a:xfrm>
            <a:off x="1462464" y="1747395"/>
            <a:ext cx="2557541"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5"/>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20" name="Freeform 6"/>
          <p:cNvSpPr>
            <a:spLocks/>
          </p:cNvSpPr>
          <p:nvPr/>
        </p:nvSpPr>
        <p:spPr bwMode="auto">
          <a:xfrm>
            <a:off x="2738024" y="1747393"/>
            <a:ext cx="1281981"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6"/>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21" name="Oval 7"/>
          <p:cNvSpPr>
            <a:spLocks noChangeArrowheads="1"/>
          </p:cNvSpPr>
          <p:nvPr/>
        </p:nvSpPr>
        <p:spPr bwMode="auto">
          <a:xfrm>
            <a:off x="2344226" y="1747395"/>
            <a:ext cx="794016" cy="798399"/>
          </a:xfrm>
          <a:prstGeom prst="ellipse">
            <a:avLst/>
          </a:prstGeom>
          <a:solidFill>
            <a:schemeClr val="accent5"/>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25%</a:t>
            </a:r>
          </a:p>
        </p:txBody>
      </p:sp>
      <p:sp>
        <p:nvSpPr>
          <p:cNvPr id="22" name="Freeform 8"/>
          <p:cNvSpPr>
            <a:spLocks/>
          </p:cNvSpPr>
          <p:nvPr/>
        </p:nvSpPr>
        <p:spPr bwMode="auto">
          <a:xfrm>
            <a:off x="2344226" y="3029541"/>
            <a:ext cx="1675778"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1"/>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23" name="Oval 9"/>
          <p:cNvSpPr>
            <a:spLocks noChangeArrowheads="1"/>
          </p:cNvSpPr>
          <p:nvPr/>
        </p:nvSpPr>
        <p:spPr bwMode="auto">
          <a:xfrm>
            <a:off x="3223850" y="2631413"/>
            <a:ext cx="796154" cy="798399"/>
          </a:xfrm>
          <a:prstGeom prst="ellipse">
            <a:avLst/>
          </a:prstGeom>
          <a:solidFill>
            <a:schemeClr val="accent6"/>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25%</a:t>
            </a:r>
          </a:p>
        </p:txBody>
      </p:sp>
      <p:sp>
        <p:nvSpPr>
          <p:cNvPr id="24" name="Freeform 10"/>
          <p:cNvSpPr>
            <a:spLocks/>
          </p:cNvSpPr>
          <p:nvPr/>
        </p:nvSpPr>
        <p:spPr bwMode="auto">
          <a:xfrm>
            <a:off x="1462463" y="2631411"/>
            <a:ext cx="1275560"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3"/>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25" name="Oval 11"/>
          <p:cNvSpPr>
            <a:spLocks noChangeArrowheads="1"/>
          </p:cNvSpPr>
          <p:nvPr/>
        </p:nvSpPr>
        <p:spPr bwMode="auto">
          <a:xfrm>
            <a:off x="2344226" y="3517572"/>
            <a:ext cx="794016" cy="798399"/>
          </a:xfrm>
          <a:prstGeom prst="ellipse">
            <a:avLst/>
          </a:prstGeom>
          <a:solidFill>
            <a:schemeClr val="accent1"/>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25%</a:t>
            </a:r>
          </a:p>
        </p:txBody>
      </p:sp>
      <p:sp>
        <p:nvSpPr>
          <p:cNvPr id="26" name="Oval 7"/>
          <p:cNvSpPr>
            <a:spLocks noChangeArrowheads="1"/>
          </p:cNvSpPr>
          <p:nvPr/>
        </p:nvSpPr>
        <p:spPr bwMode="auto">
          <a:xfrm>
            <a:off x="1462462" y="2630343"/>
            <a:ext cx="794016" cy="798399"/>
          </a:xfrm>
          <a:prstGeom prst="ellipse">
            <a:avLst/>
          </a:prstGeom>
          <a:solidFill>
            <a:schemeClr val="accent3"/>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25%</a:t>
            </a:r>
          </a:p>
        </p:txBody>
      </p:sp>
      <p:sp>
        <p:nvSpPr>
          <p:cNvPr id="27" name="Oval 26"/>
          <p:cNvSpPr/>
          <p:nvPr/>
        </p:nvSpPr>
        <p:spPr>
          <a:xfrm>
            <a:off x="2256477"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2012</a:t>
            </a:r>
          </a:p>
        </p:txBody>
      </p:sp>
      <p:sp>
        <p:nvSpPr>
          <p:cNvPr id="29" name="Freeform 12"/>
          <p:cNvSpPr>
            <a:spLocks/>
          </p:cNvSpPr>
          <p:nvPr/>
        </p:nvSpPr>
        <p:spPr bwMode="auto">
          <a:xfrm>
            <a:off x="4815092" y="1747395"/>
            <a:ext cx="2561821" cy="2568575"/>
          </a:xfrm>
          <a:custGeom>
            <a:avLst/>
            <a:gdLst>
              <a:gd name="T0" fmla="*/ 253 w 506"/>
              <a:gd name="T1" fmla="*/ 0 h 505"/>
              <a:gd name="T2" fmla="*/ 331 w 506"/>
              <a:gd name="T3" fmla="*/ 78 h 505"/>
              <a:gd name="T4" fmla="*/ 253 w 506"/>
              <a:gd name="T5" fmla="*/ 157 h 505"/>
              <a:gd name="T6" fmla="*/ 157 w 506"/>
              <a:gd name="T7" fmla="*/ 252 h 505"/>
              <a:gd name="T8" fmla="*/ 253 w 506"/>
              <a:gd name="T9" fmla="*/ 348 h 505"/>
              <a:gd name="T10" fmla="*/ 349 w 506"/>
              <a:gd name="T11" fmla="*/ 252 h 505"/>
              <a:gd name="T12" fmla="*/ 427 w 506"/>
              <a:gd name="T13" fmla="*/ 174 h 505"/>
              <a:gd name="T14" fmla="*/ 506 w 506"/>
              <a:gd name="T15" fmla="*/ 252 h 505"/>
              <a:gd name="T16" fmla="*/ 253 w 506"/>
              <a:gd name="T17" fmla="*/ 505 h 505"/>
              <a:gd name="T18" fmla="*/ 0 w 506"/>
              <a:gd name="T19" fmla="*/ 252 h 505"/>
              <a:gd name="T20" fmla="*/ 253 w 506"/>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6" h="505">
                <a:moveTo>
                  <a:pt x="253" y="0"/>
                </a:moveTo>
                <a:cubicBezTo>
                  <a:pt x="296" y="0"/>
                  <a:pt x="331" y="35"/>
                  <a:pt x="331" y="78"/>
                </a:cubicBezTo>
                <a:cubicBezTo>
                  <a:pt x="331" y="121"/>
                  <a:pt x="296" y="157"/>
                  <a:pt x="253" y="157"/>
                </a:cubicBezTo>
                <a:cubicBezTo>
                  <a:pt x="200" y="157"/>
                  <a:pt x="157" y="200"/>
                  <a:pt x="157" y="252"/>
                </a:cubicBezTo>
                <a:cubicBezTo>
                  <a:pt x="157" y="305"/>
                  <a:pt x="200" y="348"/>
                  <a:pt x="253" y="348"/>
                </a:cubicBezTo>
                <a:cubicBezTo>
                  <a:pt x="306" y="348"/>
                  <a:pt x="349" y="305"/>
                  <a:pt x="349" y="252"/>
                </a:cubicBezTo>
                <a:cubicBezTo>
                  <a:pt x="349" y="209"/>
                  <a:pt x="384" y="174"/>
                  <a:pt x="427" y="174"/>
                </a:cubicBezTo>
                <a:cubicBezTo>
                  <a:pt x="470" y="174"/>
                  <a:pt x="506" y="209"/>
                  <a:pt x="506" y="252"/>
                </a:cubicBezTo>
                <a:cubicBezTo>
                  <a:pt x="506" y="392"/>
                  <a:pt x="392" y="505"/>
                  <a:pt x="253" y="505"/>
                </a:cubicBezTo>
                <a:cubicBezTo>
                  <a:pt x="113" y="505"/>
                  <a:pt x="0" y="392"/>
                  <a:pt x="0" y="252"/>
                </a:cubicBezTo>
                <a:cubicBezTo>
                  <a:pt x="0" y="113"/>
                  <a:pt x="113" y="0"/>
                  <a:pt x="253" y="0"/>
                </a:cubicBezTo>
                <a:close/>
              </a:path>
            </a:pathLst>
          </a:custGeom>
          <a:solidFill>
            <a:schemeClr val="accent5"/>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30" name="Freeform 13"/>
          <p:cNvSpPr>
            <a:spLocks/>
          </p:cNvSpPr>
          <p:nvPr/>
        </p:nvSpPr>
        <p:spPr bwMode="auto">
          <a:xfrm>
            <a:off x="6094932" y="1747393"/>
            <a:ext cx="1281981" cy="1682416"/>
          </a:xfrm>
          <a:custGeom>
            <a:avLst/>
            <a:gdLst>
              <a:gd name="T0" fmla="*/ 0 w 253"/>
              <a:gd name="T1" fmla="*/ 157 h 331"/>
              <a:gd name="T2" fmla="*/ 96 w 253"/>
              <a:gd name="T3" fmla="*/ 252 h 331"/>
              <a:gd name="T4" fmla="*/ 174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4" y="331"/>
                </a:cubicBezTo>
                <a:cubicBezTo>
                  <a:pt x="217" y="331"/>
                  <a:pt x="253" y="296"/>
                  <a:pt x="253" y="252"/>
                </a:cubicBezTo>
                <a:cubicBezTo>
                  <a:pt x="253" y="113"/>
                  <a:pt x="139" y="0"/>
                  <a:pt x="0" y="0"/>
                </a:cubicBezTo>
                <a:lnTo>
                  <a:pt x="0" y="157"/>
                </a:lnTo>
                <a:close/>
              </a:path>
            </a:pathLst>
          </a:custGeom>
          <a:solidFill>
            <a:schemeClr val="accent6"/>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35" name="Oval 14"/>
          <p:cNvSpPr>
            <a:spLocks noChangeArrowheads="1"/>
          </p:cNvSpPr>
          <p:nvPr/>
        </p:nvSpPr>
        <p:spPr bwMode="auto">
          <a:xfrm>
            <a:off x="5694713" y="1747395"/>
            <a:ext cx="796154" cy="798399"/>
          </a:xfrm>
          <a:prstGeom prst="ellipse">
            <a:avLst/>
          </a:prstGeom>
          <a:solidFill>
            <a:schemeClr val="accent5"/>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50%</a:t>
            </a:r>
          </a:p>
        </p:txBody>
      </p:sp>
      <p:sp>
        <p:nvSpPr>
          <p:cNvPr id="36" name="Freeform 15"/>
          <p:cNvSpPr>
            <a:spLocks/>
          </p:cNvSpPr>
          <p:nvPr/>
        </p:nvSpPr>
        <p:spPr bwMode="auto">
          <a:xfrm>
            <a:off x="5694713" y="3029541"/>
            <a:ext cx="1682198" cy="1286428"/>
          </a:xfrm>
          <a:custGeom>
            <a:avLst/>
            <a:gdLst>
              <a:gd name="T0" fmla="*/ 175 w 332"/>
              <a:gd name="T1" fmla="*/ 0 h 253"/>
              <a:gd name="T2" fmla="*/ 79 w 332"/>
              <a:gd name="T3" fmla="*/ 96 h 253"/>
              <a:gd name="T4" fmla="*/ 0 w 332"/>
              <a:gd name="T5" fmla="*/ 175 h 253"/>
              <a:gd name="T6" fmla="*/ 79 w 332"/>
              <a:gd name="T7" fmla="*/ 253 h 253"/>
              <a:gd name="T8" fmla="*/ 332 w 332"/>
              <a:gd name="T9" fmla="*/ 0 h 253"/>
              <a:gd name="T10" fmla="*/ 175 w 332"/>
              <a:gd name="T11" fmla="*/ 0 h 253"/>
            </a:gdLst>
            <a:ahLst/>
            <a:cxnLst>
              <a:cxn ang="0">
                <a:pos x="T0" y="T1"/>
              </a:cxn>
              <a:cxn ang="0">
                <a:pos x="T2" y="T3"/>
              </a:cxn>
              <a:cxn ang="0">
                <a:pos x="T4" y="T5"/>
              </a:cxn>
              <a:cxn ang="0">
                <a:pos x="T6" y="T7"/>
              </a:cxn>
              <a:cxn ang="0">
                <a:pos x="T8" y="T9"/>
              </a:cxn>
              <a:cxn ang="0">
                <a:pos x="T10" y="T11"/>
              </a:cxn>
            </a:cxnLst>
            <a:rect l="0" t="0" r="r" b="b"/>
            <a:pathLst>
              <a:path w="332" h="253">
                <a:moveTo>
                  <a:pt x="175" y="0"/>
                </a:moveTo>
                <a:cubicBezTo>
                  <a:pt x="175" y="53"/>
                  <a:pt x="132" y="96"/>
                  <a:pt x="79" y="96"/>
                </a:cubicBezTo>
                <a:cubicBezTo>
                  <a:pt x="35" y="96"/>
                  <a:pt x="0" y="131"/>
                  <a:pt x="0" y="175"/>
                </a:cubicBezTo>
                <a:cubicBezTo>
                  <a:pt x="0" y="218"/>
                  <a:pt x="35" y="253"/>
                  <a:pt x="79" y="253"/>
                </a:cubicBezTo>
                <a:cubicBezTo>
                  <a:pt x="218" y="253"/>
                  <a:pt x="332" y="140"/>
                  <a:pt x="332" y="0"/>
                </a:cubicBezTo>
                <a:lnTo>
                  <a:pt x="175" y="0"/>
                </a:lnTo>
                <a:close/>
              </a:path>
            </a:pathLst>
          </a:custGeom>
          <a:solidFill>
            <a:schemeClr val="accent3"/>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45" name="Oval 16"/>
          <p:cNvSpPr>
            <a:spLocks noChangeArrowheads="1"/>
          </p:cNvSpPr>
          <p:nvPr/>
        </p:nvSpPr>
        <p:spPr bwMode="auto">
          <a:xfrm>
            <a:off x="6580756" y="2631413"/>
            <a:ext cx="796154" cy="798399"/>
          </a:xfrm>
          <a:prstGeom prst="ellipse">
            <a:avLst/>
          </a:prstGeom>
          <a:solidFill>
            <a:schemeClr val="accent6"/>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25%</a:t>
            </a:r>
          </a:p>
        </p:txBody>
      </p:sp>
      <p:sp>
        <p:nvSpPr>
          <p:cNvPr id="46" name="Freeform 17"/>
          <p:cNvSpPr>
            <a:spLocks/>
          </p:cNvSpPr>
          <p:nvPr/>
        </p:nvSpPr>
        <p:spPr bwMode="auto">
          <a:xfrm>
            <a:off x="4815091" y="2631411"/>
            <a:ext cx="1279840" cy="1684558"/>
          </a:xfrm>
          <a:custGeom>
            <a:avLst/>
            <a:gdLst>
              <a:gd name="T0" fmla="*/ 253 w 253"/>
              <a:gd name="T1" fmla="*/ 174 h 331"/>
              <a:gd name="T2" fmla="*/ 157 w 253"/>
              <a:gd name="T3" fmla="*/ 78 h 331"/>
              <a:gd name="T4" fmla="*/ 79 w 253"/>
              <a:gd name="T5" fmla="*/ 0 h 331"/>
              <a:gd name="T6" fmla="*/ 0 w 253"/>
              <a:gd name="T7" fmla="*/ 78 h 331"/>
              <a:gd name="T8" fmla="*/ 253 w 253"/>
              <a:gd name="T9" fmla="*/ 331 h 331"/>
              <a:gd name="T10" fmla="*/ 253 w 253"/>
              <a:gd name="T11" fmla="*/ 174 h 331"/>
            </a:gdLst>
            <a:ahLst/>
            <a:cxnLst>
              <a:cxn ang="0">
                <a:pos x="T0" y="T1"/>
              </a:cxn>
              <a:cxn ang="0">
                <a:pos x="T2" y="T3"/>
              </a:cxn>
              <a:cxn ang="0">
                <a:pos x="T4" y="T5"/>
              </a:cxn>
              <a:cxn ang="0">
                <a:pos x="T6" y="T7"/>
              </a:cxn>
              <a:cxn ang="0">
                <a:pos x="T8" y="T9"/>
              </a:cxn>
              <a:cxn ang="0">
                <a:pos x="T10" y="T11"/>
              </a:cxn>
            </a:cxnLst>
            <a:rect l="0" t="0" r="r" b="b"/>
            <a:pathLst>
              <a:path w="253" h="331">
                <a:moveTo>
                  <a:pt x="253" y="174"/>
                </a:moveTo>
                <a:cubicBezTo>
                  <a:pt x="200" y="174"/>
                  <a:pt x="157" y="131"/>
                  <a:pt x="157" y="78"/>
                </a:cubicBezTo>
                <a:cubicBezTo>
                  <a:pt x="157" y="35"/>
                  <a:pt x="122" y="0"/>
                  <a:pt x="79" y="0"/>
                </a:cubicBezTo>
                <a:cubicBezTo>
                  <a:pt x="35" y="0"/>
                  <a:pt x="0" y="35"/>
                  <a:pt x="0" y="78"/>
                </a:cubicBezTo>
                <a:cubicBezTo>
                  <a:pt x="0" y="218"/>
                  <a:pt x="113" y="331"/>
                  <a:pt x="253" y="331"/>
                </a:cubicBezTo>
                <a:lnTo>
                  <a:pt x="253" y="174"/>
                </a:lnTo>
                <a:close/>
              </a:path>
            </a:pathLst>
          </a:custGeom>
          <a:solidFill>
            <a:schemeClr val="accent3"/>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48" name="Oval 47"/>
          <p:cNvSpPr/>
          <p:nvPr/>
        </p:nvSpPr>
        <p:spPr>
          <a:xfrm>
            <a:off x="5609102"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2013</a:t>
            </a:r>
          </a:p>
        </p:txBody>
      </p:sp>
      <p:sp>
        <p:nvSpPr>
          <p:cNvPr id="50" name="Freeform 19"/>
          <p:cNvSpPr>
            <a:spLocks/>
          </p:cNvSpPr>
          <p:nvPr/>
        </p:nvSpPr>
        <p:spPr bwMode="auto">
          <a:xfrm>
            <a:off x="8171997" y="1747395"/>
            <a:ext cx="2557541"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5"/>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51" name="Freeform 20"/>
          <p:cNvSpPr>
            <a:spLocks/>
          </p:cNvSpPr>
          <p:nvPr/>
        </p:nvSpPr>
        <p:spPr bwMode="auto">
          <a:xfrm>
            <a:off x="9447557" y="1747393"/>
            <a:ext cx="1281981"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6"/>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52" name="Oval 21"/>
          <p:cNvSpPr>
            <a:spLocks noChangeArrowheads="1"/>
          </p:cNvSpPr>
          <p:nvPr/>
        </p:nvSpPr>
        <p:spPr bwMode="auto">
          <a:xfrm>
            <a:off x="9053760" y="1747395"/>
            <a:ext cx="794016" cy="798399"/>
          </a:xfrm>
          <a:prstGeom prst="ellipse">
            <a:avLst/>
          </a:prstGeom>
          <a:solidFill>
            <a:schemeClr val="accent5"/>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75%</a:t>
            </a:r>
          </a:p>
        </p:txBody>
      </p:sp>
      <p:sp>
        <p:nvSpPr>
          <p:cNvPr id="53" name="Freeform 22"/>
          <p:cNvSpPr>
            <a:spLocks/>
          </p:cNvSpPr>
          <p:nvPr/>
        </p:nvSpPr>
        <p:spPr bwMode="auto">
          <a:xfrm>
            <a:off x="9053759" y="3029541"/>
            <a:ext cx="1675778"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5"/>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54" name="Oval 23"/>
          <p:cNvSpPr>
            <a:spLocks noChangeArrowheads="1"/>
          </p:cNvSpPr>
          <p:nvPr/>
        </p:nvSpPr>
        <p:spPr bwMode="auto">
          <a:xfrm>
            <a:off x="9935522" y="2631413"/>
            <a:ext cx="794016" cy="798399"/>
          </a:xfrm>
          <a:prstGeom prst="ellipse">
            <a:avLst/>
          </a:prstGeom>
          <a:solidFill>
            <a:schemeClr val="accent6"/>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25%</a:t>
            </a:r>
          </a:p>
        </p:txBody>
      </p:sp>
      <p:sp>
        <p:nvSpPr>
          <p:cNvPr id="55" name="Freeform 24"/>
          <p:cNvSpPr>
            <a:spLocks/>
          </p:cNvSpPr>
          <p:nvPr/>
        </p:nvSpPr>
        <p:spPr bwMode="auto">
          <a:xfrm>
            <a:off x="8171996" y="2631411"/>
            <a:ext cx="1275560"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1" y="0"/>
                  <a:pt x="78" y="0"/>
                </a:cubicBezTo>
                <a:cubicBezTo>
                  <a:pt x="35" y="0"/>
                  <a:pt x="0" y="35"/>
                  <a:pt x="0" y="78"/>
                </a:cubicBezTo>
                <a:cubicBezTo>
                  <a:pt x="0" y="218"/>
                  <a:pt x="113" y="331"/>
                  <a:pt x="252" y="331"/>
                </a:cubicBezTo>
                <a:lnTo>
                  <a:pt x="252" y="174"/>
                </a:lnTo>
                <a:close/>
              </a:path>
            </a:pathLst>
          </a:custGeom>
          <a:solidFill>
            <a:schemeClr val="accent5"/>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56" name="Oval 25"/>
          <p:cNvSpPr>
            <a:spLocks noChangeArrowheads="1"/>
          </p:cNvSpPr>
          <p:nvPr/>
        </p:nvSpPr>
        <p:spPr bwMode="auto">
          <a:xfrm>
            <a:off x="9053760" y="3517572"/>
            <a:ext cx="794016" cy="798399"/>
          </a:xfrm>
          <a:prstGeom prst="ellipse">
            <a:avLst/>
          </a:prstGeom>
          <a:solidFill>
            <a:schemeClr val="accent5"/>
          </a:solidFill>
          <a:ln>
            <a:noFill/>
          </a:ln>
          <a:extLst/>
        </p:spPr>
        <p:txBody>
          <a:bodyPr vert="horz" wrap="square" lIns="0" tIns="0" rIns="0" bIns="0" numCol="1" anchor="ctr" anchorCtr="0" compatLnSpc="1">
            <a:prstTxWarp prst="textNoShape">
              <a:avLst/>
            </a:prstTxWarp>
          </a:bodyPr>
          <a:lstStyle/>
          <a:p>
            <a:pPr algn="ctr"/>
            <a:endParaRPr lang="en-US">
              <a:latin typeface="+mn-ea"/>
              <a:cs typeface="+mn-ea"/>
            </a:endParaRPr>
          </a:p>
        </p:txBody>
      </p:sp>
      <p:sp>
        <p:nvSpPr>
          <p:cNvPr id="57" name="Oval 56"/>
          <p:cNvSpPr/>
          <p:nvPr/>
        </p:nvSpPr>
        <p:spPr>
          <a:xfrm>
            <a:off x="8963870"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2014</a:t>
            </a:r>
          </a:p>
        </p:txBody>
      </p:sp>
      <p:sp>
        <p:nvSpPr>
          <p:cNvPr id="58" name="Oval 57"/>
          <p:cNvSpPr/>
          <p:nvPr/>
        </p:nvSpPr>
        <p:spPr>
          <a:xfrm>
            <a:off x="1133769" y="5066377"/>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1</a:t>
            </a:r>
          </a:p>
        </p:txBody>
      </p:sp>
      <p:sp>
        <p:nvSpPr>
          <p:cNvPr id="59" name="Text Placeholder 32"/>
          <p:cNvSpPr txBox="1">
            <a:spLocks/>
          </p:cNvSpPr>
          <p:nvPr/>
        </p:nvSpPr>
        <p:spPr>
          <a:xfrm>
            <a:off x="1955853" y="5303689"/>
            <a:ext cx="1236434" cy="5360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0" name="Text Placeholder 33"/>
          <p:cNvSpPr txBox="1">
            <a:spLocks/>
          </p:cNvSpPr>
          <p:nvPr/>
        </p:nvSpPr>
        <p:spPr>
          <a:xfrm>
            <a:off x="1955853" y="5066374"/>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bg1">
                    <a:lumMod val="65000"/>
                  </a:schemeClr>
                </a:solidFill>
                <a:latin typeface="+mn-ea"/>
                <a:cs typeface="+mn-ea"/>
              </a:rPr>
              <a:t>创意</a:t>
            </a:r>
            <a:endParaRPr lang="en-AU" sz="1300" b="1" dirty="0">
              <a:solidFill>
                <a:schemeClr val="bg1">
                  <a:lumMod val="65000"/>
                </a:schemeClr>
              </a:solidFill>
              <a:latin typeface="+mn-ea"/>
              <a:cs typeface="+mn-ea"/>
            </a:endParaRPr>
          </a:p>
        </p:txBody>
      </p:sp>
      <p:sp>
        <p:nvSpPr>
          <p:cNvPr id="61" name="Oval 60"/>
          <p:cNvSpPr/>
          <p:nvPr/>
        </p:nvSpPr>
        <p:spPr>
          <a:xfrm>
            <a:off x="3756169" y="5066376"/>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2" name="Text Placeholder 32"/>
          <p:cNvSpPr txBox="1">
            <a:spLocks/>
          </p:cNvSpPr>
          <p:nvPr/>
        </p:nvSpPr>
        <p:spPr>
          <a:xfrm>
            <a:off x="4578254"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3" name="Text Placeholder 33"/>
          <p:cNvSpPr txBox="1">
            <a:spLocks/>
          </p:cNvSpPr>
          <p:nvPr/>
        </p:nvSpPr>
        <p:spPr>
          <a:xfrm>
            <a:off x="4578253"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65000"/>
                    <a:lumOff val="35000"/>
                  </a:schemeClr>
                </a:solidFill>
                <a:latin typeface="+mn-ea"/>
                <a:cs typeface="+mn-ea"/>
              </a:rPr>
              <a:t>客户反馈</a:t>
            </a:r>
            <a:endParaRPr lang="en-AU" sz="1300" b="1" dirty="0">
              <a:solidFill>
                <a:schemeClr val="tx1">
                  <a:lumMod val="65000"/>
                  <a:lumOff val="35000"/>
                </a:schemeClr>
              </a:solidFill>
              <a:latin typeface="+mn-ea"/>
              <a:cs typeface="+mn-ea"/>
            </a:endParaRPr>
          </a:p>
        </p:txBody>
      </p:sp>
      <p:sp>
        <p:nvSpPr>
          <p:cNvPr id="64" name="Oval 63"/>
          <p:cNvSpPr/>
          <p:nvPr/>
        </p:nvSpPr>
        <p:spPr>
          <a:xfrm>
            <a:off x="6378569" y="5066376"/>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p>
        </p:txBody>
      </p:sp>
      <p:sp>
        <p:nvSpPr>
          <p:cNvPr id="65" name="Text Placeholder 32"/>
          <p:cNvSpPr txBox="1">
            <a:spLocks/>
          </p:cNvSpPr>
          <p:nvPr/>
        </p:nvSpPr>
        <p:spPr>
          <a:xfrm>
            <a:off x="7200653"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6" name="Text Placeholder 33"/>
          <p:cNvSpPr txBox="1">
            <a:spLocks/>
          </p:cNvSpPr>
          <p:nvPr/>
        </p:nvSpPr>
        <p:spPr>
          <a:xfrm>
            <a:off x="7200653"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85000"/>
                    <a:lumOff val="15000"/>
                  </a:schemeClr>
                </a:solidFill>
                <a:latin typeface="+mn-ea"/>
                <a:cs typeface="+mn-ea"/>
              </a:rPr>
              <a:t>响应服务</a:t>
            </a:r>
            <a:endParaRPr lang="en-AU" sz="1300" b="1" dirty="0">
              <a:solidFill>
                <a:schemeClr val="tx1">
                  <a:lumMod val="85000"/>
                  <a:lumOff val="15000"/>
                </a:schemeClr>
              </a:solidFill>
              <a:latin typeface="+mn-ea"/>
              <a:cs typeface="+mn-ea"/>
            </a:endParaRPr>
          </a:p>
        </p:txBody>
      </p:sp>
      <p:sp>
        <p:nvSpPr>
          <p:cNvPr id="67" name="Oval 66"/>
          <p:cNvSpPr/>
          <p:nvPr/>
        </p:nvSpPr>
        <p:spPr>
          <a:xfrm>
            <a:off x="8999716" y="506637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p>
        </p:txBody>
      </p:sp>
      <p:sp>
        <p:nvSpPr>
          <p:cNvPr id="68" name="Text Placeholder 32"/>
          <p:cNvSpPr txBox="1">
            <a:spLocks/>
          </p:cNvSpPr>
          <p:nvPr/>
        </p:nvSpPr>
        <p:spPr>
          <a:xfrm>
            <a:off x="9821800"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9" name="Text Placeholder 33"/>
          <p:cNvSpPr txBox="1">
            <a:spLocks/>
          </p:cNvSpPr>
          <p:nvPr/>
        </p:nvSpPr>
        <p:spPr>
          <a:xfrm>
            <a:off x="9821799"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6"/>
                </a:solidFill>
                <a:latin typeface="+mn-ea"/>
                <a:cs typeface="+mn-ea"/>
              </a:rPr>
              <a:t>商业</a:t>
            </a:r>
            <a:endParaRPr lang="en-AU" sz="1300" b="1" dirty="0">
              <a:solidFill>
                <a:schemeClr val="accent6"/>
              </a:solidFill>
              <a:latin typeface="+mn-ea"/>
              <a:cs typeface="+mn-ea"/>
            </a:endParaRPr>
          </a:p>
        </p:txBody>
      </p:sp>
      <p:sp>
        <p:nvSpPr>
          <p:cNvPr id="43" name="Oval 16"/>
          <p:cNvSpPr>
            <a:spLocks noChangeArrowheads="1"/>
          </p:cNvSpPr>
          <p:nvPr/>
        </p:nvSpPr>
        <p:spPr bwMode="auto">
          <a:xfrm>
            <a:off x="4812948" y="2631413"/>
            <a:ext cx="796154" cy="798399"/>
          </a:xfrm>
          <a:prstGeom prst="ellipse">
            <a:avLst/>
          </a:prstGeom>
          <a:solidFill>
            <a:schemeClr val="accent3"/>
          </a:solidFill>
          <a:ln>
            <a:noFill/>
          </a:ln>
          <a:extLst/>
        </p:spPr>
        <p:txBody>
          <a:bodyPr vert="horz" wrap="square" lIns="0" tIns="0" rIns="0" bIns="0" numCol="1" anchor="ctr" anchorCtr="0" compatLnSpc="1">
            <a:prstTxWarp prst="textNoShape">
              <a:avLst/>
            </a:prstTxWarp>
          </a:bodyPr>
          <a:lstStyle/>
          <a:p>
            <a:pPr algn="ctr"/>
            <a:r>
              <a:rPr lang="en-US" dirty="0">
                <a:solidFill>
                  <a:schemeClr val="bg1"/>
                </a:solidFill>
                <a:latin typeface="+mn-ea"/>
                <a:cs typeface="+mn-ea"/>
              </a:rPr>
              <a:t>25%</a:t>
            </a:r>
          </a:p>
        </p:txBody>
      </p:sp>
    </p:spTree>
    <p:extLst>
      <p:ext uri="{BB962C8B-B14F-4D97-AF65-F5344CB8AC3E}">
        <p14:creationId xmlns:p14="http://schemas.microsoft.com/office/powerpoint/2010/main" val="23774044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500"/>
                                        <p:tgtEl>
                                          <p:spTgt spid="48"/>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500"/>
                                        <p:tgtEl>
                                          <p:spTgt spid="5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fade">
                                      <p:cBhvr>
                                        <p:cTn id="87" dur="500"/>
                                        <p:tgtEl>
                                          <p:spTgt spid="5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500"/>
                                        <p:tgtEl>
                                          <p:spTgt spid="5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500"/>
                                        <p:tgtEl>
                                          <p:spTgt spid="5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fade">
                                      <p:cBhvr>
                                        <p:cTn id="101" dur="500"/>
                                        <p:tgtEl>
                                          <p:spTgt spid="57"/>
                                        </p:tgtEl>
                                      </p:cBhvr>
                                    </p:animEffect>
                                  </p:childTnLst>
                                </p:cTn>
                              </p:par>
                            </p:childTnLst>
                          </p:cTn>
                        </p:par>
                      </p:childTnLst>
                    </p:cTn>
                  </p:par>
                  <p:par>
                    <p:cTn id="102" fill="hold">
                      <p:stCondLst>
                        <p:cond delay="indefinite"/>
                      </p:stCondLst>
                      <p:childTnLst>
                        <p:par>
                          <p:cTn id="103" fill="hold">
                            <p:stCondLst>
                              <p:cond delay="0"/>
                            </p:stCondLst>
                            <p:childTnLst>
                              <p:par>
                                <p:cTn id="104" presetID="14" presetClass="entr" presetSubtype="10" fill="hold" grpId="0" nodeType="click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randombar(horizontal)">
                                      <p:cBhvr>
                                        <p:cTn id="106" dur="500"/>
                                        <p:tgtEl>
                                          <p:spTgt spid="58"/>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randombar(horizontal)">
                                      <p:cBhvr>
                                        <p:cTn id="109" dur="500"/>
                                        <p:tgtEl>
                                          <p:spTgt spid="59"/>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60"/>
                                        </p:tgtEl>
                                        <p:attrNameLst>
                                          <p:attrName>style.visibility</p:attrName>
                                        </p:attrNameLst>
                                      </p:cBhvr>
                                      <p:to>
                                        <p:strVal val="visible"/>
                                      </p:to>
                                    </p:set>
                                    <p:animEffect transition="in" filter="randombar(horizontal)">
                                      <p:cBhvr>
                                        <p:cTn id="112" dur="500"/>
                                        <p:tgtEl>
                                          <p:spTgt spid="60"/>
                                        </p:tgtEl>
                                      </p:cBhvr>
                                    </p:animEffect>
                                  </p:childTnLst>
                                </p:cTn>
                              </p:par>
                            </p:childTnLst>
                          </p:cTn>
                        </p:par>
                      </p:childTnLst>
                    </p:cTn>
                  </p:par>
                  <p:par>
                    <p:cTn id="113" fill="hold">
                      <p:stCondLst>
                        <p:cond delay="indefinite"/>
                      </p:stCondLst>
                      <p:childTnLst>
                        <p:par>
                          <p:cTn id="114" fill="hold">
                            <p:stCondLst>
                              <p:cond delay="0"/>
                            </p:stCondLst>
                            <p:childTnLst>
                              <p:par>
                                <p:cTn id="115" presetID="14" presetClass="entr" presetSubtype="10" fill="hold" grpId="0" nodeType="click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randombar(horizontal)">
                                      <p:cBhvr>
                                        <p:cTn id="117" dur="500"/>
                                        <p:tgtEl>
                                          <p:spTgt spid="61"/>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randombar(horizontal)">
                                      <p:cBhvr>
                                        <p:cTn id="120" dur="500"/>
                                        <p:tgtEl>
                                          <p:spTgt spid="62"/>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randombar(horizontal)">
                                      <p:cBhvr>
                                        <p:cTn id="123" dur="500"/>
                                        <p:tgtEl>
                                          <p:spTgt spid="63"/>
                                        </p:tgtEl>
                                      </p:cBhvr>
                                    </p:animEffect>
                                  </p:childTnLst>
                                </p:cTn>
                              </p:par>
                            </p:childTnLst>
                          </p:cTn>
                        </p:par>
                      </p:childTnLst>
                    </p:cTn>
                  </p:par>
                  <p:par>
                    <p:cTn id="124" fill="hold">
                      <p:stCondLst>
                        <p:cond delay="indefinite"/>
                      </p:stCondLst>
                      <p:childTnLst>
                        <p:par>
                          <p:cTn id="125" fill="hold">
                            <p:stCondLst>
                              <p:cond delay="0"/>
                            </p:stCondLst>
                            <p:childTnLst>
                              <p:par>
                                <p:cTn id="126" presetID="14" presetClass="entr" presetSubtype="10" fill="hold" grpId="0" nodeType="clickEffect">
                                  <p:stCondLst>
                                    <p:cond delay="0"/>
                                  </p:stCondLst>
                                  <p:childTnLst>
                                    <p:set>
                                      <p:cBhvr>
                                        <p:cTn id="127" dur="1" fill="hold">
                                          <p:stCondLst>
                                            <p:cond delay="0"/>
                                          </p:stCondLst>
                                        </p:cTn>
                                        <p:tgtEl>
                                          <p:spTgt spid="64"/>
                                        </p:tgtEl>
                                        <p:attrNameLst>
                                          <p:attrName>style.visibility</p:attrName>
                                        </p:attrNameLst>
                                      </p:cBhvr>
                                      <p:to>
                                        <p:strVal val="visible"/>
                                      </p:to>
                                    </p:set>
                                    <p:animEffect transition="in" filter="randombar(horizontal)">
                                      <p:cBhvr>
                                        <p:cTn id="128" dur="500"/>
                                        <p:tgtEl>
                                          <p:spTgt spid="64"/>
                                        </p:tgtEl>
                                      </p:cBhvr>
                                    </p:animEffect>
                                  </p:childTnLst>
                                </p:cTn>
                              </p:par>
                              <p:par>
                                <p:cTn id="129" presetID="14" presetClass="entr" presetSubtype="10" fill="hold" grpId="0" nodeType="withEffect">
                                  <p:stCondLst>
                                    <p:cond delay="0"/>
                                  </p:stCondLst>
                                  <p:childTnLst>
                                    <p:set>
                                      <p:cBhvr>
                                        <p:cTn id="130" dur="1" fill="hold">
                                          <p:stCondLst>
                                            <p:cond delay="0"/>
                                          </p:stCondLst>
                                        </p:cTn>
                                        <p:tgtEl>
                                          <p:spTgt spid="65"/>
                                        </p:tgtEl>
                                        <p:attrNameLst>
                                          <p:attrName>style.visibility</p:attrName>
                                        </p:attrNameLst>
                                      </p:cBhvr>
                                      <p:to>
                                        <p:strVal val="visible"/>
                                      </p:to>
                                    </p:set>
                                    <p:animEffect transition="in" filter="randombar(horizontal)">
                                      <p:cBhvr>
                                        <p:cTn id="131" dur="500"/>
                                        <p:tgtEl>
                                          <p:spTgt spid="65"/>
                                        </p:tgtEl>
                                      </p:cBhvr>
                                    </p:animEffect>
                                  </p:childTnLst>
                                </p:cTn>
                              </p:par>
                              <p:par>
                                <p:cTn id="132" presetID="14" presetClass="entr" presetSubtype="10" fill="hold" grpId="0" nodeType="withEffect">
                                  <p:stCondLst>
                                    <p:cond delay="0"/>
                                  </p:stCondLst>
                                  <p:childTnLst>
                                    <p:set>
                                      <p:cBhvr>
                                        <p:cTn id="133" dur="1" fill="hold">
                                          <p:stCondLst>
                                            <p:cond delay="0"/>
                                          </p:stCondLst>
                                        </p:cTn>
                                        <p:tgtEl>
                                          <p:spTgt spid="66"/>
                                        </p:tgtEl>
                                        <p:attrNameLst>
                                          <p:attrName>style.visibility</p:attrName>
                                        </p:attrNameLst>
                                      </p:cBhvr>
                                      <p:to>
                                        <p:strVal val="visible"/>
                                      </p:to>
                                    </p:set>
                                    <p:animEffect transition="in" filter="randombar(horizontal)">
                                      <p:cBhvr>
                                        <p:cTn id="134" dur="500"/>
                                        <p:tgtEl>
                                          <p:spTgt spid="66"/>
                                        </p:tgtEl>
                                      </p:cBhvr>
                                    </p:animEffect>
                                  </p:childTnLst>
                                </p:cTn>
                              </p:par>
                            </p:childTnLst>
                          </p:cTn>
                        </p:par>
                      </p:childTnLst>
                    </p:cTn>
                  </p:par>
                  <p:par>
                    <p:cTn id="135" fill="hold">
                      <p:stCondLst>
                        <p:cond delay="indefinite"/>
                      </p:stCondLst>
                      <p:childTnLst>
                        <p:par>
                          <p:cTn id="136" fill="hold">
                            <p:stCondLst>
                              <p:cond delay="0"/>
                            </p:stCondLst>
                            <p:childTnLst>
                              <p:par>
                                <p:cTn id="137" presetID="14" presetClass="entr" presetSubtype="10" fill="hold" grpId="0" nodeType="clickEffect">
                                  <p:stCondLst>
                                    <p:cond delay="0"/>
                                  </p:stCondLst>
                                  <p:childTnLst>
                                    <p:set>
                                      <p:cBhvr>
                                        <p:cTn id="138" dur="1" fill="hold">
                                          <p:stCondLst>
                                            <p:cond delay="0"/>
                                          </p:stCondLst>
                                        </p:cTn>
                                        <p:tgtEl>
                                          <p:spTgt spid="67"/>
                                        </p:tgtEl>
                                        <p:attrNameLst>
                                          <p:attrName>style.visibility</p:attrName>
                                        </p:attrNameLst>
                                      </p:cBhvr>
                                      <p:to>
                                        <p:strVal val="visible"/>
                                      </p:to>
                                    </p:set>
                                    <p:animEffect transition="in" filter="randombar(horizontal)">
                                      <p:cBhvr>
                                        <p:cTn id="139" dur="500"/>
                                        <p:tgtEl>
                                          <p:spTgt spid="67"/>
                                        </p:tgtEl>
                                      </p:cBhvr>
                                    </p:animEffect>
                                  </p:childTnLst>
                                </p:cTn>
                              </p:par>
                              <p:par>
                                <p:cTn id="140" presetID="14" presetClass="entr" presetSubtype="10" fill="hold" grpId="0" nodeType="withEffect">
                                  <p:stCondLst>
                                    <p:cond delay="0"/>
                                  </p:stCondLst>
                                  <p:childTnLst>
                                    <p:set>
                                      <p:cBhvr>
                                        <p:cTn id="141" dur="1" fill="hold">
                                          <p:stCondLst>
                                            <p:cond delay="0"/>
                                          </p:stCondLst>
                                        </p:cTn>
                                        <p:tgtEl>
                                          <p:spTgt spid="68"/>
                                        </p:tgtEl>
                                        <p:attrNameLst>
                                          <p:attrName>style.visibility</p:attrName>
                                        </p:attrNameLst>
                                      </p:cBhvr>
                                      <p:to>
                                        <p:strVal val="visible"/>
                                      </p:to>
                                    </p:set>
                                    <p:animEffect transition="in" filter="randombar(horizontal)">
                                      <p:cBhvr>
                                        <p:cTn id="142" dur="500"/>
                                        <p:tgtEl>
                                          <p:spTgt spid="68"/>
                                        </p:tgtEl>
                                      </p:cBhvr>
                                    </p:animEffect>
                                  </p:childTnLst>
                                </p:cTn>
                              </p:par>
                              <p:par>
                                <p:cTn id="143" presetID="14" presetClass="entr" presetSubtype="10" fill="hold" grpId="0" nodeType="with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randombar(horizontal)">
                                      <p:cBhvr>
                                        <p:cTn id="14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5" grpId="0" animBg="1"/>
      <p:bldP spid="36" grpId="0" animBg="1"/>
      <p:bldP spid="45" grpId="0" animBg="1"/>
      <p:bldP spid="46" grpId="0" animBg="1"/>
      <p:bldP spid="48"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animBg="1"/>
      <p:bldP spid="62" grpId="0"/>
      <p:bldP spid="63" grpId="0"/>
      <p:bldP spid="64" grpId="0" animBg="1"/>
      <p:bldP spid="65" grpId="0"/>
      <p:bldP spid="66" grpId="0"/>
      <p:bldP spid="67" grpId="0" animBg="1"/>
      <p:bldP spid="68" grpId="0"/>
      <p:bldP spid="69" grpId="0"/>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21" name="Rectangle 20"/>
          <p:cNvSpPr/>
          <p:nvPr/>
        </p:nvSpPr>
        <p:spPr>
          <a:xfrm>
            <a:off x="1319835"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2" name="Group 21"/>
          <p:cNvGrpSpPr/>
          <p:nvPr/>
        </p:nvGrpSpPr>
        <p:grpSpPr>
          <a:xfrm>
            <a:off x="1319835" y="3195538"/>
            <a:ext cx="1910468" cy="1512212"/>
            <a:chOff x="1319212" y="3195538"/>
            <a:chExt cx="1910717" cy="1512212"/>
          </a:xfrm>
        </p:grpSpPr>
        <p:sp>
          <p:nvSpPr>
            <p:cNvPr id="23" name="Rectangle 22"/>
            <p:cNvSpPr/>
            <p:nvPr/>
          </p:nvSpPr>
          <p:spPr>
            <a:xfrm>
              <a:off x="1319212"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市场化</a:t>
              </a:r>
              <a:endParaRPr lang="en-US" dirty="0">
                <a:solidFill>
                  <a:schemeClr val="tx1">
                    <a:lumMod val="65000"/>
                    <a:lumOff val="35000"/>
                  </a:schemeClr>
                </a:solidFill>
                <a:latin typeface="+mn-ea"/>
                <a:cs typeface="+mn-ea"/>
              </a:endParaRPr>
            </a:p>
          </p:txBody>
        </p:sp>
        <p:sp>
          <p:nvSpPr>
            <p:cNvPr id="24" name="Rectangle 23"/>
            <p:cNvSpPr/>
            <p:nvPr/>
          </p:nvSpPr>
          <p:spPr>
            <a:xfrm rot="2700000">
              <a:off x="2145983" y="4450575"/>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25" name="Rectangle 24"/>
          <p:cNvSpPr/>
          <p:nvPr/>
        </p:nvSpPr>
        <p:spPr>
          <a:xfrm>
            <a:off x="323030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6" name="Rectangle 25"/>
          <p:cNvSpPr/>
          <p:nvPr/>
        </p:nvSpPr>
        <p:spPr>
          <a:xfrm>
            <a:off x="5140769"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7" name="Rectangle 26"/>
          <p:cNvSpPr/>
          <p:nvPr/>
        </p:nvSpPr>
        <p:spPr>
          <a:xfrm>
            <a:off x="705123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8" name="Rectangle 27"/>
          <p:cNvSpPr/>
          <p:nvPr/>
        </p:nvSpPr>
        <p:spPr>
          <a:xfrm>
            <a:off x="8961696"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9" name="Group 28"/>
          <p:cNvGrpSpPr/>
          <p:nvPr/>
        </p:nvGrpSpPr>
        <p:grpSpPr>
          <a:xfrm>
            <a:off x="3230301" y="3195539"/>
            <a:ext cx="1910468" cy="1512211"/>
            <a:chOff x="3229927" y="3195538"/>
            <a:chExt cx="1910717" cy="1512211"/>
          </a:xfrm>
        </p:grpSpPr>
        <p:sp>
          <p:nvSpPr>
            <p:cNvPr id="30" name="Rectangle 29"/>
            <p:cNvSpPr/>
            <p:nvPr/>
          </p:nvSpPr>
          <p:spPr>
            <a:xfrm>
              <a:off x="3229927"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产品应用</a:t>
              </a:r>
              <a:endParaRPr lang="en-US" dirty="0">
                <a:solidFill>
                  <a:schemeClr val="tx1">
                    <a:lumMod val="65000"/>
                    <a:lumOff val="35000"/>
                  </a:schemeClr>
                </a:solidFill>
                <a:latin typeface="+mn-ea"/>
                <a:cs typeface="+mn-ea"/>
              </a:endParaRPr>
            </a:p>
          </p:txBody>
        </p:sp>
        <p:sp>
          <p:nvSpPr>
            <p:cNvPr id="31" name="Rectangle 30"/>
            <p:cNvSpPr/>
            <p:nvPr/>
          </p:nvSpPr>
          <p:spPr>
            <a:xfrm rot="2700000">
              <a:off x="4056694" y="4450574"/>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2" name="Group 31"/>
          <p:cNvGrpSpPr/>
          <p:nvPr/>
        </p:nvGrpSpPr>
        <p:grpSpPr>
          <a:xfrm>
            <a:off x="5140769" y="3195538"/>
            <a:ext cx="1910468" cy="1512210"/>
            <a:chOff x="5140644" y="3195538"/>
            <a:chExt cx="1910717" cy="1512210"/>
          </a:xfrm>
        </p:grpSpPr>
        <p:sp>
          <p:nvSpPr>
            <p:cNvPr id="33" name="Rectangle 32"/>
            <p:cNvSpPr/>
            <p:nvPr/>
          </p:nvSpPr>
          <p:spPr>
            <a:xfrm>
              <a:off x="5140644"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概念</a:t>
              </a:r>
              <a:endParaRPr lang="en-US" dirty="0">
                <a:solidFill>
                  <a:schemeClr val="tx1">
                    <a:lumMod val="65000"/>
                    <a:lumOff val="35000"/>
                  </a:schemeClr>
                </a:solidFill>
                <a:latin typeface="+mn-ea"/>
                <a:cs typeface="+mn-ea"/>
              </a:endParaRPr>
            </a:p>
          </p:txBody>
        </p:sp>
        <p:sp>
          <p:nvSpPr>
            <p:cNvPr id="34" name="Rectangle 33"/>
            <p:cNvSpPr/>
            <p:nvPr/>
          </p:nvSpPr>
          <p:spPr>
            <a:xfrm rot="2700000">
              <a:off x="5967403" y="4450573"/>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5" name="Group 34"/>
          <p:cNvGrpSpPr/>
          <p:nvPr/>
        </p:nvGrpSpPr>
        <p:grpSpPr>
          <a:xfrm>
            <a:off x="7051231" y="3195538"/>
            <a:ext cx="1910468" cy="1512210"/>
            <a:chOff x="7051354" y="3195538"/>
            <a:chExt cx="1910717" cy="1512210"/>
          </a:xfrm>
        </p:grpSpPr>
        <p:sp>
          <p:nvSpPr>
            <p:cNvPr id="36" name="Rectangle 35"/>
            <p:cNvSpPr/>
            <p:nvPr/>
          </p:nvSpPr>
          <p:spPr>
            <a:xfrm>
              <a:off x="7051354"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平面设计</a:t>
              </a:r>
              <a:endParaRPr lang="en-US" dirty="0">
                <a:solidFill>
                  <a:schemeClr val="tx1">
                    <a:lumMod val="65000"/>
                    <a:lumOff val="35000"/>
                  </a:schemeClr>
                </a:solidFill>
                <a:latin typeface="+mn-ea"/>
                <a:cs typeface="+mn-ea"/>
              </a:endParaRPr>
            </a:p>
          </p:txBody>
        </p:sp>
        <p:sp>
          <p:nvSpPr>
            <p:cNvPr id="37" name="Rectangle 36"/>
            <p:cNvSpPr/>
            <p:nvPr/>
          </p:nvSpPr>
          <p:spPr>
            <a:xfrm rot="2700000">
              <a:off x="7878126" y="4450573"/>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8" name="Group 37"/>
          <p:cNvGrpSpPr/>
          <p:nvPr/>
        </p:nvGrpSpPr>
        <p:grpSpPr>
          <a:xfrm>
            <a:off x="8961696" y="3195540"/>
            <a:ext cx="1910468" cy="1512209"/>
            <a:chOff x="8962068" y="3195538"/>
            <a:chExt cx="1910717" cy="1512209"/>
          </a:xfrm>
        </p:grpSpPr>
        <p:sp>
          <p:nvSpPr>
            <p:cNvPr id="39" name="Rectangle 38"/>
            <p:cNvSpPr/>
            <p:nvPr/>
          </p:nvSpPr>
          <p:spPr>
            <a:xfrm>
              <a:off x="8962068"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企业目标</a:t>
              </a:r>
              <a:endParaRPr lang="en-US" dirty="0">
                <a:solidFill>
                  <a:schemeClr val="tx1">
                    <a:lumMod val="65000"/>
                    <a:lumOff val="35000"/>
                  </a:schemeClr>
                </a:solidFill>
                <a:latin typeface="+mn-ea"/>
                <a:cs typeface="+mn-ea"/>
              </a:endParaRPr>
            </a:p>
          </p:txBody>
        </p:sp>
        <p:sp>
          <p:nvSpPr>
            <p:cNvPr id="45" name="Rectangle 44"/>
            <p:cNvSpPr/>
            <p:nvPr/>
          </p:nvSpPr>
          <p:spPr>
            <a:xfrm rot="2700000">
              <a:off x="9788832" y="4450572"/>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6" name="Group 45"/>
          <p:cNvGrpSpPr/>
          <p:nvPr/>
        </p:nvGrpSpPr>
        <p:grpSpPr>
          <a:xfrm>
            <a:off x="1319838" y="1636841"/>
            <a:ext cx="1910468" cy="1687287"/>
            <a:chOff x="1319215" y="1636839"/>
            <a:chExt cx="1910717" cy="1687287"/>
          </a:xfrm>
          <a:solidFill>
            <a:schemeClr val="accent1"/>
          </a:solidFill>
        </p:grpSpPr>
        <p:sp>
          <p:nvSpPr>
            <p:cNvPr id="47" name="Rectangle 46"/>
            <p:cNvSpPr/>
            <p:nvPr/>
          </p:nvSpPr>
          <p:spPr>
            <a:xfrm>
              <a:off x="1319215"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dirty="0">
                <a:latin typeface="+mn-ea"/>
                <a:cs typeface="+mn-ea"/>
              </a:endParaRPr>
            </a:p>
          </p:txBody>
        </p:sp>
        <p:sp>
          <p:nvSpPr>
            <p:cNvPr id="48" name="Rectangle 47"/>
            <p:cNvSpPr/>
            <p:nvPr/>
          </p:nvSpPr>
          <p:spPr>
            <a:xfrm rot="2700000">
              <a:off x="2145982" y="3066951"/>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9" name="Group 48"/>
          <p:cNvGrpSpPr/>
          <p:nvPr/>
        </p:nvGrpSpPr>
        <p:grpSpPr>
          <a:xfrm>
            <a:off x="3230304" y="1636839"/>
            <a:ext cx="1910468" cy="1687286"/>
            <a:chOff x="3229930" y="1636839"/>
            <a:chExt cx="1910717" cy="1687286"/>
          </a:xfrm>
          <a:solidFill>
            <a:schemeClr val="accent2"/>
          </a:solidFill>
        </p:grpSpPr>
        <p:sp>
          <p:nvSpPr>
            <p:cNvPr id="50" name="Rectangle 49"/>
            <p:cNvSpPr/>
            <p:nvPr/>
          </p:nvSpPr>
          <p:spPr>
            <a:xfrm>
              <a:off x="3229930"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1" name="Rectangle 50"/>
            <p:cNvSpPr/>
            <p:nvPr/>
          </p:nvSpPr>
          <p:spPr>
            <a:xfrm rot="2700000">
              <a:off x="4056693" y="3066950"/>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2" name="Group 51"/>
          <p:cNvGrpSpPr/>
          <p:nvPr/>
        </p:nvGrpSpPr>
        <p:grpSpPr>
          <a:xfrm>
            <a:off x="5140772" y="1636841"/>
            <a:ext cx="1910468" cy="1687285"/>
            <a:chOff x="5140647" y="1636839"/>
            <a:chExt cx="1910717" cy="1687285"/>
          </a:xfrm>
          <a:solidFill>
            <a:schemeClr val="accent4"/>
          </a:solidFill>
        </p:grpSpPr>
        <p:sp>
          <p:nvSpPr>
            <p:cNvPr id="53" name="Rectangle 52"/>
            <p:cNvSpPr/>
            <p:nvPr/>
          </p:nvSpPr>
          <p:spPr>
            <a:xfrm>
              <a:off x="514064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4" name="Rectangle 53"/>
            <p:cNvSpPr/>
            <p:nvPr/>
          </p:nvSpPr>
          <p:spPr>
            <a:xfrm rot="2700000">
              <a:off x="5967402"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5" name="Group 54"/>
          <p:cNvGrpSpPr/>
          <p:nvPr/>
        </p:nvGrpSpPr>
        <p:grpSpPr>
          <a:xfrm>
            <a:off x="7051234" y="1636841"/>
            <a:ext cx="1910468" cy="1687285"/>
            <a:chOff x="7051357" y="1636839"/>
            <a:chExt cx="1910717" cy="1687285"/>
          </a:xfrm>
          <a:solidFill>
            <a:schemeClr val="accent5"/>
          </a:solidFill>
        </p:grpSpPr>
        <p:sp>
          <p:nvSpPr>
            <p:cNvPr id="56" name="Rectangle 55"/>
            <p:cNvSpPr/>
            <p:nvPr/>
          </p:nvSpPr>
          <p:spPr>
            <a:xfrm>
              <a:off x="705135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4000" dirty="0">
                <a:solidFill>
                  <a:srgbClr val="FFFFFF"/>
                </a:solidFill>
                <a:latin typeface="+mn-ea"/>
                <a:cs typeface="+mn-ea"/>
              </a:endParaRPr>
            </a:p>
          </p:txBody>
        </p:sp>
        <p:sp>
          <p:nvSpPr>
            <p:cNvPr id="57" name="Rectangle 56"/>
            <p:cNvSpPr/>
            <p:nvPr/>
          </p:nvSpPr>
          <p:spPr>
            <a:xfrm rot="2700000">
              <a:off x="7878125"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8" name="Group 57"/>
          <p:cNvGrpSpPr/>
          <p:nvPr/>
        </p:nvGrpSpPr>
        <p:grpSpPr>
          <a:xfrm>
            <a:off x="8961699" y="1636839"/>
            <a:ext cx="1910468" cy="1687284"/>
            <a:chOff x="8962071" y="1636839"/>
            <a:chExt cx="1910717" cy="1687284"/>
          </a:xfrm>
          <a:solidFill>
            <a:schemeClr val="accent6"/>
          </a:solidFill>
        </p:grpSpPr>
        <p:sp>
          <p:nvSpPr>
            <p:cNvPr id="59" name="Rectangle 58"/>
            <p:cNvSpPr/>
            <p:nvPr/>
          </p:nvSpPr>
          <p:spPr>
            <a:xfrm>
              <a:off x="8962071"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60" name="Rectangle 59"/>
            <p:cNvSpPr/>
            <p:nvPr/>
          </p:nvSpPr>
          <p:spPr>
            <a:xfrm rot="2700000">
              <a:off x="9788839" y="3066948"/>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41" name="Freeform 142"/>
          <p:cNvSpPr>
            <a:spLocks/>
          </p:cNvSpPr>
          <p:nvPr/>
        </p:nvSpPr>
        <p:spPr bwMode="auto">
          <a:xfrm>
            <a:off x="5765001" y="2173691"/>
            <a:ext cx="588987" cy="480870"/>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42" name="Freeform 149"/>
          <p:cNvSpPr>
            <a:spLocks/>
          </p:cNvSpPr>
          <p:nvPr/>
        </p:nvSpPr>
        <p:spPr bwMode="auto">
          <a:xfrm>
            <a:off x="3880530" y="2054123"/>
            <a:ext cx="619037" cy="60709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43" name="组合 42"/>
          <p:cNvGrpSpPr/>
          <p:nvPr/>
        </p:nvGrpSpPr>
        <p:grpSpPr>
          <a:xfrm>
            <a:off x="9602907" y="2141351"/>
            <a:ext cx="628054" cy="390706"/>
            <a:chOff x="8292784" y="1202455"/>
            <a:chExt cx="311687" cy="193872"/>
          </a:xfrm>
        </p:grpSpPr>
        <p:sp>
          <p:nvSpPr>
            <p:cNvPr id="44"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62" name="Freeform 116"/>
          <p:cNvSpPr>
            <a:spLocks noEditPoints="1"/>
          </p:cNvSpPr>
          <p:nvPr/>
        </p:nvSpPr>
        <p:spPr bwMode="auto">
          <a:xfrm>
            <a:off x="1943010" y="2043677"/>
            <a:ext cx="664115" cy="58605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63" name="组合 62"/>
          <p:cNvGrpSpPr/>
          <p:nvPr/>
        </p:nvGrpSpPr>
        <p:grpSpPr>
          <a:xfrm>
            <a:off x="7570503" y="2058936"/>
            <a:ext cx="811361" cy="667209"/>
            <a:chOff x="5108575" y="3992563"/>
            <a:chExt cx="428625" cy="352426"/>
          </a:xfrm>
          <a:solidFill>
            <a:schemeClr val="bg1"/>
          </a:solidFill>
        </p:grpSpPr>
        <p:sp>
          <p:nvSpPr>
            <p:cNvPr id="64" name="Freeform 223"/>
            <p:cNvSpPr>
              <a:spLocks/>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5" name="Freeform 224"/>
            <p:cNvSpPr>
              <a:spLocks/>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6" name="Freeform 225"/>
            <p:cNvSpPr>
              <a:spLocks/>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7" name="Freeform 226"/>
            <p:cNvSpPr>
              <a:spLocks/>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8" name="Freeform 227"/>
            <p:cNvSpPr>
              <a:spLocks/>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9" name="Freeform 228"/>
            <p:cNvSpPr>
              <a:spLocks/>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Tree>
    <p:extLst>
      <p:ext uri="{BB962C8B-B14F-4D97-AF65-F5344CB8AC3E}">
        <p14:creationId xmlns:p14="http://schemas.microsoft.com/office/powerpoint/2010/main" val="27087426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up)">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up)">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up)">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up)">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up)">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6" grpId="0" animBg="1"/>
      <p:bldP spid="27"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33" name="Freeform 32"/>
          <p:cNvSpPr/>
          <p:nvPr/>
        </p:nvSpPr>
        <p:spPr>
          <a:xfrm>
            <a:off x="9535960" y="2707731"/>
            <a:ext cx="138492" cy="356624"/>
          </a:xfrm>
          <a:custGeom>
            <a:avLst/>
            <a:gdLst>
              <a:gd name="connsiteX0" fmla="*/ 44110 w 113159"/>
              <a:gd name="connsiteY0" fmla="*/ 1792 h 291352"/>
              <a:gd name="connsiteX1" fmla="*/ 112204 w 113159"/>
              <a:gd name="connsiteY1" fmla="*/ 142843 h 291352"/>
              <a:gd name="connsiteX2" fmla="*/ 83021 w 113159"/>
              <a:gd name="connsiteY2" fmla="*/ 274166 h 291352"/>
              <a:gd name="connsiteX3" fmla="*/ 68430 w 113159"/>
              <a:gd name="connsiteY3" fmla="*/ 288758 h 291352"/>
              <a:gd name="connsiteX4" fmla="*/ 29519 w 113159"/>
              <a:gd name="connsiteY4" fmla="*/ 264439 h 291352"/>
              <a:gd name="connsiteX5" fmla="*/ 336 w 113159"/>
              <a:gd name="connsiteY5" fmla="*/ 157434 h 291352"/>
              <a:gd name="connsiteX6" fmla="*/ 14927 w 113159"/>
              <a:gd name="connsiteY6" fmla="*/ 69886 h 291352"/>
              <a:gd name="connsiteX7" fmla="*/ 44110 w 113159"/>
              <a:gd name="connsiteY7" fmla="*/ 1792 h 2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59" h="291352">
                <a:moveTo>
                  <a:pt x="44110" y="1792"/>
                </a:moveTo>
                <a:cubicBezTo>
                  <a:pt x="60323" y="13951"/>
                  <a:pt x="105719" y="97447"/>
                  <a:pt x="112204" y="142843"/>
                </a:cubicBezTo>
                <a:cubicBezTo>
                  <a:pt x="118689" y="188239"/>
                  <a:pt x="90317" y="249847"/>
                  <a:pt x="83021" y="274166"/>
                </a:cubicBezTo>
                <a:cubicBezTo>
                  <a:pt x="75725" y="298485"/>
                  <a:pt x="77347" y="290379"/>
                  <a:pt x="68430" y="288758"/>
                </a:cubicBezTo>
                <a:cubicBezTo>
                  <a:pt x="59513" y="287137"/>
                  <a:pt x="40868" y="286326"/>
                  <a:pt x="29519" y="264439"/>
                </a:cubicBezTo>
                <a:cubicBezTo>
                  <a:pt x="18170" y="242552"/>
                  <a:pt x="2768" y="189859"/>
                  <a:pt x="336" y="157434"/>
                </a:cubicBezTo>
                <a:cubicBezTo>
                  <a:pt x="-2096" y="125009"/>
                  <a:pt x="9252" y="97448"/>
                  <a:pt x="14927" y="69886"/>
                </a:cubicBezTo>
                <a:cubicBezTo>
                  <a:pt x="20601" y="42324"/>
                  <a:pt x="27897" y="-10367"/>
                  <a:pt x="44110" y="1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4" name="Freeform 33"/>
          <p:cNvSpPr/>
          <p:nvPr/>
        </p:nvSpPr>
        <p:spPr>
          <a:xfrm>
            <a:off x="8939954" y="3074529"/>
            <a:ext cx="43406" cy="34407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5" name="Freeform 34"/>
          <p:cNvSpPr/>
          <p:nvPr/>
        </p:nvSpPr>
        <p:spPr>
          <a:xfrm>
            <a:off x="9081019" y="2383604"/>
            <a:ext cx="446663" cy="324126"/>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4959" h="264802">
                <a:moveTo>
                  <a:pt x="63401" y="16730"/>
                </a:moveTo>
                <a:cubicBezTo>
                  <a:pt x="88531" y="26457"/>
                  <a:pt x="130684" y="124545"/>
                  <a:pt x="150950" y="152917"/>
                </a:cubicBezTo>
                <a:cubicBezTo>
                  <a:pt x="171216" y="181289"/>
                  <a:pt x="169595" y="198313"/>
                  <a:pt x="184997" y="186964"/>
                </a:cubicBezTo>
                <a:cubicBezTo>
                  <a:pt x="200399" y="175615"/>
                  <a:pt x="228772" y="114817"/>
                  <a:pt x="243363" y="84824"/>
                </a:cubicBezTo>
                <a:cubicBezTo>
                  <a:pt x="257954" y="54831"/>
                  <a:pt x="263629" y="19973"/>
                  <a:pt x="272546" y="7003"/>
                </a:cubicBezTo>
                <a:cubicBezTo>
                  <a:pt x="281463" y="-5967"/>
                  <a:pt x="284706" y="2139"/>
                  <a:pt x="296865" y="7003"/>
                </a:cubicBezTo>
                <a:cubicBezTo>
                  <a:pt x="309025" y="11867"/>
                  <a:pt x="334154" y="21595"/>
                  <a:pt x="345503" y="36186"/>
                </a:cubicBezTo>
                <a:cubicBezTo>
                  <a:pt x="356852" y="50777"/>
                  <a:pt x="361070" y="71044"/>
                  <a:pt x="364959" y="94552"/>
                </a:cubicBezTo>
                <a:cubicBezTo>
                  <a:pt x="326051" y="86933"/>
                  <a:pt x="317131" y="90499"/>
                  <a:pt x="287137" y="118871"/>
                </a:cubicBezTo>
                <a:cubicBezTo>
                  <a:pt x="257143" y="147243"/>
                  <a:pt x="219044" y="266407"/>
                  <a:pt x="184997" y="264786"/>
                </a:cubicBezTo>
                <a:cubicBezTo>
                  <a:pt x="150950" y="263165"/>
                  <a:pt x="111228" y="138326"/>
                  <a:pt x="82856" y="109143"/>
                </a:cubicBezTo>
                <a:cubicBezTo>
                  <a:pt x="54484" y="79960"/>
                  <a:pt x="28544" y="92120"/>
                  <a:pt x="14763" y="89688"/>
                </a:cubicBezTo>
                <a:cubicBezTo>
                  <a:pt x="982" y="87256"/>
                  <a:pt x="-640" y="105901"/>
                  <a:pt x="171" y="94552"/>
                </a:cubicBezTo>
                <a:cubicBezTo>
                  <a:pt x="982" y="83203"/>
                  <a:pt x="38271" y="7003"/>
                  <a:pt x="63401" y="167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46" name="Freeform 45"/>
          <p:cNvSpPr/>
          <p:nvPr/>
        </p:nvSpPr>
        <p:spPr>
          <a:xfrm>
            <a:off x="2288454" y="1895138"/>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47" name="Freeform 46"/>
          <p:cNvSpPr/>
          <p:nvPr/>
        </p:nvSpPr>
        <p:spPr>
          <a:xfrm>
            <a:off x="1269330" y="3706785"/>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48" name="Freeform 47"/>
          <p:cNvSpPr/>
          <p:nvPr/>
        </p:nvSpPr>
        <p:spPr>
          <a:xfrm>
            <a:off x="2288454" y="3706782"/>
            <a:ext cx="2038247" cy="1811648"/>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1430521" y="0"/>
                </a:moveTo>
                <a:lnTo>
                  <a:pt x="715260" y="1430521"/>
                </a:lnTo>
                <a:lnTo>
                  <a:pt x="0" y="0"/>
                </a:lnTo>
                <a:lnTo>
                  <a:pt x="1430521" y="0"/>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125731" rIns="483361" bIns="840991"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76" name="Freeform 75"/>
          <p:cNvSpPr/>
          <p:nvPr/>
        </p:nvSpPr>
        <p:spPr>
          <a:xfrm>
            <a:off x="3307577" y="3706785"/>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38" name="Text Placeholder 32"/>
          <p:cNvSpPr txBox="1">
            <a:spLocks/>
          </p:cNvSpPr>
          <p:nvPr/>
        </p:nvSpPr>
        <p:spPr>
          <a:xfrm>
            <a:off x="2830638" y="3067749"/>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sz="1000" dirty="0">
              <a:solidFill>
                <a:schemeClr val="bg1"/>
              </a:solidFill>
              <a:latin typeface="+mn-ea"/>
              <a:cs typeface="+mn-ea"/>
            </a:endParaRPr>
          </a:p>
        </p:txBody>
      </p:sp>
      <p:sp>
        <p:nvSpPr>
          <p:cNvPr id="40" name="Text Placeholder 32"/>
          <p:cNvSpPr txBox="1">
            <a:spLocks/>
          </p:cNvSpPr>
          <p:nvPr/>
        </p:nvSpPr>
        <p:spPr>
          <a:xfrm>
            <a:off x="2830638" y="4337383"/>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42" name="Text Placeholder 32"/>
          <p:cNvSpPr txBox="1">
            <a:spLocks/>
          </p:cNvSpPr>
          <p:nvPr/>
        </p:nvSpPr>
        <p:spPr>
          <a:xfrm>
            <a:off x="3849760" y="4839425"/>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44" name="Text Placeholder 32"/>
          <p:cNvSpPr txBox="1">
            <a:spLocks/>
          </p:cNvSpPr>
          <p:nvPr/>
        </p:nvSpPr>
        <p:spPr>
          <a:xfrm>
            <a:off x="1811515" y="4839425"/>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78" name="Rectangle 77"/>
          <p:cNvSpPr/>
          <p:nvPr/>
        </p:nvSpPr>
        <p:spPr>
          <a:xfrm>
            <a:off x="6832671" y="2051512"/>
            <a:ext cx="4201963" cy="1126462"/>
          </a:xfrm>
          <a:prstGeom prst="rect">
            <a:avLst/>
          </a:prstGeom>
        </p:spPr>
        <p:txBody>
          <a:bodyPr wrap="square">
            <a:spAutoFit/>
          </a:bodyPr>
          <a:lstStyle/>
          <a:p>
            <a:pPr>
              <a:lnSpc>
                <a:spcPct val="120000"/>
              </a:lnSpc>
            </a:pPr>
            <a:r>
              <a:rPr lang="zh-CN" altLang="en-US" sz="14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400" dirty="0">
                <a:solidFill>
                  <a:srgbClr val="7F7F7F"/>
                </a:solidFill>
                <a:latin typeface="+mn-ea"/>
                <a:cs typeface="+mn-ea"/>
              </a:rPr>
              <a:t>200</a:t>
            </a:r>
            <a:r>
              <a:rPr lang="zh-CN" altLang="en-US" sz="1400" dirty="0">
                <a:solidFill>
                  <a:srgbClr val="7F7F7F"/>
                </a:solidFill>
                <a:latin typeface="+mn-ea"/>
                <a:cs typeface="+mn-ea"/>
              </a:rPr>
              <a:t>字以内，据统计每页幻灯片的最好控制在</a:t>
            </a:r>
            <a:r>
              <a:rPr lang="en-US" altLang="zh-CN" sz="1400" dirty="0">
                <a:solidFill>
                  <a:srgbClr val="7F7F7F"/>
                </a:solidFill>
                <a:latin typeface="+mn-ea"/>
                <a:cs typeface="+mn-ea"/>
              </a:rPr>
              <a:t>5</a:t>
            </a:r>
            <a:r>
              <a:rPr lang="zh-CN" altLang="en-US" sz="1400" dirty="0">
                <a:solidFill>
                  <a:srgbClr val="7F7F7F"/>
                </a:solidFill>
                <a:latin typeface="+mn-ea"/>
                <a:cs typeface="+mn-ea"/>
              </a:rPr>
              <a:t>分钟之内。</a:t>
            </a:r>
            <a:endParaRPr lang="en-US" sz="1400" dirty="0">
              <a:solidFill>
                <a:srgbClr val="7F7F7F"/>
              </a:solidFill>
              <a:latin typeface="+mn-ea"/>
              <a:cs typeface="+mn-ea"/>
            </a:endParaRPr>
          </a:p>
        </p:txBody>
      </p:sp>
      <p:sp>
        <p:nvSpPr>
          <p:cNvPr id="81" name="Text Placeholder 32"/>
          <p:cNvSpPr txBox="1">
            <a:spLocks/>
          </p:cNvSpPr>
          <p:nvPr/>
        </p:nvSpPr>
        <p:spPr>
          <a:xfrm>
            <a:off x="6352779" y="3647522"/>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2" name="Text Placeholder 33"/>
          <p:cNvSpPr txBox="1">
            <a:spLocks/>
          </p:cNvSpPr>
          <p:nvPr/>
        </p:nvSpPr>
        <p:spPr>
          <a:xfrm>
            <a:off x="6352781" y="3406988"/>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6"/>
                </a:solidFill>
                <a:latin typeface="+mn-ea"/>
                <a:cs typeface="+mn-ea"/>
              </a:rPr>
              <a:t>市场策略</a:t>
            </a:r>
            <a:endParaRPr lang="en-AU" sz="1100" dirty="0">
              <a:solidFill>
                <a:schemeClr val="accent6"/>
              </a:solidFill>
              <a:latin typeface="+mn-ea"/>
              <a:cs typeface="+mn-ea"/>
            </a:endParaRPr>
          </a:p>
        </p:txBody>
      </p:sp>
      <p:sp>
        <p:nvSpPr>
          <p:cNvPr id="85" name="Text Placeholder 32"/>
          <p:cNvSpPr txBox="1">
            <a:spLocks/>
          </p:cNvSpPr>
          <p:nvPr/>
        </p:nvSpPr>
        <p:spPr>
          <a:xfrm>
            <a:off x="6352779" y="472116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6" name="Text Placeholder 33"/>
          <p:cNvSpPr txBox="1">
            <a:spLocks/>
          </p:cNvSpPr>
          <p:nvPr/>
        </p:nvSpPr>
        <p:spPr>
          <a:xfrm>
            <a:off x="6352781" y="4480633"/>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系统安全</a:t>
            </a:r>
            <a:endParaRPr lang="en-AU" sz="1100" dirty="0">
              <a:solidFill>
                <a:srgbClr val="7F7F7F"/>
              </a:solidFill>
              <a:latin typeface="+mn-ea"/>
              <a:cs typeface="+mn-ea"/>
            </a:endParaRPr>
          </a:p>
        </p:txBody>
      </p:sp>
      <p:sp>
        <p:nvSpPr>
          <p:cNvPr id="89" name="Text Placeholder 32"/>
          <p:cNvSpPr txBox="1">
            <a:spLocks/>
          </p:cNvSpPr>
          <p:nvPr/>
        </p:nvSpPr>
        <p:spPr>
          <a:xfrm>
            <a:off x="9155166" y="3646760"/>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90" name="Text Placeholder 33"/>
          <p:cNvSpPr txBox="1">
            <a:spLocks/>
          </p:cNvSpPr>
          <p:nvPr/>
        </p:nvSpPr>
        <p:spPr>
          <a:xfrm>
            <a:off x="9155168" y="3406227"/>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5"/>
                </a:solidFill>
                <a:latin typeface="+mn-ea"/>
                <a:cs typeface="+mn-ea"/>
              </a:rPr>
              <a:t>市场理念</a:t>
            </a:r>
            <a:endParaRPr lang="en-AU" sz="1100" dirty="0">
              <a:solidFill>
                <a:schemeClr val="accent5"/>
              </a:solidFill>
              <a:latin typeface="+mn-ea"/>
              <a:cs typeface="+mn-ea"/>
            </a:endParaRPr>
          </a:p>
        </p:txBody>
      </p:sp>
      <p:sp>
        <p:nvSpPr>
          <p:cNvPr id="93" name="Text Placeholder 32"/>
          <p:cNvSpPr txBox="1">
            <a:spLocks/>
          </p:cNvSpPr>
          <p:nvPr/>
        </p:nvSpPr>
        <p:spPr>
          <a:xfrm>
            <a:off x="9155166" y="472116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94" name="Text Placeholder 33"/>
          <p:cNvSpPr txBox="1">
            <a:spLocks/>
          </p:cNvSpPr>
          <p:nvPr/>
        </p:nvSpPr>
        <p:spPr>
          <a:xfrm>
            <a:off x="9155168" y="4480633"/>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1"/>
                </a:solidFill>
                <a:latin typeface="+mn-ea"/>
                <a:cs typeface="+mn-ea"/>
              </a:rPr>
              <a:t>市场理念</a:t>
            </a:r>
            <a:endParaRPr lang="en-AU" sz="1100" dirty="0">
              <a:solidFill>
                <a:schemeClr val="accent1"/>
              </a:solidFill>
              <a:latin typeface="+mn-ea"/>
              <a:cs typeface="+mn-ea"/>
            </a:endParaRPr>
          </a:p>
        </p:txBody>
      </p:sp>
      <p:sp>
        <p:nvSpPr>
          <p:cNvPr id="36" name="Freeform 142"/>
          <p:cNvSpPr>
            <a:spLocks/>
          </p:cNvSpPr>
          <p:nvPr/>
        </p:nvSpPr>
        <p:spPr bwMode="auto">
          <a:xfrm>
            <a:off x="2136119" y="451348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7" name="Freeform 149"/>
          <p:cNvSpPr>
            <a:spLocks/>
          </p:cNvSpPr>
          <p:nvPr/>
        </p:nvSpPr>
        <p:spPr bwMode="auto">
          <a:xfrm>
            <a:off x="3153990" y="391480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49" name="组合 48"/>
          <p:cNvGrpSpPr/>
          <p:nvPr/>
        </p:nvGrpSpPr>
        <p:grpSpPr>
          <a:xfrm>
            <a:off x="4174364" y="4539497"/>
            <a:ext cx="311646" cy="193872"/>
            <a:chOff x="8292784" y="1202455"/>
            <a:chExt cx="311687" cy="193872"/>
          </a:xfrm>
        </p:grpSpPr>
        <p:sp>
          <p:nvSpPr>
            <p:cNvPr id="50"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52" name="Freeform 116"/>
          <p:cNvSpPr>
            <a:spLocks noEditPoints="1"/>
          </p:cNvSpPr>
          <p:nvPr/>
        </p:nvSpPr>
        <p:spPr bwMode="auto">
          <a:xfrm>
            <a:off x="3142807" y="270773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53" name="组合 52"/>
          <p:cNvGrpSpPr/>
          <p:nvPr/>
        </p:nvGrpSpPr>
        <p:grpSpPr>
          <a:xfrm>
            <a:off x="5619779" y="2133815"/>
            <a:ext cx="1111714" cy="914199"/>
            <a:chOff x="5108575" y="3992563"/>
            <a:chExt cx="428625" cy="352426"/>
          </a:xfrm>
          <a:solidFill>
            <a:schemeClr val="tx2"/>
          </a:solidFill>
        </p:grpSpPr>
        <p:sp>
          <p:nvSpPr>
            <p:cNvPr id="54" name="Freeform 223"/>
            <p:cNvSpPr>
              <a:spLocks/>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5" name="Freeform 224"/>
            <p:cNvSpPr>
              <a:spLocks/>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6" name="Freeform 225"/>
            <p:cNvSpPr>
              <a:spLocks/>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7" name="Freeform 226"/>
            <p:cNvSpPr>
              <a:spLocks/>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8" name="Freeform 227"/>
            <p:cNvSpPr>
              <a:spLocks/>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59" name="Freeform 228"/>
            <p:cNvSpPr>
              <a:spLocks/>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60" name="Freeform 116"/>
          <p:cNvSpPr>
            <a:spLocks noEditPoints="1"/>
          </p:cNvSpPr>
          <p:nvPr/>
        </p:nvSpPr>
        <p:spPr bwMode="auto">
          <a:xfrm>
            <a:off x="5867995" y="340253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1" name="Freeform 149"/>
          <p:cNvSpPr>
            <a:spLocks/>
          </p:cNvSpPr>
          <p:nvPr/>
        </p:nvSpPr>
        <p:spPr bwMode="auto">
          <a:xfrm>
            <a:off x="5875237" y="4440150"/>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62" name="组合 61"/>
          <p:cNvGrpSpPr/>
          <p:nvPr/>
        </p:nvGrpSpPr>
        <p:grpSpPr>
          <a:xfrm>
            <a:off x="8629914" y="4480631"/>
            <a:ext cx="311646" cy="193872"/>
            <a:chOff x="8292784" y="1202455"/>
            <a:chExt cx="311687" cy="193872"/>
          </a:xfrm>
          <a:solidFill>
            <a:schemeClr val="accent1"/>
          </a:solidFill>
        </p:grpSpPr>
        <p:sp>
          <p:nvSpPr>
            <p:cNvPr id="63"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6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65" name="Freeform 142"/>
          <p:cNvSpPr>
            <a:spLocks/>
          </p:cNvSpPr>
          <p:nvPr/>
        </p:nvSpPr>
        <p:spPr bwMode="auto">
          <a:xfrm>
            <a:off x="8637282" y="3408908"/>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Tree>
    <p:extLst>
      <p:ext uri="{BB962C8B-B14F-4D97-AF65-F5344CB8AC3E}">
        <p14:creationId xmlns:p14="http://schemas.microsoft.com/office/powerpoint/2010/main" val="12217737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500"/>
                                        <p:tgtEl>
                                          <p:spTgt spid="7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down)">
                                      <p:cBhvr>
                                        <p:cTn id="39" dur="500"/>
                                        <p:tgtEl>
                                          <p:spTgt spid="7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fade">
                                      <p:cBhvr>
                                        <p:cTn id="47" dur="500"/>
                                        <p:tgtEl>
                                          <p:spTgt spid="8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Effect transition="in" filter="fade">
                                      <p:cBhvr>
                                        <p:cTn id="50" dur="500"/>
                                        <p:tgtEl>
                                          <p:spTgt spid="9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500"/>
                                        <p:tgtEl>
                                          <p:spTgt spid="8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76" grpId="0" animBg="1"/>
      <p:bldP spid="38" grpId="0"/>
      <p:bldP spid="40" grpId="0"/>
      <p:bldP spid="42" grpId="0"/>
      <p:bldP spid="44" grpId="0"/>
      <p:bldP spid="78" grpId="0"/>
      <p:bldP spid="81" grpId="0"/>
      <p:bldP spid="82" grpId="0"/>
      <p:bldP spid="85" grpId="0"/>
      <p:bldP spid="86" grpId="0"/>
      <p:bldP spid="89" grpId="0"/>
      <p:bldP spid="90" grpId="0"/>
      <p:bldP spid="93" grpId="0"/>
      <p:bldP spid="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96" name="Text Placeholder 32"/>
          <p:cNvSpPr txBox="1">
            <a:spLocks/>
          </p:cNvSpPr>
          <p:nvPr/>
        </p:nvSpPr>
        <p:spPr>
          <a:xfrm>
            <a:off x="1397613" y="2853252"/>
            <a:ext cx="2046064"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97" name="Text Placeholder 33"/>
          <p:cNvSpPr txBox="1">
            <a:spLocks/>
          </p:cNvSpPr>
          <p:nvPr/>
        </p:nvSpPr>
        <p:spPr>
          <a:xfrm>
            <a:off x="1793555" y="2578141"/>
            <a:ext cx="1650123" cy="317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b="1" dirty="0">
                <a:solidFill>
                  <a:srgbClr val="7F7F7F"/>
                </a:solidFill>
                <a:latin typeface="+mn-ea"/>
                <a:cs typeface="+mn-ea"/>
              </a:rPr>
              <a:t>桌面应用</a:t>
            </a:r>
            <a:endParaRPr lang="en-AU" sz="1400" dirty="0">
              <a:solidFill>
                <a:srgbClr val="7F7F7F"/>
              </a:solidFill>
              <a:latin typeface="+mn-ea"/>
              <a:cs typeface="+mn-ea"/>
            </a:endParaRPr>
          </a:p>
        </p:txBody>
      </p:sp>
      <p:sp>
        <p:nvSpPr>
          <p:cNvPr id="98" name="Oval 97"/>
          <p:cNvSpPr>
            <a:spLocks noChangeAspect="1"/>
          </p:cNvSpPr>
          <p:nvPr/>
        </p:nvSpPr>
        <p:spPr>
          <a:xfrm>
            <a:off x="3657124" y="2562192"/>
            <a:ext cx="663024" cy="6631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latin typeface="+mn-ea"/>
              <a:cs typeface="+mn-ea"/>
            </a:endParaRPr>
          </a:p>
        </p:txBody>
      </p:sp>
      <p:sp>
        <p:nvSpPr>
          <p:cNvPr id="99" name="Text Placeholder 32"/>
          <p:cNvSpPr txBox="1">
            <a:spLocks/>
          </p:cNvSpPr>
          <p:nvPr/>
        </p:nvSpPr>
        <p:spPr>
          <a:xfrm>
            <a:off x="1397613" y="4616828"/>
            <a:ext cx="2046064"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0" name="Text Placeholder 33"/>
          <p:cNvSpPr txBox="1">
            <a:spLocks/>
          </p:cNvSpPr>
          <p:nvPr/>
        </p:nvSpPr>
        <p:spPr>
          <a:xfrm>
            <a:off x="1793555" y="434171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b="1" dirty="0">
                <a:solidFill>
                  <a:schemeClr val="accent1"/>
                </a:solidFill>
                <a:latin typeface="+mn-ea"/>
                <a:cs typeface="+mn-ea"/>
              </a:rPr>
              <a:t>创意策略</a:t>
            </a:r>
            <a:endParaRPr lang="en-AU" sz="1400" dirty="0">
              <a:solidFill>
                <a:schemeClr val="accent1"/>
              </a:solidFill>
              <a:latin typeface="+mn-ea"/>
              <a:cs typeface="+mn-ea"/>
            </a:endParaRPr>
          </a:p>
        </p:txBody>
      </p:sp>
      <p:sp>
        <p:nvSpPr>
          <p:cNvPr id="101" name="Oval 100"/>
          <p:cNvSpPr>
            <a:spLocks noChangeAspect="1"/>
          </p:cNvSpPr>
          <p:nvPr/>
        </p:nvSpPr>
        <p:spPr>
          <a:xfrm>
            <a:off x="3657124" y="4315263"/>
            <a:ext cx="663024" cy="6631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latin typeface="+mn-ea"/>
              <a:cs typeface="+mn-ea"/>
            </a:endParaRPr>
          </a:p>
        </p:txBody>
      </p:sp>
      <p:sp>
        <p:nvSpPr>
          <p:cNvPr id="104" name="Text Placeholder 32"/>
          <p:cNvSpPr txBox="1">
            <a:spLocks/>
          </p:cNvSpPr>
          <p:nvPr/>
        </p:nvSpPr>
        <p:spPr>
          <a:xfrm>
            <a:off x="8695805" y="2849996"/>
            <a:ext cx="2085708"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5" name="Text Placeholder 33"/>
          <p:cNvSpPr txBox="1">
            <a:spLocks/>
          </p:cNvSpPr>
          <p:nvPr/>
        </p:nvSpPr>
        <p:spPr>
          <a:xfrm>
            <a:off x="8695809" y="2574884"/>
            <a:ext cx="2085705" cy="32026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accent6"/>
                </a:solidFill>
                <a:latin typeface="+mn-ea"/>
                <a:cs typeface="+mn-ea"/>
              </a:rPr>
              <a:t>商业产品应用</a:t>
            </a:r>
            <a:endParaRPr lang="en-AU" sz="1400" dirty="0">
              <a:solidFill>
                <a:schemeClr val="accent6"/>
              </a:solidFill>
              <a:latin typeface="+mn-ea"/>
              <a:cs typeface="+mn-ea"/>
            </a:endParaRPr>
          </a:p>
        </p:txBody>
      </p:sp>
      <p:sp>
        <p:nvSpPr>
          <p:cNvPr id="106" name="Oval 105"/>
          <p:cNvSpPr>
            <a:spLocks noChangeAspect="1"/>
          </p:cNvSpPr>
          <p:nvPr/>
        </p:nvSpPr>
        <p:spPr>
          <a:xfrm>
            <a:off x="7816651" y="2558936"/>
            <a:ext cx="663024" cy="66311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dirty="0">
              <a:solidFill>
                <a:srgbClr val="FFFFFF"/>
              </a:solidFill>
              <a:latin typeface="+mn-ea"/>
              <a:cs typeface="+mn-ea"/>
            </a:endParaRPr>
          </a:p>
        </p:txBody>
      </p:sp>
      <p:sp>
        <p:nvSpPr>
          <p:cNvPr id="107" name="Text Placeholder 32"/>
          <p:cNvSpPr txBox="1">
            <a:spLocks/>
          </p:cNvSpPr>
          <p:nvPr/>
        </p:nvSpPr>
        <p:spPr>
          <a:xfrm>
            <a:off x="8695805" y="4590376"/>
            <a:ext cx="2085708"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8" name="Text Placeholder 33"/>
          <p:cNvSpPr txBox="1">
            <a:spLocks/>
          </p:cNvSpPr>
          <p:nvPr/>
        </p:nvSpPr>
        <p:spPr>
          <a:xfrm>
            <a:off x="8695808" y="4315263"/>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accent5"/>
                </a:solidFill>
                <a:latin typeface="+mn-ea"/>
                <a:cs typeface="+mn-ea"/>
              </a:rPr>
              <a:t>概念</a:t>
            </a:r>
            <a:r>
              <a:rPr lang="en-AU" sz="1400" b="1" dirty="0">
                <a:solidFill>
                  <a:schemeClr val="accent5"/>
                </a:solidFill>
                <a:latin typeface="+mn-ea"/>
                <a:cs typeface="+mn-ea"/>
              </a:rPr>
              <a:t> &amp; </a:t>
            </a:r>
            <a:r>
              <a:rPr lang="zh-CN" altLang="en-US" sz="1400" b="1" dirty="0">
                <a:solidFill>
                  <a:schemeClr val="accent5"/>
                </a:solidFill>
                <a:latin typeface="+mn-ea"/>
                <a:cs typeface="+mn-ea"/>
              </a:rPr>
              <a:t>创意</a:t>
            </a:r>
            <a:endParaRPr lang="en-AU" sz="1400" dirty="0">
              <a:solidFill>
                <a:schemeClr val="accent5"/>
              </a:solidFill>
              <a:latin typeface="+mn-ea"/>
              <a:cs typeface="+mn-ea"/>
            </a:endParaRPr>
          </a:p>
        </p:txBody>
      </p:sp>
      <p:sp>
        <p:nvSpPr>
          <p:cNvPr id="109" name="Oval 108"/>
          <p:cNvSpPr>
            <a:spLocks noChangeAspect="1"/>
          </p:cNvSpPr>
          <p:nvPr/>
        </p:nvSpPr>
        <p:spPr>
          <a:xfrm>
            <a:off x="7816651" y="4288811"/>
            <a:ext cx="663024" cy="66311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latin typeface="+mn-ea"/>
              <a:cs typeface="+mn-ea"/>
            </a:endParaRPr>
          </a:p>
        </p:txBody>
      </p:sp>
      <p:sp>
        <p:nvSpPr>
          <p:cNvPr id="84" name="Block Arc 83"/>
          <p:cNvSpPr/>
          <p:nvPr/>
        </p:nvSpPr>
        <p:spPr>
          <a:xfrm>
            <a:off x="4882638" y="1687749"/>
            <a:ext cx="2426726" cy="2427041"/>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86" name="Block Arc 85"/>
          <p:cNvSpPr/>
          <p:nvPr/>
        </p:nvSpPr>
        <p:spPr>
          <a:xfrm flipV="1">
            <a:off x="4882638" y="3430563"/>
            <a:ext cx="2426726" cy="2427041"/>
          </a:xfrm>
          <a:prstGeom prst="blockArc">
            <a:avLst>
              <a:gd name="adj1" fmla="val 10799501"/>
              <a:gd name="adj2" fmla="val 2383"/>
              <a:gd name="adj3" fmla="val 289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6" name="TextBox 5"/>
          <p:cNvSpPr txBox="1"/>
          <p:nvPr/>
        </p:nvSpPr>
        <p:spPr>
          <a:xfrm>
            <a:off x="5037807" y="2452121"/>
            <a:ext cx="451958" cy="369332"/>
          </a:xfrm>
          <a:prstGeom prst="rect">
            <a:avLst/>
          </a:prstGeom>
          <a:noFill/>
        </p:spPr>
        <p:txBody>
          <a:bodyPr wrap="none" rtlCol="0">
            <a:spAutoFit/>
          </a:bodyPr>
          <a:lstStyle/>
          <a:p>
            <a:pPr algn="ctr"/>
            <a:r>
              <a:rPr lang="en-US" dirty="0">
                <a:solidFill>
                  <a:schemeClr val="bg1"/>
                </a:solidFill>
                <a:latin typeface="+mn-ea"/>
                <a:cs typeface="+mn-ea"/>
              </a:rPr>
              <a:t>01</a:t>
            </a:r>
          </a:p>
        </p:txBody>
      </p:sp>
      <p:sp>
        <p:nvSpPr>
          <p:cNvPr id="46" name="TextBox 45"/>
          <p:cNvSpPr txBox="1"/>
          <p:nvPr/>
        </p:nvSpPr>
        <p:spPr>
          <a:xfrm>
            <a:off x="5037807" y="4696700"/>
            <a:ext cx="451958" cy="369332"/>
          </a:xfrm>
          <a:prstGeom prst="rect">
            <a:avLst/>
          </a:prstGeom>
          <a:noFill/>
        </p:spPr>
        <p:txBody>
          <a:bodyPr wrap="none" rtlCol="0">
            <a:spAutoFit/>
          </a:bodyPr>
          <a:lstStyle/>
          <a:p>
            <a:pPr algn="ctr"/>
            <a:r>
              <a:rPr lang="en-US" dirty="0">
                <a:solidFill>
                  <a:schemeClr val="bg1"/>
                </a:solidFill>
                <a:latin typeface="+mn-ea"/>
                <a:cs typeface="+mn-ea"/>
              </a:rPr>
              <a:t>03</a:t>
            </a:r>
          </a:p>
        </p:txBody>
      </p:sp>
      <p:grpSp>
        <p:nvGrpSpPr>
          <p:cNvPr id="3" name="Group 2"/>
          <p:cNvGrpSpPr/>
          <p:nvPr/>
        </p:nvGrpSpPr>
        <p:grpSpPr>
          <a:xfrm>
            <a:off x="4882638" y="1687748"/>
            <a:ext cx="2426726" cy="4169856"/>
            <a:chOff x="4882480" y="1687748"/>
            <a:chExt cx="2427042" cy="4169856"/>
          </a:xfrm>
        </p:grpSpPr>
        <p:sp>
          <p:nvSpPr>
            <p:cNvPr id="33" name="Block Arc 32"/>
            <p:cNvSpPr/>
            <p:nvPr/>
          </p:nvSpPr>
          <p:spPr>
            <a:xfrm flipH="1" flipV="1">
              <a:off x="4882480" y="1687748"/>
              <a:ext cx="2427042" cy="2427041"/>
            </a:xfrm>
            <a:prstGeom prst="blockArc">
              <a:avLst>
                <a:gd name="adj1" fmla="val 16207320"/>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85" name="Block Arc 84"/>
            <p:cNvSpPr/>
            <p:nvPr/>
          </p:nvSpPr>
          <p:spPr>
            <a:xfrm>
              <a:off x="4882480" y="3430563"/>
              <a:ext cx="2427042" cy="2427041"/>
            </a:xfrm>
            <a:prstGeom prst="blockArc">
              <a:avLst>
                <a:gd name="adj1" fmla="val 16191736"/>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47" name="TextBox 46"/>
            <p:cNvSpPr txBox="1"/>
            <p:nvPr/>
          </p:nvSpPr>
          <p:spPr>
            <a:xfrm>
              <a:off x="6702779" y="4198755"/>
              <a:ext cx="452017" cy="369332"/>
            </a:xfrm>
            <a:prstGeom prst="rect">
              <a:avLst/>
            </a:prstGeom>
            <a:noFill/>
          </p:spPr>
          <p:txBody>
            <a:bodyPr wrap="none" rtlCol="0">
              <a:spAutoFit/>
            </a:bodyPr>
            <a:lstStyle/>
            <a:p>
              <a:pPr algn="ctr"/>
              <a:r>
                <a:rPr lang="en-US" dirty="0">
                  <a:solidFill>
                    <a:schemeClr val="bg1"/>
                  </a:solidFill>
                  <a:latin typeface="+mn-ea"/>
                  <a:cs typeface="+mn-ea"/>
                </a:rPr>
                <a:t>04</a:t>
              </a:r>
            </a:p>
          </p:txBody>
        </p:sp>
      </p:grpSp>
      <p:grpSp>
        <p:nvGrpSpPr>
          <p:cNvPr id="2" name="Group 1"/>
          <p:cNvGrpSpPr/>
          <p:nvPr/>
        </p:nvGrpSpPr>
        <p:grpSpPr>
          <a:xfrm>
            <a:off x="4882638" y="1687748"/>
            <a:ext cx="2426726" cy="4169856"/>
            <a:chOff x="4882480" y="1687748"/>
            <a:chExt cx="2427042" cy="4169856"/>
          </a:xfrm>
        </p:grpSpPr>
        <p:sp>
          <p:nvSpPr>
            <p:cNvPr id="31" name="Block Arc 30"/>
            <p:cNvSpPr/>
            <p:nvPr/>
          </p:nvSpPr>
          <p:spPr>
            <a:xfrm flipH="1">
              <a:off x="4882480" y="3430563"/>
              <a:ext cx="2427042" cy="2427041"/>
            </a:xfrm>
            <a:prstGeom prst="blockArc">
              <a:avLst>
                <a:gd name="adj1" fmla="val 16207320"/>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32" name="Block Arc 31"/>
            <p:cNvSpPr/>
            <p:nvPr/>
          </p:nvSpPr>
          <p:spPr>
            <a:xfrm flipV="1">
              <a:off x="4882480" y="1687748"/>
              <a:ext cx="2427042" cy="2427041"/>
            </a:xfrm>
            <a:prstGeom prst="blockArc">
              <a:avLst>
                <a:gd name="adj1" fmla="val 16191736"/>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45" name="TextBox 44"/>
            <p:cNvSpPr txBox="1"/>
            <p:nvPr/>
          </p:nvSpPr>
          <p:spPr>
            <a:xfrm>
              <a:off x="6702779" y="2966825"/>
              <a:ext cx="452017" cy="369332"/>
            </a:xfrm>
            <a:prstGeom prst="rect">
              <a:avLst/>
            </a:prstGeom>
            <a:noFill/>
          </p:spPr>
          <p:txBody>
            <a:bodyPr wrap="none" rtlCol="0">
              <a:spAutoFit/>
            </a:bodyPr>
            <a:lstStyle/>
            <a:p>
              <a:pPr algn="ctr"/>
              <a:r>
                <a:rPr lang="en-US" dirty="0">
                  <a:solidFill>
                    <a:schemeClr val="bg1"/>
                  </a:solidFill>
                  <a:latin typeface="+mn-ea"/>
                  <a:cs typeface="+mn-ea"/>
                </a:rPr>
                <a:t>02</a:t>
              </a:r>
            </a:p>
          </p:txBody>
        </p:sp>
      </p:grpSp>
      <p:sp>
        <p:nvSpPr>
          <p:cNvPr id="30" name="Freeform 142"/>
          <p:cNvSpPr>
            <a:spLocks/>
          </p:cNvSpPr>
          <p:nvPr/>
        </p:nvSpPr>
        <p:spPr bwMode="auto">
          <a:xfrm>
            <a:off x="8002034" y="4493457"/>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4" name="Freeform 149"/>
          <p:cNvSpPr>
            <a:spLocks/>
          </p:cNvSpPr>
          <p:nvPr/>
        </p:nvSpPr>
        <p:spPr bwMode="auto">
          <a:xfrm>
            <a:off x="3829725" y="4493459"/>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nvGrpSpPr>
          <p:cNvPr id="35" name="组合 34"/>
          <p:cNvGrpSpPr/>
          <p:nvPr/>
        </p:nvGrpSpPr>
        <p:grpSpPr>
          <a:xfrm>
            <a:off x="7992339" y="2793555"/>
            <a:ext cx="311646" cy="193872"/>
            <a:chOff x="8292784" y="1202455"/>
            <a:chExt cx="311687" cy="193872"/>
          </a:xfrm>
        </p:grpSpPr>
        <p:sp>
          <p:nvSpPr>
            <p:cNvPr id="36"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
        <p:nvSpPr>
          <p:cNvPr id="38" name="Freeform 116"/>
          <p:cNvSpPr>
            <a:spLocks noEditPoints="1"/>
          </p:cNvSpPr>
          <p:nvPr/>
        </p:nvSpPr>
        <p:spPr bwMode="auto">
          <a:xfrm>
            <a:off x="3818541" y="2735016"/>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Tree>
    <p:extLst>
      <p:ext uri="{BB962C8B-B14F-4D97-AF65-F5344CB8AC3E}">
        <p14:creationId xmlns:p14="http://schemas.microsoft.com/office/powerpoint/2010/main" val="23396621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wipe(left)">
                                      <p:cBhvr>
                                        <p:cTn id="17" dur="500"/>
                                        <p:tgtEl>
                                          <p:spTgt spid="8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96"/>
                                        </p:tgtEl>
                                        <p:attrNameLst>
                                          <p:attrName>style.visibility</p:attrName>
                                        </p:attrNameLst>
                                      </p:cBhvr>
                                      <p:to>
                                        <p:strVal val="visible"/>
                                      </p:to>
                                    </p:set>
                                    <p:animEffect transition="in" filter="randombar(horizontal)">
                                      <p:cBhvr>
                                        <p:cTn id="30" dur="500"/>
                                        <p:tgtEl>
                                          <p:spTgt spid="96"/>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randombar(horizontal)">
                                      <p:cBhvr>
                                        <p:cTn id="33" dur="500"/>
                                        <p:tgtEl>
                                          <p:spTgt spid="97"/>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randombar(horizontal)">
                                      <p:cBhvr>
                                        <p:cTn id="36" dur="500"/>
                                        <p:tgtEl>
                                          <p:spTgt spid="98"/>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randombar(horizontal)">
                                      <p:cBhvr>
                                        <p:cTn id="41" dur="500"/>
                                        <p:tgtEl>
                                          <p:spTgt spid="10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randombar(horizontal)">
                                      <p:cBhvr>
                                        <p:cTn id="44" dur="500"/>
                                        <p:tgtEl>
                                          <p:spTgt spid="10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randombar(horizontal)">
                                      <p:cBhvr>
                                        <p:cTn id="47" dur="500"/>
                                        <p:tgtEl>
                                          <p:spTgt spid="106"/>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99"/>
                                        </p:tgtEl>
                                        <p:attrNameLst>
                                          <p:attrName>style.visibility</p:attrName>
                                        </p:attrNameLst>
                                      </p:cBhvr>
                                      <p:to>
                                        <p:strVal val="visible"/>
                                      </p:to>
                                    </p:set>
                                    <p:animEffect transition="in" filter="randombar(horizontal)">
                                      <p:cBhvr>
                                        <p:cTn id="52" dur="500"/>
                                        <p:tgtEl>
                                          <p:spTgt spid="9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randombar(horizontal)">
                                      <p:cBhvr>
                                        <p:cTn id="55" dur="500"/>
                                        <p:tgtEl>
                                          <p:spTgt spid="100"/>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randombar(horizontal)">
                                      <p:cBhvr>
                                        <p:cTn id="58" dur="500"/>
                                        <p:tgtEl>
                                          <p:spTgt spid="101"/>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107"/>
                                        </p:tgtEl>
                                        <p:attrNameLst>
                                          <p:attrName>style.visibility</p:attrName>
                                        </p:attrNameLst>
                                      </p:cBhvr>
                                      <p:to>
                                        <p:strVal val="visible"/>
                                      </p:to>
                                    </p:set>
                                    <p:animEffect transition="in" filter="randombar(horizontal)">
                                      <p:cBhvr>
                                        <p:cTn id="63" dur="500"/>
                                        <p:tgtEl>
                                          <p:spTgt spid="107"/>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08"/>
                                        </p:tgtEl>
                                        <p:attrNameLst>
                                          <p:attrName>style.visibility</p:attrName>
                                        </p:attrNameLst>
                                      </p:cBhvr>
                                      <p:to>
                                        <p:strVal val="visible"/>
                                      </p:to>
                                    </p:set>
                                    <p:animEffect transition="in" filter="randombar(horizontal)">
                                      <p:cBhvr>
                                        <p:cTn id="66" dur="500"/>
                                        <p:tgtEl>
                                          <p:spTgt spid="108"/>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09"/>
                                        </p:tgtEl>
                                        <p:attrNameLst>
                                          <p:attrName>style.visibility</p:attrName>
                                        </p:attrNameLst>
                                      </p:cBhvr>
                                      <p:to>
                                        <p:strVal val="visible"/>
                                      </p:to>
                                    </p:set>
                                    <p:animEffect transition="in" filter="randombar(horizontal)">
                                      <p:cBhvr>
                                        <p:cTn id="69"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98" grpId="0" animBg="1"/>
      <p:bldP spid="99" grpId="0"/>
      <p:bldP spid="100" grpId="0"/>
      <p:bldP spid="101" grpId="0" animBg="1"/>
      <p:bldP spid="104" grpId="0"/>
      <p:bldP spid="105" grpId="0"/>
      <p:bldP spid="106" grpId="0" animBg="1"/>
      <p:bldP spid="107" grpId="0"/>
      <p:bldP spid="108" grpId="0"/>
      <p:bldP spid="109" grpId="0" animBg="1"/>
      <p:bldP spid="84" grpId="0" animBg="1"/>
      <p:bldP spid="86" grpId="0" animBg="1"/>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22" name="Rounded Rectangle 21"/>
          <p:cNvSpPr/>
          <p:nvPr/>
        </p:nvSpPr>
        <p:spPr>
          <a:xfrm>
            <a:off x="6715895" y="2053147"/>
            <a:ext cx="2044867" cy="2045133"/>
          </a:xfrm>
          <a:prstGeom prst="roundRect">
            <a:avLst>
              <a:gd name="adj" fmla="val 50000"/>
            </a:avLst>
          </a:prstGeom>
          <a:solidFill>
            <a:schemeClr val="accent5">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mn-ea"/>
                <a:cs typeface="+mn-ea"/>
              </a:rPr>
              <a:t>企业使命</a:t>
            </a:r>
            <a:endParaRPr lang="en-US" dirty="0">
              <a:solidFill>
                <a:schemeClr val="bg1"/>
              </a:solidFill>
              <a:latin typeface="+mn-ea"/>
              <a:cs typeface="+mn-ea"/>
            </a:endParaRPr>
          </a:p>
        </p:txBody>
      </p:sp>
      <p:sp>
        <p:nvSpPr>
          <p:cNvPr id="23" name="Rounded Rectangle 22"/>
          <p:cNvSpPr/>
          <p:nvPr/>
        </p:nvSpPr>
        <p:spPr>
          <a:xfrm>
            <a:off x="3013896" y="2053147"/>
            <a:ext cx="2044867" cy="2045133"/>
          </a:xfrm>
          <a:prstGeom prst="roundRect">
            <a:avLst>
              <a:gd name="adj" fmla="val 50000"/>
            </a:avLst>
          </a:prstGeom>
          <a:solidFill>
            <a:schemeClr val="accent3">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mn-ea"/>
                <a:cs typeface="+mn-ea"/>
              </a:rPr>
              <a:t>企业愿景</a:t>
            </a:r>
          </a:p>
        </p:txBody>
      </p:sp>
      <p:grpSp>
        <p:nvGrpSpPr>
          <p:cNvPr id="24" name="Group 23"/>
          <p:cNvGrpSpPr/>
          <p:nvPr/>
        </p:nvGrpSpPr>
        <p:grpSpPr>
          <a:xfrm>
            <a:off x="4682137" y="1870364"/>
            <a:ext cx="2410382" cy="2410696"/>
            <a:chOff x="4183188" y="2840182"/>
            <a:chExt cx="1330042" cy="1330042"/>
          </a:xfrm>
        </p:grpSpPr>
        <p:sp>
          <p:nvSpPr>
            <p:cNvPr id="25" name="Rounded Rectangle 24"/>
            <p:cNvSpPr/>
            <p:nvPr/>
          </p:nvSpPr>
          <p:spPr>
            <a:xfrm>
              <a:off x="4183188" y="2840182"/>
              <a:ext cx="1330042" cy="133004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latin typeface="+mn-ea"/>
                <a:cs typeface="+mn-ea"/>
              </a:endParaRPr>
            </a:p>
          </p:txBody>
        </p:sp>
        <p:sp>
          <p:nvSpPr>
            <p:cNvPr id="26" name="Rounded Rectangle 25"/>
            <p:cNvSpPr/>
            <p:nvPr/>
          </p:nvSpPr>
          <p:spPr>
            <a:xfrm>
              <a:off x="4391010" y="3048003"/>
              <a:ext cx="914400" cy="914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accent6"/>
                </a:solidFill>
                <a:latin typeface="+mn-ea"/>
                <a:cs typeface="+mn-ea"/>
              </a:endParaRPr>
            </a:p>
          </p:txBody>
        </p:sp>
      </p:grpSp>
      <p:sp>
        <p:nvSpPr>
          <p:cNvPr id="27" name="Text Placeholder 32"/>
          <p:cNvSpPr txBox="1">
            <a:spLocks/>
          </p:cNvSpPr>
          <p:nvPr/>
        </p:nvSpPr>
        <p:spPr>
          <a:xfrm>
            <a:off x="9112421" y="2887219"/>
            <a:ext cx="1679661" cy="10171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28" name="Text Placeholder 33"/>
          <p:cNvSpPr txBox="1">
            <a:spLocks/>
          </p:cNvSpPr>
          <p:nvPr/>
        </p:nvSpPr>
        <p:spPr>
          <a:xfrm>
            <a:off x="9115831" y="2581062"/>
            <a:ext cx="2055122" cy="306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rgbClr val="7F7F7F"/>
                </a:solidFill>
                <a:latin typeface="+mn-ea"/>
                <a:cs typeface="+mn-ea"/>
              </a:rPr>
              <a:t>企业使命</a:t>
            </a:r>
            <a:endParaRPr lang="en-AU" sz="1800" dirty="0">
              <a:solidFill>
                <a:srgbClr val="7F7F7F"/>
              </a:solidFill>
              <a:latin typeface="+mn-ea"/>
              <a:cs typeface="+mn-ea"/>
            </a:endParaRPr>
          </a:p>
        </p:txBody>
      </p:sp>
      <p:sp>
        <p:nvSpPr>
          <p:cNvPr id="29" name="Text Placeholder 32"/>
          <p:cNvSpPr txBox="1">
            <a:spLocks/>
          </p:cNvSpPr>
          <p:nvPr/>
        </p:nvSpPr>
        <p:spPr>
          <a:xfrm>
            <a:off x="984339" y="2887154"/>
            <a:ext cx="1660819" cy="10171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30" name="Text Placeholder 33"/>
          <p:cNvSpPr txBox="1">
            <a:spLocks/>
          </p:cNvSpPr>
          <p:nvPr/>
        </p:nvSpPr>
        <p:spPr>
          <a:xfrm>
            <a:off x="617685" y="2580997"/>
            <a:ext cx="2041140" cy="306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dirty="0">
                <a:solidFill>
                  <a:srgbClr val="7F7F7F"/>
                </a:solidFill>
                <a:latin typeface="+mn-ea"/>
                <a:cs typeface="+mn-ea"/>
              </a:rPr>
              <a:t>企业愿景</a:t>
            </a:r>
            <a:endParaRPr lang="en-AU" sz="1800" dirty="0">
              <a:solidFill>
                <a:srgbClr val="7F7F7F"/>
              </a:solidFill>
              <a:latin typeface="+mn-ea"/>
              <a:cs typeface="+mn-ea"/>
            </a:endParaRPr>
          </a:p>
        </p:txBody>
      </p:sp>
      <p:sp>
        <p:nvSpPr>
          <p:cNvPr id="32" name="Text Placeholder 32"/>
          <p:cNvSpPr txBox="1">
            <a:spLocks/>
          </p:cNvSpPr>
          <p:nvPr/>
        </p:nvSpPr>
        <p:spPr>
          <a:xfrm>
            <a:off x="1956996"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33" name="Text Placeholder 33"/>
          <p:cNvSpPr txBox="1">
            <a:spLocks/>
          </p:cNvSpPr>
          <p:nvPr/>
        </p:nvSpPr>
        <p:spPr>
          <a:xfrm>
            <a:off x="1941119"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01</a:t>
            </a:r>
          </a:p>
        </p:txBody>
      </p:sp>
      <p:sp>
        <p:nvSpPr>
          <p:cNvPr id="38" name="Text Placeholder 33"/>
          <p:cNvSpPr txBox="1">
            <a:spLocks/>
          </p:cNvSpPr>
          <p:nvPr/>
        </p:nvSpPr>
        <p:spPr>
          <a:xfrm>
            <a:off x="1278748"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01</a:t>
            </a:r>
          </a:p>
        </p:txBody>
      </p:sp>
      <p:sp>
        <p:nvSpPr>
          <p:cNvPr id="41" name="Text Placeholder 32"/>
          <p:cNvSpPr txBox="1">
            <a:spLocks/>
          </p:cNvSpPr>
          <p:nvPr/>
        </p:nvSpPr>
        <p:spPr>
          <a:xfrm>
            <a:off x="5361545"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3" name="Text Placeholder 33"/>
          <p:cNvSpPr txBox="1">
            <a:spLocks/>
          </p:cNvSpPr>
          <p:nvPr/>
        </p:nvSpPr>
        <p:spPr>
          <a:xfrm>
            <a:off x="5345668"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02</a:t>
            </a:r>
          </a:p>
        </p:txBody>
      </p:sp>
      <p:sp>
        <p:nvSpPr>
          <p:cNvPr id="45" name="Text Placeholder 33"/>
          <p:cNvSpPr txBox="1">
            <a:spLocks/>
          </p:cNvSpPr>
          <p:nvPr/>
        </p:nvSpPr>
        <p:spPr>
          <a:xfrm>
            <a:off x="4680896"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02</a:t>
            </a:r>
          </a:p>
        </p:txBody>
      </p:sp>
      <p:sp>
        <p:nvSpPr>
          <p:cNvPr id="47" name="Text Placeholder 32"/>
          <p:cNvSpPr txBox="1">
            <a:spLocks/>
          </p:cNvSpPr>
          <p:nvPr/>
        </p:nvSpPr>
        <p:spPr>
          <a:xfrm>
            <a:off x="8792031"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9" name="Text Placeholder 33"/>
          <p:cNvSpPr txBox="1">
            <a:spLocks/>
          </p:cNvSpPr>
          <p:nvPr/>
        </p:nvSpPr>
        <p:spPr>
          <a:xfrm>
            <a:off x="8776154"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03</a:t>
            </a:r>
          </a:p>
        </p:txBody>
      </p:sp>
      <p:sp>
        <p:nvSpPr>
          <p:cNvPr id="50" name="Text Placeholder 33"/>
          <p:cNvSpPr txBox="1">
            <a:spLocks/>
          </p:cNvSpPr>
          <p:nvPr/>
        </p:nvSpPr>
        <p:spPr>
          <a:xfrm>
            <a:off x="8111382"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03</a:t>
            </a:r>
          </a:p>
        </p:txBody>
      </p:sp>
      <p:grpSp>
        <p:nvGrpSpPr>
          <p:cNvPr id="31" name="组合 30"/>
          <p:cNvGrpSpPr/>
          <p:nvPr/>
        </p:nvGrpSpPr>
        <p:grpSpPr>
          <a:xfrm>
            <a:off x="5528805" y="2796952"/>
            <a:ext cx="728156" cy="598787"/>
            <a:chOff x="5108575" y="3992563"/>
            <a:chExt cx="428625" cy="352426"/>
          </a:xfrm>
          <a:solidFill>
            <a:schemeClr val="accent6"/>
          </a:solidFill>
        </p:grpSpPr>
        <p:sp>
          <p:nvSpPr>
            <p:cNvPr id="34" name="Freeform 223"/>
            <p:cNvSpPr>
              <a:spLocks/>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5" name="Freeform 224"/>
            <p:cNvSpPr>
              <a:spLocks/>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6" name="Freeform 225"/>
            <p:cNvSpPr>
              <a:spLocks/>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7" name="Freeform 226"/>
            <p:cNvSpPr>
              <a:spLocks/>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39" name="Freeform 227"/>
            <p:cNvSpPr>
              <a:spLocks/>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sp>
          <p:nvSpPr>
            <p:cNvPr id="40" name="Freeform 228"/>
            <p:cNvSpPr>
              <a:spLocks/>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cs typeface="+mn-ea"/>
              </a:endParaRPr>
            </a:p>
          </p:txBody>
        </p:sp>
      </p:grpSp>
    </p:spTree>
    <p:extLst>
      <p:ext uri="{BB962C8B-B14F-4D97-AF65-F5344CB8AC3E}">
        <p14:creationId xmlns:p14="http://schemas.microsoft.com/office/powerpoint/2010/main" val="33357750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randombar(horizontal)">
                                      <p:cBhvr>
                                        <p:cTn id="38" dur="500"/>
                                        <p:tgtEl>
                                          <p:spTgt spid="32"/>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randombar(horizontal)">
                                      <p:cBhvr>
                                        <p:cTn id="44" dur="500"/>
                                        <p:tgtEl>
                                          <p:spTgt spid="38"/>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randombar(horizontal)">
                                      <p:cBhvr>
                                        <p:cTn id="47" dur="500"/>
                                        <p:tgtEl>
                                          <p:spTgt spid="41"/>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randombar(horizontal)">
                                      <p:cBhvr>
                                        <p:cTn id="50" dur="500"/>
                                        <p:tgtEl>
                                          <p:spTgt spid="43"/>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randombar(horizontal)">
                                      <p:cBhvr>
                                        <p:cTn id="53" dur="500"/>
                                        <p:tgtEl>
                                          <p:spTgt spid="45"/>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randombar(horizontal)">
                                      <p:cBhvr>
                                        <p:cTn id="56" dur="500"/>
                                        <p:tgtEl>
                                          <p:spTgt spid="47"/>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randombar(horizontal)">
                                      <p:cBhvr>
                                        <p:cTn id="59" dur="500"/>
                                        <p:tgtEl>
                                          <p:spTgt spid="4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randombar(horizontal)">
                                      <p:cBhvr>
                                        <p:cTn id="6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7" grpId="0"/>
      <p:bldP spid="28" grpId="0"/>
      <p:bldP spid="29" grpId="0"/>
      <p:bldP spid="30" grpId="0"/>
      <p:bldP spid="32" grpId="0"/>
      <p:bldP spid="33" grpId="0"/>
      <p:bldP spid="38" grpId="0"/>
      <p:bldP spid="41" grpId="0"/>
      <p:bldP spid="43" grpId="0"/>
      <p:bldP spid="45" grpId="0"/>
      <p:bldP spid="47"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组合 187"/>
          <p:cNvGrpSpPr/>
          <p:nvPr/>
        </p:nvGrpSpPr>
        <p:grpSpPr>
          <a:xfrm>
            <a:off x="4346350" y="1680363"/>
            <a:ext cx="3553400" cy="4148592"/>
            <a:chOff x="3143150" y="1589878"/>
            <a:chExt cx="2665860" cy="3112810"/>
          </a:xfrm>
          <a:solidFill>
            <a:schemeClr val="accent2"/>
          </a:solidFill>
        </p:grpSpPr>
        <p:grpSp>
          <p:nvGrpSpPr>
            <p:cNvPr id="189" name="组合 188"/>
            <p:cNvGrpSpPr/>
            <p:nvPr/>
          </p:nvGrpSpPr>
          <p:grpSpPr>
            <a:xfrm>
              <a:off x="3143150" y="1589878"/>
              <a:ext cx="2665860" cy="3112810"/>
              <a:chOff x="3250939" y="1851011"/>
              <a:chExt cx="2448000" cy="2858424"/>
            </a:xfrm>
            <a:grpFill/>
          </p:grpSpPr>
          <p:sp>
            <p:nvSpPr>
              <p:cNvPr id="196" name="等腰三角形 195"/>
              <p:cNvSpPr/>
              <p:nvPr/>
            </p:nvSpPr>
            <p:spPr>
              <a:xfrm flipV="1">
                <a:off x="3250939" y="2567435"/>
                <a:ext cx="2448000" cy="2142000"/>
              </a:xfrm>
              <a:prstGeom prst="triangle">
                <a:avLst/>
              </a:prstGeom>
              <a:grpFill/>
              <a:ln w="12700" cap="flat" cmpd="sng" algn="ctr">
                <a:noFill/>
                <a:prstDash val="solid"/>
              </a:ln>
              <a:effectLst/>
            </p:spPr>
            <p:txBody>
              <a:bodyPr rtlCol="0" anchor="ctr"/>
              <a:lstStyle/>
              <a:p>
                <a:pPr algn="ctr" defTabSz="1217385">
                  <a:defRPr/>
                </a:pPr>
                <a:endParaRPr lang="zh-CN" altLang="en-US" sz="2400" kern="0">
                  <a:solidFill>
                    <a:sysClr val="window" lastClr="FFFFFF"/>
                  </a:solidFill>
                  <a:cs typeface="+mn-ea"/>
                  <a:sym typeface="+mn-lt"/>
                </a:endParaRPr>
              </a:p>
            </p:txBody>
          </p:sp>
          <p:sp>
            <p:nvSpPr>
              <p:cNvPr id="197" name="等腰三角形 196"/>
              <p:cNvSpPr/>
              <p:nvPr/>
            </p:nvSpPr>
            <p:spPr>
              <a:xfrm>
                <a:off x="3250939" y="1851011"/>
                <a:ext cx="2448000" cy="2142000"/>
              </a:xfrm>
              <a:prstGeom prst="triangle">
                <a:avLst/>
              </a:prstGeom>
              <a:grpFill/>
              <a:ln w="12700" cap="flat" cmpd="sng" algn="ctr">
                <a:noFill/>
                <a:prstDash val="solid"/>
              </a:ln>
              <a:effectLst/>
            </p:spPr>
            <p:txBody>
              <a:bodyPr rtlCol="0" anchor="ctr"/>
              <a:lstStyle/>
              <a:p>
                <a:pPr algn="ctr" defTabSz="1217385">
                  <a:defRPr/>
                </a:pPr>
                <a:endParaRPr lang="zh-CN" altLang="en-US" sz="2400" kern="0">
                  <a:solidFill>
                    <a:sysClr val="window" lastClr="FFFFFF"/>
                  </a:solidFill>
                  <a:cs typeface="+mn-ea"/>
                  <a:sym typeface="+mn-lt"/>
                </a:endParaRPr>
              </a:p>
            </p:txBody>
          </p:sp>
        </p:grpSp>
        <p:sp>
          <p:nvSpPr>
            <p:cNvPr id="190" name="TextBox 189"/>
            <p:cNvSpPr txBox="1"/>
            <p:nvPr/>
          </p:nvSpPr>
          <p:spPr>
            <a:xfrm>
              <a:off x="4308447" y="1911755"/>
              <a:ext cx="335266" cy="307816"/>
            </a:xfrm>
            <a:prstGeom prst="rect">
              <a:avLst/>
            </a:prstGeom>
            <a:grpFill/>
          </p:spPr>
          <p:txBody>
            <a:bodyPr wrap="square" lIns="0" tIns="0" rIns="0" bIns="0" rtlCol="0">
              <a:spAutoFit/>
            </a:bodyPr>
            <a:lstStyle/>
            <a:p>
              <a:pPr algn="ctr" defTabSz="1217385">
                <a:defRPr/>
              </a:pPr>
              <a:r>
                <a:rPr lang="en-US" altLang="zh-CN" sz="2666" kern="0" dirty="0">
                  <a:solidFill>
                    <a:schemeClr val="bg1"/>
                  </a:solidFill>
                  <a:cs typeface="+mn-ea"/>
                  <a:sym typeface="+mn-lt"/>
                </a:rPr>
                <a:t>1</a:t>
              </a:r>
              <a:endParaRPr lang="zh-CN" altLang="en-US" sz="2666" kern="0" dirty="0">
                <a:solidFill>
                  <a:schemeClr val="bg1"/>
                </a:solidFill>
                <a:cs typeface="+mn-ea"/>
                <a:sym typeface="+mn-lt"/>
              </a:endParaRPr>
            </a:p>
          </p:txBody>
        </p:sp>
        <p:sp>
          <p:nvSpPr>
            <p:cNvPr id="191" name="TextBox 190"/>
            <p:cNvSpPr txBox="1"/>
            <p:nvPr/>
          </p:nvSpPr>
          <p:spPr>
            <a:xfrm>
              <a:off x="5231308" y="2412532"/>
              <a:ext cx="335266" cy="307816"/>
            </a:xfrm>
            <a:prstGeom prst="rect">
              <a:avLst/>
            </a:prstGeom>
            <a:grpFill/>
          </p:spPr>
          <p:txBody>
            <a:bodyPr wrap="square" lIns="0" tIns="0" rIns="0" bIns="0" rtlCol="0">
              <a:spAutoFit/>
            </a:bodyPr>
            <a:lstStyle/>
            <a:p>
              <a:pPr algn="ctr" defTabSz="1217385">
                <a:defRPr/>
              </a:pPr>
              <a:r>
                <a:rPr lang="en-US" altLang="zh-CN" sz="2666" kern="0" dirty="0">
                  <a:solidFill>
                    <a:schemeClr val="bg1"/>
                  </a:solidFill>
                  <a:cs typeface="+mn-ea"/>
                  <a:sym typeface="+mn-lt"/>
                </a:rPr>
                <a:t>6</a:t>
              </a:r>
              <a:endParaRPr lang="zh-CN" altLang="en-US" sz="2666" kern="0" dirty="0">
                <a:solidFill>
                  <a:schemeClr val="bg1"/>
                </a:solidFill>
                <a:cs typeface="+mn-ea"/>
                <a:sym typeface="+mn-lt"/>
              </a:endParaRPr>
            </a:p>
          </p:txBody>
        </p:sp>
        <p:sp>
          <p:nvSpPr>
            <p:cNvPr id="192" name="TextBox 191"/>
            <p:cNvSpPr txBox="1"/>
            <p:nvPr/>
          </p:nvSpPr>
          <p:spPr>
            <a:xfrm>
              <a:off x="5231308" y="3526948"/>
              <a:ext cx="335266" cy="307816"/>
            </a:xfrm>
            <a:prstGeom prst="rect">
              <a:avLst/>
            </a:prstGeom>
            <a:grpFill/>
          </p:spPr>
          <p:txBody>
            <a:bodyPr wrap="square" lIns="0" tIns="0" rIns="0" bIns="0" rtlCol="0">
              <a:spAutoFit/>
            </a:bodyPr>
            <a:lstStyle/>
            <a:p>
              <a:pPr algn="ctr" defTabSz="1217385">
                <a:defRPr/>
              </a:pPr>
              <a:r>
                <a:rPr lang="en-US" altLang="zh-CN" sz="2666" kern="0" dirty="0">
                  <a:solidFill>
                    <a:schemeClr val="bg1"/>
                  </a:solidFill>
                  <a:cs typeface="+mn-ea"/>
                  <a:sym typeface="+mn-lt"/>
                </a:rPr>
                <a:t>5</a:t>
              </a:r>
              <a:endParaRPr lang="zh-CN" altLang="en-US" sz="2666" kern="0" dirty="0">
                <a:solidFill>
                  <a:schemeClr val="bg1"/>
                </a:solidFill>
                <a:cs typeface="+mn-ea"/>
                <a:sym typeface="+mn-lt"/>
              </a:endParaRPr>
            </a:p>
          </p:txBody>
        </p:sp>
        <p:sp>
          <p:nvSpPr>
            <p:cNvPr id="193" name="TextBox 192"/>
            <p:cNvSpPr txBox="1"/>
            <p:nvPr/>
          </p:nvSpPr>
          <p:spPr>
            <a:xfrm>
              <a:off x="4308447" y="4088289"/>
              <a:ext cx="335266" cy="307816"/>
            </a:xfrm>
            <a:prstGeom prst="rect">
              <a:avLst/>
            </a:prstGeom>
            <a:grpFill/>
          </p:spPr>
          <p:txBody>
            <a:bodyPr wrap="square" lIns="0" tIns="0" rIns="0" bIns="0" rtlCol="0">
              <a:spAutoFit/>
            </a:bodyPr>
            <a:lstStyle/>
            <a:p>
              <a:pPr algn="ctr" defTabSz="1217385">
                <a:defRPr/>
              </a:pPr>
              <a:r>
                <a:rPr lang="en-US" altLang="zh-CN" sz="2666" kern="0" dirty="0">
                  <a:solidFill>
                    <a:schemeClr val="bg1"/>
                  </a:solidFill>
                  <a:cs typeface="+mn-ea"/>
                  <a:sym typeface="+mn-lt"/>
                </a:rPr>
                <a:t>4</a:t>
              </a:r>
              <a:endParaRPr lang="zh-CN" altLang="en-US" sz="2666" kern="0" dirty="0">
                <a:solidFill>
                  <a:schemeClr val="bg1"/>
                </a:solidFill>
                <a:cs typeface="+mn-ea"/>
                <a:sym typeface="+mn-lt"/>
              </a:endParaRPr>
            </a:p>
          </p:txBody>
        </p:sp>
        <p:sp>
          <p:nvSpPr>
            <p:cNvPr id="194" name="TextBox 193"/>
            <p:cNvSpPr txBox="1"/>
            <p:nvPr/>
          </p:nvSpPr>
          <p:spPr>
            <a:xfrm>
              <a:off x="3383720" y="3565383"/>
              <a:ext cx="335266" cy="307816"/>
            </a:xfrm>
            <a:prstGeom prst="rect">
              <a:avLst/>
            </a:prstGeom>
            <a:grpFill/>
          </p:spPr>
          <p:txBody>
            <a:bodyPr wrap="square" lIns="0" tIns="0" rIns="0" bIns="0" rtlCol="0">
              <a:spAutoFit/>
            </a:bodyPr>
            <a:lstStyle/>
            <a:p>
              <a:pPr algn="ctr" defTabSz="1217385">
                <a:defRPr/>
              </a:pPr>
              <a:r>
                <a:rPr lang="en-US" altLang="zh-CN" sz="2666" kern="0" dirty="0">
                  <a:solidFill>
                    <a:schemeClr val="bg1"/>
                  </a:solidFill>
                  <a:cs typeface="+mn-ea"/>
                  <a:sym typeface="+mn-lt"/>
                </a:rPr>
                <a:t>3</a:t>
              </a:r>
              <a:endParaRPr lang="zh-CN" altLang="en-US" sz="2666" kern="0" dirty="0">
                <a:solidFill>
                  <a:schemeClr val="bg1"/>
                </a:solidFill>
                <a:cs typeface="+mn-ea"/>
                <a:sym typeface="+mn-lt"/>
              </a:endParaRPr>
            </a:p>
          </p:txBody>
        </p:sp>
        <p:sp>
          <p:nvSpPr>
            <p:cNvPr id="195" name="TextBox 194"/>
            <p:cNvSpPr txBox="1"/>
            <p:nvPr/>
          </p:nvSpPr>
          <p:spPr>
            <a:xfrm>
              <a:off x="3383720" y="2458260"/>
              <a:ext cx="335266" cy="307816"/>
            </a:xfrm>
            <a:prstGeom prst="rect">
              <a:avLst/>
            </a:prstGeom>
            <a:grpFill/>
          </p:spPr>
          <p:txBody>
            <a:bodyPr wrap="square" lIns="0" tIns="0" rIns="0" bIns="0" rtlCol="0">
              <a:spAutoFit/>
            </a:bodyPr>
            <a:lstStyle/>
            <a:p>
              <a:pPr algn="ctr" defTabSz="1217385">
                <a:defRPr/>
              </a:pPr>
              <a:r>
                <a:rPr lang="en-US" altLang="zh-CN" sz="2666" kern="0" dirty="0">
                  <a:solidFill>
                    <a:schemeClr val="bg1"/>
                  </a:solidFill>
                  <a:cs typeface="+mn-ea"/>
                  <a:sym typeface="+mn-lt"/>
                </a:rPr>
                <a:t>2</a:t>
              </a:r>
              <a:endParaRPr lang="zh-CN" altLang="en-US" sz="2666" kern="0" dirty="0">
                <a:solidFill>
                  <a:schemeClr val="bg1"/>
                </a:solidFill>
                <a:cs typeface="+mn-ea"/>
                <a:sym typeface="+mn-lt"/>
              </a:endParaRPr>
            </a:p>
          </p:txBody>
        </p:sp>
      </p:grpSp>
      <p:sp>
        <p:nvSpPr>
          <p:cNvPr id="198" name="Freeform 5"/>
          <p:cNvSpPr/>
          <p:nvPr/>
        </p:nvSpPr>
        <p:spPr bwMode="auto">
          <a:xfrm>
            <a:off x="4938234" y="2720173"/>
            <a:ext cx="2369599" cy="2069017"/>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chemeClr val="accent1"/>
          </a:solidFill>
          <a:ln w="6" cap="flat">
            <a:noFill/>
            <a:prstDash val="solid"/>
            <a:miter lim="800000"/>
          </a:ln>
        </p:spPr>
        <p:txBody>
          <a:bodyPr vert="horz" wrap="square" lIns="121821" tIns="60909" rIns="121821" bIns="60909" numCol="1" anchor="t" anchorCtr="0" compatLnSpc="1"/>
          <a:lstStyle/>
          <a:p>
            <a:pPr algn="ctr" defTabSz="1217385">
              <a:defRPr/>
            </a:pPr>
            <a:endParaRPr lang="zh-CN" altLang="en-US" sz="2400" kern="0">
              <a:solidFill>
                <a:sysClr val="windowText" lastClr="000000"/>
              </a:solidFill>
              <a:cs typeface="+mn-ea"/>
              <a:sym typeface="+mn-lt"/>
            </a:endParaRPr>
          </a:p>
        </p:txBody>
      </p:sp>
      <p:sp>
        <p:nvSpPr>
          <p:cNvPr id="199" name="TextBox 198"/>
          <p:cNvSpPr txBox="1"/>
          <p:nvPr/>
        </p:nvSpPr>
        <p:spPr>
          <a:xfrm>
            <a:off x="5379478" y="3303451"/>
            <a:ext cx="1573756" cy="98488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7385">
              <a:defRPr/>
            </a:pPr>
            <a:r>
              <a:rPr lang="zh-CN" altLang="en-US" sz="3200" dirty="0">
                <a:latin typeface="+mn-lt"/>
                <a:ea typeface="+mn-ea"/>
                <a:cs typeface="+mn-ea"/>
                <a:sym typeface="+mn-lt"/>
              </a:rPr>
              <a:t>添加标题内容</a:t>
            </a:r>
            <a:endParaRPr lang="zh-CN" altLang="en-US" sz="3200" kern="0" dirty="0">
              <a:latin typeface="+mn-lt"/>
              <a:ea typeface="+mn-ea"/>
              <a:cs typeface="+mn-ea"/>
              <a:sym typeface="+mn-lt"/>
            </a:endParaRPr>
          </a:p>
        </p:txBody>
      </p:sp>
      <p:sp>
        <p:nvSpPr>
          <p:cNvPr id="200" name="TextBox 199"/>
          <p:cNvSpPr txBox="1"/>
          <p:nvPr/>
        </p:nvSpPr>
        <p:spPr>
          <a:xfrm>
            <a:off x="8638122" y="1477195"/>
            <a:ext cx="2833776" cy="328231"/>
          </a:xfrm>
          <a:prstGeom prst="rect">
            <a:avLst/>
          </a:prstGeom>
          <a:noFill/>
        </p:spPr>
        <p:txBody>
          <a:bodyPr wrap="square" lIns="0" tIns="0" rIns="0" bIns="0" rtlCol="0">
            <a:spAutoFit/>
          </a:bodyPr>
          <a:lstStyle/>
          <a:p>
            <a:pPr defTabSz="1217385">
              <a:defRPr/>
            </a:pPr>
            <a:r>
              <a:rPr lang="zh-CN" altLang="en-US" sz="2133" dirty="0">
                <a:solidFill>
                  <a:schemeClr val="accent6"/>
                </a:solidFill>
                <a:cs typeface="+mn-ea"/>
                <a:sym typeface="+mn-lt"/>
              </a:rPr>
              <a:t>添加标题</a:t>
            </a:r>
            <a:endParaRPr lang="zh-CN" altLang="en-US" sz="2133" kern="0" dirty="0">
              <a:solidFill>
                <a:schemeClr val="accent6"/>
              </a:solidFill>
              <a:cs typeface="+mn-ea"/>
              <a:sym typeface="+mn-lt"/>
            </a:endParaRPr>
          </a:p>
        </p:txBody>
      </p:sp>
      <p:sp>
        <p:nvSpPr>
          <p:cNvPr id="201" name="TextBox 200"/>
          <p:cNvSpPr txBox="1"/>
          <p:nvPr/>
        </p:nvSpPr>
        <p:spPr>
          <a:xfrm>
            <a:off x="8638094" y="1809796"/>
            <a:ext cx="2783462" cy="800027"/>
          </a:xfrm>
          <a:prstGeom prst="rect">
            <a:avLst/>
          </a:prstGeom>
          <a:noFill/>
        </p:spPr>
        <p:txBody>
          <a:bodyPr wrap="square" lIns="0" tIns="0" rIns="0" bIns="0" rtlCol="0">
            <a:spAutoFit/>
          </a:bodyPr>
          <a:lstStyle/>
          <a:p>
            <a:pPr algn="just" defTabSz="1217385">
              <a:lnSpc>
                <a:spcPct val="130000"/>
              </a:lnSpc>
              <a:defRPr/>
            </a:pPr>
            <a:r>
              <a:rPr lang="zh-CN" altLang="en-US" sz="1333"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3" kern="0" dirty="0">
              <a:solidFill>
                <a:schemeClr val="tx1">
                  <a:lumMod val="65000"/>
                  <a:lumOff val="35000"/>
                </a:schemeClr>
              </a:solidFill>
              <a:cs typeface="+mn-ea"/>
              <a:sym typeface="+mn-lt"/>
            </a:endParaRPr>
          </a:p>
        </p:txBody>
      </p:sp>
      <p:sp>
        <p:nvSpPr>
          <p:cNvPr id="202" name="TextBox 201"/>
          <p:cNvSpPr txBox="1"/>
          <p:nvPr/>
        </p:nvSpPr>
        <p:spPr>
          <a:xfrm>
            <a:off x="8638122" y="3051178"/>
            <a:ext cx="2833776" cy="328231"/>
          </a:xfrm>
          <a:prstGeom prst="rect">
            <a:avLst/>
          </a:prstGeom>
          <a:noFill/>
        </p:spPr>
        <p:txBody>
          <a:bodyPr wrap="square" lIns="0" tIns="0" rIns="0" bIns="0" rtlCol="0">
            <a:spAutoFit/>
          </a:bodyPr>
          <a:lstStyle/>
          <a:p>
            <a:pPr defTabSz="1217385">
              <a:defRPr/>
            </a:pPr>
            <a:r>
              <a:rPr lang="zh-CN" altLang="en-US" sz="2133" dirty="0">
                <a:solidFill>
                  <a:schemeClr val="accent6"/>
                </a:solidFill>
                <a:cs typeface="+mn-ea"/>
                <a:sym typeface="+mn-lt"/>
              </a:rPr>
              <a:t>添加标题</a:t>
            </a:r>
            <a:endParaRPr lang="zh-CN" altLang="en-US" sz="2133" kern="0" dirty="0">
              <a:solidFill>
                <a:schemeClr val="accent6"/>
              </a:solidFill>
              <a:cs typeface="+mn-ea"/>
              <a:sym typeface="+mn-lt"/>
            </a:endParaRPr>
          </a:p>
        </p:txBody>
      </p:sp>
      <p:sp>
        <p:nvSpPr>
          <p:cNvPr id="203" name="TextBox 202"/>
          <p:cNvSpPr txBox="1"/>
          <p:nvPr/>
        </p:nvSpPr>
        <p:spPr>
          <a:xfrm>
            <a:off x="8638094" y="3383779"/>
            <a:ext cx="2783462" cy="800027"/>
          </a:xfrm>
          <a:prstGeom prst="rect">
            <a:avLst/>
          </a:prstGeom>
          <a:noFill/>
        </p:spPr>
        <p:txBody>
          <a:bodyPr wrap="square" lIns="0" tIns="0" rIns="0" bIns="0" rtlCol="0">
            <a:spAutoFit/>
          </a:bodyPr>
          <a:lstStyle/>
          <a:p>
            <a:pPr algn="just" defTabSz="1217385">
              <a:lnSpc>
                <a:spcPct val="130000"/>
              </a:lnSpc>
              <a:defRPr/>
            </a:pPr>
            <a:r>
              <a:rPr lang="zh-CN" altLang="en-US" sz="1333"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3" kern="0" dirty="0">
              <a:solidFill>
                <a:schemeClr val="tx1">
                  <a:lumMod val="65000"/>
                  <a:lumOff val="35000"/>
                </a:schemeClr>
              </a:solidFill>
              <a:cs typeface="+mn-ea"/>
              <a:sym typeface="+mn-lt"/>
            </a:endParaRPr>
          </a:p>
        </p:txBody>
      </p:sp>
      <p:sp>
        <p:nvSpPr>
          <p:cNvPr id="204" name="TextBox 203"/>
          <p:cNvSpPr txBox="1"/>
          <p:nvPr/>
        </p:nvSpPr>
        <p:spPr>
          <a:xfrm>
            <a:off x="8638122" y="4692968"/>
            <a:ext cx="2833776" cy="328231"/>
          </a:xfrm>
          <a:prstGeom prst="rect">
            <a:avLst/>
          </a:prstGeom>
          <a:noFill/>
        </p:spPr>
        <p:txBody>
          <a:bodyPr wrap="square" lIns="0" tIns="0" rIns="0" bIns="0" rtlCol="0">
            <a:spAutoFit/>
          </a:bodyPr>
          <a:lstStyle/>
          <a:p>
            <a:pPr defTabSz="1217385">
              <a:defRPr/>
            </a:pPr>
            <a:r>
              <a:rPr lang="zh-CN" altLang="en-US" sz="2133" dirty="0">
                <a:solidFill>
                  <a:schemeClr val="accent6"/>
                </a:solidFill>
                <a:cs typeface="+mn-ea"/>
                <a:sym typeface="+mn-lt"/>
              </a:rPr>
              <a:t>添加标题</a:t>
            </a:r>
            <a:endParaRPr lang="zh-CN" altLang="en-US" sz="2133" kern="0" dirty="0">
              <a:solidFill>
                <a:schemeClr val="accent6"/>
              </a:solidFill>
              <a:cs typeface="+mn-ea"/>
              <a:sym typeface="+mn-lt"/>
            </a:endParaRPr>
          </a:p>
        </p:txBody>
      </p:sp>
      <p:sp>
        <p:nvSpPr>
          <p:cNvPr id="205" name="TextBox 204"/>
          <p:cNvSpPr txBox="1"/>
          <p:nvPr/>
        </p:nvSpPr>
        <p:spPr>
          <a:xfrm>
            <a:off x="8638094" y="5025561"/>
            <a:ext cx="2783462" cy="800027"/>
          </a:xfrm>
          <a:prstGeom prst="rect">
            <a:avLst/>
          </a:prstGeom>
          <a:noFill/>
        </p:spPr>
        <p:txBody>
          <a:bodyPr wrap="square" lIns="0" tIns="0" rIns="0" bIns="0" rtlCol="0">
            <a:spAutoFit/>
          </a:bodyPr>
          <a:lstStyle/>
          <a:p>
            <a:pPr algn="just" defTabSz="1217385">
              <a:lnSpc>
                <a:spcPct val="130000"/>
              </a:lnSpc>
              <a:defRPr/>
            </a:pPr>
            <a:r>
              <a:rPr lang="zh-CN" altLang="en-US" sz="1333"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3" kern="0" dirty="0">
              <a:solidFill>
                <a:schemeClr val="tx1">
                  <a:lumMod val="65000"/>
                  <a:lumOff val="35000"/>
                </a:schemeClr>
              </a:solidFill>
              <a:cs typeface="+mn-ea"/>
              <a:sym typeface="+mn-lt"/>
            </a:endParaRPr>
          </a:p>
        </p:txBody>
      </p:sp>
      <p:sp>
        <p:nvSpPr>
          <p:cNvPr id="206" name="TextBox 205"/>
          <p:cNvSpPr txBox="1"/>
          <p:nvPr/>
        </p:nvSpPr>
        <p:spPr>
          <a:xfrm>
            <a:off x="624105" y="1477195"/>
            <a:ext cx="2833776" cy="328231"/>
          </a:xfrm>
          <a:prstGeom prst="rect">
            <a:avLst/>
          </a:prstGeom>
          <a:noFill/>
        </p:spPr>
        <p:txBody>
          <a:bodyPr wrap="square" lIns="0" tIns="0" rIns="0" bIns="0" rtlCol="0">
            <a:spAutoFit/>
          </a:bodyPr>
          <a:lstStyle/>
          <a:p>
            <a:pPr algn="r" defTabSz="1217385">
              <a:defRPr/>
            </a:pPr>
            <a:r>
              <a:rPr lang="zh-CN" altLang="en-US" sz="2133" dirty="0">
                <a:solidFill>
                  <a:schemeClr val="accent6"/>
                </a:solidFill>
                <a:cs typeface="+mn-ea"/>
                <a:sym typeface="+mn-lt"/>
              </a:rPr>
              <a:t>添加标题</a:t>
            </a:r>
            <a:endParaRPr lang="zh-CN" altLang="en-US" sz="2133" kern="0" dirty="0">
              <a:solidFill>
                <a:schemeClr val="accent6"/>
              </a:solidFill>
              <a:cs typeface="+mn-ea"/>
              <a:sym typeface="+mn-lt"/>
            </a:endParaRPr>
          </a:p>
        </p:txBody>
      </p:sp>
      <p:sp>
        <p:nvSpPr>
          <p:cNvPr id="207" name="TextBox 206"/>
          <p:cNvSpPr txBox="1"/>
          <p:nvPr/>
        </p:nvSpPr>
        <p:spPr>
          <a:xfrm>
            <a:off x="720103" y="1809796"/>
            <a:ext cx="2783462" cy="800027"/>
          </a:xfrm>
          <a:prstGeom prst="rect">
            <a:avLst/>
          </a:prstGeom>
          <a:noFill/>
        </p:spPr>
        <p:txBody>
          <a:bodyPr wrap="square" lIns="0" tIns="0" rIns="0" bIns="0" rtlCol="0">
            <a:spAutoFit/>
          </a:bodyPr>
          <a:lstStyle/>
          <a:p>
            <a:pPr algn="r" defTabSz="1217385">
              <a:lnSpc>
                <a:spcPct val="130000"/>
              </a:lnSpc>
              <a:defRPr/>
            </a:pPr>
            <a:r>
              <a:rPr lang="zh-CN" altLang="en-US" sz="1333"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3" kern="0" dirty="0">
              <a:solidFill>
                <a:schemeClr val="tx1">
                  <a:lumMod val="65000"/>
                  <a:lumOff val="35000"/>
                </a:schemeClr>
              </a:solidFill>
              <a:cs typeface="+mn-ea"/>
              <a:sym typeface="+mn-lt"/>
            </a:endParaRPr>
          </a:p>
        </p:txBody>
      </p:sp>
      <p:sp>
        <p:nvSpPr>
          <p:cNvPr id="208" name="TextBox 207"/>
          <p:cNvSpPr txBox="1"/>
          <p:nvPr/>
        </p:nvSpPr>
        <p:spPr>
          <a:xfrm>
            <a:off x="624105" y="3051178"/>
            <a:ext cx="2833776" cy="328231"/>
          </a:xfrm>
          <a:prstGeom prst="rect">
            <a:avLst/>
          </a:prstGeom>
          <a:noFill/>
        </p:spPr>
        <p:txBody>
          <a:bodyPr wrap="square" lIns="0" tIns="0" rIns="0" bIns="0" rtlCol="0">
            <a:spAutoFit/>
          </a:bodyPr>
          <a:lstStyle/>
          <a:p>
            <a:pPr algn="r" defTabSz="1217385">
              <a:defRPr/>
            </a:pPr>
            <a:r>
              <a:rPr lang="zh-CN" altLang="en-US" sz="2133" dirty="0">
                <a:solidFill>
                  <a:schemeClr val="accent6"/>
                </a:solidFill>
                <a:cs typeface="+mn-ea"/>
                <a:sym typeface="+mn-lt"/>
              </a:rPr>
              <a:t>添加标题</a:t>
            </a:r>
            <a:endParaRPr lang="zh-CN" altLang="en-US" sz="2133" kern="0" dirty="0">
              <a:solidFill>
                <a:schemeClr val="accent6"/>
              </a:solidFill>
              <a:cs typeface="+mn-ea"/>
              <a:sym typeface="+mn-lt"/>
            </a:endParaRPr>
          </a:p>
        </p:txBody>
      </p:sp>
      <p:sp>
        <p:nvSpPr>
          <p:cNvPr id="209" name="TextBox 208"/>
          <p:cNvSpPr txBox="1"/>
          <p:nvPr/>
        </p:nvSpPr>
        <p:spPr>
          <a:xfrm>
            <a:off x="720103" y="3383779"/>
            <a:ext cx="2783462" cy="800027"/>
          </a:xfrm>
          <a:prstGeom prst="rect">
            <a:avLst/>
          </a:prstGeom>
          <a:noFill/>
        </p:spPr>
        <p:txBody>
          <a:bodyPr wrap="square" lIns="0" tIns="0" rIns="0" bIns="0" rtlCol="0">
            <a:spAutoFit/>
          </a:bodyPr>
          <a:lstStyle/>
          <a:p>
            <a:pPr algn="r" defTabSz="1217385">
              <a:lnSpc>
                <a:spcPct val="130000"/>
              </a:lnSpc>
              <a:defRPr/>
            </a:pPr>
            <a:r>
              <a:rPr lang="zh-CN" altLang="en-US" sz="1333"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3" kern="0" dirty="0">
              <a:solidFill>
                <a:schemeClr val="tx1">
                  <a:lumMod val="65000"/>
                  <a:lumOff val="35000"/>
                </a:schemeClr>
              </a:solidFill>
              <a:cs typeface="+mn-ea"/>
              <a:sym typeface="+mn-lt"/>
            </a:endParaRPr>
          </a:p>
        </p:txBody>
      </p:sp>
      <p:sp>
        <p:nvSpPr>
          <p:cNvPr id="210" name="TextBox 209"/>
          <p:cNvSpPr txBox="1"/>
          <p:nvPr/>
        </p:nvSpPr>
        <p:spPr>
          <a:xfrm>
            <a:off x="624105" y="4692968"/>
            <a:ext cx="2833776" cy="328231"/>
          </a:xfrm>
          <a:prstGeom prst="rect">
            <a:avLst/>
          </a:prstGeom>
          <a:noFill/>
        </p:spPr>
        <p:txBody>
          <a:bodyPr wrap="square" lIns="0" tIns="0" rIns="0" bIns="0" rtlCol="0">
            <a:spAutoFit/>
          </a:bodyPr>
          <a:lstStyle/>
          <a:p>
            <a:pPr algn="r" defTabSz="1217385">
              <a:defRPr/>
            </a:pPr>
            <a:r>
              <a:rPr lang="zh-CN" altLang="en-US" sz="2133" dirty="0">
                <a:solidFill>
                  <a:schemeClr val="accent6"/>
                </a:solidFill>
                <a:cs typeface="+mn-ea"/>
                <a:sym typeface="+mn-lt"/>
              </a:rPr>
              <a:t>添加标题</a:t>
            </a:r>
            <a:endParaRPr lang="zh-CN" altLang="en-US" sz="2133" kern="0" dirty="0">
              <a:solidFill>
                <a:schemeClr val="accent6"/>
              </a:solidFill>
              <a:cs typeface="+mn-ea"/>
              <a:sym typeface="+mn-lt"/>
            </a:endParaRPr>
          </a:p>
        </p:txBody>
      </p:sp>
      <p:sp>
        <p:nvSpPr>
          <p:cNvPr id="211" name="TextBox 210"/>
          <p:cNvSpPr txBox="1"/>
          <p:nvPr/>
        </p:nvSpPr>
        <p:spPr>
          <a:xfrm>
            <a:off x="720103" y="5025561"/>
            <a:ext cx="2783462" cy="800027"/>
          </a:xfrm>
          <a:prstGeom prst="rect">
            <a:avLst/>
          </a:prstGeom>
          <a:noFill/>
        </p:spPr>
        <p:txBody>
          <a:bodyPr wrap="square" lIns="0" tIns="0" rIns="0" bIns="0" rtlCol="0">
            <a:spAutoFit/>
          </a:bodyPr>
          <a:lstStyle/>
          <a:p>
            <a:pPr algn="r" defTabSz="1217385">
              <a:lnSpc>
                <a:spcPct val="130000"/>
              </a:lnSpc>
              <a:defRPr/>
            </a:pPr>
            <a:r>
              <a:rPr lang="zh-CN" altLang="en-US" sz="1333"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3" kern="0" dirty="0">
              <a:solidFill>
                <a:schemeClr val="tx1">
                  <a:lumMod val="65000"/>
                  <a:lumOff val="35000"/>
                </a:schemeClr>
              </a:solidFill>
              <a:cs typeface="+mn-ea"/>
              <a:sym typeface="+mn-lt"/>
            </a:endParaRPr>
          </a:p>
        </p:txBody>
      </p:sp>
      <p:grpSp>
        <p:nvGrpSpPr>
          <p:cNvPr id="212" name="组合 211"/>
          <p:cNvGrpSpPr/>
          <p:nvPr/>
        </p:nvGrpSpPr>
        <p:grpSpPr>
          <a:xfrm>
            <a:off x="6123035" y="4867904"/>
            <a:ext cx="2354071" cy="718792"/>
            <a:chOff x="4476081" y="3981586"/>
            <a:chExt cx="1766090" cy="539330"/>
          </a:xfrm>
        </p:grpSpPr>
        <p:cxnSp>
          <p:nvCxnSpPr>
            <p:cNvPr id="213" name="直接连接符 212"/>
            <p:cNvCxnSpPr/>
            <p:nvPr/>
          </p:nvCxnSpPr>
          <p:spPr>
            <a:xfrm flipV="1">
              <a:off x="4476081" y="4520915"/>
              <a:ext cx="1464071" cy="1"/>
            </a:xfrm>
            <a:prstGeom prst="line">
              <a:avLst/>
            </a:prstGeom>
            <a:noFill/>
            <a:ln w="6350" cap="flat" cmpd="sng" algn="ctr">
              <a:solidFill>
                <a:schemeClr val="tx1">
                  <a:lumMod val="65000"/>
                  <a:lumOff val="35000"/>
                </a:schemeClr>
              </a:solidFill>
              <a:prstDash val="dash"/>
              <a:headEnd type="oval" w="sm" len="sm"/>
            </a:ln>
            <a:effectLst/>
          </p:spPr>
        </p:cxnSp>
        <p:cxnSp>
          <p:nvCxnSpPr>
            <p:cNvPr id="214" name="直接连接符 213"/>
            <p:cNvCxnSpPr/>
            <p:nvPr/>
          </p:nvCxnSpPr>
          <p:spPr>
            <a:xfrm>
              <a:off x="5940152" y="398158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15" name="直接连接符 214"/>
            <p:cNvCxnSpPr/>
            <p:nvPr/>
          </p:nvCxnSpPr>
          <p:spPr>
            <a:xfrm>
              <a:off x="5940152" y="3981586"/>
              <a:ext cx="0" cy="539328"/>
            </a:xfrm>
            <a:prstGeom prst="line">
              <a:avLst/>
            </a:prstGeom>
            <a:noFill/>
            <a:ln w="6350" cap="flat" cmpd="sng" algn="ctr">
              <a:solidFill>
                <a:schemeClr val="tx1">
                  <a:lumMod val="65000"/>
                  <a:lumOff val="35000"/>
                </a:schemeClr>
              </a:solidFill>
              <a:prstDash val="dash"/>
              <a:tailEnd type="none" w="sm" len="sm"/>
            </a:ln>
            <a:effectLst/>
          </p:spPr>
        </p:cxnSp>
      </p:grpSp>
      <p:grpSp>
        <p:nvGrpSpPr>
          <p:cNvPr id="216" name="组合 215"/>
          <p:cNvGrpSpPr/>
          <p:nvPr/>
        </p:nvGrpSpPr>
        <p:grpSpPr>
          <a:xfrm>
            <a:off x="7690612" y="1667179"/>
            <a:ext cx="786496" cy="1170520"/>
            <a:chOff x="5652120" y="1579986"/>
            <a:chExt cx="590051" cy="878275"/>
          </a:xfrm>
        </p:grpSpPr>
        <p:cxnSp>
          <p:nvCxnSpPr>
            <p:cNvPr id="217" name="直接连接符 216"/>
            <p:cNvCxnSpPr/>
            <p:nvPr/>
          </p:nvCxnSpPr>
          <p:spPr>
            <a:xfrm>
              <a:off x="5940152" y="157998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18" name="直接连接符 217"/>
            <p:cNvCxnSpPr/>
            <p:nvPr/>
          </p:nvCxnSpPr>
          <p:spPr>
            <a:xfrm flipV="1">
              <a:off x="5652120" y="2458260"/>
              <a:ext cx="288032" cy="1"/>
            </a:xfrm>
            <a:prstGeom prst="line">
              <a:avLst/>
            </a:prstGeom>
            <a:noFill/>
            <a:ln w="6350" cap="flat" cmpd="sng" algn="ctr">
              <a:solidFill>
                <a:schemeClr val="tx1">
                  <a:lumMod val="65000"/>
                  <a:lumOff val="35000"/>
                </a:schemeClr>
              </a:solidFill>
              <a:prstDash val="dash"/>
              <a:headEnd type="oval" w="sm" len="sm"/>
            </a:ln>
            <a:effectLst/>
          </p:spPr>
        </p:cxnSp>
        <p:cxnSp>
          <p:nvCxnSpPr>
            <p:cNvPr id="219" name="直接连接符 218"/>
            <p:cNvCxnSpPr/>
            <p:nvPr/>
          </p:nvCxnSpPr>
          <p:spPr>
            <a:xfrm>
              <a:off x="5940152" y="1579986"/>
              <a:ext cx="0" cy="878275"/>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0" name="组合 219"/>
          <p:cNvGrpSpPr/>
          <p:nvPr/>
        </p:nvGrpSpPr>
        <p:grpSpPr>
          <a:xfrm>
            <a:off x="3563424" y="1649329"/>
            <a:ext cx="2559628" cy="280377"/>
            <a:chOff x="2555777" y="1566590"/>
            <a:chExt cx="1920304" cy="210375"/>
          </a:xfrm>
        </p:grpSpPr>
        <p:cxnSp>
          <p:nvCxnSpPr>
            <p:cNvPr id="221" name="直接连接符 220"/>
            <p:cNvCxnSpPr/>
            <p:nvPr/>
          </p:nvCxnSpPr>
          <p:spPr>
            <a:xfrm flipH="1" flipV="1">
              <a:off x="2987824" y="1776964"/>
              <a:ext cx="1488257" cy="1"/>
            </a:xfrm>
            <a:prstGeom prst="line">
              <a:avLst/>
            </a:prstGeom>
            <a:noFill/>
            <a:ln w="6350" cap="flat" cmpd="sng" algn="ctr">
              <a:solidFill>
                <a:schemeClr val="tx1">
                  <a:lumMod val="65000"/>
                  <a:lumOff val="35000"/>
                </a:schemeClr>
              </a:solidFill>
              <a:prstDash val="dash"/>
              <a:headEnd type="oval" w="sm" len="sm"/>
            </a:ln>
            <a:effectLst/>
          </p:spPr>
        </p:cxnSp>
        <p:cxnSp>
          <p:nvCxnSpPr>
            <p:cNvPr id="222" name="直接连接符 221"/>
            <p:cNvCxnSpPr/>
            <p:nvPr/>
          </p:nvCxnSpPr>
          <p:spPr>
            <a:xfrm flipH="1">
              <a:off x="2555777" y="1566590"/>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23" name="直接连接符 222"/>
            <p:cNvCxnSpPr/>
            <p:nvPr/>
          </p:nvCxnSpPr>
          <p:spPr>
            <a:xfrm>
              <a:off x="2987824" y="1579986"/>
              <a:ext cx="0" cy="196978"/>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4" name="组合 223"/>
          <p:cNvGrpSpPr/>
          <p:nvPr/>
        </p:nvGrpSpPr>
        <p:grpSpPr>
          <a:xfrm>
            <a:off x="3563396" y="2837721"/>
            <a:ext cx="991871" cy="385612"/>
            <a:chOff x="2555777" y="2458260"/>
            <a:chExt cx="744129" cy="289336"/>
          </a:xfrm>
        </p:grpSpPr>
        <p:cxnSp>
          <p:nvCxnSpPr>
            <p:cNvPr id="225" name="直接连接符 224"/>
            <p:cNvCxnSpPr/>
            <p:nvPr/>
          </p:nvCxnSpPr>
          <p:spPr>
            <a:xfrm flipH="1">
              <a:off x="2987824" y="2458260"/>
              <a:ext cx="312082" cy="0"/>
            </a:xfrm>
            <a:prstGeom prst="line">
              <a:avLst/>
            </a:prstGeom>
            <a:noFill/>
            <a:ln w="6350" cap="flat" cmpd="sng" algn="ctr">
              <a:solidFill>
                <a:schemeClr val="tx1">
                  <a:lumMod val="65000"/>
                  <a:lumOff val="35000"/>
                </a:schemeClr>
              </a:solidFill>
              <a:prstDash val="dash"/>
              <a:headEnd type="oval" w="sm" len="sm"/>
            </a:ln>
            <a:effectLst/>
          </p:spPr>
        </p:cxnSp>
        <p:cxnSp>
          <p:nvCxnSpPr>
            <p:cNvPr id="226" name="直接连接符 225"/>
            <p:cNvCxnSpPr/>
            <p:nvPr/>
          </p:nvCxnSpPr>
          <p:spPr>
            <a:xfrm flipH="1">
              <a:off x="2555777" y="2747596"/>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27" name="直接连接符 226"/>
            <p:cNvCxnSpPr/>
            <p:nvPr/>
          </p:nvCxnSpPr>
          <p:spPr>
            <a:xfrm>
              <a:off x="2987824" y="2458260"/>
              <a:ext cx="0" cy="289336"/>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8" name="组合 227"/>
          <p:cNvGrpSpPr/>
          <p:nvPr/>
        </p:nvGrpSpPr>
        <p:grpSpPr>
          <a:xfrm>
            <a:off x="3563396" y="4683609"/>
            <a:ext cx="991871" cy="184296"/>
            <a:chOff x="2555777" y="3843303"/>
            <a:chExt cx="744129" cy="138283"/>
          </a:xfrm>
        </p:grpSpPr>
        <p:cxnSp>
          <p:nvCxnSpPr>
            <p:cNvPr id="229" name="直接连接符 228"/>
            <p:cNvCxnSpPr/>
            <p:nvPr/>
          </p:nvCxnSpPr>
          <p:spPr>
            <a:xfrm flipH="1">
              <a:off x="2987824" y="3843303"/>
              <a:ext cx="312082" cy="0"/>
            </a:xfrm>
            <a:prstGeom prst="line">
              <a:avLst/>
            </a:prstGeom>
            <a:noFill/>
            <a:ln w="6350" cap="flat" cmpd="sng" algn="ctr">
              <a:solidFill>
                <a:schemeClr val="tx1">
                  <a:lumMod val="65000"/>
                  <a:lumOff val="35000"/>
                </a:schemeClr>
              </a:solidFill>
              <a:prstDash val="dash"/>
              <a:headEnd type="oval" w="sm" len="sm"/>
            </a:ln>
            <a:effectLst/>
          </p:spPr>
        </p:cxnSp>
        <p:cxnSp>
          <p:nvCxnSpPr>
            <p:cNvPr id="230" name="直接连接符 229"/>
            <p:cNvCxnSpPr/>
            <p:nvPr/>
          </p:nvCxnSpPr>
          <p:spPr>
            <a:xfrm flipH="1">
              <a:off x="2555777" y="3979477"/>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31" name="直接连接符 230"/>
            <p:cNvCxnSpPr/>
            <p:nvPr/>
          </p:nvCxnSpPr>
          <p:spPr>
            <a:xfrm>
              <a:off x="2987824" y="3843303"/>
              <a:ext cx="0" cy="138283"/>
            </a:xfrm>
            <a:prstGeom prst="line">
              <a:avLst/>
            </a:prstGeom>
            <a:noFill/>
            <a:ln w="6350" cap="flat" cmpd="sng" algn="ctr">
              <a:solidFill>
                <a:schemeClr val="tx1">
                  <a:lumMod val="65000"/>
                  <a:lumOff val="35000"/>
                </a:schemeClr>
              </a:solidFill>
              <a:prstDash val="dash"/>
              <a:tailEnd type="none" w="sm" len="sm"/>
            </a:ln>
            <a:effectLst/>
          </p:spPr>
        </p:cxnSp>
      </p:grpSp>
      <p:grpSp>
        <p:nvGrpSpPr>
          <p:cNvPr id="233" name="组合 232"/>
          <p:cNvGrpSpPr/>
          <p:nvPr/>
        </p:nvGrpSpPr>
        <p:grpSpPr>
          <a:xfrm>
            <a:off x="7691354" y="3223308"/>
            <a:ext cx="786496" cy="1460303"/>
            <a:chOff x="5652665" y="2747596"/>
            <a:chExt cx="590051" cy="1095708"/>
          </a:xfrm>
        </p:grpSpPr>
        <p:cxnSp>
          <p:nvCxnSpPr>
            <p:cNvPr id="234" name="直接连接符 233"/>
            <p:cNvCxnSpPr/>
            <p:nvPr/>
          </p:nvCxnSpPr>
          <p:spPr>
            <a:xfrm>
              <a:off x="5940697" y="274759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35" name="直接连接符 234"/>
            <p:cNvCxnSpPr/>
            <p:nvPr/>
          </p:nvCxnSpPr>
          <p:spPr>
            <a:xfrm flipV="1">
              <a:off x="5652665" y="3843303"/>
              <a:ext cx="288032" cy="1"/>
            </a:xfrm>
            <a:prstGeom prst="line">
              <a:avLst/>
            </a:prstGeom>
            <a:noFill/>
            <a:ln w="6350" cap="flat" cmpd="sng" algn="ctr">
              <a:solidFill>
                <a:schemeClr val="tx1">
                  <a:lumMod val="65000"/>
                  <a:lumOff val="35000"/>
                </a:schemeClr>
              </a:solidFill>
              <a:prstDash val="dash"/>
              <a:headEnd type="oval" w="sm" len="sm"/>
            </a:ln>
            <a:effectLst/>
          </p:spPr>
        </p:cxnSp>
        <p:cxnSp>
          <p:nvCxnSpPr>
            <p:cNvPr id="236" name="直接连接符 235"/>
            <p:cNvCxnSpPr/>
            <p:nvPr/>
          </p:nvCxnSpPr>
          <p:spPr>
            <a:xfrm>
              <a:off x="5940697" y="2747596"/>
              <a:ext cx="0" cy="1095708"/>
            </a:xfrm>
            <a:prstGeom prst="line">
              <a:avLst/>
            </a:prstGeom>
            <a:noFill/>
            <a:ln w="6350" cap="flat" cmpd="sng" algn="ctr">
              <a:solidFill>
                <a:schemeClr val="tx1">
                  <a:lumMod val="65000"/>
                  <a:lumOff val="35000"/>
                </a:schemeClr>
              </a:solidFill>
              <a:prstDash val="dash"/>
              <a:tailEnd type="none" w="sm" len="sm"/>
            </a:ln>
            <a:effectLst/>
          </p:spPr>
        </p:cxnSp>
      </p:gr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latin typeface="+mn-lt"/>
              <a:ea typeface="+mn-ea"/>
              <a:cs typeface="+mn-ea"/>
              <a:sym typeface="+mn-lt"/>
            </a:endParaRPr>
          </a:p>
        </p:txBody>
      </p:sp>
    </p:spTree>
    <p:extLst>
      <p:ext uri="{BB962C8B-B14F-4D97-AF65-F5344CB8AC3E}">
        <p14:creationId xmlns:p14="http://schemas.microsoft.com/office/powerpoint/2010/main" val="35724172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p:cTn id="7" dur="500" fill="hold"/>
                                        <p:tgtEl>
                                          <p:spTgt spid="199"/>
                                        </p:tgtEl>
                                        <p:attrNameLst>
                                          <p:attrName>ppt_w</p:attrName>
                                        </p:attrNameLst>
                                      </p:cBhvr>
                                      <p:tavLst>
                                        <p:tav tm="0">
                                          <p:val>
                                            <p:fltVal val="0"/>
                                          </p:val>
                                        </p:tav>
                                        <p:tav tm="100000">
                                          <p:val>
                                            <p:strVal val="#ppt_w"/>
                                          </p:val>
                                        </p:tav>
                                      </p:tavLst>
                                    </p:anim>
                                    <p:anim calcmode="lin" valueType="num">
                                      <p:cBhvr>
                                        <p:cTn id="8" dur="500" fill="hold"/>
                                        <p:tgtEl>
                                          <p:spTgt spid="199"/>
                                        </p:tgtEl>
                                        <p:attrNameLst>
                                          <p:attrName>ppt_h</p:attrName>
                                        </p:attrNameLst>
                                      </p:cBhvr>
                                      <p:tavLst>
                                        <p:tav tm="0">
                                          <p:val>
                                            <p:fltVal val="0"/>
                                          </p:val>
                                        </p:tav>
                                        <p:tav tm="100000">
                                          <p:val>
                                            <p:strVal val="#ppt_h"/>
                                          </p:val>
                                        </p:tav>
                                      </p:tavLst>
                                    </p:anim>
                                    <p:animEffect transition="in" filter="fade">
                                      <p:cBhvr>
                                        <p:cTn id="9" dur="500"/>
                                        <p:tgtEl>
                                          <p:spTgt spid="19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8"/>
                                        </p:tgtEl>
                                        <p:attrNameLst>
                                          <p:attrName>style.visibility</p:attrName>
                                        </p:attrNameLst>
                                      </p:cBhvr>
                                      <p:to>
                                        <p:strVal val="visible"/>
                                      </p:to>
                                    </p:set>
                                    <p:anim calcmode="lin" valueType="num">
                                      <p:cBhvr>
                                        <p:cTn id="12" dur="500" fill="hold"/>
                                        <p:tgtEl>
                                          <p:spTgt spid="198"/>
                                        </p:tgtEl>
                                        <p:attrNameLst>
                                          <p:attrName>ppt_w</p:attrName>
                                        </p:attrNameLst>
                                      </p:cBhvr>
                                      <p:tavLst>
                                        <p:tav tm="0">
                                          <p:val>
                                            <p:fltVal val="0"/>
                                          </p:val>
                                        </p:tav>
                                        <p:tav tm="100000">
                                          <p:val>
                                            <p:strVal val="#ppt_w"/>
                                          </p:val>
                                        </p:tav>
                                      </p:tavLst>
                                    </p:anim>
                                    <p:anim calcmode="lin" valueType="num">
                                      <p:cBhvr>
                                        <p:cTn id="13" dur="500" fill="hold"/>
                                        <p:tgtEl>
                                          <p:spTgt spid="198"/>
                                        </p:tgtEl>
                                        <p:attrNameLst>
                                          <p:attrName>ppt_h</p:attrName>
                                        </p:attrNameLst>
                                      </p:cBhvr>
                                      <p:tavLst>
                                        <p:tav tm="0">
                                          <p:val>
                                            <p:fltVal val="0"/>
                                          </p:val>
                                        </p:tav>
                                        <p:tav tm="100000">
                                          <p:val>
                                            <p:strVal val="#ppt_h"/>
                                          </p:val>
                                        </p:tav>
                                      </p:tavLst>
                                    </p:anim>
                                    <p:animEffect transition="in" filter="fade">
                                      <p:cBhvr>
                                        <p:cTn id="14" dur="500"/>
                                        <p:tgtEl>
                                          <p:spTgt spid="198"/>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cBhvr>
                                        <p:cTn id="18" dur="1000" fill="hold"/>
                                        <p:tgtEl>
                                          <p:spTgt spid="188"/>
                                        </p:tgtEl>
                                        <p:attrNameLst>
                                          <p:attrName>ppt_w</p:attrName>
                                        </p:attrNameLst>
                                      </p:cBhvr>
                                      <p:tavLst>
                                        <p:tav tm="0">
                                          <p:val>
                                            <p:fltVal val="0"/>
                                          </p:val>
                                        </p:tav>
                                        <p:tav tm="100000">
                                          <p:val>
                                            <p:strVal val="#ppt_w"/>
                                          </p:val>
                                        </p:tav>
                                      </p:tavLst>
                                    </p:anim>
                                    <p:anim calcmode="lin" valueType="num">
                                      <p:cBhvr>
                                        <p:cTn id="19" dur="1000" fill="hold"/>
                                        <p:tgtEl>
                                          <p:spTgt spid="188"/>
                                        </p:tgtEl>
                                        <p:attrNameLst>
                                          <p:attrName>ppt_h</p:attrName>
                                        </p:attrNameLst>
                                      </p:cBhvr>
                                      <p:tavLst>
                                        <p:tav tm="0">
                                          <p:val>
                                            <p:fltVal val="0"/>
                                          </p:val>
                                        </p:tav>
                                        <p:tav tm="100000">
                                          <p:val>
                                            <p:strVal val="#ppt_h"/>
                                          </p:val>
                                        </p:tav>
                                      </p:tavLst>
                                    </p:anim>
                                    <p:animEffect transition="in" filter="fade">
                                      <p:cBhvr>
                                        <p:cTn id="20" dur="1000"/>
                                        <p:tgtEl>
                                          <p:spTgt spid="188"/>
                                        </p:tgtEl>
                                      </p:cBhvr>
                                    </p:animEffect>
                                  </p:childTnLst>
                                </p:cTn>
                              </p:par>
                              <p:par>
                                <p:cTn id="21" presetID="8" presetClass="emph" presetSubtype="0" fill="hold" nodeType="withEffect">
                                  <p:stCondLst>
                                    <p:cond delay="0"/>
                                  </p:stCondLst>
                                  <p:childTnLst>
                                    <p:animRot by="21600000">
                                      <p:cBhvr>
                                        <p:cTn id="22" dur="1500" fill="hold"/>
                                        <p:tgtEl>
                                          <p:spTgt spid="188"/>
                                        </p:tgtEl>
                                        <p:attrNameLst>
                                          <p:attrName>r</p:attrName>
                                        </p:attrNameLst>
                                      </p:cBhvr>
                                    </p:animRo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220"/>
                                        </p:tgtEl>
                                        <p:attrNameLst>
                                          <p:attrName>style.visibility</p:attrName>
                                        </p:attrNameLst>
                                      </p:cBhvr>
                                      <p:to>
                                        <p:strVal val="visible"/>
                                      </p:to>
                                    </p:set>
                                    <p:animEffect transition="in" filter="wipe(right)">
                                      <p:cBhvr>
                                        <p:cTn id="26" dur="500"/>
                                        <p:tgtEl>
                                          <p:spTgt spid="220"/>
                                        </p:tgtEl>
                                      </p:cBhvr>
                                    </p:animEffect>
                                  </p:childTnLst>
                                </p:cTn>
                              </p:par>
                              <p:par>
                                <p:cTn id="27" presetID="22" presetClass="entr" presetSubtype="2" fill="hold" nodeType="withEffect">
                                  <p:stCondLst>
                                    <p:cond delay="0"/>
                                  </p:stCondLst>
                                  <p:childTnLst>
                                    <p:set>
                                      <p:cBhvr>
                                        <p:cTn id="28" dur="1" fill="hold">
                                          <p:stCondLst>
                                            <p:cond delay="0"/>
                                          </p:stCondLst>
                                        </p:cTn>
                                        <p:tgtEl>
                                          <p:spTgt spid="224"/>
                                        </p:tgtEl>
                                        <p:attrNameLst>
                                          <p:attrName>style.visibility</p:attrName>
                                        </p:attrNameLst>
                                      </p:cBhvr>
                                      <p:to>
                                        <p:strVal val="visible"/>
                                      </p:to>
                                    </p:set>
                                    <p:animEffect transition="in" filter="wipe(right)">
                                      <p:cBhvr>
                                        <p:cTn id="29" dur="500"/>
                                        <p:tgtEl>
                                          <p:spTgt spid="224"/>
                                        </p:tgtEl>
                                      </p:cBhvr>
                                    </p:animEffect>
                                  </p:childTnLst>
                                </p:cTn>
                              </p:par>
                              <p:par>
                                <p:cTn id="30" presetID="22" presetClass="entr" presetSubtype="2" fill="hold" nodeType="withEffect">
                                  <p:stCondLst>
                                    <p:cond delay="0"/>
                                  </p:stCondLst>
                                  <p:childTnLst>
                                    <p:set>
                                      <p:cBhvr>
                                        <p:cTn id="31" dur="1" fill="hold">
                                          <p:stCondLst>
                                            <p:cond delay="0"/>
                                          </p:stCondLst>
                                        </p:cTn>
                                        <p:tgtEl>
                                          <p:spTgt spid="228"/>
                                        </p:tgtEl>
                                        <p:attrNameLst>
                                          <p:attrName>style.visibility</p:attrName>
                                        </p:attrNameLst>
                                      </p:cBhvr>
                                      <p:to>
                                        <p:strVal val="visible"/>
                                      </p:to>
                                    </p:set>
                                    <p:animEffect transition="in" filter="wipe(right)">
                                      <p:cBhvr>
                                        <p:cTn id="32" dur="500"/>
                                        <p:tgtEl>
                                          <p:spTgt spid="228"/>
                                        </p:tgtEl>
                                      </p:cBhvr>
                                    </p:animEffect>
                                  </p:childTnLst>
                                </p:cTn>
                              </p:par>
                              <p:par>
                                <p:cTn id="33" presetID="22" presetClass="entr" presetSubtype="8" fill="hold" nodeType="withEffect">
                                  <p:stCondLst>
                                    <p:cond delay="0"/>
                                  </p:stCondLst>
                                  <p:childTnLst>
                                    <p:set>
                                      <p:cBhvr>
                                        <p:cTn id="34" dur="1" fill="hold">
                                          <p:stCondLst>
                                            <p:cond delay="0"/>
                                          </p:stCondLst>
                                        </p:cTn>
                                        <p:tgtEl>
                                          <p:spTgt spid="212"/>
                                        </p:tgtEl>
                                        <p:attrNameLst>
                                          <p:attrName>style.visibility</p:attrName>
                                        </p:attrNameLst>
                                      </p:cBhvr>
                                      <p:to>
                                        <p:strVal val="visible"/>
                                      </p:to>
                                    </p:set>
                                    <p:animEffect transition="in" filter="wipe(left)">
                                      <p:cBhvr>
                                        <p:cTn id="35" dur="500"/>
                                        <p:tgtEl>
                                          <p:spTgt spid="212"/>
                                        </p:tgtEl>
                                      </p:cBhvr>
                                    </p:animEffect>
                                  </p:childTnLst>
                                </p:cTn>
                              </p:par>
                              <p:par>
                                <p:cTn id="36" presetID="22" presetClass="entr" presetSubtype="8" fill="hold" nodeType="withEffect">
                                  <p:stCondLst>
                                    <p:cond delay="0"/>
                                  </p:stCondLst>
                                  <p:childTnLst>
                                    <p:set>
                                      <p:cBhvr>
                                        <p:cTn id="37" dur="1" fill="hold">
                                          <p:stCondLst>
                                            <p:cond delay="0"/>
                                          </p:stCondLst>
                                        </p:cTn>
                                        <p:tgtEl>
                                          <p:spTgt spid="233"/>
                                        </p:tgtEl>
                                        <p:attrNameLst>
                                          <p:attrName>style.visibility</p:attrName>
                                        </p:attrNameLst>
                                      </p:cBhvr>
                                      <p:to>
                                        <p:strVal val="visible"/>
                                      </p:to>
                                    </p:set>
                                    <p:animEffect transition="in" filter="wipe(left)">
                                      <p:cBhvr>
                                        <p:cTn id="38" dur="500"/>
                                        <p:tgtEl>
                                          <p:spTgt spid="233"/>
                                        </p:tgtEl>
                                      </p:cBhvr>
                                    </p:animEffect>
                                  </p:childTnLst>
                                </p:cTn>
                              </p:par>
                              <p:par>
                                <p:cTn id="39" presetID="22" presetClass="entr" presetSubtype="8" fill="hold" nodeType="withEffect">
                                  <p:stCondLst>
                                    <p:cond delay="0"/>
                                  </p:stCondLst>
                                  <p:childTnLst>
                                    <p:set>
                                      <p:cBhvr>
                                        <p:cTn id="40" dur="1" fill="hold">
                                          <p:stCondLst>
                                            <p:cond delay="0"/>
                                          </p:stCondLst>
                                        </p:cTn>
                                        <p:tgtEl>
                                          <p:spTgt spid="216"/>
                                        </p:tgtEl>
                                        <p:attrNameLst>
                                          <p:attrName>style.visibility</p:attrName>
                                        </p:attrNameLst>
                                      </p:cBhvr>
                                      <p:to>
                                        <p:strVal val="visible"/>
                                      </p:to>
                                    </p:set>
                                    <p:animEffect transition="in" filter="wipe(left)">
                                      <p:cBhvr>
                                        <p:cTn id="41" dur="500"/>
                                        <p:tgtEl>
                                          <p:spTgt spid="216"/>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200"/>
                                        </p:tgtEl>
                                        <p:attrNameLst>
                                          <p:attrName>style.visibility</p:attrName>
                                        </p:attrNameLst>
                                      </p:cBhvr>
                                      <p:to>
                                        <p:strVal val="visible"/>
                                      </p:to>
                                    </p:set>
                                    <p:animEffect transition="in" filter="wipe(left)">
                                      <p:cBhvr>
                                        <p:cTn id="45" dur="500"/>
                                        <p:tgtEl>
                                          <p:spTgt spid="20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01"/>
                                        </p:tgtEl>
                                        <p:attrNameLst>
                                          <p:attrName>style.visibility</p:attrName>
                                        </p:attrNameLst>
                                      </p:cBhvr>
                                      <p:to>
                                        <p:strVal val="visible"/>
                                      </p:to>
                                    </p:set>
                                    <p:animEffect transition="in" filter="wipe(left)">
                                      <p:cBhvr>
                                        <p:cTn id="48" dur="500"/>
                                        <p:tgtEl>
                                          <p:spTgt spid="20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02"/>
                                        </p:tgtEl>
                                        <p:attrNameLst>
                                          <p:attrName>style.visibility</p:attrName>
                                        </p:attrNameLst>
                                      </p:cBhvr>
                                      <p:to>
                                        <p:strVal val="visible"/>
                                      </p:to>
                                    </p:set>
                                    <p:animEffect transition="in" filter="wipe(left)">
                                      <p:cBhvr>
                                        <p:cTn id="51" dur="500"/>
                                        <p:tgtEl>
                                          <p:spTgt spid="20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03"/>
                                        </p:tgtEl>
                                        <p:attrNameLst>
                                          <p:attrName>style.visibility</p:attrName>
                                        </p:attrNameLst>
                                      </p:cBhvr>
                                      <p:to>
                                        <p:strVal val="visible"/>
                                      </p:to>
                                    </p:set>
                                    <p:animEffect transition="in" filter="wipe(left)">
                                      <p:cBhvr>
                                        <p:cTn id="54" dur="500"/>
                                        <p:tgtEl>
                                          <p:spTgt spid="20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04"/>
                                        </p:tgtEl>
                                        <p:attrNameLst>
                                          <p:attrName>style.visibility</p:attrName>
                                        </p:attrNameLst>
                                      </p:cBhvr>
                                      <p:to>
                                        <p:strVal val="visible"/>
                                      </p:to>
                                    </p:set>
                                    <p:animEffect transition="in" filter="wipe(left)">
                                      <p:cBhvr>
                                        <p:cTn id="57" dur="500"/>
                                        <p:tgtEl>
                                          <p:spTgt spid="20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05"/>
                                        </p:tgtEl>
                                        <p:attrNameLst>
                                          <p:attrName>style.visibility</p:attrName>
                                        </p:attrNameLst>
                                      </p:cBhvr>
                                      <p:to>
                                        <p:strVal val="visible"/>
                                      </p:to>
                                    </p:set>
                                    <p:animEffect transition="in" filter="wipe(left)">
                                      <p:cBhvr>
                                        <p:cTn id="60" dur="500"/>
                                        <p:tgtEl>
                                          <p:spTgt spid="205"/>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06"/>
                                        </p:tgtEl>
                                        <p:attrNameLst>
                                          <p:attrName>style.visibility</p:attrName>
                                        </p:attrNameLst>
                                      </p:cBhvr>
                                      <p:to>
                                        <p:strVal val="visible"/>
                                      </p:to>
                                    </p:set>
                                    <p:animEffect transition="in" filter="wipe(right)">
                                      <p:cBhvr>
                                        <p:cTn id="63" dur="500"/>
                                        <p:tgtEl>
                                          <p:spTgt spid="20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07"/>
                                        </p:tgtEl>
                                        <p:attrNameLst>
                                          <p:attrName>style.visibility</p:attrName>
                                        </p:attrNameLst>
                                      </p:cBhvr>
                                      <p:to>
                                        <p:strVal val="visible"/>
                                      </p:to>
                                    </p:set>
                                    <p:animEffect transition="in" filter="wipe(right)">
                                      <p:cBhvr>
                                        <p:cTn id="66" dur="500"/>
                                        <p:tgtEl>
                                          <p:spTgt spid="207"/>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208"/>
                                        </p:tgtEl>
                                        <p:attrNameLst>
                                          <p:attrName>style.visibility</p:attrName>
                                        </p:attrNameLst>
                                      </p:cBhvr>
                                      <p:to>
                                        <p:strVal val="visible"/>
                                      </p:to>
                                    </p:set>
                                    <p:animEffect transition="in" filter="wipe(right)">
                                      <p:cBhvr>
                                        <p:cTn id="69" dur="500"/>
                                        <p:tgtEl>
                                          <p:spTgt spid="208"/>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209"/>
                                        </p:tgtEl>
                                        <p:attrNameLst>
                                          <p:attrName>style.visibility</p:attrName>
                                        </p:attrNameLst>
                                      </p:cBhvr>
                                      <p:to>
                                        <p:strVal val="visible"/>
                                      </p:to>
                                    </p:set>
                                    <p:animEffect transition="in" filter="wipe(right)">
                                      <p:cBhvr>
                                        <p:cTn id="72" dur="500"/>
                                        <p:tgtEl>
                                          <p:spTgt spid="209"/>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210"/>
                                        </p:tgtEl>
                                        <p:attrNameLst>
                                          <p:attrName>style.visibility</p:attrName>
                                        </p:attrNameLst>
                                      </p:cBhvr>
                                      <p:to>
                                        <p:strVal val="visible"/>
                                      </p:to>
                                    </p:set>
                                    <p:animEffect transition="in" filter="wipe(right)">
                                      <p:cBhvr>
                                        <p:cTn id="75" dur="500"/>
                                        <p:tgtEl>
                                          <p:spTgt spid="21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1"/>
                                        </p:tgtEl>
                                        <p:attrNameLst>
                                          <p:attrName>style.visibility</p:attrName>
                                        </p:attrNameLst>
                                      </p:cBhvr>
                                      <p:to>
                                        <p:strVal val="visible"/>
                                      </p:to>
                                    </p:set>
                                    <p:animEffect transition="in" filter="wipe(right)">
                                      <p:cBhvr>
                                        <p:cTn id="78"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9" grpId="0"/>
      <p:bldP spid="200" grpId="0"/>
      <p:bldP spid="201" grpId="0"/>
      <p:bldP spid="202" grpId="0"/>
      <p:bldP spid="203" grpId="0"/>
      <p:bldP spid="204" grpId="0"/>
      <p:bldP spid="205" grpId="0"/>
      <p:bldP spid="206" grpId="0"/>
      <p:bldP spid="207" grpId="0"/>
      <p:bldP spid="208" grpId="0"/>
      <p:bldP spid="209" grpId="0"/>
      <p:bldP spid="210" grpId="0"/>
      <p:bldP spid="2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680" y="1225941"/>
            <a:ext cx="4378036" cy="4378036"/>
          </a:xfrm>
          <a:prstGeom prst="rect">
            <a:avLst/>
          </a:prstGeom>
        </p:spPr>
      </p:pic>
      <p:grpSp>
        <p:nvGrpSpPr>
          <p:cNvPr id="3" name="组合 2">
            <a:extLst>
              <a:ext uri="{FF2B5EF4-FFF2-40B4-BE49-F238E27FC236}">
                <a16:creationId xmlns:a16="http://schemas.microsoft.com/office/drawing/2014/main" xmlns="" id="{C90869B0-5F8F-446B-BD1E-F1A8FA1C527A}"/>
              </a:ext>
            </a:extLst>
          </p:cNvPr>
          <p:cNvGrpSpPr/>
          <p:nvPr/>
        </p:nvGrpSpPr>
        <p:grpSpPr>
          <a:xfrm>
            <a:off x="5076638" y="2795601"/>
            <a:ext cx="3186892" cy="858112"/>
            <a:chOff x="7317634" y="1220405"/>
            <a:chExt cx="3186892" cy="858112"/>
          </a:xfrm>
        </p:grpSpPr>
        <p:sp>
          <p:nvSpPr>
            <p:cNvPr id="4" name="文本框 3">
              <a:extLst>
                <a:ext uri="{FF2B5EF4-FFF2-40B4-BE49-F238E27FC236}">
                  <a16:creationId xmlns:a16="http://schemas.microsoft.com/office/drawing/2014/main" xmlns="" id="{F8A1D517-2E49-47D2-894C-282858423314}"/>
                </a:ext>
              </a:extLst>
            </p:cNvPr>
            <p:cNvSpPr txBox="1"/>
            <p:nvPr/>
          </p:nvSpPr>
          <p:spPr>
            <a:xfrm>
              <a:off x="7317634" y="1220405"/>
              <a:ext cx="3186892" cy="584775"/>
            </a:xfrm>
            <a:prstGeom prst="rect">
              <a:avLst/>
            </a:prstGeom>
            <a:noFill/>
          </p:spPr>
          <p:txBody>
            <a:bodyPr vert="horz" wrap="square" rtlCol="0">
              <a:spAutoFit/>
            </a:bodyPr>
            <a:lstStyle/>
            <a:p>
              <a:r>
                <a:rPr lang="zh-CN" altLang="en-US" sz="3200" spc="300" dirty="0">
                  <a:solidFill>
                    <a:schemeClr val="tx2"/>
                  </a:solidFill>
                  <a:latin typeface="微软雅黑" panose="020B0503020204020204" pitchFamily="34" charset="-122"/>
                  <a:ea typeface="微软雅黑" panose="020B0503020204020204" pitchFamily="34" charset="-122"/>
                </a:rPr>
                <a:t>此处输入标题</a:t>
              </a:r>
            </a:p>
          </p:txBody>
        </p:sp>
        <p:sp>
          <p:nvSpPr>
            <p:cNvPr id="5" name="文本框 4">
              <a:extLst>
                <a:ext uri="{FF2B5EF4-FFF2-40B4-BE49-F238E27FC236}">
                  <a16:creationId xmlns:a16="http://schemas.microsoft.com/office/drawing/2014/main" xmlns="" id="{5951BD2F-386B-480E-8007-A338A261AF4B}"/>
                </a:ext>
              </a:extLst>
            </p:cNvPr>
            <p:cNvSpPr txBox="1"/>
            <p:nvPr/>
          </p:nvSpPr>
          <p:spPr>
            <a:xfrm>
              <a:off x="7317635" y="1770740"/>
              <a:ext cx="2569315" cy="307777"/>
            </a:xfrm>
            <a:prstGeom prst="rect">
              <a:avLst/>
            </a:prstGeom>
            <a:noFill/>
          </p:spPr>
          <p:txBody>
            <a:bodyPr vert="horz" wrap="square" rtlCol="0">
              <a:spAutoFit/>
            </a:bodyPr>
            <a:lstStyle/>
            <a:p>
              <a:r>
                <a:rPr lang="en-US" altLang="zh-CN" sz="1400" spc="300" dirty="0">
                  <a:solidFill>
                    <a:schemeClr val="tx2"/>
                  </a:solidFill>
                  <a:latin typeface="微软雅黑" panose="020B0503020204020204" pitchFamily="34" charset="-122"/>
                  <a:ea typeface="微软雅黑" panose="020B0503020204020204" pitchFamily="34" charset="-122"/>
                </a:rPr>
                <a:t>Enter title here</a:t>
              </a:r>
              <a:endParaRPr lang="zh-CN" altLang="en-US" sz="800" spc="300" dirty="0">
                <a:solidFill>
                  <a:schemeClr val="tx2"/>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xmlns="" id="{2F1F8435-5085-49AC-BD48-D54365E786C0}"/>
              </a:ext>
            </a:extLst>
          </p:cNvPr>
          <p:cNvSpPr/>
          <p:nvPr/>
        </p:nvSpPr>
        <p:spPr>
          <a:xfrm>
            <a:off x="5089625" y="3622540"/>
            <a:ext cx="3818847" cy="830997"/>
          </a:xfrm>
          <a:prstGeom prst="rect">
            <a:avLst/>
          </a:prstGeom>
        </p:spPr>
        <p:txBody>
          <a:bodyPr wrap="square">
            <a:spAutoFit/>
          </a:bodyPr>
          <a:lstStyle/>
          <a:p>
            <a:pPr lvl="0" eaLnBrk="0" fontAlgn="base" hangingPunct="0">
              <a:spcBef>
                <a:spcPct val="0"/>
              </a:spcBef>
              <a:spcAft>
                <a:spcPct val="0"/>
              </a:spcAft>
            </a:pPr>
            <a:r>
              <a:rPr lang="zh-CN" altLang="zh-CN" sz="1200" dirty="0">
                <a:solidFill>
                  <a:schemeClr val="tx2"/>
                </a:solidFill>
                <a:latin typeface="Arial Unicode MS" panose="020B0604020202020204" pitchFamily="34" charset="-122"/>
                <a:ea typeface="PingFang SC"/>
              </a:rPr>
              <a:t>Who I heard the sound of the voice</a:t>
            </a:r>
            <a:br>
              <a:rPr lang="zh-CN" altLang="zh-CN" sz="1200" dirty="0">
                <a:solidFill>
                  <a:schemeClr val="tx2"/>
                </a:solidFill>
                <a:latin typeface="Arial Unicode MS" panose="020B0604020202020204" pitchFamily="34" charset="-122"/>
                <a:ea typeface="PingFang SC"/>
              </a:rPr>
            </a:br>
            <a:r>
              <a:rPr lang="zh-CN" altLang="zh-CN" sz="1200" dirty="0">
                <a:solidFill>
                  <a:schemeClr val="tx2"/>
                </a:solidFill>
                <a:latin typeface="Arial Unicode MS" panose="020B0604020202020204" pitchFamily="34" charset="-122"/>
                <a:ea typeface="PingFang SC"/>
              </a:rPr>
              <a:t>SOB like the dream in the riverWho I see far away Goodbye sorrow of look in the eyes</a:t>
            </a:r>
            <a:r>
              <a:rPr lang="en-US" altLang="zh-CN" sz="1200" dirty="0">
                <a:solidFill>
                  <a:schemeClr val="tx2"/>
                </a:solidFill>
                <a:latin typeface="Arial Unicode MS" panose="020B0604020202020204" pitchFamily="34" charset="-122"/>
                <a:ea typeface="PingFang SC"/>
              </a:rPr>
              <a:t> </a:t>
            </a:r>
            <a:r>
              <a:rPr lang="zh-CN" altLang="zh-CN" sz="1200" dirty="0">
                <a:solidFill>
                  <a:schemeClr val="tx2"/>
                </a:solidFill>
                <a:latin typeface="Arial Unicode MS" panose="020B0604020202020204" pitchFamily="34" charset="-122"/>
                <a:ea typeface="PingFang SC"/>
              </a:rPr>
              <a:t>Don't understand is why you want </a:t>
            </a:r>
            <a:r>
              <a:rPr lang="zh-CN" altLang="zh-CN" sz="1200" dirty="0" smtClean="0">
                <a:solidFill>
                  <a:schemeClr val="tx2"/>
                </a:solidFill>
                <a:latin typeface="Arial Unicode MS" panose="020B0604020202020204" pitchFamily="34" charset="-122"/>
                <a:ea typeface="PingFang SC"/>
              </a:rPr>
              <a:t>toLet</a:t>
            </a:r>
            <a:r>
              <a:rPr lang="zh-CN" altLang="zh-CN" sz="1200" dirty="0">
                <a:solidFill>
                  <a:schemeClr val="tx2"/>
                </a:solidFill>
                <a:latin typeface="Arial Unicode MS" panose="020B0604020202020204" pitchFamily="34" charset="-122"/>
                <a:ea typeface="PingFang SC"/>
              </a:rPr>
              <a:t>'s dust score you like</a:t>
            </a:r>
            <a:endParaRPr kumimoji="0" lang="zh-CN" altLang="zh-CN" b="0" i="0" u="none" strike="noStrike" cap="none" normalizeH="0" baseline="0" dirty="0">
              <a:ln>
                <a:noFill/>
              </a:ln>
              <a:solidFill>
                <a:schemeClr val="tx2"/>
              </a:solidFill>
              <a:effectLst/>
              <a:latin typeface="Arial" panose="020B0604020202020204" pitchFamily="34" charset="0"/>
            </a:endParaRPr>
          </a:p>
        </p:txBody>
      </p:sp>
      <p:grpSp>
        <p:nvGrpSpPr>
          <p:cNvPr id="7" name="组合 6">
            <a:extLst>
              <a:ext uri="{FF2B5EF4-FFF2-40B4-BE49-F238E27FC236}">
                <a16:creationId xmlns:a16="http://schemas.microsoft.com/office/drawing/2014/main" xmlns="" id="{342791AD-BA5E-44B8-988E-8190AFAC137E}"/>
              </a:ext>
            </a:extLst>
          </p:cNvPr>
          <p:cNvGrpSpPr/>
          <p:nvPr/>
        </p:nvGrpSpPr>
        <p:grpSpPr>
          <a:xfrm>
            <a:off x="5158274" y="1225941"/>
            <a:ext cx="1729999" cy="1569660"/>
            <a:chOff x="8391924" y="1580389"/>
            <a:chExt cx="1729999" cy="1569660"/>
          </a:xfrm>
        </p:grpSpPr>
        <p:sp>
          <p:nvSpPr>
            <p:cNvPr id="8" name="文本框 7">
              <a:extLst>
                <a:ext uri="{FF2B5EF4-FFF2-40B4-BE49-F238E27FC236}">
                  <a16:creationId xmlns:a16="http://schemas.microsoft.com/office/drawing/2014/main" xmlns="" id="{D4601D8B-1BB0-44F4-A191-986E9712024D}"/>
                </a:ext>
              </a:extLst>
            </p:cNvPr>
            <p:cNvSpPr txBox="1"/>
            <p:nvPr/>
          </p:nvSpPr>
          <p:spPr>
            <a:xfrm>
              <a:off x="8391924" y="1580389"/>
              <a:ext cx="1729999" cy="1569660"/>
            </a:xfrm>
            <a:prstGeom prst="rect">
              <a:avLst/>
            </a:prstGeom>
            <a:noFill/>
          </p:spPr>
          <p:txBody>
            <a:bodyPr vert="horz" wrap="square" rtlCol="0">
              <a:spAutoFit/>
            </a:bodyPr>
            <a:lstStyle/>
            <a:p>
              <a:pPr algn="ctr"/>
              <a:r>
                <a:rPr lang="en-US" altLang="zh-CN" sz="9600" spc="600" dirty="0" smtClean="0">
                  <a:solidFill>
                    <a:schemeClr val="tx2"/>
                  </a:solidFill>
                  <a:latin typeface="Impact" panose="020B0806030902050204" pitchFamily="34" charset="0"/>
                  <a:ea typeface="微软雅黑" panose="020B0503020204020204" pitchFamily="34" charset="-122"/>
                </a:rPr>
                <a:t>04</a:t>
              </a:r>
              <a:endParaRPr lang="zh-CN" altLang="en-US" sz="1600" spc="600" dirty="0">
                <a:solidFill>
                  <a:schemeClr val="tx2"/>
                </a:solidFill>
                <a:latin typeface="Impact" panose="020B0806030902050204" pitchFamily="34" charset="0"/>
                <a:ea typeface="微软雅黑" panose="020B0503020204020204" pitchFamily="34" charset="-122"/>
              </a:endParaRPr>
            </a:p>
          </p:txBody>
        </p:sp>
        <p:sp>
          <p:nvSpPr>
            <p:cNvPr id="9" name="矩形 8">
              <a:extLst>
                <a:ext uri="{FF2B5EF4-FFF2-40B4-BE49-F238E27FC236}">
                  <a16:creationId xmlns:a16="http://schemas.microsoft.com/office/drawing/2014/main" xmlns="" id="{FBCE9615-2DB1-4F14-AB93-013363599911}"/>
                </a:ext>
              </a:extLst>
            </p:cNvPr>
            <p:cNvSpPr/>
            <p:nvPr/>
          </p:nvSpPr>
          <p:spPr>
            <a:xfrm>
              <a:off x="8391924" y="1580389"/>
              <a:ext cx="1729999" cy="15696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82EBD"/>
                </a:solidFill>
              </a:endParaRPr>
            </a:p>
          </p:txBody>
        </p:sp>
      </p:grpSp>
    </p:spTree>
    <p:extLst>
      <p:ext uri="{BB962C8B-B14F-4D97-AF65-F5344CB8AC3E}">
        <p14:creationId xmlns:p14="http://schemas.microsoft.com/office/powerpoint/2010/main" val="36581079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latin typeface="+mn-lt"/>
              <a:ea typeface="+mn-ea"/>
              <a:cs typeface="+mn-ea"/>
              <a:sym typeface="+mn-lt"/>
            </a:endParaRPr>
          </a:p>
        </p:txBody>
      </p:sp>
      <p:sp>
        <p:nvSpPr>
          <p:cNvPr id="4" name="任意多边形 3"/>
          <p:cNvSpPr/>
          <p:nvPr/>
        </p:nvSpPr>
        <p:spPr>
          <a:xfrm>
            <a:off x="-11904" y="2196615"/>
            <a:ext cx="12203111" cy="1397465"/>
          </a:xfrm>
          <a:custGeom>
            <a:avLst/>
            <a:gdLst>
              <a:gd name="connsiteX0" fmla="*/ 0 w 12204700"/>
              <a:gd name="connsiteY0" fmla="*/ 1194447 h 1397647"/>
              <a:gd name="connsiteX1" fmla="*/ 1993900 w 12204700"/>
              <a:gd name="connsiteY1" fmla="*/ 647 h 1397647"/>
              <a:gd name="connsiteX2" fmla="*/ 6273800 w 12204700"/>
              <a:gd name="connsiteY2" fmla="*/ 1334147 h 1397647"/>
              <a:gd name="connsiteX3" fmla="*/ 10185400 w 12204700"/>
              <a:gd name="connsiteY3" fmla="*/ 13347 h 1397647"/>
              <a:gd name="connsiteX4" fmla="*/ 12204700 w 12204700"/>
              <a:gd name="connsiteY4" fmla="*/ 1397647 h 139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4700" h="1397647">
                <a:moveTo>
                  <a:pt x="0" y="1194447"/>
                </a:moveTo>
                <a:cubicBezTo>
                  <a:pt x="474133" y="585905"/>
                  <a:pt x="948267" y="-22636"/>
                  <a:pt x="1993900" y="647"/>
                </a:cubicBezTo>
                <a:cubicBezTo>
                  <a:pt x="3039533" y="23930"/>
                  <a:pt x="4908550" y="1332030"/>
                  <a:pt x="6273800" y="1334147"/>
                </a:cubicBezTo>
                <a:cubicBezTo>
                  <a:pt x="7639050" y="1336264"/>
                  <a:pt x="9196917" y="2764"/>
                  <a:pt x="10185400" y="13347"/>
                </a:cubicBezTo>
                <a:cubicBezTo>
                  <a:pt x="11173883" y="23930"/>
                  <a:pt x="11689291" y="710788"/>
                  <a:pt x="12204700" y="1397647"/>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5" name="任意多边形 4"/>
          <p:cNvSpPr/>
          <p:nvPr/>
        </p:nvSpPr>
        <p:spPr>
          <a:xfrm>
            <a:off x="-11904" y="2095666"/>
            <a:ext cx="12152317" cy="1549366"/>
          </a:xfrm>
          <a:custGeom>
            <a:avLst/>
            <a:gdLst>
              <a:gd name="connsiteX0" fmla="*/ 0 w 12153900"/>
              <a:gd name="connsiteY0" fmla="*/ 76208 h 1549568"/>
              <a:gd name="connsiteX1" fmla="*/ 2108200 w 12153900"/>
              <a:gd name="connsiteY1" fmla="*/ 1549408 h 1549568"/>
              <a:gd name="connsiteX2" fmla="*/ 6261100 w 12153900"/>
              <a:gd name="connsiteY2" fmla="*/ 8 h 1549568"/>
              <a:gd name="connsiteX3" fmla="*/ 10223500 w 12153900"/>
              <a:gd name="connsiteY3" fmla="*/ 1524008 h 1549568"/>
              <a:gd name="connsiteX4" fmla="*/ 12153900 w 12153900"/>
              <a:gd name="connsiteY4" fmla="*/ 215908 h 1549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3900" h="1549568">
                <a:moveTo>
                  <a:pt x="0" y="76208"/>
                </a:moveTo>
                <a:cubicBezTo>
                  <a:pt x="532341" y="819158"/>
                  <a:pt x="1064683" y="1562108"/>
                  <a:pt x="2108200" y="1549408"/>
                </a:cubicBezTo>
                <a:cubicBezTo>
                  <a:pt x="3151717" y="1536708"/>
                  <a:pt x="4908550" y="4241"/>
                  <a:pt x="6261100" y="8"/>
                </a:cubicBezTo>
                <a:cubicBezTo>
                  <a:pt x="7613650" y="-4225"/>
                  <a:pt x="9241367" y="1488025"/>
                  <a:pt x="10223500" y="1524008"/>
                </a:cubicBezTo>
                <a:cubicBezTo>
                  <a:pt x="11205633" y="1559991"/>
                  <a:pt x="11679766" y="887949"/>
                  <a:pt x="12153900" y="215908"/>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nvGrpSpPr>
          <p:cNvPr id="6" name="组合 5"/>
          <p:cNvGrpSpPr/>
          <p:nvPr/>
        </p:nvGrpSpPr>
        <p:grpSpPr>
          <a:xfrm>
            <a:off x="1169042" y="2089326"/>
            <a:ext cx="1536500" cy="1536500"/>
            <a:chOff x="1168400" y="2089150"/>
            <a:chExt cx="1536700" cy="1536700"/>
          </a:xfrm>
        </p:grpSpPr>
        <p:sp>
          <p:nvSpPr>
            <p:cNvPr id="7" name="同心圆 6"/>
            <p:cNvSpPr/>
            <p:nvPr/>
          </p:nvSpPr>
          <p:spPr>
            <a:xfrm>
              <a:off x="1168400" y="2089150"/>
              <a:ext cx="1536700" cy="1536700"/>
            </a:xfrm>
            <a:prstGeom prst="donut">
              <a:avLst>
                <a:gd name="adj" fmla="val 18653"/>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cs typeface="+mn-ea"/>
                <a:sym typeface="+mn-lt"/>
              </a:endParaRPr>
            </a:p>
          </p:txBody>
        </p:sp>
        <p:sp>
          <p:nvSpPr>
            <p:cNvPr id="8" name="Freeform 410"/>
            <p:cNvSpPr>
              <a:spLocks noEditPoints="1"/>
            </p:cNvSpPr>
            <p:nvPr/>
          </p:nvSpPr>
          <p:spPr bwMode="auto">
            <a:xfrm>
              <a:off x="1780381" y="2765101"/>
              <a:ext cx="312738" cy="260350"/>
            </a:xfrm>
            <a:custGeom>
              <a:avLst/>
              <a:gdLst>
                <a:gd name="T0" fmla="*/ 199 w 200"/>
                <a:gd name="T1" fmla="*/ 26 h 166"/>
                <a:gd name="T2" fmla="*/ 196 w 200"/>
                <a:gd name="T3" fmla="*/ 23 h 166"/>
                <a:gd name="T4" fmla="*/ 109 w 200"/>
                <a:gd name="T5" fmla="*/ 1 h 166"/>
                <a:gd name="T6" fmla="*/ 104 w 200"/>
                <a:gd name="T7" fmla="*/ 3 h 166"/>
                <a:gd name="T8" fmla="*/ 88 w 200"/>
                <a:gd name="T9" fmla="*/ 41 h 166"/>
                <a:gd name="T10" fmla="*/ 88 w 200"/>
                <a:gd name="T11" fmla="*/ 43 h 166"/>
                <a:gd name="T12" fmla="*/ 76 w 200"/>
                <a:gd name="T13" fmla="*/ 46 h 166"/>
                <a:gd name="T14" fmla="*/ 76 w 200"/>
                <a:gd name="T15" fmla="*/ 46 h 166"/>
                <a:gd name="T16" fmla="*/ 74 w 200"/>
                <a:gd name="T17" fmla="*/ 44 h 166"/>
                <a:gd name="T18" fmla="*/ 7 w 200"/>
                <a:gd name="T19" fmla="*/ 15 h 166"/>
                <a:gd name="T20" fmla="*/ 2 w 200"/>
                <a:gd name="T21" fmla="*/ 16 h 166"/>
                <a:gd name="T22" fmla="*/ 1 w 200"/>
                <a:gd name="T23" fmla="*/ 22 h 166"/>
                <a:gd name="T24" fmla="*/ 25 w 200"/>
                <a:gd name="T25" fmla="*/ 55 h 166"/>
                <a:gd name="T26" fmla="*/ 25 w 200"/>
                <a:gd name="T27" fmla="*/ 119 h 166"/>
                <a:gd name="T28" fmla="*/ 27 w 200"/>
                <a:gd name="T29" fmla="*/ 123 h 166"/>
                <a:gd name="T30" fmla="*/ 95 w 200"/>
                <a:gd name="T31" fmla="*/ 165 h 166"/>
                <a:gd name="T32" fmla="*/ 97 w 200"/>
                <a:gd name="T33" fmla="*/ 166 h 166"/>
                <a:gd name="T34" fmla="*/ 99 w 200"/>
                <a:gd name="T35" fmla="*/ 165 h 166"/>
                <a:gd name="T36" fmla="*/ 172 w 200"/>
                <a:gd name="T37" fmla="*/ 137 h 166"/>
                <a:gd name="T38" fmla="*/ 175 w 200"/>
                <a:gd name="T39" fmla="*/ 133 h 166"/>
                <a:gd name="T40" fmla="*/ 175 w 200"/>
                <a:gd name="T41" fmla="*/ 70 h 166"/>
                <a:gd name="T42" fmla="*/ 199 w 200"/>
                <a:gd name="T43" fmla="*/ 30 h 166"/>
                <a:gd name="T44" fmla="*/ 199 w 200"/>
                <a:gd name="T45" fmla="*/ 26 h 166"/>
                <a:gd name="T46" fmla="*/ 167 w 200"/>
                <a:gd name="T47" fmla="*/ 66 h 166"/>
                <a:gd name="T48" fmla="*/ 166 w 200"/>
                <a:gd name="T49" fmla="*/ 69 h 166"/>
                <a:gd name="T50" fmla="*/ 166 w 200"/>
                <a:gd name="T51" fmla="*/ 130 h 166"/>
                <a:gd name="T52" fmla="*/ 98 w 200"/>
                <a:gd name="T53" fmla="*/ 156 h 166"/>
                <a:gd name="T54" fmla="*/ 34 w 200"/>
                <a:gd name="T55" fmla="*/ 117 h 166"/>
                <a:gd name="T56" fmla="*/ 34 w 200"/>
                <a:gd name="T57" fmla="*/ 54 h 166"/>
                <a:gd name="T58" fmla="*/ 33 w 200"/>
                <a:gd name="T59" fmla="*/ 51 h 166"/>
                <a:gd name="T60" fmla="*/ 18 w 200"/>
                <a:gd name="T61" fmla="*/ 30 h 166"/>
                <a:gd name="T62" fmla="*/ 69 w 200"/>
                <a:gd name="T63" fmla="*/ 52 h 166"/>
                <a:gd name="T64" fmla="*/ 83 w 200"/>
                <a:gd name="T65" fmla="*/ 71 h 166"/>
                <a:gd name="T66" fmla="*/ 48 w 200"/>
                <a:gd name="T67" fmla="*/ 55 h 166"/>
                <a:gd name="T68" fmla="*/ 42 w 200"/>
                <a:gd name="T69" fmla="*/ 57 h 166"/>
                <a:gd name="T70" fmla="*/ 45 w 200"/>
                <a:gd name="T71" fmla="*/ 63 h 166"/>
                <a:gd name="T72" fmla="*/ 93 w 200"/>
                <a:gd name="T73" fmla="*/ 86 h 166"/>
                <a:gd name="T74" fmla="*/ 93 w 200"/>
                <a:gd name="T75" fmla="*/ 141 h 166"/>
                <a:gd name="T76" fmla="*/ 97 w 200"/>
                <a:gd name="T77" fmla="*/ 145 h 166"/>
                <a:gd name="T78" fmla="*/ 102 w 200"/>
                <a:gd name="T79" fmla="*/ 141 h 166"/>
                <a:gd name="T80" fmla="*/ 102 w 200"/>
                <a:gd name="T81" fmla="*/ 83 h 166"/>
                <a:gd name="T82" fmla="*/ 102 w 200"/>
                <a:gd name="T83" fmla="*/ 83 h 166"/>
                <a:gd name="T84" fmla="*/ 102 w 200"/>
                <a:gd name="T85" fmla="*/ 83 h 166"/>
                <a:gd name="T86" fmla="*/ 102 w 200"/>
                <a:gd name="T87" fmla="*/ 82 h 166"/>
                <a:gd name="T88" fmla="*/ 102 w 200"/>
                <a:gd name="T89" fmla="*/ 82 h 166"/>
                <a:gd name="T90" fmla="*/ 166 w 200"/>
                <a:gd name="T91" fmla="*/ 68 h 166"/>
                <a:gd name="T92" fmla="*/ 98 w 200"/>
                <a:gd name="T93" fmla="*/ 41 h 166"/>
                <a:gd name="T94" fmla="*/ 111 w 200"/>
                <a:gd name="T95" fmla="*/ 11 h 166"/>
                <a:gd name="T96" fmla="*/ 188 w 200"/>
                <a:gd name="T97" fmla="*/ 30 h 166"/>
                <a:gd name="T98" fmla="*/ 167 w 200"/>
                <a:gd name="T99" fmla="*/ 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166">
                  <a:moveTo>
                    <a:pt x="199" y="26"/>
                  </a:moveTo>
                  <a:cubicBezTo>
                    <a:pt x="199" y="24"/>
                    <a:pt x="198" y="23"/>
                    <a:pt x="196" y="23"/>
                  </a:cubicBezTo>
                  <a:cubicBezTo>
                    <a:pt x="109" y="1"/>
                    <a:pt x="109" y="1"/>
                    <a:pt x="109" y="1"/>
                  </a:cubicBezTo>
                  <a:cubicBezTo>
                    <a:pt x="107" y="0"/>
                    <a:pt x="104" y="1"/>
                    <a:pt x="104" y="3"/>
                  </a:cubicBezTo>
                  <a:cubicBezTo>
                    <a:pt x="88" y="41"/>
                    <a:pt x="88" y="41"/>
                    <a:pt x="88" y="41"/>
                  </a:cubicBezTo>
                  <a:cubicBezTo>
                    <a:pt x="88" y="42"/>
                    <a:pt x="88" y="43"/>
                    <a:pt x="88" y="43"/>
                  </a:cubicBezTo>
                  <a:cubicBezTo>
                    <a:pt x="76" y="46"/>
                    <a:pt x="76" y="46"/>
                    <a:pt x="76" y="46"/>
                  </a:cubicBezTo>
                  <a:cubicBezTo>
                    <a:pt x="76" y="46"/>
                    <a:pt x="76" y="46"/>
                    <a:pt x="76" y="46"/>
                  </a:cubicBezTo>
                  <a:cubicBezTo>
                    <a:pt x="75" y="45"/>
                    <a:pt x="75" y="45"/>
                    <a:pt x="74" y="44"/>
                  </a:cubicBezTo>
                  <a:cubicBezTo>
                    <a:pt x="7" y="15"/>
                    <a:pt x="7" y="15"/>
                    <a:pt x="7" y="15"/>
                  </a:cubicBezTo>
                  <a:cubicBezTo>
                    <a:pt x="5" y="14"/>
                    <a:pt x="3" y="14"/>
                    <a:pt x="2" y="16"/>
                  </a:cubicBezTo>
                  <a:cubicBezTo>
                    <a:pt x="0" y="18"/>
                    <a:pt x="0" y="20"/>
                    <a:pt x="1" y="22"/>
                  </a:cubicBezTo>
                  <a:cubicBezTo>
                    <a:pt x="25" y="55"/>
                    <a:pt x="25" y="55"/>
                    <a:pt x="25" y="55"/>
                  </a:cubicBezTo>
                  <a:cubicBezTo>
                    <a:pt x="25" y="119"/>
                    <a:pt x="25" y="119"/>
                    <a:pt x="25" y="119"/>
                  </a:cubicBezTo>
                  <a:cubicBezTo>
                    <a:pt x="25" y="121"/>
                    <a:pt x="26" y="122"/>
                    <a:pt x="27" y="123"/>
                  </a:cubicBezTo>
                  <a:cubicBezTo>
                    <a:pt x="95" y="165"/>
                    <a:pt x="95" y="165"/>
                    <a:pt x="95" y="165"/>
                  </a:cubicBezTo>
                  <a:cubicBezTo>
                    <a:pt x="96" y="165"/>
                    <a:pt x="97" y="166"/>
                    <a:pt x="97" y="166"/>
                  </a:cubicBezTo>
                  <a:cubicBezTo>
                    <a:pt x="98" y="166"/>
                    <a:pt x="99" y="166"/>
                    <a:pt x="99" y="165"/>
                  </a:cubicBezTo>
                  <a:cubicBezTo>
                    <a:pt x="172" y="137"/>
                    <a:pt x="172" y="137"/>
                    <a:pt x="172" y="137"/>
                  </a:cubicBezTo>
                  <a:cubicBezTo>
                    <a:pt x="174" y="137"/>
                    <a:pt x="175" y="135"/>
                    <a:pt x="175" y="133"/>
                  </a:cubicBezTo>
                  <a:cubicBezTo>
                    <a:pt x="175" y="70"/>
                    <a:pt x="175" y="70"/>
                    <a:pt x="175" y="70"/>
                  </a:cubicBezTo>
                  <a:cubicBezTo>
                    <a:pt x="199" y="30"/>
                    <a:pt x="199" y="30"/>
                    <a:pt x="199" y="30"/>
                  </a:cubicBezTo>
                  <a:cubicBezTo>
                    <a:pt x="200" y="29"/>
                    <a:pt x="200" y="27"/>
                    <a:pt x="199" y="26"/>
                  </a:cubicBezTo>
                  <a:close/>
                  <a:moveTo>
                    <a:pt x="167" y="66"/>
                  </a:moveTo>
                  <a:cubicBezTo>
                    <a:pt x="166" y="67"/>
                    <a:pt x="166" y="68"/>
                    <a:pt x="166" y="69"/>
                  </a:cubicBezTo>
                  <a:cubicBezTo>
                    <a:pt x="166" y="130"/>
                    <a:pt x="166" y="130"/>
                    <a:pt x="166" y="130"/>
                  </a:cubicBezTo>
                  <a:cubicBezTo>
                    <a:pt x="98" y="156"/>
                    <a:pt x="98" y="156"/>
                    <a:pt x="98" y="156"/>
                  </a:cubicBezTo>
                  <a:cubicBezTo>
                    <a:pt x="34" y="117"/>
                    <a:pt x="34" y="117"/>
                    <a:pt x="34" y="117"/>
                  </a:cubicBezTo>
                  <a:cubicBezTo>
                    <a:pt x="34" y="54"/>
                    <a:pt x="34" y="54"/>
                    <a:pt x="34" y="54"/>
                  </a:cubicBezTo>
                  <a:cubicBezTo>
                    <a:pt x="34" y="53"/>
                    <a:pt x="34" y="52"/>
                    <a:pt x="33" y="51"/>
                  </a:cubicBezTo>
                  <a:cubicBezTo>
                    <a:pt x="18" y="30"/>
                    <a:pt x="18" y="30"/>
                    <a:pt x="18" y="30"/>
                  </a:cubicBezTo>
                  <a:cubicBezTo>
                    <a:pt x="69" y="52"/>
                    <a:pt x="69" y="52"/>
                    <a:pt x="69" y="52"/>
                  </a:cubicBezTo>
                  <a:cubicBezTo>
                    <a:pt x="83" y="71"/>
                    <a:pt x="83" y="71"/>
                    <a:pt x="83" y="71"/>
                  </a:cubicBezTo>
                  <a:cubicBezTo>
                    <a:pt x="48" y="55"/>
                    <a:pt x="48" y="55"/>
                    <a:pt x="48" y="55"/>
                  </a:cubicBezTo>
                  <a:cubicBezTo>
                    <a:pt x="46" y="54"/>
                    <a:pt x="43" y="55"/>
                    <a:pt x="42" y="57"/>
                  </a:cubicBezTo>
                  <a:cubicBezTo>
                    <a:pt x="41" y="60"/>
                    <a:pt x="42" y="62"/>
                    <a:pt x="45" y="63"/>
                  </a:cubicBezTo>
                  <a:cubicBezTo>
                    <a:pt x="93" y="86"/>
                    <a:pt x="93" y="86"/>
                    <a:pt x="93" y="86"/>
                  </a:cubicBezTo>
                  <a:cubicBezTo>
                    <a:pt x="93" y="141"/>
                    <a:pt x="93" y="141"/>
                    <a:pt x="93" y="141"/>
                  </a:cubicBezTo>
                  <a:cubicBezTo>
                    <a:pt x="93" y="143"/>
                    <a:pt x="95" y="145"/>
                    <a:pt x="97" y="145"/>
                  </a:cubicBezTo>
                  <a:cubicBezTo>
                    <a:pt x="100" y="145"/>
                    <a:pt x="102" y="143"/>
                    <a:pt x="102" y="141"/>
                  </a:cubicBezTo>
                  <a:cubicBezTo>
                    <a:pt x="102" y="83"/>
                    <a:pt x="102" y="83"/>
                    <a:pt x="102" y="83"/>
                  </a:cubicBezTo>
                  <a:cubicBezTo>
                    <a:pt x="102" y="83"/>
                    <a:pt x="102" y="83"/>
                    <a:pt x="102" y="83"/>
                  </a:cubicBezTo>
                  <a:cubicBezTo>
                    <a:pt x="102" y="83"/>
                    <a:pt x="102" y="83"/>
                    <a:pt x="102" y="83"/>
                  </a:cubicBezTo>
                  <a:cubicBezTo>
                    <a:pt x="102" y="83"/>
                    <a:pt x="102" y="82"/>
                    <a:pt x="102" y="82"/>
                  </a:cubicBezTo>
                  <a:cubicBezTo>
                    <a:pt x="102" y="82"/>
                    <a:pt x="102" y="82"/>
                    <a:pt x="102" y="82"/>
                  </a:cubicBezTo>
                  <a:cubicBezTo>
                    <a:pt x="166" y="68"/>
                    <a:pt x="166" y="68"/>
                    <a:pt x="166" y="68"/>
                  </a:cubicBezTo>
                  <a:cubicBezTo>
                    <a:pt x="98" y="41"/>
                    <a:pt x="98" y="41"/>
                    <a:pt x="98" y="41"/>
                  </a:cubicBezTo>
                  <a:cubicBezTo>
                    <a:pt x="111" y="11"/>
                    <a:pt x="111" y="11"/>
                    <a:pt x="111" y="11"/>
                  </a:cubicBezTo>
                  <a:cubicBezTo>
                    <a:pt x="188" y="30"/>
                    <a:pt x="188" y="30"/>
                    <a:pt x="188" y="30"/>
                  </a:cubicBezTo>
                  <a:lnTo>
                    <a:pt x="167" y="66"/>
                  </a:ln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grpSp>
        <p:nvGrpSpPr>
          <p:cNvPr id="9" name="组合 8"/>
          <p:cNvGrpSpPr/>
          <p:nvPr/>
        </p:nvGrpSpPr>
        <p:grpSpPr>
          <a:xfrm>
            <a:off x="5321401" y="2089326"/>
            <a:ext cx="1536500" cy="1536500"/>
            <a:chOff x="5321300" y="2089150"/>
            <a:chExt cx="1536700" cy="1536700"/>
          </a:xfrm>
        </p:grpSpPr>
        <p:sp>
          <p:nvSpPr>
            <p:cNvPr id="10" name="同心圆 9"/>
            <p:cNvSpPr/>
            <p:nvPr/>
          </p:nvSpPr>
          <p:spPr>
            <a:xfrm>
              <a:off x="5321300" y="2089150"/>
              <a:ext cx="1536700" cy="1536700"/>
            </a:xfrm>
            <a:prstGeom prst="donut">
              <a:avLst>
                <a:gd name="adj" fmla="val 18653"/>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cs typeface="+mn-ea"/>
                <a:sym typeface="+mn-lt"/>
              </a:endParaRPr>
            </a:p>
          </p:txBody>
        </p:sp>
        <p:grpSp>
          <p:nvGrpSpPr>
            <p:cNvPr id="11" name="组合 10"/>
            <p:cNvGrpSpPr/>
            <p:nvPr/>
          </p:nvGrpSpPr>
          <p:grpSpPr>
            <a:xfrm>
              <a:off x="5934075" y="2722638"/>
              <a:ext cx="311150" cy="295275"/>
              <a:chOff x="6238875" y="4525963"/>
              <a:chExt cx="311150" cy="295275"/>
            </a:xfrm>
          </p:grpSpPr>
          <p:sp>
            <p:nvSpPr>
              <p:cNvPr id="12" name="Freeform 413"/>
              <p:cNvSpPr>
                <a:spLocks noEditPoints="1"/>
              </p:cNvSpPr>
              <p:nvPr/>
            </p:nvSpPr>
            <p:spPr bwMode="auto">
              <a:xfrm>
                <a:off x="6238875" y="4646613"/>
                <a:ext cx="311150" cy="174625"/>
              </a:xfrm>
              <a:custGeom>
                <a:avLst/>
                <a:gdLst>
                  <a:gd name="T0" fmla="*/ 183 w 199"/>
                  <a:gd name="T1" fmla="*/ 0 h 111"/>
                  <a:gd name="T2" fmla="*/ 16 w 199"/>
                  <a:gd name="T3" fmla="*/ 0 h 111"/>
                  <a:gd name="T4" fmla="*/ 0 w 199"/>
                  <a:gd name="T5" fmla="*/ 17 h 111"/>
                  <a:gd name="T6" fmla="*/ 0 w 199"/>
                  <a:gd name="T7" fmla="*/ 22 h 111"/>
                  <a:gd name="T8" fmla="*/ 11 w 199"/>
                  <a:gd name="T9" fmla="*/ 38 h 111"/>
                  <a:gd name="T10" fmla="*/ 27 w 199"/>
                  <a:gd name="T11" fmla="*/ 96 h 111"/>
                  <a:gd name="T12" fmla="*/ 28 w 199"/>
                  <a:gd name="T13" fmla="*/ 97 h 111"/>
                  <a:gd name="T14" fmla="*/ 49 w 199"/>
                  <a:gd name="T15" fmla="*/ 111 h 111"/>
                  <a:gd name="T16" fmla="*/ 149 w 199"/>
                  <a:gd name="T17" fmla="*/ 111 h 111"/>
                  <a:gd name="T18" fmla="*/ 171 w 199"/>
                  <a:gd name="T19" fmla="*/ 97 h 111"/>
                  <a:gd name="T20" fmla="*/ 171 w 199"/>
                  <a:gd name="T21" fmla="*/ 96 h 111"/>
                  <a:gd name="T22" fmla="*/ 188 w 199"/>
                  <a:gd name="T23" fmla="*/ 38 h 111"/>
                  <a:gd name="T24" fmla="*/ 199 w 199"/>
                  <a:gd name="T25" fmla="*/ 22 h 111"/>
                  <a:gd name="T26" fmla="*/ 199 w 199"/>
                  <a:gd name="T27" fmla="*/ 17 h 111"/>
                  <a:gd name="T28" fmla="*/ 183 w 199"/>
                  <a:gd name="T29" fmla="*/ 0 h 111"/>
                  <a:gd name="T30" fmla="*/ 188 w 199"/>
                  <a:gd name="T31" fmla="*/ 22 h 111"/>
                  <a:gd name="T32" fmla="*/ 183 w 199"/>
                  <a:gd name="T33" fmla="*/ 28 h 111"/>
                  <a:gd name="T34" fmla="*/ 178 w 199"/>
                  <a:gd name="T35" fmla="*/ 32 h 111"/>
                  <a:gd name="T36" fmla="*/ 161 w 199"/>
                  <a:gd name="T37" fmla="*/ 93 h 111"/>
                  <a:gd name="T38" fmla="*/ 149 w 199"/>
                  <a:gd name="T39" fmla="*/ 100 h 111"/>
                  <a:gd name="T40" fmla="*/ 49 w 199"/>
                  <a:gd name="T41" fmla="*/ 100 h 111"/>
                  <a:gd name="T42" fmla="*/ 38 w 199"/>
                  <a:gd name="T43" fmla="*/ 93 h 111"/>
                  <a:gd name="T44" fmla="*/ 21 w 199"/>
                  <a:gd name="T45" fmla="*/ 32 h 111"/>
                  <a:gd name="T46" fmla="*/ 16 w 199"/>
                  <a:gd name="T47" fmla="*/ 28 h 111"/>
                  <a:gd name="T48" fmla="*/ 10 w 199"/>
                  <a:gd name="T49" fmla="*/ 22 h 111"/>
                  <a:gd name="T50" fmla="*/ 10 w 199"/>
                  <a:gd name="T51" fmla="*/ 17 h 111"/>
                  <a:gd name="T52" fmla="*/ 16 w 199"/>
                  <a:gd name="T53" fmla="*/ 11 h 111"/>
                  <a:gd name="T54" fmla="*/ 183 w 199"/>
                  <a:gd name="T55" fmla="*/ 11 h 111"/>
                  <a:gd name="T56" fmla="*/ 188 w 199"/>
                  <a:gd name="T57" fmla="*/ 17 h 111"/>
                  <a:gd name="T58" fmla="*/ 188 w 199"/>
                  <a:gd name="T59" fmla="*/ 2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9" h="111">
                    <a:moveTo>
                      <a:pt x="183" y="0"/>
                    </a:moveTo>
                    <a:cubicBezTo>
                      <a:pt x="16" y="0"/>
                      <a:pt x="16" y="0"/>
                      <a:pt x="16" y="0"/>
                    </a:cubicBezTo>
                    <a:cubicBezTo>
                      <a:pt x="7" y="0"/>
                      <a:pt x="0" y="8"/>
                      <a:pt x="0" y="17"/>
                    </a:cubicBezTo>
                    <a:cubicBezTo>
                      <a:pt x="0" y="22"/>
                      <a:pt x="0" y="22"/>
                      <a:pt x="0" y="22"/>
                    </a:cubicBezTo>
                    <a:cubicBezTo>
                      <a:pt x="0" y="30"/>
                      <a:pt x="4" y="36"/>
                      <a:pt x="11" y="38"/>
                    </a:cubicBezTo>
                    <a:cubicBezTo>
                      <a:pt x="27" y="96"/>
                      <a:pt x="27" y="96"/>
                      <a:pt x="27" y="96"/>
                    </a:cubicBezTo>
                    <a:cubicBezTo>
                      <a:pt x="28" y="96"/>
                      <a:pt x="28" y="97"/>
                      <a:pt x="28" y="97"/>
                    </a:cubicBezTo>
                    <a:cubicBezTo>
                      <a:pt x="34" y="110"/>
                      <a:pt x="42" y="111"/>
                      <a:pt x="49" y="111"/>
                    </a:cubicBezTo>
                    <a:cubicBezTo>
                      <a:pt x="149" y="111"/>
                      <a:pt x="149" y="111"/>
                      <a:pt x="149" y="111"/>
                    </a:cubicBezTo>
                    <a:cubicBezTo>
                      <a:pt x="157" y="111"/>
                      <a:pt x="164" y="110"/>
                      <a:pt x="171" y="97"/>
                    </a:cubicBezTo>
                    <a:cubicBezTo>
                      <a:pt x="171" y="97"/>
                      <a:pt x="171" y="96"/>
                      <a:pt x="171" y="96"/>
                    </a:cubicBezTo>
                    <a:cubicBezTo>
                      <a:pt x="188" y="38"/>
                      <a:pt x="188" y="38"/>
                      <a:pt x="188" y="38"/>
                    </a:cubicBezTo>
                    <a:cubicBezTo>
                      <a:pt x="195" y="36"/>
                      <a:pt x="199" y="30"/>
                      <a:pt x="199" y="22"/>
                    </a:cubicBezTo>
                    <a:cubicBezTo>
                      <a:pt x="199" y="17"/>
                      <a:pt x="199" y="17"/>
                      <a:pt x="199" y="17"/>
                    </a:cubicBezTo>
                    <a:cubicBezTo>
                      <a:pt x="199" y="8"/>
                      <a:pt x="192" y="0"/>
                      <a:pt x="183" y="0"/>
                    </a:cubicBezTo>
                    <a:close/>
                    <a:moveTo>
                      <a:pt x="188" y="22"/>
                    </a:moveTo>
                    <a:cubicBezTo>
                      <a:pt x="188" y="25"/>
                      <a:pt x="186" y="28"/>
                      <a:pt x="183" y="28"/>
                    </a:cubicBezTo>
                    <a:cubicBezTo>
                      <a:pt x="181" y="28"/>
                      <a:pt x="179" y="30"/>
                      <a:pt x="178" y="32"/>
                    </a:cubicBezTo>
                    <a:cubicBezTo>
                      <a:pt x="161" y="93"/>
                      <a:pt x="161" y="93"/>
                      <a:pt x="161" y="93"/>
                    </a:cubicBezTo>
                    <a:cubicBezTo>
                      <a:pt x="157" y="100"/>
                      <a:pt x="154" y="100"/>
                      <a:pt x="149" y="100"/>
                    </a:cubicBezTo>
                    <a:cubicBezTo>
                      <a:pt x="49" y="100"/>
                      <a:pt x="49" y="100"/>
                      <a:pt x="49" y="100"/>
                    </a:cubicBezTo>
                    <a:cubicBezTo>
                      <a:pt x="45" y="100"/>
                      <a:pt x="42" y="100"/>
                      <a:pt x="38" y="93"/>
                    </a:cubicBezTo>
                    <a:cubicBezTo>
                      <a:pt x="21" y="32"/>
                      <a:pt x="21" y="32"/>
                      <a:pt x="21" y="32"/>
                    </a:cubicBezTo>
                    <a:cubicBezTo>
                      <a:pt x="20" y="30"/>
                      <a:pt x="18" y="28"/>
                      <a:pt x="16" y="28"/>
                    </a:cubicBezTo>
                    <a:cubicBezTo>
                      <a:pt x="13" y="28"/>
                      <a:pt x="10" y="25"/>
                      <a:pt x="10" y="22"/>
                    </a:cubicBezTo>
                    <a:cubicBezTo>
                      <a:pt x="10" y="17"/>
                      <a:pt x="10" y="17"/>
                      <a:pt x="10" y="17"/>
                    </a:cubicBezTo>
                    <a:cubicBezTo>
                      <a:pt x="10" y="14"/>
                      <a:pt x="13" y="11"/>
                      <a:pt x="16" y="11"/>
                    </a:cubicBezTo>
                    <a:cubicBezTo>
                      <a:pt x="183" y="11"/>
                      <a:pt x="183" y="11"/>
                      <a:pt x="183" y="11"/>
                    </a:cubicBezTo>
                    <a:cubicBezTo>
                      <a:pt x="186" y="11"/>
                      <a:pt x="188" y="14"/>
                      <a:pt x="188" y="17"/>
                    </a:cubicBezTo>
                    <a:lnTo>
                      <a:pt x="188" y="22"/>
                    </a:ln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3" name="Freeform 414"/>
              <p:cNvSpPr/>
              <p:nvPr/>
            </p:nvSpPr>
            <p:spPr bwMode="auto">
              <a:xfrm>
                <a:off x="6307138" y="4525963"/>
                <a:ext cx="174625" cy="106363"/>
              </a:xfrm>
              <a:custGeom>
                <a:avLst/>
                <a:gdLst>
                  <a:gd name="T0" fmla="*/ 11 w 111"/>
                  <a:gd name="T1" fmla="*/ 65 h 67"/>
                  <a:gd name="T2" fmla="*/ 52 w 111"/>
                  <a:gd name="T3" fmla="*/ 23 h 67"/>
                  <a:gd name="T4" fmla="*/ 55 w 111"/>
                  <a:gd name="T5" fmla="*/ 23 h 67"/>
                  <a:gd name="T6" fmla="*/ 60 w 111"/>
                  <a:gd name="T7" fmla="*/ 23 h 67"/>
                  <a:gd name="T8" fmla="*/ 100 w 111"/>
                  <a:gd name="T9" fmla="*/ 65 h 67"/>
                  <a:gd name="T10" fmla="*/ 104 w 111"/>
                  <a:gd name="T11" fmla="*/ 66 h 67"/>
                  <a:gd name="T12" fmla="*/ 108 w 111"/>
                  <a:gd name="T13" fmla="*/ 65 h 67"/>
                  <a:gd name="T14" fmla="*/ 109 w 111"/>
                  <a:gd name="T15" fmla="*/ 56 h 67"/>
                  <a:gd name="T16" fmla="*/ 67 w 111"/>
                  <a:gd name="T17" fmla="*/ 13 h 67"/>
                  <a:gd name="T18" fmla="*/ 67 w 111"/>
                  <a:gd name="T19" fmla="*/ 12 h 67"/>
                  <a:gd name="T20" fmla="*/ 55 w 111"/>
                  <a:gd name="T21" fmla="*/ 0 h 67"/>
                  <a:gd name="T22" fmla="*/ 44 w 111"/>
                  <a:gd name="T23" fmla="*/ 12 h 67"/>
                  <a:gd name="T24" fmla="*/ 44 w 111"/>
                  <a:gd name="T25" fmla="*/ 14 h 67"/>
                  <a:gd name="T26" fmla="*/ 2 w 111"/>
                  <a:gd name="T27" fmla="*/ 56 h 67"/>
                  <a:gd name="T28" fmla="*/ 2 w 111"/>
                  <a:gd name="T29" fmla="*/ 65 h 67"/>
                  <a:gd name="T30" fmla="*/ 11 w 111"/>
                  <a:gd name="T31" fmla="*/ 6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 h="67">
                    <a:moveTo>
                      <a:pt x="11" y="65"/>
                    </a:moveTo>
                    <a:cubicBezTo>
                      <a:pt x="52" y="23"/>
                      <a:pt x="52" y="23"/>
                      <a:pt x="52" y="23"/>
                    </a:cubicBezTo>
                    <a:cubicBezTo>
                      <a:pt x="53" y="23"/>
                      <a:pt x="54" y="23"/>
                      <a:pt x="55" y="23"/>
                    </a:cubicBezTo>
                    <a:cubicBezTo>
                      <a:pt x="57" y="23"/>
                      <a:pt x="58" y="23"/>
                      <a:pt x="60" y="23"/>
                    </a:cubicBezTo>
                    <a:cubicBezTo>
                      <a:pt x="100" y="65"/>
                      <a:pt x="100" y="65"/>
                      <a:pt x="100" y="65"/>
                    </a:cubicBezTo>
                    <a:cubicBezTo>
                      <a:pt x="101" y="66"/>
                      <a:pt x="103" y="66"/>
                      <a:pt x="104" y="66"/>
                    </a:cubicBezTo>
                    <a:cubicBezTo>
                      <a:pt x="106" y="66"/>
                      <a:pt x="107" y="66"/>
                      <a:pt x="108" y="65"/>
                    </a:cubicBezTo>
                    <a:cubicBezTo>
                      <a:pt x="111" y="62"/>
                      <a:pt x="111" y="59"/>
                      <a:pt x="109" y="56"/>
                    </a:cubicBezTo>
                    <a:cubicBezTo>
                      <a:pt x="67" y="13"/>
                      <a:pt x="67" y="13"/>
                      <a:pt x="67" y="13"/>
                    </a:cubicBezTo>
                    <a:cubicBezTo>
                      <a:pt x="67" y="13"/>
                      <a:pt x="67" y="12"/>
                      <a:pt x="67" y="12"/>
                    </a:cubicBezTo>
                    <a:cubicBezTo>
                      <a:pt x="67" y="5"/>
                      <a:pt x="62" y="0"/>
                      <a:pt x="55" y="0"/>
                    </a:cubicBezTo>
                    <a:cubicBezTo>
                      <a:pt x="49" y="0"/>
                      <a:pt x="44" y="5"/>
                      <a:pt x="44" y="12"/>
                    </a:cubicBezTo>
                    <a:cubicBezTo>
                      <a:pt x="44" y="12"/>
                      <a:pt x="44" y="13"/>
                      <a:pt x="44" y="14"/>
                    </a:cubicBezTo>
                    <a:cubicBezTo>
                      <a:pt x="2" y="56"/>
                      <a:pt x="2" y="56"/>
                      <a:pt x="2" y="56"/>
                    </a:cubicBezTo>
                    <a:cubicBezTo>
                      <a:pt x="0" y="59"/>
                      <a:pt x="0" y="62"/>
                      <a:pt x="2" y="65"/>
                    </a:cubicBezTo>
                    <a:cubicBezTo>
                      <a:pt x="5" y="67"/>
                      <a:pt x="8" y="67"/>
                      <a:pt x="11" y="65"/>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4" name="Freeform 415"/>
              <p:cNvSpPr/>
              <p:nvPr/>
            </p:nvSpPr>
            <p:spPr bwMode="auto">
              <a:xfrm>
                <a:off x="6288088" y="4694238"/>
                <a:ext cx="214313" cy="9525"/>
              </a:xfrm>
              <a:custGeom>
                <a:avLst/>
                <a:gdLst>
                  <a:gd name="T0" fmla="*/ 133 w 136"/>
                  <a:gd name="T1" fmla="*/ 0 h 6"/>
                  <a:gd name="T2" fmla="*/ 3 w 136"/>
                  <a:gd name="T3" fmla="*/ 0 h 6"/>
                  <a:gd name="T4" fmla="*/ 0 w 136"/>
                  <a:gd name="T5" fmla="*/ 3 h 6"/>
                  <a:gd name="T6" fmla="*/ 3 w 136"/>
                  <a:gd name="T7" fmla="*/ 6 h 6"/>
                  <a:gd name="T8" fmla="*/ 133 w 136"/>
                  <a:gd name="T9" fmla="*/ 6 h 6"/>
                  <a:gd name="T10" fmla="*/ 136 w 136"/>
                  <a:gd name="T11" fmla="*/ 3 h 6"/>
                  <a:gd name="T12" fmla="*/ 133 w 13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6" h="6">
                    <a:moveTo>
                      <a:pt x="133" y="0"/>
                    </a:moveTo>
                    <a:cubicBezTo>
                      <a:pt x="3" y="0"/>
                      <a:pt x="3" y="0"/>
                      <a:pt x="3" y="0"/>
                    </a:cubicBezTo>
                    <a:cubicBezTo>
                      <a:pt x="2" y="0"/>
                      <a:pt x="0" y="1"/>
                      <a:pt x="0" y="3"/>
                    </a:cubicBezTo>
                    <a:cubicBezTo>
                      <a:pt x="0" y="4"/>
                      <a:pt x="2" y="6"/>
                      <a:pt x="3" y="6"/>
                    </a:cubicBezTo>
                    <a:cubicBezTo>
                      <a:pt x="133" y="6"/>
                      <a:pt x="133" y="6"/>
                      <a:pt x="133" y="6"/>
                    </a:cubicBezTo>
                    <a:cubicBezTo>
                      <a:pt x="135" y="6"/>
                      <a:pt x="136" y="4"/>
                      <a:pt x="136" y="3"/>
                    </a:cubicBezTo>
                    <a:cubicBezTo>
                      <a:pt x="136" y="1"/>
                      <a:pt x="135" y="0"/>
                      <a:pt x="133"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5" name="Freeform 416"/>
              <p:cNvSpPr/>
              <p:nvPr/>
            </p:nvSpPr>
            <p:spPr bwMode="auto">
              <a:xfrm>
                <a:off x="6294438" y="4725988"/>
                <a:ext cx="200025" cy="9525"/>
              </a:xfrm>
              <a:custGeom>
                <a:avLst/>
                <a:gdLst>
                  <a:gd name="T0" fmla="*/ 124 w 127"/>
                  <a:gd name="T1" fmla="*/ 0 h 6"/>
                  <a:gd name="T2" fmla="*/ 3 w 127"/>
                  <a:gd name="T3" fmla="*/ 0 h 6"/>
                  <a:gd name="T4" fmla="*/ 0 w 127"/>
                  <a:gd name="T5" fmla="*/ 3 h 6"/>
                  <a:gd name="T6" fmla="*/ 3 w 127"/>
                  <a:gd name="T7" fmla="*/ 6 h 6"/>
                  <a:gd name="T8" fmla="*/ 124 w 127"/>
                  <a:gd name="T9" fmla="*/ 6 h 6"/>
                  <a:gd name="T10" fmla="*/ 127 w 127"/>
                  <a:gd name="T11" fmla="*/ 3 h 6"/>
                  <a:gd name="T12" fmla="*/ 124 w 12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7" h="6">
                    <a:moveTo>
                      <a:pt x="124" y="0"/>
                    </a:moveTo>
                    <a:cubicBezTo>
                      <a:pt x="3" y="0"/>
                      <a:pt x="3" y="0"/>
                      <a:pt x="3" y="0"/>
                    </a:cubicBezTo>
                    <a:cubicBezTo>
                      <a:pt x="2" y="0"/>
                      <a:pt x="0" y="1"/>
                      <a:pt x="0" y="3"/>
                    </a:cubicBezTo>
                    <a:cubicBezTo>
                      <a:pt x="0" y="4"/>
                      <a:pt x="2" y="6"/>
                      <a:pt x="3" y="6"/>
                    </a:cubicBezTo>
                    <a:cubicBezTo>
                      <a:pt x="124" y="6"/>
                      <a:pt x="124" y="6"/>
                      <a:pt x="124" y="6"/>
                    </a:cubicBezTo>
                    <a:cubicBezTo>
                      <a:pt x="126" y="6"/>
                      <a:pt x="127" y="4"/>
                      <a:pt x="127" y="3"/>
                    </a:cubicBezTo>
                    <a:cubicBezTo>
                      <a:pt x="127" y="1"/>
                      <a:pt x="126" y="0"/>
                      <a:pt x="124"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6" name="Freeform 417"/>
              <p:cNvSpPr/>
              <p:nvPr/>
            </p:nvSpPr>
            <p:spPr bwMode="auto">
              <a:xfrm>
                <a:off x="6303963" y="4757738"/>
                <a:ext cx="179388" cy="7938"/>
              </a:xfrm>
              <a:custGeom>
                <a:avLst/>
                <a:gdLst>
                  <a:gd name="T0" fmla="*/ 111 w 114"/>
                  <a:gd name="T1" fmla="*/ 0 h 6"/>
                  <a:gd name="T2" fmla="*/ 3 w 114"/>
                  <a:gd name="T3" fmla="*/ 0 h 6"/>
                  <a:gd name="T4" fmla="*/ 0 w 114"/>
                  <a:gd name="T5" fmla="*/ 3 h 6"/>
                  <a:gd name="T6" fmla="*/ 3 w 114"/>
                  <a:gd name="T7" fmla="*/ 6 h 6"/>
                  <a:gd name="T8" fmla="*/ 111 w 114"/>
                  <a:gd name="T9" fmla="*/ 6 h 6"/>
                  <a:gd name="T10" fmla="*/ 114 w 114"/>
                  <a:gd name="T11" fmla="*/ 3 h 6"/>
                  <a:gd name="T12" fmla="*/ 111 w 11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4" h="6">
                    <a:moveTo>
                      <a:pt x="111" y="0"/>
                    </a:moveTo>
                    <a:cubicBezTo>
                      <a:pt x="3" y="0"/>
                      <a:pt x="3" y="0"/>
                      <a:pt x="3" y="0"/>
                    </a:cubicBezTo>
                    <a:cubicBezTo>
                      <a:pt x="1" y="0"/>
                      <a:pt x="0" y="1"/>
                      <a:pt x="0" y="3"/>
                    </a:cubicBezTo>
                    <a:cubicBezTo>
                      <a:pt x="0" y="4"/>
                      <a:pt x="1" y="6"/>
                      <a:pt x="3" y="6"/>
                    </a:cubicBezTo>
                    <a:cubicBezTo>
                      <a:pt x="111" y="6"/>
                      <a:pt x="111" y="6"/>
                      <a:pt x="111" y="6"/>
                    </a:cubicBezTo>
                    <a:cubicBezTo>
                      <a:pt x="112" y="6"/>
                      <a:pt x="114" y="4"/>
                      <a:pt x="114" y="3"/>
                    </a:cubicBezTo>
                    <a:cubicBezTo>
                      <a:pt x="114" y="1"/>
                      <a:pt x="112" y="0"/>
                      <a:pt x="111"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grpSp>
      <p:grpSp>
        <p:nvGrpSpPr>
          <p:cNvPr id="17" name="组合 16"/>
          <p:cNvGrpSpPr/>
          <p:nvPr/>
        </p:nvGrpSpPr>
        <p:grpSpPr>
          <a:xfrm>
            <a:off x="9429317" y="2089326"/>
            <a:ext cx="1536500" cy="1536500"/>
            <a:chOff x="9429750" y="2089150"/>
            <a:chExt cx="1536700" cy="1536700"/>
          </a:xfrm>
        </p:grpSpPr>
        <p:sp>
          <p:nvSpPr>
            <p:cNvPr id="18" name="同心圆 17"/>
            <p:cNvSpPr/>
            <p:nvPr/>
          </p:nvSpPr>
          <p:spPr>
            <a:xfrm>
              <a:off x="9429750" y="2089150"/>
              <a:ext cx="1536700" cy="1536700"/>
            </a:xfrm>
            <a:prstGeom prst="donut">
              <a:avLst>
                <a:gd name="adj" fmla="val 18653"/>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cs typeface="+mn-ea"/>
                <a:sym typeface="+mn-lt"/>
              </a:endParaRPr>
            </a:p>
          </p:txBody>
        </p:sp>
        <p:sp>
          <p:nvSpPr>
            <p:cNvPr id="19" name="Freeform 409"/>
            <p:cNvSpPr>
              <a:spLocks noEditPoints="1"/>
            </p:cNvSpPr>
            <p:nvPr/>
          </p:nvSpPr>
          <p:spPr bwMode="auto">
            <a:xfrm>
              <a:off x="10040937" y="2786298"/>
              <a:ext cx="314325" cy="215900"/>
            </a:xfrm>
            <a:custGeom>
              <a:avLst/>
              <a:gdLst>
                <a:gd name="T0" fmla="*/ 114 w 200"/>
                <a:gd name="T1" fmla="*/ 138 h 138"/>
                <a:gd name="T2" fmla="*/ 87 w 200"/>
                <a:gd name="T3" fmla="*/ 129 h 138"/>
                <a:gd name="T4" fmla="*/ 50 w 200"/>
                <a:gd name="T5" fmla="*/ 129 h 138"/>
                <a:gd name="T6" fmla="*/ 0 w 200"/>
                <a:gd name="T7" fmla="*/ 83 h 138"/>
                <a:gd name="T8" fmla="*/ 50 w 200"/>
                <a:gd name="T9" fmla="*/ 35 h 138"/>
                <a:gd name="T10" fmla="*/ 56 w 200"/>
                <a:gd name="T11" fmla="*/ 35 h 138"/>
                <a:gd name="T12" fmla="*/ 105 w 200"/>
                <a:gd name="T13" fmla="*/ 0 h 138"/>
                <a:gd name="T14" fmla="*/ 154 w 200"/>
                <a:gd name="T15" fmla="*/ 33 h 138"/>
                <a:gd name="T16" fmla="*/ 200 w 200"/>
                <a:gd name="T17" fmla="*/ 80 h 138"/>
                <a:gd name="T18" fmla="*/ 149 w 200"/>
                <a:gd name="T19" fmla="*/ 128 h 138"/>
                <a:gd name="T20" fmla="*/ 142 w 200"/>
                <a:gd name="T21" fmla="*/ 128 h 138"/>
                <a:gd name="T22" fmla="*/ 114 w 200"/>
                <a:gd name="T23" fmla="*/ 138 h 138"/>
                <a:gd name="T24" fmla="*/ 50 w 200"/>
                <a:gd name="T25" fmla="*/ 49 h 138"/>
                <a:gd name="T26" fmla="*/ 14 w 200"/>
                <a:gd name="T27" fmla="*/ 83 h 138"/>
                <a:gd name="T28" fmla="*/ 50 w 200"/>
                <a:gd name="T29" fmla="*/ 114 h 138"/>
                <a:gd name="T30" fmla="*/ 89 w 200"/>
                <a:gd name="T31" fmla="*/ 114 h 138"/>
                <a:gd name="T32" fmla="*/ 92 w 200"/>
                <a:gd name="T33" fmla="*/ 115 h 138"/>
                <a:gd name="T34" fmla="*/ 114 w 200"/>
                <a:gd name="T35" fmla="*/ 124 h 138"/>
                <a:gd name="T36" fmla="*/ 135 w 200"/>
                <a:gd name="T37" fmla="*/ 114 h 138"/>
                <a:gd name="T38" fmla="*/ 141 w 200"/>
                <a:gd name="T39" fmla="*/ 113 h 138"/>
                <a:gd name="T40" fmla="*/ 149 w 200"/>
                <a:gd name="T41" fmla="*/ 114 h 138"/>
                <a:gd name="T42" fmla="*/ 185 w 200"/>
                <a:gd name="T43" fmla="*/ 80 h 138"/>
                <a:gd name="T44" fmla="*/ 149 w 200"/>
                <a:gd name="T45" fmla="*/ 47 h 138"/>
                <a:gd name="T46" fmla="*/ 141 w 200"/>
                <a:gd name="T47" fmla="*/ 41 h 138"/>
                <a:gd name="T48" fmla="*/ 105 w 200"/>
                <a:gd name="T49" fmla="*/ 14 h 138"/>
                <a:gd name="T50" fmla="*/ 69 w 200"/>
                <a:gd name="T51" fmla="*/ 44 h 138"/>
                <a:gd name="T52" fmla="*/ 66 w 200"/>
                <a:gd name="T53" fmla="*/ 49 h 138"/>
                <a:gd name="T54" fmla="*/ 60 w 200"/>
                <a:gd name="T55" fmla="*/ 50 h 138"/>
                <a:gd name="T56" fmla="*/ 50 w 200"/>
                <a:gd name="T57" fmla="*/ 4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38">
                  <a:moveTo>
                    <a:pt x="114" y="138"/>
                  </a:moveTo>
                  <a:cubicBezTo>
                    <a:pt x="104" y="138"/>
                    <a:pt x="94" y="133"/>
                    <a:pt x="87" y="129"/>
                  </a:cubicBezTo>
                  <a:cubicBezTo>
                    <a:pt x="50" y="129"/>
                    <a:pt x="50" y="129"/>
                    <a:pt x="50" y="129"/>
                  </a:cubicBezTo>
                  <a:cubicBezTo>
                    <a:pt x="22" y="129"/>
                    <a:pt x="0" y="108"/>
                    <a:pt x="0" y="83"/>
                  </a:cubicBezTo>
                  <a:cubicBezTo>
                    <a:pt x="0" y="56"/>
                    <a:pt x="22" y="35"/>
                    <a:pt x="50" y="35"/>
                  </a:cubicBezTo>
                  <a:cubicBezTo>
                    <a:pt x="52" y="35"/>
                    <a:pt x="54" y="35"/>
                    <a:pt x="56" y="35"/>
                  </a:cubicBezTo>
                  <a:cubicBezTo>
                    <a:pt x="62" y="15"/>
                    <a:pt x="82" y="0"/>
                    <a:pt x="105" y="0"/>
                  </a:cubicBezTo>
                  <a:cubicBezTo>
                    <a:pt x="128" y="0"/>
                    <a:pt x="147" y="13"/>
                    <a:pt x="154" y="33"/>
                  </a:cubicBezTo>
                  <a:cubicBezTo>
                    <a:pt x="179" y="35"/>
                    <a:pt x="200" y="56"/>
                    <a:pt x="200" y="80"/>
                  </a:cubicBezTo>
                  <a:cubicBezTo>
                    <a:pt x="200" y="107"/>
                    <a:pt x="177" y="128"/>
                    <a:pt x="149" y="128"/>
                  </a:cubicBezTo>
                  <a:cubicBezTo>
                    <a:pt x="146" y="128"/>
                    <a:pt x="144" y="128"/>
                    <a:pt x="142" y="128"/>
                  </a:cubicBezTo>
                  <a:cubicBezTo>
                    <a:pt x="134" y="133"/>
                    <a:pt x="125" y="138"/>
                    <a:pt x="114" y="138"/>
                  </a:cubicBezTo>
                  <a:close/>
                  <a:moveTo>
                    <a:pt x="50" y="49"/>
                  </a:moveTo>
                  <a:cubicBezTo>
                    <a:pt x="30" y="49"/>
                    <a:pt x="14" y="64"/>
                    <a:pt x="14" y="83"/>
                  </a:cubicBezTo>
                  <a:cubicBezTo>
                    <a:pt x="14" y="101"/>
                    <a:pt x="30" y="114"/>
                    <a:pt x="50" y="114"/>
                  </a:cubicBezTo>
                  <a:cubicBezTo>
                    <a:pt x="89" y="114"/>
                    <a:pt x="89" y="114"/>
                    <a:pt x="89" y="114"/>
                  </a:cubicBezTo>
                  <a:cubicBezTo>
                    <a:pt x="90" y="114"/>
                    <a:pt x="91" y="115"/>
                    <a:pt x="92" y="115"/>
                  </a:cubicBezTo>
                  <a:cubicBezTo>
                    <a:pt x="99" y="119"/>
                    <a:pt x="107" y="124"/>
                    <a:pt x="114" y="124"/>
                  </a:cubicBezTo>
                  <a:cubicBezTo>
                    <a:pt x="122" y="124"/>
                    <a:pt x="129" y="119"/>
                    <a:pt x="135" y="114"/>
                  </a:cubicBezTo>
                  <a:cubicBezTo>
                    <a:pt x="137" y="113"/>
                    <a:pt x="139" y="113"/>
                    <a:pt x="141" y="113"/>
                  </a:cubicBezTo>
                  <a:cubicBezTo>
                    <a:pt x="144" y="114"/>
                    <a:pt x="146" y="114"/>
                    <a:pt x="149" y="114"/>
                  </a:cubicBezTo>
                  <a:cubicBezTo>
                    <a:pt x="169" y="114"/>
                    <a:pt x="185" y="99"/>
                    <a:pt x="185" y="80"/>
                  </a:cubicBezTo>
                  <a:cubicBezTo>
                    <a:pt x="185" y="62"/>
                    <a:pt x="169" y="47"/>
                    <a:pt x="149" y="47"/>
                  </a:cubicBezTo>
                  <a:cubicBezTo>
                    <a:pt x="145" y="47"/>
                    <a:pt x="142" y="45"/>
                    <a:pt x="141" y="41"/>
                  </a:cubicBezTo>
                  <a:cubicBezTo>
                    <a:pt x="138" y="25"/>
                    <a:pt x="123" y="14"/>
                    <a:pt x="105" y="14"/>
                  </a:cubicBezTo>
                  <a:cubicBezTo>
                    <a:pt x="86" y="14"/>
                    <a:pt x="71" y="27"/>
                    <a:pt x="69" y="44"/>
                  </a:cubicBezTo>
                  <a:cubicBezTo>
                    <a:pt x="69" y="46"/>
                    <a:pt x="67" y="48"/>
                    <a:pt x="66" y="49"/>
                  </a:cubicBezTo>
                  <a:cubicBezTo>
                    <a:pt x="64" y="50"/>
                    <a:pt x="62" y="51"/>
                    <a:pt x="60" y="50"/>
                  </a:cubicBezTo>
                  <a:cubicBezTo>
                    <a:pt x="57" y="50"/>
                    <a:pt x="54" y="49"/>
                    <a:pt x="50" y="49"/>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grpSp>
        <p:nvGrpSpPr>
          <p:cNvPr id="20" name="组合 19"/>
          <p:cNvGrpSpPr/>
          <p:nvPr/>
        </p:nvGrpSpPr>
        <p:grpSpPr>
          <a:xfrm>
            <a:off x="476522" y="4217621"/>
            <a:ext cx="2863938" cy="1046381"/>
            <a:chOff x="475790" y="4217717"/>
            <a:chExt cx="2864310" cy="1046516"/>
          </a:xfrm>
        </p:grpSpPr>
        <p:sp>
          <p:nvSpPr>
            <p:cNvPr id="21" name="文本框 20"/>
            <p:cNvSpPr txBox="1"/>
            <p:nvPr/>
          </p:nvSpPr>
          <p:spPr>
            <a:xfrm>
              <a:off x="546913" y="4217717"/>
              <a:ext cx="2722066" cy="461725"/>
            </a:xfrm>
            <a:prstGeom prst="rect">
              <a:avLst/>
            </a:prstGeom>
            <a:noFill/>
          </p:spPr>
          <p:txBody>
            <a:bodyPr wrap="square" rtlCol="0">
              <a:spAutoFit/>
            </a:bodyPr>
            <a:lstStyle/>
            <a:p>
              <a:pPr algn="ctr"/>
              <a:r>
                <a:rPr lang="zh-CN" altLang="en-US" sz="2400" dirty="0">
                  <a:solidFill>
                    <a:schemeClr val="accent1"/>
                  </a:solidFill>
                  <a:cs typeface="+mn-ea"/>
                  <a:sym typeface="+mn-lt"/>
                </a:rPr>
                <a:t>添加标题</a:t>
              </a:r>
            </a:p>
          </p:txBody>
        </p:sp>
        <p:sp>
          <p:nvSpPr>
            <p:cNvPr id="22" name="矩形 21"/>
            <p:cNvSpPr/>
            <p:nvPr/>
          </p:nvSpPr>
          <p:spPr>
            <a:xfrm>
              <a:off x="475790" y="4679382"/>
              <a:ext cx="2864310" cy="584851"/>
            </a:xfrm>
            <a:prstGeom prst="rect">
              <a:avLst/>
            </a:prstGeom>
          </p:spPr>
          <p:txBody>
            <a:bodyPr wrap="square">
              <a:spAutoFit/>
            </a:bodyPr>
            <a:lstStyle/>
            <a:p>
              <a:pPr fontAlgn="base">
                <a:spcBef>
                  <a:spcPct val="0"/>
                </a:spcBef>
                <a:spcAft>
                  <a:spcPct val="0"/>
                </a:spcAft>
              </a:pPr>
              <a:r>
                <a:rPr lang="zh-CN" altLang="en-US" sz="1600" dirty="0">
                  <a:solidFill>
                    <a:schemeClr val="tx1">
                      <a:lumMod val="65000"/>
                      <a:lumOff val="35000"/>
                    </a:schemeClr>
                  </a:solidFill>
                  <a:cs typeface="+mn-ea"/>
                  <a:sym typeface="+mn-lt"/>
                </a:rPr>
                <a:t>添加文字内容添加文字内容添加文字内容添加文字内容</a:t>
              </a:r>
              <a:endParaRPr lang="zh-CN" altLang="en-US" sz="1600" b="1" dirty="0">
                <a:solidFill>
                  <a:schemeClr val="tx1">
                    <a:lumMod val="65000"/>
                    <a:lumOff val="35000"/>
                  </a:schemeClr>
                </a:solidFill>
                <a:cs typeface="+mn-ea"/>
                <a:sym typeface="+mn-lt"/>
              </a:endParaRPr>
            </a:p>
          </p:txBody>
        </p:sp>
      </p:grpSp>
      <p:grpSp>
        <p:nvGrpSpPr>
          <p:cNvPr id="23" name="组合 22"/>
          <p:cNvGrpSpPr/>
          <p:nvPr/>
        </p:nvGrpSpPr>
        <p:grpSpPr>
          <a:xfrm>
            <a:off x="4638320" y="4217621"/>
            <a:ext cx="2863938" cy="1046381"/>
            <a:chOff x="4638130" y="4217717"/>
            <a:chExt cx="2864310" cy="1046516"/>
          </a:xfrm>
        </p:grpSpPr>
        <p:sp>
          <p:nvSpPr>
            <p:cNvPr id="24" name="文本框 23"/>
            <p:cNvSpPr txBox="1"/>
            <p:nvPr/>
          </p:nvSpPr>
          <p:spPr>
            <a:xfrm>
              <a:off x="4709253" y="4217717"/>
              <a:ext cx="2722066" cy="461725"/>
            </a:xfrm>
            <a:prstGeom prst="rect">
              <a:avLst/>
            </a:prstGeom>
            <a:noFill/>
          </p:spPr>
          <p:txBody>
            <a:bodyPr wrap="square" rtlCol="0">
              <a:spAutoFit/>
            </a:bodyPr>
            <a:lstStyle/>
            <a:p>
              <a:pPr algn="ctr"/>
              <a:r>
                <a:rPr lang="zh-CN" altLang="en-US" sz="2400" dirty="0">
                  <a:solidFill>
                    <a:schemeClr val="accent2"/>
                  </a:solidFill>
                  <a:cs typeface="+mn-ea"/>
                  <a:sym typeface="+mn-lt"/>
                </a:rPr>
                <a:t>添加标题</a:t>
              </a:r>
            </a:p>
          </p:txBody>
        </p:sp>
        <p:sp>
          <p:nvSpPr>
            <p:cNvPr id="25" name="矩形 24"/>
            <p:cNvSpPr/>
            <p:nvPr/>
          </p:nvSpPr>
          <p:spPr>
            <a:xfrm>
              <a:off x="4638130" y="4679382"/>
              <a:ext cx="2864310" cy="584851"/>
            </a:xfrm>
            <a:prstGeom prst="rect">
              <a:avLst/>
            </a:prstGeom>
          </p:spPr>
          <p:txBody>
            <a:bodyPr wrap="square">
              <a:spAutoFit/>
            </a:bodyPr>
            <a:lstStyle/>
            <a:p>
              <a:pPr fontAlgn="base">
                <a:spcBef>
                  <a:spcPct val="0"/>
                </a:spcBef>
                <a:spcAft>
                  <a:spcPct val="0"/>
                </a:spcAft>
              </a:pPr>
              <a:r>
                <a:rPr lang="zh-CN" altLang="en-US" sz="1600" dirty="0">
                  <a:solidFill>
                    <a:schemeClr val="tx1">
                      <a:lumMod val="65000"/>
                      <a:lumOff val="35000"/>
                    </a:schemeClr>
                  </a:solidFill>
                  <a:cs typeface="+mn-ea"/>
                  <a:sym typeface="+mn-lt"/>
                </a:rPr>
                <a:t>添加文字内容添加文字内容添加文字内容添加文字内容</a:t>
              </a:r>
              <a:endParaRPr lang="zh-CN" altLang="en-US" sz="1600" b="1" dirty="0">
                <a:solidFill>
                  <a:schemeClr val="tx1">
                    <a:lumMod val="65000"/>
                    <a:lumOff val="35000"/>
                  </a:schemeClr>
                </a:solidFill>
                <a:cs typeface="+mn-ea"/>
                <a:sym typeface="+mn-lt"/>
              </a:endParaRPr>
            </a:p>
          </p:txBody>
        </p:sp>
      </p:grpSp>
      <p:grpSp>
        <p:nvGrpSpPr>
          <p:cNvPr id="26" name="组合 25"/>
          <p:cNvGrpSpPr/>
          <p:nvPr/>
        </p:nvGrpSpPr>
        <p:grpSpPr>
          <a:xfrm>
            <a:off x="8800118" y="4217621"/>
            <a:ext cx="2863938" cy="1046381"/>
            <a:chOff x="8800470" y="4217717"/>
            <a:chExt cx="2864310" cy="1046516"/>
          </a:xfrm>
        </p:grpSpPr>
        <p:sp>
          <p:nvSpPr>
            <p:cNvPr id="27" name="文本框 26"/>
            <p:cNvSpPr txBox="1"/>
            <p:nvPr/>
          </p:nvSpPr>
          <p:spPr>
            <a:xfrm>
              <a:off x="8871593" y="4217717"/>
              <a:ext cx="2722066" cy="461725"/>
            </a:xfrm>
            <a:prstGeom prst="rect">
              <a:avLst/>
            </a:prstGeom>
            <a:noFill/>
          </p:spPr>
          <p:txBody>
            <a:bodyPr wrap="square" rtlCol="0">
              <a:spAutoFit/>
            </a:bodyPr>
            <a:lstStyle/>
            <a:p>
              <a:pPr algn="ctr"/>
              <a:r>
                <a:rPr lang="zh-CN" altLang="en-US" sz="2400" dirty="0">
                  <a:solidFill>
                    <a:schemeClr val="accent3"/>
                  </a:solidFill>
                  <a:cs typeface="+mn-ea"/>
                  <a:sym typeface="+mn-lt"/>
                </a:rPr>
                <a:t>添加标题</a:t>
              </a:r>
            </a:p>
          </p:txBody>
        </p:sp>
        <p:sp>
          <p:nvSpPr>
            <p:cNvPr id="28" name="矩形 27"/>
            <p:cNvSpPr/>
            <p:nvPr/>
          </p:nvSpPr>
          <p:spPr>
            <a:xfrm>
              <a:off x="8800470" y="4679382"/>
              <a:ext cx="2864310" cy="584851"/>
            </a:xfrm>
            <a:prstGeom prst="rect">
              <a:avLst/>
            </a:prstGeom>
          </p:spPr>
          <p:txBody>
            <a:bodyPr wrap="square">
              <a:spAutoFit/>
            </a:bodyPr>
            <a:lstStyle/>
            <a:p>
              <a:pPr fontAlgn="base">
                <a:spcBef>
                  <a:spcPct val="0"/>
                </a:spcBef>
                <a:spcAft>
                  <a:spcPct val="0"/>
                </a:spcAft>
              </a:pPr>
              <a:r>
                <a:rPr lang="zh-CN" altLang="en-US" sz="1600" dirty="0">
                  <a:solidFill>
                    <a:schemeClr val="tx1">
                      <a:lumMod val="65000"/>
                      <a:lumOff val="35000"/>
                    </a:schemeClr>
                  </a:solidFill>
                  <a:cs typeface="+mn-ea"/>
                  <a:sym typeface="+mn-lt"/>
                </a:rPr>
                <a:t>添加文字内容添加文字内容添加文字内容添加文字内容</a:t>
              </a:r>
              <a:endParaRPr lang="zh-CN" altLang="en-US" sz="1600"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14490159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750"/>
                            </p:stCondLst>
                            <p:childTnLst>
                              <p:par>
                                <p:cTn id="12" presetID="49" presetClass="entr" presetSubtype="0" decel="10000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360"/>
                                          </p:val>
                                        </p:tav>
                                        <p:tav tm="100000">
                                          <p:val>
                                            <p:fltVal val="0"/>
                                          </p:val>
                                        </p:tav>
                                      </p:tavLst>
                                    </p:anim>
                                    <p:animEffect transition="in" filter="fade">
                                      <p:cBhvr>
                                        <p:cTn id="17" dur="1000"/>
                                        <p:tgtEl>
                                          <p:spTgt spid="6"/>
                                        </p:tgtEl>
                                      </p:cBhvr>
                                    </p:animEffect>
                                  </p:childTnLst>
                                </p:cTn>
                              </p:par>
                              <p:par>
                                <p:cTn id="18" presetID="2" presetClass="entr" presetSubtype="4" decel="10000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ppt_x"/>
                                          </p:val>
                                        </p:tav>
                                        <p:tav tm="100000">
                                          <p:val>
                                            <p:strVal val="#ppt_x"/>
                                          </p:val>
                                        </p:tav>
                                      </p:tavLst>
                                    </p:anim>
                                    <p:anim calcmode="lin" valueType="num">
                                      <p:cBhvr additive="base">
                                        <p:cTn id="21" dur="10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1750"/>
                            </p:stCondLst>
                            <p:childTnLst>
                              <p:par>
                                <p:cTn id="23" presetID="49" presetClass="entr" presetSubtype="0" decel="10000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360"/>
                                          </p:val>
                                        </p:tav>
                                        <p:tav tm="100000">
                                          <p:val>
                                            <p:fltVal val="0"/>
                                          </p:val>
                                        </p:tav>
                                      </p:tavLst>
                                    </p:anim>
                                    <p:animEffect transition="in" filter="fade">
                                      <p:cBhvr>
                                        <p:cTn id="28" dur="1000"/>
                                        <p:tgtEl>
                                          <p:spTgt spid="9"/>
                                        </p:tgtEl>
                                      </p:cBhvr>
                                    </p:animEffect>
                                  </p:childTnLst>
                                </p:cTn>
                              </p:par>
                              <p:par>
                                <p:cTn id="29" presetID="2" presetClass="entr" presetSubtype="4" decel="10000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0" fill="hold"/>
                                        <p:tgtEl>
                                          <p:spTgt spid="23"/>
                                        </p:tgtEl>
                                        <p:attrNameLst>
                                          <p:attrName>ppt_x</p:attrName>
                                        </p:attrNameLst>
                                      </p:cBhvr>
                                      <p:tavLst>
                                        <p:tav tm="0">
                                          <p:val>
                                            <p:strVal val="#ppt_x"/>
                                          </p:val>
                                        </p:tav>
                                        <p:tav tm="100000">
                                          <p:val>
                                            <p:strVal val="#ppt_x"/>
                                          </p:val>
                                        </p:tav>
                                      </p:tavLst>
                                    </p:anim>
                                    <p:anim calcmode="lin" valueType="num">
                                      <p:cBhvr additive="base">
                                        <p:cTn id="32" dur="1000" fill="hold"/>
                                        <p:tgtEl>
                                          <p:spTgt spid="23"/>
                                        </p:tgtEl>
                                        <p:attrNameLst>
                                          <p:attrName>ppt_y</p:attrName>
                                        </p:attrNameLst>
                                      </p:cBhvr>
                                      <p:tavLst>
                                        <p:tav tm="0">
                                          <p:val>
                                            <p:strVal val="1+#ppt_h/2"/>
                                          </p:val>
                                        </p:tav>
                                        <p:tav tm="100000">
                                          <p:val>
                                            <p:strVal val="#ppt_y"/>
                                          </p:val>
                                        </p:tav>
                                      </p:tavLst>
                                    </p:anim>
                                  </p:childTnLst>
                                </p:cTn>
                              </p:par>
                            </p:childTnLst>
                          </p:cTn>
                        </p:par>
                        <p:par>
                          <p:cTn id="33" fill="hold">
                            <p:stCondLst>
                              <p:cond delay="2750"/>
                            </p:stCondLst>
                            <p:childTnLst>
                              <p:par>
                                <p:cTn id="34" presetID="49" presetClass="entr" presetSubtype="0" decel="10000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fltVal val="0"/>
                                          </p:val>
                                        </p:tav>
                                        <p:tav tm="100000">
                                          <p:val>
                                            <p:strVal val="#ppt_w"/>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 calcmode="lin" valueType="num">
                                      <p:cBhvr>
                                        <p:cTn id="38" dur="1000" fill="hold"/>
                                        <p:tgtEl>
                                          <p:spTgt spid="17"/>
                                        </p:tgtEl>
                                        <p:attrNameLst>
                                          <p:attrName>style.rotation</p:attrName>
                                        </p:attrNameLst>
                                      </p:cBhvr>
                                      <p:tavLst>
                                        <p:tav tm="0">
                                          <p:val>
                                            <p:fltVal val="360"/>
                                          </p:val>
                                        </p:tav>
                                        <p:tav tm="100000">
                                          <p:val>
                                            <p:fltVal val="0"/>
                                          </p:val>
                                        </p:tav>
                                      </p:tavLst>
                                    </p:anim>
                                    <p:animEffect transition="in" filter="fade">
                                      <p:cBhvr>
                                        <p:cTn id="39" dur="1000"/>
                                        <p:tgtEl>
                                          <p:spTgt spid="17"/>
                                        </p:tgtEl>
                                      </p:cBhvr>
                                    </p:animEffect>
                                  </p:childTnLst>
                                </p:cTn>
                              </p:par>
                              <p:par>
                                <p:cTn id="40" presetID="2" presetClass="entr" presetSubtype="4" decel="10000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1000" fill="hold"/>
                                        <p:tgtEl>
                                          <p:spTgt spid="26"/>
                                        </p:tgtEl>
                                        <p:attrNameLst>
                                          <p:attrName>ppt_x</p:attrName>
                                        </p:attrNameLst>
                                      </p:cBhvr>
                                      <p:tavLst>
                                        <p:tav tm="0">
                                          <p:val>
                                            <p:strVal val="#ppt_x"/>
                                          </p:val>
                                        </p:tav>
                                        <p:tav tm="100000">
                                          <p:val>
                                            <p:strVal val="#ppt_x"/>
                                          </p:val>
                                        </p:tav>
                                      </p:tavLst>
                                    </p:anim>
                                    <p:anim calcmode="lin" valueType="num">
                                      <p:cBhvr additive="base">
                                        <p:cTn id="43"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232075" y="3387677"/>
            <a:ext cx="2578950" cy="675165"/>
            <a:chOff x="1120140" y="2609650"/>
            <a:chExt cx="1935168" cy="506624"/>
          </a:xfrm>
          <a:solidFill>
            <a:schemeClr val="accent1"/>
          </a:solidFill>
        </p:grpSpPr>
        <p:sp>
          <p:nvSpPr>
            <p:cNvPr id="18" name="圆角矩形 17"/>
            <p:cNvSpPr/>
            <p:nvPr/>
          </p:nvSpPr>
          <p:spPr>
            <a:xfrm>
              <a:off x="1120140" y="2683639"/>
              <a:ext cx="1935168" cy="432635"/>
            </a:xfrm>
            <a:prstGeom prst="roundRect">
              <a:avLst/>
            </a:prstGeom>
            <a:grp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sp>
          <p:nvSpPr>
            <p:cNvPr id="19" name="等腰三角形 18"/>
            <p:cNvSpPr/>
            <p:nvPr/>
          </p:nvSpPr>
          <p:spPr>
            <a:xfrm>
              <a:off x="2022799" y="2609650"/>
              <a:ext cx="129852" cy="95220"/>
            </a:xfrm>
            <a:prstGeom prst="triangle">
              <a:avLst/>
            </a:prstGeom>
            <a:grp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grpSp>
      <p:sp>
        <p:nvSpPr>
          <p:cNvPr id="20" name="椭圆 19"/>
          <p:cNvSpPr/>
          <p:nvPr/>
        </p:nvSpPr>
        <p:spPr>
          <a:xfrm>
            <a:off x="1814958" y="1636092"/>
            <a:ext cx="1413184" cy="1413184"/>
          </a:xfrm>
          <a:prstGeom prst="ellipse">
            <a:avLst/>
          </a:prstGeom>
          <a:solidFill>
            <a:schemeClr val="accent1"/>
          </a:solid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grpSp>
        <p:nvGrpSpPr>
          <p:cNvPr id="21" name="组合 20"/>
          <p:cNvGrpSpPr/>
          <p:nvPr/>
        </p:nvGrpSpPr>
        <p:grpSpPr>
          <a:xfrm flipV="1">
            <a:off x="3656731" y="3486281"/>
            <a:ext cx="2578950" cy="675165"/>
            <a:chOff x="2939529" y="2609650"/>
            <a:chExt cx="1935168" cy="506624"/>
          </a:xfrm>
          <a:solidFill>
            <a:schemeClr val="accent2"/>
          </a:solidFill>
        </p:grpSpPr>
        <p:sp>
          <p:nvSpPr>
            <p:cNvPr id="22" name="圆角矩形 21"/>
            <p:cNvSpPr/>
            <p:nvPr/>
          </p:nvSpPr>
          <p:spPr>
            <a:xfrm>
              <a:off x="2939529" y="2683639"/>
              <a:ext cx="1935168" cy="432635"/>
            </a:xfrm>
            <a:prstGeom prst="roundRect">
              <a:avLst/>
            </a:prstGeom>
            <a:grp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sp>
          <p:nvSpPr>
            <p:cNvPr id="23" name="等腰三角形 22"/>
            <p:cNvSpPr/>
            <p:nvPr/>
          </p:nvSpPr>
          <p:spPr>
            <a:xfrm>
              <a:off x="3842188" y="2609650"/>
              <a:ext cx="129852" cy="95220"/>
            </a:xfrm>
            <a:prstGeom prst="triangle">
              <a:avLst/>
            </a:prstGeom>
            <a:grp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grpSp>
      <p:sp>
        <p:nvSpPr>
          <p:cNvPr id="24" name="椭圆 23"/>
          <p:cNvSpPr/>
          <p:nvPr/>
        </p:nvSpPr>
        <p:spPr>
          <a:xfrm>
            <a:off x="4326139" y="4392763"/>
            <a:ext cx="1413184" cy="1413184"/>
          </a:xfrm>
          <a:prstGeom prst="ellipse">
            <a:avLst/>
          </a:prstGeom>
          <a:solidFill>
            <a:schemeClr val="accent2"/>
          </a:solid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grpSp>
        <p:nvGrpSpPr>
          <p:cNvPr id="25" name="组合 24"/>
          <p:cNvGrpSpPr/>
          <p:nvPr/>
        </p:nvGrpSpPr>
        <p:grpSpPr>
          <a:xfrm>
            <a:off x="6086971" y="3387677"/>
            <a:ext cx="2578950" cy="675165"/>
            <a:chOff x="4763109" y="2609650"/>
            <a:chExt cx="1935168" cy="506624"/>
          </a:xfrm>
          <a:solidFill>
            <a:schemeClr val="accent1"/>
          </a:solidFill>
        </p:grpSpPr>
        <p:sp>
          <p:nvSpPr>
            <p:cNvPr id="26" name="圆角矩形 25"/>
            <p:cNvSpPr/>
            <p:nvPr/>
          </p:nvSpPr>
          <p:spPr>
            <a:xfrm>
              <a:off x="4763109" y="2683639"/>
              <a:ext cx="1935168" cy="432635"/>
            </a:xfrm>
            <a:prstGeom prst="roundRect">
              <a:avLst/>
            </a:prstGeom>
            <a:grp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sp>
          <p:nvSpPr>
            <p:cNvPr id="27" name="等腰三角形 26"/>
            <p:cNvSpPr/>
            <p:nvPr/>
          </p:nvSpPr>
          <p:spPr>
            <a:xfrm>
              <a:off x="5665768" y="2609650"/>
              <a:ext cx="129852" cy="95220"/>
            </a:xfrm>
            <a:prstGeom prst="triangle">
              <a:avLst/>
            </a:prstGeom>
            <a:grp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grpSp>
      <p:sp>
        <p:nvSpPr>
          <p:cNvPr id="28" name="椭圆 27"/>
          <p:cNvSpPr/>
          <p:nvPr/>
        </p:nvSpPr>
        <p:spPr>
          <a:xfrm>
            <a:off x="6669853" y="1636092"/>
            <a:ext cx="1413184" cy="1413184"/>
          </a:xfrm>
          <a:prstGeom prst="ellipse">
            <a:avLst/>
          </a:prstGeom>
          <a:solidFill>
            <a:schemeClr val="accent1"/>
          </a:solid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sp>
        <p:nvSpPr>
          <p:cNvPr id="29" name="椭圆 28"/>
          <p:cNvSpPr/>
          <p:nvPr/>
        </p:nvSpPr>
        <p:spPr>
          <a:xfrm>
            <a:off x="9094508" y="4392763"/>
            <a:ext cx="1413184" cy="1413184"/>
          </a:xfrm>
          <a:prstGeom prst="ellipse">
            <a:avLst/>
          </a:prstGeom>
          <a:solidFill>
            <a:schemeClr val="accent2"/>
          </a:solid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sp>
        <p:nvSpPr>
          <p:cNvPr id="30" name="TextBox 103"/>
          <p:cNvSpPr txBox="1"/>
          <p:nvPr/>
        </p:nvSpPr>
        <p:spPr>
          <a:xfrm>
            <a:off x="1590635" y="4854484"/>
            <a:ext cx="1861830" cy="1218123"/>
          </a:xfrm>
          <a:prstGeom prst="rect">
            <a:avLst/>
          </a:prstGeom>
          <a:noFill/>
        </p:spPr>
        <p:txBody>
          <a:bodyPr wrap="square" lIns="0" tIns="0" rIns="0" bIns="0" rtlCol="0">
            <a:spAutoFit/>
          </a:bodyPr>
          <a:lstStyle/>
          <a:p>
            <a:pPr algn="just" defTabSz="1218539">
              <a:lnSpc>
                <a:spcPts val="1866"/>
              </a:lnSpc>
              <a:defRPr/>
            </a:pPr>
            <a:r>
              <a:rPr lang="zh-CN" altLang="en-US" sz="1333" kern="0" dirty="0">
                <a:solidFill>
                  <a:schemeClr val="tx1">
                    <a:lumMod val="50000"/>
                    <a:lumOff val="50000"/>
                  </a:schemeClr>
                </a:solidFill>
                <a:cs typeface="+mn-ea"/>
                <a:sym typeface="+mn-lt"/>
              </a:rPr>
              <a:t>详写内容</a:t>
            </a:r>
            <a:r>
              <a:rPr lang="en-US" altLang="zh-CN" sz="1333" kern="0" dirty="0">
                <a:solidFill>
                  <a:schemeClr val="tx1">
                    <a:lumMod val="50000"/>
                    <a:lumOff val="50000"/>
                  </a:schemeClr>
                </a:solidFill>
                <a:cs typeface="+mn-ea"/>
                <a:sym typeface="+mn-lt"/>
              </a:rPr>
              <a:t>……</a:t>
            </a:r>
            <a:r>
              <a:rPr lang="zh-CN" altLang="en-US" sz="1333" kern="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33" kern="0" dirty="0">
              <a:solidFill>
                <a:schemeClr val="tx1">
                  <a:lumMod val="50000"/>
                  <a:lumOff val="50000"/>
                </a:schemeClr>
              </a:solidFill>
              <a:cs typeface="+mn-ea"/>
              <a:sym typeface="+mn-lt"/>
            </a:endParaRPr>
          </a:p>
        </p:txBody>
      </p:sp>
      <p:sp>
        <p:nvSpPr>
          <p:cNvPr id="31" name="TextBox 104"/>
          <p:cNvSpPr txBox="1"/>
          <p:nvPr/>
        </p:nvSpPr>
        <p:spPr>
          <a:xfrm>
            <a:off x="1725350" y="4464160"/>
            <a:ext cx="1592405" cy="246061"/>
          </a:xfrm>
          <a:prstGeom prst="rect">
            <a:avLst/>
          </a:prstGeom>
          <a:noFill/>
        </p:spPr>
        <p:txBody>
          <a:bodyPr wrap="square" lIns="0" tIns="0" rIns="0" bIns="0" rtlCol="0">
            <a:spAutoFit/>
          </a:bodyPr>
          <a:lstStyle/>
          <a:p>
            <a:pPr algn="ctr" defTabSz="1218539">
              <a:defRPr/>
            </a:pPr>
            <a:r>
              <a:rPr lang="zh-CN" altLang="en-US" sz="1599" b="1" kern="0" dirty="0">
                <a:solidFill>
                  <a:schemeClr val="tx1">
                    <a:lumMod val="50000"/>
                    <a:lumOff val="50000"/>
                  </a:schemeClr>
                </a:solidFill>
                <a:cs typeface="+mn-ea"/>
                <a:sym typeface="+mn-lt"/>
              </a:rPr>
              <a:t>提出建议</a:t>
            </a:r>
          </a:p>
        </p:txBody>
      </p:sp>
      <p:sp>
        <p:nvSpPr>
          <p:cNvPr id="32" name="TextBox 105"/>
          <p:cNvSpPr txBox="1"/>
          <p:nvPr/>
        </p:nvSpPr>
        <p:spPr>
          <a:xfrm>
            <a:off x="1725350" y="3651512"/>
            <a:ext cx="1592405" cy="246061"/>
          </a:xfrm>
          <a:prstGeom prst="rect">
            <a:avLst/>
          </a:prstGeom>
          <a:noFill/>
        </p:spPr>
        <p:txBody>
          <a:bodyPr wrap="square" lIns="0" tIns="0" rIns="0" bIns="0" rtlCol="0">
            <a:spAutoFit/>
          </a:bodyPr>
          <a:lstStyle/>
          <a:p>
            <a:pPr algn="ctr" defTabSz="1218539">
              <a:defRPr/>
            </a:pPr>
            <a:r>
              <a:rPr lang="zh-CN" altLang="en-US" sz="1599" b="1" kern="0" dirty="0">
                <a:solidFill>
                  <a:sysClr val="window" lastClr="FFFFFF"/>
                </a:solidFill>
                <a:cs typeface="+mn-ea"/>
                <a:sym typeface="+mn-lt"/>
              </a:rPr>
              <a:t>对策</a:t>
            </a:r>
            <a:r>
              <a:rPr lang="en-US" altLang="zh-CN" sz="1599" b="1" kern="0" dirty="0">
                <a:solidFill>
                  <a:sysClr val="window" lastClr="FFFFFF"/>
                </a:solidFill>
                <a:cs typeface="+mn-ea"/>
                <a:sym typeface="+mn-lt"/>
              </a:rPr>
              <a:t>1</a:t>
            </a:r>
            <a:endParaRPr lang="zh-CN" altLang="en-US" sz="1599" b="1" kern="0" dirty="0">
              <a:solidFill>
                <a:sysClr val="window" lastClr="FFFFFF"/>
              </a:solidFill>
              <a:cs typeface="+mn-ea"/>
              <a:sym typeface="+mn-lt"/>
            </a:endParaRPr>
          </a:p>
        </p:txBody>
      </p:sp>
      <p:sp>
        <p:nvSpPr>
          <p:cNvPr id="33" name="TextBox 106"/>
          <p:cNvSpPr txBox="1"/>
          <p:nvPr/>
        </p:nvSpPr>
        <p:spPr>
          <a:xfrm>
            <a:off x="4150004" y="3651512"/>
            <a:ext cx="1592405" cy="246061"/>
          </a:xfrm>
          <a:prstGeom prst="rect">
            <a:avLst/>
          </a:prstGeom>
          <a:noFill/>
        </p:spPr>
        <p:txBody>
          <a:bodyPr wrap="square" lIns="0" tIns="0" rIns="0" bIns="0" rtlCol="0">
            <a:spAutoFit/>
          </a:bodyPr>
          <a:lstStyle/>
          <a:p>
            <a:pPr algn="ctr" defTabSz="1218539">
              <a:defRPr/>
            </a:pPr>
            <a:r>
              <a:rPr lang="zh-CN" altLang="en-US" sz="1599" b="1" kern="0" dirty="0">
                <a:solidFill>
                  <a:sysClr val="window" lastClr="FFFFFF"/>
                </a:solidFill>
                <a:cs typeface="+mn-ea"/>
                <a:sym typeface="+mn-lt"/>
              </a:rPr>
              <a:t>对策</a:t>
            </a:r>
            <a:r>
              <a:rPr lang="en-US" altLang="zh-CN" sz="1599" b="1" kern="0" dirty="0">
                <a:solidFill>
                  <a:sysClr val="window" lastClr="FFFFFF"/>
                </a:solidFill>
                <a:cs typeface="+mn-ea"/>
                <a:sym typeface="+mn-lt"/>
              </a:rPr>
              <a:t>2</a:t>
            </a:r>
            <a:endParaRPr lang="zh-CN" altLang="en-US" sz="1599" b="1" kern="0" dirty="0">
              <a:solidFill>
                <a:sysClr val="window" lastClr="FFFFFF"/>
              </a:solidFill>
              <a:cs typeface="+mn-ea"/>
              <a:sym typeface="+mn-lt"/>
            </a:endParaRPr>
          </a:p>
        </p:txBody>
      </p:sp>
      <p:sp>
        <p:nvSpPr>
          <p:cNvPr id="34" name="TextBox 107"/>
          <p:cNvSpPr txBox="1"/>
          <p:nvPr/>
        </p:nvSpPr>
        <p:spPr>
          <a:xfrm>
            <a:off x="6686559" y="3651512"/>
            <a:ext cx="1592405" cy="246061"/>
          </a:xfrm>
          <a:prstGeom prst="rect">
            <a:avLst/>
          </a:prstGeom>
          <a:noFill/>
        </p:spPr>
        <p:txBody>
          <a:bodyPr wrap="square" lIns="0" tIns="0" rIns="0" bIns="0" rtlCol="0">
            <a:spAutoFit/>
          </a:bodyPr>
          <a:lstStyle/>
          <a:p>
            <a:pPr algn="ctr" defTabSz="1218539">
              <a:defRPr/>
            </a:pPr>
            <a:r>
              <a:rPr lang="zh-CN" altLang="en-US" sz="1599" b="1" kern="0" dirty="0">
                <a:solidFill>
                  <a:sysClr val="window" lastClr="FFFFFF"/>
                </a:solidFill>
                <a:cs typeface="+mn-ea"/>
                <a:sym typeface="+mn-lt"/>
              </a:rPr>
              <a:t>对策</a:t>
            </a:r>
            <a:r>
              <a:rPr lang="en-US" altLang="zh-CN" sz="1599" b="1" kern="0" dirty="0">
                <a:solidFill>
                  <a:sysClr val="window" lastClr="FFFFFF"/>
                </a:solidFill>
                <a:cs typeface="+mn-ea"/>
                <a:sym typeface="+mn-lt"/>
              </a:rPr>
              <a:t>3</a:t>
            </a:r>
            <a:endParaRPr lang="zh-CN" altLang="en-US" sz="1599" b="1" kern="0" dirty="0">
              <a:solidFill>
                <a:sysClr val="window" lastClr="FFFFFF"/>
              </a:solidFill>
              <a:cs typeface="+mn-ea"/>
              <a:sym typeface="+mn-lt"/>
            </a:endParaRPr>
          </a:p>
        </p:txBody>
      </p:sp>
      <p:grpSp>
        <p:nvGrpSpPr>
          <p:cNvPr id="35" name="组合 34"/>
          <p:cNvGrpSpPr/>
          <p:nvPr/>
        </p:nvGrpSpPr>
        <p:grpSpPr>
          <a:xfrm flipV="1">
            <a:off x="8511626" y="3486281"/>
            <a:ext cx="2578950" cy="675165"/>
            <a:chOff x="2939529" y="2609650"/>
            <a:chExt cx="1935168" cy="506624"/>
          </a:xfrm>
          <a:solidFill>
            <a:schemeClr val="accent2"/>
          </a:solidFill>
        </p:grpSpPr>
        <p:sp>
          <p:nvSpPr>
            <p:cNvPr id="36" name="圆角矩形 35"/>
            <p:cNvSpPr/>
            <p:nvPr/>
          </p:nvSpPr>
          <p:spPr>
            <a:xfrm>
              <a:off x="2939529" y="2683639"/>
              <a:ext cx="1935168" cy="432635"/>
            </a:xfrm>
            <a:prstGeom prst="roundRect">
              <a:avLst/>
            </a:prstGeom>
            <a:grp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sp>
          <p:nvSpPr>
            <p:cNvPr id="37" name="等腰三角形 36"/>
            <p:cNvSpPr/>
            <p:nvPr/>
          </p:nvSpPr>
          <p:spPr>
            <a:xfrm>
              <a:off x="3842188" y="2609650"/>
              <a:ext cx="129852" cy="95220"/>
            </a:xfrm>
            <a:prstGeom prst="triangle">
              <a:avLst/>
            </a:prstGeom>
            <a:grpFill/>
            <a:ln w="25400" cap="flat" cmpd="sng" algn="ctr">
              <a:noFill/>
              <a:prstDash val="solid"/>
            </a:ln>
            <a:effectLst/>
          </p:spPr>
          <p:txBody>
            <a:bodyPr rtlCol="0" anchor="ctr"/>
            <a:lstStyle/>
            <a:p>
              <a:pPr algn="ctr" defTabSz="1218539">
                <a:defRPr/>
              </a:pPr>
              <a:endParaRPr lang="zh-CN" altLang="en-US" sz="2399" kern="0">
                <a:solidFill>
                  <a:sysClr val="window" lastClr="FFFFFF"/>
                </a:solidFill>
                <a:cs typeface="+mn-ea"/>
                <a:sym typeface="+mn-lt"/>
              </a:endParaRPr>
            </a:p>
          </p:txBody>
        </p:sp>
      </p:grpSp>
      <p:sp>
        <p:nvSpPr>
          <p:cNvPr id="38" name="TextBox 111"/>
          <p:cNvSpPr txBox="1"/>
          <p:nvPr/>
        </p:nvSpPr>
        <p:spPr>
          <a:xfrm>
            <a:off x="8918374" y="3651512"/>
            <a:ext cx="1592405" cy="246061"/>
          </a:xfrm>
          <a:prstGeom prst="rect">
            <a:avLst/>
          </a:prstGeom>
          <a:noFill/>
        </p:spPr>
        <p:txBody>
          <a:bodyPr wrap="square" lIns="0" tIns="0" rIns="0" bIns="0" rtlCol="0">
            <a:spAutoFit/>
          </a:bodyPr>
          <a:lstStyle/>
          <a:p>
            <a:pPr algn="ctr" defTabSz="1218539">
              <a:defRPr/>
            </a:pPr>
            <a:r>
              <a:rPr lang="zh-CN" altLang="en-US" sz="1599" b="1" kern="0" dirty="0">
                <a:solidFill>
                  <a:sysClr val="window" lastClr="FFFFFF"/>
                </a:solidFill>
                <a:cs typeface="+mn-ea"/>
                <a:sym typeface="+mn-lt"/>
              </a:rPr>
              <a:t>对策</a:t>
            </a:r>
            <a:r>
              <a:rPr lang="en-US" altLang="zh-CN" sz="1599" b="1" kern="0" dirty="0">
                <a:solidFill>
                  <a:sysClr val="window" lastClr="FFFFFF"/>
                </a:solidFill>
                <a:cs typeface="+mn-ea"/>
                <a:sym typeface="+mn-lt"/>
              </a:rPr>
              <a:t>4</a:t>
            </a:r>
            <a:endParaRPr lang="zh-CN" altLang="en-US" sz="1599" b="1" kern="0" dirty="0">
              <a:solidFill>
                <a:sysClr val="window" lastClr="FFFFFF"/>
              </a:solidFill>
              <a:cs typeface="+mn-ea"/>
              <a:sym typeface="+mn-lt"/>
            </a:endParaRPr>
          </a:p>
        </p:txBody>
      </p:sp>
      <p:sp>
        <p:nvSpPr>
          <p:cNvPr id="39" name="TextBox 112"/>
          <p:cNvSpPr txBox="1"/>
          <p:nvPr/>
        </p:nvSpPr>
        <p:spPr>
          <a:xfrm>
            <a:off x="4101816" y="1889880"/>
            <a:ext cx="1861830" cy="1218123"/>
          </a:xfrm>
          <a:prstGeom prst="rect">
            <a:avLst/>
          </a:prstGeom>
          <a:noFill/>
        </p:spPr>
        <p:txBody>
          <a:bodyPr wrap="square" lIns="0" tIns="0" rIns="0" bIns="0" rtlCol="0">
            <a:spAutoFit/>
          </a:bodyPr>
          <a:lstStyle/>
          <a:p>
            <a:pPr algn="just" defTabSz="1218539">
              <a:lnSpc>
                <a:spcPts val="1866"/>
              </a:lnSpc>
              <a:defRPr/>
            </a:pPr>
            <a:r>
              <a:rPr lang="zh-CN" altLang="en-US" sz="1333" kern="0" dirty="0">
                <a:solidFill>
                  <a:schemeClr val="tx1">
                    <a:lumMod val="50000"/>
                    <a:lumOff val="50000"/>
                  </a:schemeClr>
                </a:solidFill>
                <a:cs typeface="+mn-ea"/>
                <a:sym typeface="+mn-lt"/>
              </a:rPr>
              <a:t>详写内容</a:t>
            </a:r>
            <a:r>
              <a:rPr lang="en-US" altLang="zh-CN" sz="1333" kern="0" dirty="0">
                <a:solidFill>
                  <a:schemeClr val="tx1">
                    <a:lumMod val="50000"/>
                    <a:lumOff val="50000"/>
                  </a:schemeClr>
                </a:solidFill>
                <a:cs typeface="+mn-ea"/>
                <a:sym typeface="+mn-lt"/>
              </a:rPr>
              <a:t>……</a:t>
            </a:r>
            <a:r>
              <a:rPr lang="zh-CN" altLang="en-US" sz="1333" kern="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33" kern="0" dirty="0">
              <a:solidFill>
                <a:schemeClr val="tx1">
                  <a:lumMod val="50000"/>
                  <a:lumOff val="50000"/>
                </a:schemeClr>
              </a:solidFill>
              <a:cs typeface="+mn-ea"/>
              <a:sym typeface="+mn-lt"/>
            </a:endParaRPr>
          </a:p>
        </p:txBody>
      </p:sp>
      <p:sp>
        <p:nvSpPr>
          <p:cNvPr id="40" name="TextBox 113"/>
          <p:cNvSpPr txBox="1"/>
          <p:nvPr/>
        </p:nvSpPr>
        <p:spPr>
          <a:xfrm>
            <a:off x="4236532" y="1499556"/>
            <a:ext cx="1592405" cy="246061"/>
          </a:xfrm>
          <a:prstGeom prst="rect">
            <a:avLst/>
          </a:prstGeom>
          <a:noFill/>
        </p:spPr>
        <p:txBody>
          <a:bodyPr wrap="square" lIns="0" tIns="0" rIns="0" bIns="0" rtlCol="0">
            <a:spAutoFit/>
          </a:bodyPr>
          <a:lstStyle/>
          <a:p>
            <a:pPr algn="ctr" defTabSz="1218539">
              <a:defRPr/>
            </a:pPr>
            <a:r>
              <a:rPr lang="zh-CN" altLang="en-US" sz="1599" b="1" kern="0" dirty="0">
                <a:solidFill>
                  <a:schemeClr val="tx1">
                    <a:lumMod val="50000"/>
                    <a:lumOff val="50000"/>
                  </a:schemeClr>
                </a:solidFill>
                <a:cs typeface="+mn-ea"/>
                <a:sym typeface="+mn-lt"/>
              </a:rPr>
              <a:t>提出建议</a:t>
            </a:r>
          </a:p>
        </p:txBody>
      </p:sp>
      <p:sp>
        <p:nvSpPr>
          <p:cNvPr id="41" name="TextBox 114"/>
          <p:cNvSpPr txBox="1"/>
          <p:nvPr/>
        </p:nvSpPr>
        <p:spPr>
          <a:xfrm>
            <a:off x="6445530" y="4870039"/>
            <a:ext cx="1861830" cy="1218123"/>
          </a:xfrm>
          <a:prstGeom prst="rect">
            <a:avLst/>
          </a:prstGeom>
          <a:noFill/>
        </p:spPr>
        <p:txBody>
          <a:bodyPr wrap="square" lIns="0" tIns="0" rIns="0" bIns="0" rtlCol="0">
            <a:spAutoFit/>
          </a:bodyPr>
          <a:lstStyle/>
          <a:p>
            <a:pPr algn="just" defTabSz="1218539">
              <a:lnSpc>
                <a:spcPts val="1866"/>
              </a:lnSpc>
              <a:defRPr/>
            </a:pPr>
            <a:r>
              <a:rPr lang="zh-CN" altLang="en-US" sz="1333" kern="0" dirty="0">
                <a:solidFill>
                  <a:schemeClr val="tx1">
                    <a:lumMod val="50000"/>
                    <a:lumOff val="50000"/>
                  </a:schemeClr>
                </a:solidFill>
                <a:cs typeface="+mn-ea"/>
                <a:sym typeface="+mn-lt"/>
              </a:rPr>
              <a:t>详写内容</a:t>
            </a:r>
            <a:r>
              <a:rPr lang="en-US" altLang="zh-CN" sz="1333" kern="0" dirty="0">
                <a:solidFill>
                  <a:schemeClr val="tx1">
                    <a:lumMod val="50000"/>
                    <a:lumOff val="50000"/>
                  </a:schemeClr>
                </a:solidFill>
                <a:cs typeface="+mn-ea"/>
                <a:sym typeface="+mn-lt"/>
              </a:rPr>
              <a:t>……</a:t>
            </a:r>
            <a:r>
              <a:rPr lang="zh-CN" altLang="en-US" sz="1333" kern="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33" kern="0" dirty="0">
              <a:solidFill>
                <a:schemeClr val="tx1">
                  <a:lumMod val="50000"/>
                  <a:lumOff val="50000"/>
                </a:schemeClr>
              </a:solidFill>
              <a:cs typeface="+mn-ea"/>
              <a:sym typeface="+mn-lt"/>
            </a:endParaRPr>
          </a:p>
        </p:txBody>
      </p:sp>
      <p:sp>
        <p:nvSpPr>
          <p:cNvPr id="42" name="TextBox 115"/>
          <p:cNvSpPr txBox="1"/>
          <p:nvPr/>
        </p:nvSpPr>
        <p:spPr>
          <a:xfrm>
            <a:off x="6580245" y="4479715"/>
            <a:ext cx="1592405" cy="246061"/>
          </a:xfrm>
          <a:prstGeom prst="rect">
            <a:avLst/>
          </a:prstGeom>
          <a:noFill/>
        </p:spPr>
        <p:txBody>
          <a:bodyPr wrap="square" lIns="0" tIns="0" rIns="0" bIns="0" rtlCol="0">
            <a:spAutoFit/>
          </a:bodyPr>
          <a:lstStyle/>
          <a:p>
            <a:pPr algn="ctr" defTabSz="1218539">
              <a:defRPr/>
            </a:pPr>
            <a:r>
              <a:rPr lang="zh-CN" altLang="en-US" sz="1599" b="1" kern="0" dirty="0">
                <a:solidFill>
                  <a:schemeClr val="tx1">
                    <a:lumMod val="50000"/>
                    <a:lumOff val="50000"/>
                  </a:schemeClr>
                </a:solidFill>
                <a:cs typeface="+mn-ea"/>
                <a:sym typeface="+mn-lt"/>
              </a:rPr>
              <a:t>提出建议</a:t>
            </a:r>
          </a:p>
        </p:txBody>
      </p:sp>
      <p:sp>
        <p:nvSpPr>
          <p:cNvPr id="43" name="TextBox 116"/>
          <p:cNvSpPr txBox="1"/>
          <p:nvPr/>
        </p:nvSpPr>
        <p:spPr>
          <a:xfrm>
            <a:off x="8783659" y="1889880"/>
            <a:ext cx="1861830" cy="1218123"/>
          </a:xfrm>
          <a:prstGeom prst="rect">
            <a:avLst/>
          </a:prstGeom>
          <a:noFill/>
        </p:spPr>
        <p:txBody>
          <a:bodyPr wrap="square" lIns="0" tIns="0" rIns="0" bIns="0" rtlCol="0">
            <a:spAutoFit/>
          </a:bodyPr>
          <a:lstStyle/>
          <a:p>
            <a:pPr algn="just" defTabSz="1218539">
              <a:lnSpc>
                <a:spcPts val="1866"/>
              </a:lnSpc>
              <a:defRPr/>
            </a:pPr>
            <a:r>
              <a:rPr lang="zh-CN" altLang="en-US" sz="1333" kern="0" dirty="0">
                <a:solidFill>
                  <a:schemeClr val="tx1">
                    <a:lumMod val="50000"/>
                    <a:lumOff val="50000"/>
                  </a:schemeClr>
                </a:solidFill>
                <a:cs typeface="+mn-ea"/>
                <a:sym typeface="+mn-lt"/>
              </a:rPr>
              <a:t>详写内容</a:t>
            </a:r>
            <a:r>
              <a:rPr lang="en-US" altLang="zh-CN" sz="1333" kern="0" dirty="0">
                <a:solidFill>
                  <a:schemeClr val="tx1">
                    <a:lumMod val="50000"/>
                    <a:lumOff val="50000"/>
                  </a:schemeClr>
                </a:solidFill>
                <a:cs typeface="+mn-ea"/>
                <a:sym typeface="+mn-lt"/>
              </a:rPr>
              <a:t>……</a:t>
            </a:r>
            <a:r>
              <a:rPr lang="zh-CN" altLang="en-US" sz="1333" kern="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33" kern="0" dirty="0">
              <a:solidFill>
                <a:schemeClr val="tx1">
                  <a:lumMod val="50000"/>
                  <a:lumOff val="50000"/>
                </a:schemeClr>
              </a:solidFill>
              <a:cs typeface="+mn-ea"/>
              <a:sym typeface="+mn-lt"/>
            </a:endParaRPr>
          </a:p>
        </p:txBody>
      </p:sp>
      <p:sp>
        <p:nvSpPr>
          <p:cNvPr id="44" name="TextBox 117"/>
          <p:cNvSpPr txBox="1"/>
          <p:nvPr/>
        </p:nvSpPr>
        <p:spPr>
          <a:xfrm>
            <a:off x="8918374" y="1499556"/>
            <a:ext cx="1592405" cy="246061"/>
          </a:xfrm>
          <a:prstGeom prst="rect">
            <a:avLst/>
          </a:prstGeom>
          <a:noFill/>
        </p:spPr>
        <p:txBody>
          <a:bodyPr wrap="square" lIns="0" tIns="0" rIns="0" bIns="0" rtlCol="0">
            <a:spAutoFit/>
          </a:bodyPr>
          <a:lstStyle/>
          <a:p>
            <a:pPr algn="ctr" defTabSz="1218539">
              <a:defRPr/>
            </a:pPr>
            <a:r>
              <a:rPr lang="zh-CN" altLang="en-US" sz="1599" b="1" kern="0" dirty="0">
                <a:solidFill>
                  <a:schemeClr val="tx1">
                    <a:lumMod val="50000"/>
                    <a:lumOff val="50000"/>
                  </a:schemeClr>
                </a:solidFill>
                <a:cs typeface="+mn-ea"/>
                <a:sym typeface="+mn-lt"/>
              </a:rPr>
              <a:t>提出建议</a:t>
            </a:r>
          </a:p>
        </p:txBody>
      </p:sp>
      <p:sp>
        <p:nvSpPr>
          <p:cNvPr id="45" name="TextBox 118"/>
          <p:cNvSpPr txBox="1"/>
          <p:nvPr/>
        </p:nvSpPr>
        <p:spPr>
          <a:xfrm>
            <a:off x="2147544" y="2014552"/>
            <a:ext cx="748017" cy="656120"/>
          </a:xfrm>
          <a:prstGeom prst="rect">
            <a:avLst/>
          </a:prstGeom>
          <a:noFill/>
        </p:spPr>
        <p:txBody>
          <a:bodyPr wrap="square" lIns="0" tIns="0" rIns="0" bIns="0" rtlCol="0">
            <a:spAutoFit/>
          </a:bodyPr>
          <a:lstStyle/>
          <a:p>
            <a:pPr algn="ctr" defTabSz="1218539">
              <a:defRPr/>
            </a:pPr>
            <a:r>
              <a:rPr lang="zh-CN" altLang="en-US" sz="2132" b="1" kern="0" dirty="0">
                <a:solidFill>
                  <a:srgbClr val="FFFFFF"/>
                </a:solidFill>
                <a:cs typeface="+mn-ea"/>
                <a:sym typeface="+mn-lt"/>
              </a:rPr>
              <a:t>突出问题</a:t>
            </a:r>
          </a:p>
        </p:txBody>
      </p:sp>
      <p:sp>
        <p:nvSpPr>
          <p:cNvPr id="46" name="TextBox 119"/>
          <p:cNvSpPr txBox="1"/>
          <p:nvPr/>
        </p:nvSpPr>
        <p:spPr>
          <a:xfrm>
            <a:off x="7002439" y="2014552"/>
            <a:ext cx="748017" cy="656120"/>
          </a:xfrm>
          <a:prstGeom prst="rect">
            <a:avLst/>
          </a:prstGeom>
          <a:noFill/>
        </p:spPr>
        <p:txBody>
          <a:bodyPr wrap="square" lIns="0" tIns="0" rIns="0" bIns="0" rtlCol="0">
            <a:spAutoFit/>
          </a:bodyPr>
          <a:lstStyle/>
          <a:p>
            <a:pPr algn="ctr" defTabSz="1218539">
              <a:defRPr/>
            </a:pPr>
            <a:r>
              <a:rPr lang="zh-CN" altLang="en-US" sz="2132" b="1" kern="0" dirty="0">
                <a:solidFill>
                  <a:srgbClr val="FFFFFF"/>
                </a:solidFill>
                <a:cs typeface="+mn-ea"/>
                <a:sym typeface="+mn-lt"/>
              </a:rPr>
              <a:t>突出问题</a:t>
            </a:r>
          </a:p>
        </p:txBody>
      </p:sp>
      <p:sp>
        <p:nvSpPr>
          <p:cNvPr id="47" name="TextBox 120"/>
          <p:cNvSpPr txBox="1"/>
          <p:nvPr/>
        </p:nvSpPr>
        <p:spPr>
          <a:xfrm>
            <a:off x="4658726" y="4771221"/>
            <a:ext cx="748017" cy="656120"/>
          </a:xfrm>
          <a:prstGeom prst="rect">
            <a:avLst/>
          </a:prstGeom>
          <a:noFill/>
        </p:spPr>
        <p:txBody>
          <a:bodyPr wrap="square" lIns="0" tIns="0" rIns="0" bIns="0" rtlCol="0">
            <a:spAutoFit/>
          </a:bodyPr>
          <a:lstStyle/>
          <a:p>
            <a:pPr algn="ctr" defTabSz="1218539">
              <a:defRPr/>
            </a:pPr>
            <a:r>
              <a:rPr lang="zh-CN" altLang="en-US" sz="2132" b="1" kern="0" dirty="0">
                <a:solidFill>
                  <a:srgbClr val="FFFFFF"/>
                </a:solidFill>
                <a:cs typeface="+mn-ea"/>
                <a:sym typeface="+mn-lt"/>
              </a:rPr>
              <a:t>突出问题</a:t>
            </a:r>
          </a:p>
        </p:txBody>
      </p:sp>
      <p:sp>
        <p:nvSpPr>
          <p:cNvPr id="48" name="TextBox 121"/>
          <p:cNvSpPr txBox="1"/>
          <p:nvPr/>
        </p:nvSpPr>
        <p:spPr>
          <a:xfrm>
            <a:off x="9427094" y="4771221"/>
            <a:ext cx="748017" cy="656120"/>
          </a:xfrm>
          <a:prstGeom prst="rect">
            <a:avLst/>
          </a:prstGeom>
          <a:noFill/>
        </p:spPr>
        <p:txBody>
          <a:bodyPr wrap="square" lIns="0" tIns="0" rIns="0" bIns="0" rtlCol="0">
            <a:spAutoFit/>
          </a:bodyPr>
          <a:lstStyle/>
          <a:p>
            <a:pPr algn="ctr" defTabSz="1218539">
              <a:defRPr/>
            </a:pPr>
            <a:r>
              <a:rPr lang="zh-CN" altLang="en-US" sz="2132" b="1" kern="0" dirty="0">
                <a:solidFill>
                  <a:srgbClr val="FFFFFF"/>
                </a:solidFill>
                <a:cs typeface="+mn-ea"/>
                <a:sym typeface="+mn-lt"/>
              </a:rPr>
              <a:t>突出问题</a:t>
            </a: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extLst>
      <p:ext uri="{BB962C8B-B14F-4D97-AF65-F5344CB8AC3E}">
        <p14:creationId xmlns:p14="http://schemas.microsoft.com/office/powerpoint/2010/main" val="14445021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300" fill="hold"/>
                                        <p:tgtEl>
                                          <p:spTgt spid="32"/>
                                        </p:tgtEl>
                                        <p:attrNameLst>
                                          <p:attrName>ppt_w</p:attrName>
                                        </p:attrNameLst>
                                      </p:cBhvr>
                                      <p:tavLst>
                                        <p:tav tm="0">
                                          <p:val>
                                            <p:fltVal val="0"/>
                                          </p:val>
                                        </p:tav>
                                        <p:tav tm="100000">
                                          <p:val>
                                            <p:strVal val="#ppt_w"/>
                                          </p:val>
                                        </p:tav>
                                      </p:tavLst>
                                    </p:anim>
                                    <p:anim calcmode="lin" valueType="num">
                                      <p:cBhvr>
                                        <p:cTn id="8" dur="300" fill="hold"/>
                                        <p:tgtEl>
                                          <p:spTgt spid="32"/>
                                        </p:tgtEl>
                                        <p:attrNameLst>
                                          <p:attrName>ppt_h</p:attrName>
                                        </p:attrNameLst>
                                      </p:cBhvr>
                                      <p:tavLst>
                                        <p:tav tm="0">
                                          <p:val>
                                            <p:fltVal val="0"/>
                                          </p:val>
                                        </p:tav>
                                        <p:tav tm="100000">
                                          <p:val>
                                            <p:strVal val="#ppt_h"/>
                                          </p:val>
                                        </p:tav>
                                      </p:tavLst>
                                    </p:anim>
                                    <p:animEffect transition="in" filter="fade">
                                      <p:cBhvr>
                                        <p:cTn id="9" dur="300"/>
                                        <p:tgtEl>
                                          <p:spTgt spid="32"/>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300" fill="hold"/>
                                        <p:tgtEl>
                                          <p:spTgt spid="13"/>
                                        </p:tgtEl>
                                        <p:attrNameLst>
                                          <p:attrName>ppt_w</p:attrName>
                                        </p:attrNameLst>
                                      </p:cBhvr>
                                      <p:tavLst>
                                        <p:tav tm="0">
                                          <p:val>
                                            <p:fltVal val="0"/>
                                          </p:val>
                                        </p:tav>
                                        <p:tav tm="100000">
                                          <p:val>
                                            <p:strVal val="#ppt_w"/>
                                          </p:val>
                                        </p:tav>
                                      </p:tavLst>
                                    </p:anim>
                                    <p:anim calcmode="lin" valueType="num">
                                      <p:cBhvr>
                                        <p:cTn id="13" dur="300" fill="hold"/>
                                        <p:tgtEl>
                                          <p:spTgt spid="13"/>
                                        </p:tgtEl>
                                        <p:attrNameLst>
                                          <p:attrName>ppt_h</p:attrName>
                                        </p:attrNameLst>
                                      </p:cBhvr>
                                      <p:tavLst>
                                        <p:tav tm="0">
                                          <p:val>
                                            <p:fltVal val="0"/>
                                          </p:val>
                                        </p:tav>
                                        <p:tav tm="100000">
                                          <p:val>
                                            <p:strVal val="#ppt_h"/>
                                          </p:val>
                                        </p:tav>
                                      </p:tavLst>
                                    </p:anim>
                                    <p:animEffect transition="in" filter="fade">
                                      <p:cBhvr>
                                        <p:cTn id="14" dur="300"/>
                                        <p:tgtEl>
                                          <p:spTgt spid="13"/>
                                        </p:tgtEl>
                                      </p:cBhvr>
                                    </p:animEffect>
                                  </p:childTnLst>
                                </p:cTn>
                              </p:par>
                            </p:childTnLst>
                          </p:cTn>
                        </p:par>
                        <p:par>
                          <p:cTn id="15" fill="hold">
                            <p:stCondLst>
                              <p:cond delay="300"/>
                            </p:stCondLst>
                            <p:childTnLst>
                              <p:par>
                                <p:cTn id="16" presetID="42"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600"/>
                                        <p:tgtEl>
                                          <p:spTgt spid="31"/>
                                        </p:tgtEl>
                                      </p:cBhvr>
                                    </p:animEffect>
                                    <p:anim calcmode="lin" valueType="num">
                                      <p:cBhvr>
                                        <p:cTn id="19" dur="600" fill="hold"/>
                                        <p:tgtEl>
                                          <p:spTgt spid="31"/>
                                        </p:tgtEl>
                                        <p:attrNameLst>
                                          <p:attrName>ppt_x</p:attrName>
                                        </p:attrNameLst>
                                      </p:cBhvr>
                                      <p:tavLst>
                                        <p:tav tm="0">
                                          <p:val>
                                            <p:strVal val="#ppt_x"/>
                                          </p:val>
                                        </p:tav>
                                        <p:tav tm="100000">
                                          <p:val>
                                            <p:strVal val="#ppt_x"/>
                                          </p:val>
                                        </p:tav>
                                      </p:tavLst>
                                    </p:anim>
                                    <p:anim calcmode="lin" valueType="num">
                                      <p:cBhvr>
                                        <p:cTn id="20" dur="600" fill="hold"/>
                                        <p:tgtEl>
                                          <p:spTgt spid="3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600"/>
                                        <p:tgtEl>
                                          <p:spTgt spid="30"/>
                                        </p:tgtEl>
                                      </p:cBhvr>
                                    </p:animEffect>
                                    <p:anim calcmode="lin" valueType="num">
                                      <p:cBhvr>
                                        <p:cTn id="24" dur="600" fill="hold"/>
                                        <p:tgtEl>
                                          <p:spTgt spid="30"/>
                                        </p:tgtEl>
                                        <p:attrNameLst>
                                          <p:attrName>ppt_x</p:attrName>
                                        </p:attrNameLst>
                                      </p:cBhvr>
                                      <p:tavLst>
                                        <p:tav tm="0">
                                          <p:val>
                                            <p:strVal val="#ppt_x"/>
                                          </p:val>
                                        </p:tav>
                                        <p:tav tm="100000">
                                          <p:val>
                                            <p:strVal val="#ppt_x"/>
                                          </p:val>
                                        </p:tav>
                                      </p:tavLst>
                                    </p:anim>
                                    <p:anim calcmode="lin" valueType="num">
                                      <p:cBhvr>
                                        <p:cTn id="25" dur="600" fill="hold"/>
                                        <p:tgtEl>
                                          <p:spTgt spid="30"/>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600"/>
                                        <p:tgtEl>
                                          <p:spTgt spid="20"/>
                                        </p:tgtEl>
                                      </p:cBhvr>
                                    </p:animEffect>
                                    <p:anim calcmode="lin" valueType="num">
                                      <p:cBhvr>
                                        <p:cTn id="29" dur="600" fill="hold"/>
                                        <p:tgtEl>
                                          <p:spTgt spid="20"/>
                                        </p:tgtEl>
                                        <p:attrNameLst>
                                          <p:attrName>ppt_x</p:attrName>
                                        </p:attrNameLst>
                                      </p:cBhvr>
                                      <p:tavLst>
                                        <p:tav tm="0">
                                          <p:val>
                                            <p:strVal val="#ppt_x"/>
                                          </p:val>
                                        </p:tav>
                                        <p:tav tm="100000">
                                          <p:val>
                                            <p:strVal val="#ppt_x"/>
                                          </p:val>
                                        </p:tav>
                                      </p:tavLst>
                                    </p:anim>
                                    <p:anim calcmode="lin" valueType="num">
                                      <p:cBhvr>
                                        <p:cTn id="30" dur="600" fill="hold"/>
                                        <p:tgtEl>
                                          <p:spTgt spid="20"/>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600"/>
                                        <p:tgtEl>
                                          <p:spTgt spid="45"/>
                                        </p:tgtEl>
                                      </p:cBhvr>
                                    </p:animEffect>
                                    <p:anim calcmode="lin" valueType="num">
                                      <p:cBhvr>
                                        <p:cTn id="34" dur="600" fill="hold"/>
                                        <p:tgtEl>
                                          <p:spTgt spid="45"/>
                                        </p:tgtEl>
                                        <p:attrNameLst>
                                          <p:attrName>ppt_x</p:attrName>
                                        </p:attrNameLst>
                                      </p:cBhvr>
                                      <p:tavLst>
                                        <p:tav tm="0">
                                          <p:val>
                                            <p:strVal val="#ppt_x"/>
                                          </p:val>
                                        </p:tav>
                                        <p:tav tm="100000">
                                          <p:val>
                                            <p:strVal val="#ppt_x"/>
                                          </p:val>
                                        </p:tav>
                                      </p:tavLst>
                                    </p:anim>
                                    <p:anim calcmode="lin" valueType="num">
                                      <p:cBhvr>
                                        <p:cTn id="35" dur="6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900"/>
                            </p:stCondLst>
                            <p:childTnLst>
                              <p:par>
                                <p:cTn id="37" presetID="53" presetClass="entr" presetSubtype="16"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300" fill="hold"/>
                                        <p:tgtEl>
                                          <p:spTgt spid="33"/>
                                        </p:tgtEl>
                                        <p:attrNameLst>
                                          <p:attrName>ppt_w</p:attrName>
                                        </p:attrNameLst>
                                      </p:cBhvr>
                                      <p:tavLst>
                                        <p:tav tm="0">
                                          <p:val>
                                            <p:fltVal val="0"/>
                                          </p:val>
                                        </p:tav>
                                        <p:tav tm="100000">
                                          <p:val>
                                            <p:strVal val="#ppt_w"/>
                                          </p:val>
                                        </p:tav>
                                      </p:tavLst>
                                    </p:anim>
                                    <p:anim calcmode="lin" valueType="num">
                                      <p:cBhvr>
                                        <p:cTn id="40" dur="300" fill="hold"/>
                                        <p:tgtEl>
                                          <p:spTgt spid="33"/>
                                        </p:tgtEl>
                                        <p:attrNameLst>
                                          <p:attrName>ppt_h</p:attrName>
                                        </p:attrNameLst>
                                      </p:cBhvr>
                                      <p:tavLst>
                                        <p:tav tm="0">
                                          <p:val>
                                            <p:fltVal val="0"/>
                                          </p:val>
                                        </p:tav>
                                        <p:tav tm="100000">
                                          <p:val>
                                            <p:strVal val="#ppt_h"/>
                                          </p:val>
                                        </p:tav>
                                      </p:tavLst>
                                    </p:anim>
                                    <p:animEffect transition="in" filter="fade">
                                      <p:cBhvr>
                                        <p:cTn id="41" dur="300"/>
                                        <p:tgtEl>
                                          <p:spTgt spid="33"/>
                                        </p:tgtEl>
                                      </p:cBhvr>
                                    </p:animEffect>
                                  </p:childTnLst>
                                </p:cTn>
                              </p:par>
                              <p:par>
                                <p:cTn id="42" presetID="53" presetClass="entr" presetSubtype="16"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300" fill="hold"/>
                                        <p:tgtEl>
                                          <p:spTgt spid="21"/>
                                        </p:tgtEl>
                                        <p:attrNameLst>
                                          <p:attrName>ppt_w</p:attrName>
                                        </p:attrNameLst>
                                      </p:cBhvr>
                                      <p:tavLst>
                                        <p:tav tm="0">
                                          <p:val>
                                            <p:fltVal val="0"/>
                                          </p:val>
                                        </p:tav>
                                        <p:tav tm="100000">
                                          <p:val>
                                            <p:strVal val="#ppt_w"/>
                                          </p:val>
                                        </p:tav>
                                      </p:tavLst>
                                    </p:anim>
                                    <p:anim calcmode="lin" valueType="num">
                                      <p:cBhvr>
                                        <p:cTn id="45" dur="300" fill="hold"/>
                                        <p:tgtEl>
                                          <p:spTgt spid="21"/>
                                        </p:tgtEl>
                                        <p:attrNameLst>
                                          <p:attrName>ppt_h</p:attrName>
                                        </p:attrNameLst>
                                      </p:cBhvr>
                                      <p:tavLst>
                                        <p:tav tm="0">
                                          <p:val>
                                            <p:fltVal val="0"/>
                                          </p:val>
                                        </p:tav>
                                        <p:tav tm="100000">
                                          <p:val>
                                            <p:strVal val="#ppt_h"/>
                                          </p:val>
                                        </p:tav>
                                      </p:tavLst>
                                    </p:anim>
                                    <p:animEffect transition="in" filter="fade">
                                      <p:cBhvr>
                                        <p:cTn id="46" dur="300"/>
                                        <p:tgtEl>
                                          <p:spTgt spid="21"/>
                                        </p:tgtEl>
                                      </p:cBhvr>
                                    </p:animEffect>
                                  </p:childTnLst>
                                </p:cTn>
                              </p:par>
                            </p:childTnLst>
                          </p:cTn>
                        </p:par>
                        <p:par>
                          <p:cTn id="47" fill="hold">
                            <p:stCondLst>
                              <p:cond delay="1200"/>
                            </p:stCondLst>
                            <p:childTnLst>
                              <p:par>
                                <p:cTn id="48" presetID="47"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600"/>
                                        <p:tgtEl>
                                          <p:spTgt spid="40"/>
                                        </p:tgtEl>
                                      </p:cBhvr>
                                    </p:animEffect>
                                    <p:anim calcmode="lin" valueType="num">
                                      <p:cBhvr>
                                        <p:cTn id="51" dur="600" fill="hold"/>
                                        <p:tgtEl>
                                          <p:spTgt spid="40"/>
                                        </p:tgtEl>
                                        <p:attrNameLst>
                                          <p:attrName>ppt_x</p:attrName>
                                        </p:attrNameLst>
                                      </p:cBhvr>
                                      <p:tavLst>
                                        <p:tav tm="0">
                                          <p:val>
                                            <p:strVal val="#ppt_x"/>
                                          </p:val>
                                        </p:tav>
                                        <p:tav tm="100000">
                                          <p:val>
                                            <p:strVal val="#ppt_x"/>
                                          </p:val>
                                        </p:tav>
                                      </p:tavLst>
                                    </p:anim>
                                    <p:anim calcmode="lin" valueType="num">
                                      <p:cBhvr>
                                        <p:cTn id="52" dur="600" fill="hold"/>
                                        <p:tgtEl>
                                          <p:spTgt spid="40"/>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600"/>
                                        <p:tgtEl>
                                          <p:spTgt spid="39"/>
                                        </p:tgtEl>
                                      </p:cBhvr>
                                    </p:animEffect>
                                    <p:anim calcmode="lin" valueType="num">
                                      <p:cBhvr>
                                        <p:cTn id="56" dur="600" fill="hold"/>
                                        <p:tgtEl>
                                          <p:spTgt spid="39"/>
                                        </p:tgtEl>
                                        <p:attrNameLst>
                                          <p:attrName>ppt_x</p:attrName>
                                        </p:attrNameLst>
                                      </p:cBhvr>
                                      <p:tavLst>
                                        <p:tav tm="0">
                                          <p:val>
                                            <p:strVal val="#ppt_x"/>
                                          </p:val>
                                        </p:tav>
                                        <p:tav tm="100000">
                                          <p:val>
                                            <p:strVal val="#ppt_x"/>
                                          </p:val>
                                        </p:tav>
                                      </p:tavLst>
                                    </p:anim>
                                    <p:anim calcmode="lin" valueType="num">
                                      <p:cBhvr>
                                        <p:cTn id="57" dur="600" fill="hold"/>
                                        <p:tgtEl>
                                          <p:spTgt spid="3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600"/>
                                        <p:tgtEl>
                                          <p:spTgt spid="24"/>
                                        </p:tgtEl>
                                      </p:cBhvr>
                                    </p:animEffect>
                                    <p:anim calcmode="lin" valueType="num">
                                      <p:cBhvr>
                                        <p:cTn id="61" dur="600" fill="hold"/>
                                        <p:tgtEl>
                                          <p:spTgt spid="24"/>
                                        </p:tgtEl>
                                        <p:attrNameLst>
                                          <p:attrName>ppt_x</p:attrName>
                                        </p:attrNameLst>
                                      </p:cBhvr>
                                      <p:tavLst>
                                        <p:tav tm="0">
                                          <p:val>
                                            <p:strVal val="#ppt_x"/>
                                          </p:val>
                                        </p:tav>
                                        <p:tav tm="100000">
                                          <p:val>
                                            <p:strVal val="#ppt_x"/>
                                          </p:val>
                                        </p:tav>
                                      </p:tavLst>
                                    </p:anim>
                                    <p:anim calcmode="lin" valueType="num">
                                      <p:cBhvr>
                                        <p:cTn id="62" dur="60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600"/>
                                        <p:tgtEl>
                                          <p:spTgt spid="47"/>
                                        </p:tgtEl>
                                      </p:cBhvr>
                                    </p:animEffect>
                                    <p:anim calcmode="lin" valueType="num">
                                      <p:cBhvr>
                                        <p:cTn id="66" dur="600" fill="hold"/>
                                        <p:tgtEl>
                                          <p:spTgt spid="47"/>
                                        </p:tgtEl>
                                        <p:attrNameLst>
                                          <p:attrName>ppt_x</p:attrName>
                                        </p:attrNameLst>
                                      </p:cBhvr>
                                      <p:tavLst>
                                        <p:tav tm="0">
                                          <p:val>
                                            <p:strVal val="#ppt_x"/>
                                          </p:val>
                                        </p:tav>
                                        <p:tav tm="100000">
                                          <p:val>
                                            <p:strVal val="#ppt_x"/>
                                          </p:val>
                                        </p:tav>
                                      </p:tavLst>
                                    </p:anim>
                                    <p:anim calcmode="lin" valueType="num">
                                      <p:cBhvr>
                                        <p:cTn id="67" dur="600" fill="hold"/>
                                        <p:tgtEl>
                                          <p:spTgt spid="47"/>
                                        </p:tgtEl>
                                        <p:attrNameLst>
                                          <p:attrName>ppt_y</p:attrName>
                                        </p:attrNameLst>
                                      </p:cBhvr>
                                      <p:tavLst>
                                        <p:tav tm="0">
                                          <p:val>
                                            <p:strVal val="#ppt_y+.1"/>
                                          </p:val>
                                        </p:tav>
                                        <p:tav tm="100000">
                                          <p:val>
                                            <p:strVal val="#ppt_y"/>
                                          </p:val>
                                        </p:tav>
                                      </p:tavLst>
                                    </p:anim>
                                  </p:childTnLst>
                                </p:cTn>
                              </p:par>
                            </p:childTnLst>
                          </p:cTn>
                        </p:par>
                        <p:par>
                          <p:cTn id="68" fill="hold">
                            <p:stCondLst>
                              <p:cond delay="1800"/>
                            </p:stCondLst>
                            <p:childTnLst>
                              <p:par>
                                <p:cTn id="69" presetID="53" presetClass="entr" presetSubtype="16"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300" fill="hold"/>
                                        <p:tgtEl>
                                          <p:spTgt spid="34"/>
                                        </p:tgtEl>
                                        <p:attrNameLst>
                                          <p:attrName>ppt_w</p:attrName>
                                        </p:attrNameLst>
                                      </p:cBhvr>
                                      <p:tavLst>
                                        <p:tav tm="0">
                                          <p:val>
                                            <p:fltVal val="0"/>
                                          </p:val>
                                        </p:tav>
                                        <p:tav tm="100000">
                                          <p:val>
                                            <p:strVal val="#ppt_w"/>
                                          </p:val>
                                        </p:tav>
                                      </p:tavLst>
                                    </p:anim>
                                    <p:anim calcmode="lin" valueType="num">
                                      <p:cBhvr>
                                        <p:cTn id="72" dur="300" fill="hold"/>
                                        <p:tgtEl>
                                          <p:spTgt spid="34"/>
                                        </p:tgtEl>
                                        <p:attrNameLst>
                                          <p:attrName>ppt_h</p:attrName>
                                        </p:attrNameLst>
                                      </p:cBhvr>
                                      <p:tavLst>
                                        <p:tav tm="0">
                                          <p:val>
                                            <p:fltVal val="0"/>
                                          </p:val>
                                        </p:tav>
                                        <p:tav tm="100000">
                                          <p:val>
                                            <p:strVal val="#ppt_h"/>
                                          </p:val>
                                        </p:tav>
                                      </p:tavLst>
                                    </p:anim>
                                    <p:animEffect transition="in" filter="fade">
                                      <p:cBhvr>
                                        <p:cTn id="73" dur="300"/>
                                        <p:tgtEl>
                                          <p:spTgt spid="34"/>
                                        </p:tgtEl>
                                      </p:cBhvr>
                                    </p:animEffect>
                                  </p:childTnLst>
                                </p:cTn>
                              </p:par>
                              <p:par>
                                <p:cTn id="74" presetID="53" presetClass="entr" presetSubtype="16" fill="hold"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300" fill="hold"/>
                                        <p:tgtEl>
                                          <p:spTgt spid="25"/>
                                        </p:tgtEl>
                                        <p:attrNameLst>
                                          <p:attrName>ppt_w</p:attrName>
                                        </p:attrNameLst>
                                      </p:cBhvr>
                                      <p:tavLst>
                                        <p:tav tm="0">
                                          <p:val>
                                            <p:fltVal val="0"/>
                                          </p:val>
                                        </p:tav>
                                        <p:tav tm="100000">
                                          <p:val>
                                            <p:strVal val="#ppt_w"/>
                                          </p:val>
                                        </p:tav>
                                      </p:tavLst>
                                    </p:anim>
                                    <p:anim calcmode="lin" valueType="num">
                                      <p:cBhvr>
                                        <p:cTn id="77" dur="300" fill="hold"/>
                                        <p:tgtEl>
                                          <p:spTgt spid="25"/>
                                        </p:tgtEl>
                                        <p:attrNameLst>
                                          <p:attrName>ppt_h</p:attrName>
                                        </p:attrNameLst>
                                      </p:cBhvr>
                                      <p:tavLst>
                                        <p:tav tm="0">
                                          <p:val>
                                            <p:fltVal val="0"/>
                                          </p:val>
                                        </p:tav>
                                        <p:tav tm="100000">
                                          <p:val>
                                            <p:strVal val="#ppt_h"/>
                                          </p:val>
                                        </p:tav>
                                      </p:tavLst>
                                    </p:anim>
                                    <p:animEffect transition="in" filter="fade">
                                      <p:cBhvr>
                                        <p:cTn id="78" dur="300"/>
                                        <p:tgtEl>
                                          <p:spTgt spid="25"/>
                                        </p:tgtEl>
                                      </p:cBhvr>
                                    </p:animEffect>
                                  </p:childTnLst>
                                </p:cTn>
                              </p:par>
                            </p:childTnLst>
                          </p:cTn>
                        </p:par>
                        <p:par>
                          <p:cTn id="79" fill="hold">
                            <p:stCondLst>
                              <p:cond delay="2100"/>
                            </p:stCondLst>
                            <p:childTnLst>
                              <p:par>
                                <p:cTn id="80" presetID="42" presetClass="entr" presetSubtype="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fade">
                                      <p:cBhvr>
                                        <p:cTn id="82" dur="600"/>
                                        <p:tgtEl>
                                          <p:spTgt spid="42"/>
                                        </p:tgtEl>
                                      </p:cBhvr>
                                    </p:animEffect>
                                    <p:anim calcmode="lin" valueType="num">
                                      <p:cBhvr>
                                        <p:cTn id="83" dur="600" fill="hold"/>
                                        <p:tgtEl>
                                          <p:spTgt spid="42"/>
                                        </p:tgtEl>
                                        <p:attrNameLst>
                                          <p:attrName>ppt_x</p:attrName>
                                        </p:attrNameLst>
                                      </p:cBhvr>
                                      <p:tavLst>
                                        <p:tav tm="0">
                                          <p:val>
                                            <p:strVal val="#ppt_x"/>
                                          </p:val>
                                        </p:tav>
                                        <p:tav tm="100000">
                                          <p:val>
                                            <p:strVal val="#ppt_x"/>
                                          </p:val>
                                        </p:tav>
                                      </p:tavLst>
                                    </p:anim>
                                    <p:anim calcmode="lin" valueType="num">
                                      <p:cBhvr>
                                        <p:cTn id="84" dur="600" fill="hold"/>
                                        <p:tgtEl>
                                          <p:spTgt spid="4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600"/>
                                        <p:tgtEl>
                                          <p:spTgt spid="41"/>
                                        </p:tgtEl>
                                      </p:cBhvr>
                                    </p:animEffect>
                                    <p:anim calcmode="lin" valueType="num">
                                      <p:cBhvr>
                                        <p:cTn id="88" dur="600" fill="hold"/>
                                        <p:tgtEl>
                                          <p:spTgt spid="41"/>
                                        </p:tgtEl>
                                        <p:attrNameLst>
                                          <p:attrName>ppt_x</p:attrName>
                                        </p:attrNameLst>
                                      </p:cBhvr>
                                      <p:tavLst>
                                        <p:tav tm="0">
                                          <p:val>
                                            <p:strVal val="#ppt_x"/>
                                          </p:val>
                                        </p:tav>
                                        <p:tav tm="100000">
                                          <p:val>
                                            <p:strVal val="#ppt_x"/>
                                          </p:val>
                                        </p:tav>
                                      </p:tavLst>
                                    </p:anim>
                                    <p:anim calcmode="lin" valueType="num">
                                      <p:cBhvr>
                                        <p:cTn id="89" dur="600" fill="hold"/>
                                        <p:tgtEl>
                                          <p:spTgt spid="41"/>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600"/>
                                        <p:tgtEl>
                                          <p:spTgt spid="28"/>
                                        </p:tgtEl>
                                      </p:cBhvr>
                                    </p:animEffect>
                                    <p:anim calcmode="lin" valueType="num">
                                      <p:cBhvr>
                                        <p:cTn id="93" dur="600" fill="hold"/>
                                        <p:tgtEl>
                                          <p:spTgt spid="28"/>
                                        </p:tgtEl>
                                        <p:attrNameLst>
                                          <p:attrName>ppt_x</p:attrName>
                                        </p:attrNameLst>
                                      </p:cBhvr>
                                      <p:tavLst>
                                        <p:tav tm="0">
                                          <p:val>
                                            <p:strVal val="#ppt_x"/>
                                          </p:val>
                                        </p:tav>
                                        <p:tav tm="100000">
                                          <p:val>
                                            <p:strVal val="#ppt_x"/>
                                          </p:val>
                                        </p:tav>
                                      </p:tavLst>
                                    </p:anim>
                                    <p:anim calcmode="lin" valueType="num">
                                      <p:cBhvr>
                                        <p:cTn id="94" dur="600" fill="hold"/>
                                        <p:tgtEl>
                                          <p:spTgt spid="28"/>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600"/>
                                        <p:tgtEl>
                                          <p:spTgt spid="46"/>
                                        </p:tgtEl>
                                      </p:cBhvr>
                                    </p:animEffect>
                                    <p:anim calcmode="lin" valueType="num">
                                      <p:cBhvr>
                                        <p:cTn id="98" dur="600" fill="hold"/>
                                        <p:tgtEl>
                                          <p:spTgt spid="46"/>
                                        </p:tgtEl>
                                        <p:attrNameLst>
                                          <p:attrName>ppt_x</p:attrName>
                                        </p:attrNameLst>
                                      </p:cBhvr>
                                      <p:tavLst>
                                        <p:tav tm="0">
                                          <p:val>
                                            <p:strVal val="#ppt_x"/>
                                          </p:val>
                                        </p:tav>
                                        <p:tav tm="100000">
                                          <p:val>
                                            <p:strVal val="#ppt_x"/>
                                          </p:val>
                                        </p:tav>
                                      </p:tavLst>
                                    </p:anim>
                                    <p:anim calcmode="lin" valueType="num">
                                      <p:cBhvr>
                                        <p:cTn id="99" dur="600" fill="hold"/>
                                        <p:tgtEl>
                                          <p:spTgt spid="46"/>
                                        </p:tgtEl>
                                        <p:attrNameLst>
                                          <p:attrName>ppt_y</p:attrName>
                                        </p:attrNameLst>
                                      </p:cBhvr>
                                      <p:tavLst>
                                        <p:tav tm="0">
                                          <p:val>
                                            <p:strVal val="#ppt_y-.1"/>
                                          </p:val>
                                        </p:tav>
                                        <p:tav tm="100000">
                                          <p:val>
                                            <p:strVal val="#ppt_y"/>
                                          </p:val>
                                        </p:tav>
                                      </p:tavLst>
                                    </p:anim>
                                  </p:childTnLst>
                                </p:cTn>
                              </p:par>
                            </p:childTnLst>
                          </p:cTn>
                        </p:par>
                        <p:par>
                          <p:cTn id="100" fill="hold">
                            <p:stCondLst>
                              <p:cond delay="2700"/>
                            </p:stCondLst>
                            <p:childTnLst>
                              <p:par>
                                <p:cTn id="101" presetID="53" presetClass="entr" presetSubtype="16" fill="hold" grpId="0" nodeType="after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300" fill="hold"/>
                                        <p:tgtEl>
                                          <p:spTgt spid="38"/>
                                        </p:tgtEl>
                                        <p:attrNameLst>
                                          <p:attrName>ppt_w</p:attrName>
                                        </p:attrNameLst>
                                      </p:cBhvr>
                                      <p:tavLst>
                                        <p:tav tm="0">
                                          <p:val>
                                            <p:fltVal val="0"/>
                                          </p:val>
                                        </p:tav>
                                        <p:tav tm="100000">
                                          <p:val>
                                            <p:strVal val="#ppt_w"/>
                                          </p:val>
                                        </p:tav>
                                      </p:tavLst>
                                    </p:anim>
                                    <p:anim calcmode="lin" valueType="num">
                                      <p:cBhvr>
                                        <p:cTn id="104" dur="300" fill="hold"/>
                                        <p:tgtEl>
                                          <p:spTgt spid="38"/>
                                        </p:tgtEl>
                                        <p:attrNameLst>
                                          <p:attrName>ppt_h</p:attrName>
                                        </p:attrNameLst>
                                      </p:cBhvr>
                                      <p:tavLst>
                                        <p:tav tm="0">
                                          <p:val>
                                            <p:fltVal val="0"/>
                                          </p:val>
                                        </p:tav>
                                        <p:tav tm="100000">
                                          <p:val>
                                            <p:strVal val="#ppt_h"/>
                                          </p:val>
                                        </p:tav>
                                      </p:tavLst>
                                    </p:anim>
                                    <p:animEffect transition="in" filter="fade">
                                      <p:cBhvr>
                                        <p:cTn id="105" dur="300"/>
                                        <p:tgtEl>
                                          <p:spTgt spid="38"/>
                                        </p:tgtEl>
                                      </p:cBhvr>
                                    </p:animEffect>
                                  </p:childTnLst>
                                </p:cTn>
                              </p:par>
                              <p:par>
                                <p:cTn id="106" presetID="53" presetClass="entr" presetSubtype="16" fill="hold" nodeType="with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300" fill="hold"/>
                                        <p:tgtEl>
                                          <p:spTgt spid="35"/>
                                        </p:tgtEl>
                                        <p:attrNameLst>
                                          <p:attrName>ppt_w</p:attrName>
                                        </p:attrNameLst>
                                      </p:cBhvr>
                                      <p:tavLst>
                                        <p:tav tm="0">
                                          <p:val>
                                            <p:fltVal val="0"/>
                                          </p:val>
                                        </p:tav>
                                        <p:tav tm="100000">
                                          <p:val>
                                            <p:strVal val="#ppt_w"/>
                                          </p:val>
                                        </p:tav>
                                      </p:tavLst>
                                    </p:anim>
                                    <p:anim calcmode="lin" valueType="num">
                                      <p:cBhvr>
                                        <p:cTn id="109" dur="300" fill="hold"/>
                                        <p:tgtEl>
                                          <p:spTgt spid="35"/>
                                        </p:tgtEl>
                                        <p:attrNameLst>
                                          <p:attrName>ppt_h</p:attrName>
                                        </p:attrNameLst>
                                      </p:cBhvr>
                                      <p:tavLst>
                                        <p:tav tm="0">
                                          <p:val>
                                            <p:fltVal val="0"/>
                                          </p:val>
                                        </p:tav>
                                        <p:tav tm="100000">
                                          <p:val>
                                            <p:strVal val="#ppt_h"/>
                                          </p:val>
                                        </p:tav>
                                      </p:tavLst>
                                    </p:anim>
                                    <p:animEffect transition="in" filter="fade">
                                      <p:cBhvr>
                                        <p:cTn id="110" dur="300"/>
                                        <p:tgtEl>
                                          <p:spTgt spid="35"/>
                                        </p:tgtEl>
                                      </p:cBhvr>
                                    </p:animEffect>
                                  </p:childTnLst>
                                </p:cTn>
                              </p:par>
                            </p:childTnLst>
                          </p:cTn>
                        </p:par>
                        <p:par>
                          <p:cTn id="111" fill="hold">
                            <p:stCondLst>
                              <p:cond delay="3000"/>
                            </p:stCondLst>
                            <p:childTnLst>
                              <p:par>
                                <p:cTn id="112" presetID="47" presetClass="entr" presetSubtype="0" fill="hold" grpId="0" nodeType="after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fade">
                                      <p:cBhvr>
                                        <p:cTn id="114" dur="600"/>
                                        <p:tgtEl>
                                          <p:spTgt spid="44"/>
                                        </p:tgtEl>
                                      </p:cBhvr>
                                    </p:animEffect>
                                    <p:anim calcmode="lin" valueType="num">
                                      <p:cBhvr>
                                        <p:cTn id="115" dur="600" fill="hold"/>
                                        <p:tgtEl>
                                          <p:spTgt spid="44"/>
                                        </p:tgtEl>
                                        <p:attrNameLst>
                                          <p:attrName>ppt_x</p:attrName>
                                        </p:attrNameLst>
                                      </p:cBhvr>
                                      <p:tavLst>
                                        <p:tav tm="0">
                                          <p:val>
                                            <p:strVal val="#ppt_x"/>
                                          </p:val>
                                        </p:tav>
                                        <p:tav tm="100000">
                                          <p:val>
                                            <p:strVal val="#ppt_x"/>
                                          </p:val>
                                        </p:tav>
                                      </p:tavLst>
                                    </p:anim>
                                    <p:anim calcmode="lin" valueType="num">
                                      <p:cBhvr>
                                        <p:cTn id="116" dur="600" fill="hold"/>
                                        <p:tgtEl>
                                          <p:spTgt spid="44"/>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Effect transition="in" filter="fade">
                                      <p:cBhvr>
                                        <p:cTn id="119" dur="600"/>
                                        <p:tgtEl>
                                          <p:spTgt spid="43"/>
                                        </p:tgtEl>
                                      </p:cBhvr>
                                    </p:animEffect>
                                    <p:anim calcmode="lin" valueType="num">
                                      <p:cBhvr>
                                        <p:cTn id="120" dur="600" fill="hold"/>
                                        <p:tgtEl>
                                          <p:spTgt spid="43"/>
                                        </p:tgtEl>
                                        <p:attrNameLst>
                                          <p:attrName>ppt_x</p:attrName>
                                        </p:attrNameLst>
                                      </p:cBhvr>
                                      <p:tavLst>
                                        <p:tav tm="0">
                                          <p:val>
                                            <p:strVal val="#ppt_x"/>
                                          </p:val>
                                        </p:tav>
                                        <p:tav tm="100000">
                                          <p:val>
                                            <p:strVal val="#ppt_x"/>
                                          </p:val>
                                        </p:tav>
                                      </p:tavLst>
                                    </p:anim>
                                    <p:anim calcmode="lin" valueType="num">
                                      <p:cBhvr>
                                        <p:cTn id="121" dur="600" fill="hold"/>
                                        <p:tgtEl>
                                          <p:spTgt spid="43"/>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29"/>
                                        </p:tgtEl>
                                        <p:attrNameLst>
                                          <p:attrName>style.visibility</p:attrName>
                                        </p:attrNameLst>
                                      </p:cBhvr>
                                      <p:to>
                                        <p:strVal val="visible"/>
                                      </p:to>
                                    </p:set>
                                    <p:animEffect transition="in" filter="fade">
                                      <p:cBhvr>
                                        <p:cTn id="124" dur="600"/>
                                        <p:tgtEl>
                                          <p:spTgt spid="29"/>
                                        </p:tgtEl>
                                      </p:cBhvr>
                                    </p:animEffect>
                                    <p:anim calcmode="lin" valueType="num">
                                      <p:cBhvr>
                                        <p:cTn id="125" dur="600" fill="hold"/>
                                        <p:tgtEl>
                                          <p:spTgt spid="29"/>
                                        </p:tgtEl>
                                        <p:attrNameLst>
                                          <p:attrName>ppt_x</p:attrName>
                                        </p:attrNameLst>
                                      </p:cBhvr>
                                      <p:tavLst>
                                        <p:tav tm="0">
                                          <p:val>
                                            <p:strVal val="#ppt_x"/>
                                          </p:val>
                                        </p:tav>
                                        <p:tav tm="100000">
                                          <p:val>
                                            <p:strVal val="#ppt_x"/>
                                          </p:val>
                                        </p:tav>
                                      </p:tavLst>
                                    </p:anim>
                                    <p:anim calcmode="lin" valueType="num">
                                      <p:cBhvr>
                                        <p:cTn id="126" dur="600" fill="hold"/>
                                        <p:tgtEl>
                                          <p:spTgt spid="29"/>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8"/>
                                        </p:tgtEl>
                                        <p:attrNameLst>
                                          <p:attrName>style.visibility</p:attrName>
                                        </p:attrNameLst>
                                      </p:cBhvr>
                                      <p:to>
                                        <p:strVal val="visible"/>
                                      </p:to>
                                    </p:set>
                                    <p:animEffect transition="in" filter="fade">
                                      <p:cBhvr>
                                        <p:cTn id="129" dur="600"/>
                                        <p:tgtEl>
                                          <p:spTgt spid="48"/>
                                        </p:tgtEl>
                                      </p:cBhvr>
                                    </p:animEffect>
                                    <p:anim calcmode="lin" valueType="num">
                                      <p:cBhvr>
                                        <p:cTn id="130" dur="600" fill="hold"/>
                                        <p:tgtEl>
                                          <p:spTgt spid="48"/>
                                        </p:tgtEl>
                                        <p:attrNameLst>
                                          <p:attrName>ppt_x</p:attrName>
                                        </p:attrNameLst>
                                      </p:cBhvr>
                                      <p:tavLst>
                                        <p:tav tm="0">
                                          <p:val>
                                            <p:strVal val="#ppt_x"/>
                                          </p:val>
                                        </p:tav>
                                        <p:tav tm="100000">
                                          <p:val>
                                            <p:strVal val="#ppt_x"/>
                                          </p:val>
                                        </p:tav>
                                      </p:tavLst>
                                    </p:anim>
                                    <p:anim calcmode="lin" valueType="num">
                                      <p:cBhvr>
                                        <p:cTn id="131" dur="6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P spid="29" grpId="0" animBg="1"/>
      <p:bldP spid="30" grpId="0"/>
      <p:bldP spid="31" grpId="0"/>
      <p:bldP spid="32" grpId="0"/>
      <p:bldP spid="33" grpId="0"/>
      <p:bldP spid="34" grpId="0"/>
      <p:bldP spid="38" grpId="0"/>
      <p:bldP spid="39" grpId="0"/>
      <p:bldP spid="40" grpId="0"/>
      <p:bldP spid="41" grpId="0"/>
      <p:bldP spid="42" grpId="0"/>
      <p:bldP spid="43" grpId="0"/>
      <p:bldP spid="44" grpId="0"/>
      <p:bldP spid="45" grpId="0"/>
      <p:bldP spid="46" grpId="0"/>
      <p:bldP spid="47" grpId="0"/>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 name="图表 112"/>
          <p:cNvGraphicFramePr/>
          <p:nvPr>
            <p:extLst/>
          </p:nvPr>
        </p:nvGraphicFramePr>
        <p:xfrm>
          <a:off x="3922014" y="2361290"/>
          <a:ext cx="1716950" cy="1644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4" name="图表 113"/>
          <p:cNvGraphicFramePr/>
          <p:nvPr>
            <p:extLst/>
          </p:nvPr>
        </p:nvGraphicFramePr>
        <p:xfrm>
          <a:off x="6643935" y="2361290"/>
          <a:ext cx="1716950" cy="1644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5" name="图表 114"/>
          <p:cNvGraphicFramePr/>
          <p:nvPr>
            <p:extLst/>
          </p:nvPr>
        </p:nvGraphicFramePr>
        <p:xfrm>
          <a:off x="9365854" y="2361290"/>
          <a:ext cx="1716950" cy="16447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2" name="图表 111"/>
          <p:cNvGraphicFramePr/>
          <p:nvPr>
            <p:extLst/>
          </p:nvPr>
        </p:nvGraphicFramePr>
        <p:xfrm>
          <a:off x="1200094" y="2361290"/>
          <a:ext cx="1716950" cy="1644745"/>
        </p:xfrm>
        <a:graphic>
          <a:graphicData uri="http://schemas.openxmlformats.org/drawingml/2006/chart">
            <c:chart xmlns:c="http://schemas.openxmlformats.org/drawingml/2006/chart" xmlns:r="http://schemas.openxmlformats.org/officeDocument/2006/relationships" r:id="rId6"/>
          </a:graphicData>
        </a:graphic>
      </p:graphicFrame>
      <p:sp>
        <p:nvSpPr>
          <p:cNvPr id="74" name="Shape 1683"/>
          <p:cNvSpPr/>
          <p:nvPr/>
        </p:nvSpPr>
        <p:spPr>
          <a:xfrm>
            <a:off x="1237129" y="1834806"/>
            <a:ext cx="1631791" cy="4308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a:spcBef>
                <a:spcPts val="400"/>
              </a:spcBef>
              <a:defRPr>
                <a:uFillTx/>
              </a:defRPr>
            </a:pPr>
            <a:r>
              <a:rPr lang="en-US" sz="2800" b="1" dirty="0">
                <a:solidFill>
                  <a:schemeClr val="accent1"/>
                </a:solidFill>
                <a:uFill>
                  <a:solidFill>
                    <a:srgbClr val="3A5063"/>
                  </a:solidFill>
                </a:uFill>
                <a:cs typeface="+mn-ea"/>
                <a:sym typeface="+mn-lt"/>
              </a:rPr>
              <a:t>53</a:t>
            </a:r>
            <a:r>
              <a:rPr b="1" dirty="0">
                <a:solidFill>
                  <a:schemeClr val="accent1"/>
                </a:solidFill>
                <a:uFill>
                  <a:solidFill>
                    <a:srgbClr val="3A5063"/>
                  </a:solidFill>
                </a:uFill>
                <a:cs typeface="+mn-ea"/>
                <a:sym typeface="+mn-lt"/>
              </a:rPr>
              <a:t>%</a:t>
            </a:r>
          </a:p>
        </p:txBody>
      </p:sp>
      <p:grpSp>
        <p:nvGrpSpPr>
          <p:cNvPr id="129" name="组合 128"/>
          <p:cNvGrpSpPr/>
          <p:nvPr/>
        </p:nvGrpSpPr>
        <p:grpSpPr>
          <a:xfrm>
            <a:off x="1381109" y="2511749"/>
            <a:ext cx="1343831" cy="1343829"/>
            <a:chOff x="1380494" y="2511629"/>
            <a:chExt cx="1344006" cy="1344004"/>
          </a:xfrm>
        </p:grpSpPr>
        <p:sp>
          <p:nvSpPr>
            <p:cNvPr id="73" name="Shape 1682"/>
            <p:cNvSpPr/>
            <p:nvPr/>
          </p:nvSpPr>
          <p:spPr>
            <a:xfrm>
              <a:off x="1380494" y="2511629"/>
              <a:ext cx="1344006" cy="13440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cs typeface="+mn-ea"/>
                <a:sym typeface="+mn-lt"/>
              </a:endParaRPr>
            </a:p>
          </p:txBody>
        </p:sp>
        <p:sp>
          <p:nvSpPr>
            <p:cNvPr id="70" name="Shape 1685"/>
            <p:cNvSpPr/>
            <p:nvPr/>
          </p:nvSpPr>
          <p:spPr>
            <a:xfrm>
              <a:off x="1808019" y="2804083"/>
              <a:ext cx="488954" cy="715435"/>
            </a:xfrm>
            <a:custGeom>
              <a:avLst/>
              <a:gdLst/>
              <a:ahLst/>
              <a:cxnLst>
                <a:cxn ang="0">
                  <a:pos x="wd2" y="hd2"/>
                </a:cxn>
                <a:cxn ang="5400000">
                  <a:pos x="wd2" y="hd2"/>
                </a:cxn>
                <a:cxn ang="10800000">
                  <a:pos x="wd2" y="hd2"/>
                </a:cxn>
                <a:cxn ang="16200000">
                  <a:pos x="wd2" y="hd2"/>
                </a:cxn>
              </a:cxnLst>
              <a:rect l="0" t="0" r="r" b="b"/>
              <a:pathLst>
                <a:path w="21600" h="21600" extrusionOk="0">
                  <a:moveTo>
                    <a:pt x="10800" y="3030"/>
                  </a:moveTo>
                  <a:cubicBezTo>
                    <a:pt x="11084" y="3030"/>
                    <a:pt x="11368" y="2932"/>
                    <a:pt x="11368" y="2639"/>
                  </a:cubicBezTo>
                  <a:cubicBezTo>
                    <a:pt x="11368" y="2443"/>
                    <a:pt x="11084" y="2248"/>
                    <a:pt x="10800" y="2248"/>
                  </a:cubicBezTo>
                  <a:cubicBezTo>
                    <a:pt x="6679" y="2248"/>
                    <a:pt x="3268" y="4594"/>
                    <a:pt x="3268" y="7428"/>
                  </a:cubicBezTo>
                  <a:cubicBezTo>
                    <a:pt x="3268" y="7624"/>
                    <a:pt x="3553" y="7819"/>
                    <a:pt x="3837" y="7819"/>
                  </a:cubicBezTo>
                  <a:cubicBezTo>
                    <a:pt x="4121" y="7819"/>
                    <a:pt x="4405" y="7624"/>
                    <a:pt x="4405" y="7428"/>
                  </a:cubicBezTo>
                  <a:cubicBezTo>
                    <a:pt x="4405" y="5082"/>
                    <a:pt x="7247" y="3030"/>
                    <a:pt x="10800" y="3030"/>
                  </a:cubicBezTo>
                  <a:close/>
                  <a:moveTo>
                    <a:pt x="6253" y="18766"/>
                  </a:moveTo>
                  <a:cubicBezTo>
                    <a:pt x="6395" y="19841"/>
                    <a:pt x="6395" y="19841"/>
                    <a:pt x="6395" y="19841"/>
                  </a:cubicBezTo>
                  <a:cubicBezTo>
                    <a:pt x="6395" y="19841"/>
                    <a:pt x="6821" y="20232"/>
                    <a:pt x="7958" y="20427"/>
                  </a:cubicBezTo>
                  <a:cubicBezTo>
                    <a:pt x="8100" y="21111"/>
                    <a:pt x="8100" y="21111"/>
                    <a:pt x="8100" y="21111"/>
                  </a:cubicBezTo>
                  <a:cubicBezTo>
                    <a:pt x="8100" y="21111"/>
                    <a:pt x="8668" y="21600"/>
                    <a:pt x="10800" y="21600"/>
                  </a:cubicBezTo>
                  <a:cubicBezTo>
                    <a:pt x="12932" y="21600"/>
                    <a:pt x="13500" y="21111"/>
                    <a:pt x="13500" y="21111"/>
                  </a:cubicBezTo>
                  <a:cubicBezTo>
                    <a:pt x="13642" y="20427"/>
                    <a:pt x="13642" y="20427"/>
                    <a:pt x="13642" y="20427"/>
                  </a:cubicBezTo>
                  <a:cubicBezTo>
                    <a:pt x="14779" y="20232"/>
                    <a:pt x="15063" y="19841"/>
                    <a:pt x="15063" y="19841"/>
                  </a:cubicBezTo>
                  <a:cubicBezTo>
                    <a:pt x="15347" y="18766"/>
                    <a:pt x="15347" y="18766"/>
                    <a:pt x="15347" y="18766"/>
                  </a:cubicBezTo>
                  <a:cubicBezTo>
                    <a:pt x="13926" y="19059"/>
                    <a:pt x="12363" y="19254"/>
                    <a:pt x="10800" y="19254"/>
                  </a:cubicBezTo>
                  <a:cubicBezTo>
                    <a:pt x="9095" y="19254"/>
                    <a:pt x="7674" y="19059"/>
                    <a:pt x="6253" y="18766"/>
                  </a:cubicBezTo>
                  <a:close/>
                  <a:moveTo>
                    <a:pt x="5826" y="16615"/>
                  </a:moveTo>
                  <a:cubicBezTo>
                    <a:pt x="5968" y="17788"/>
                    <a:pt x="5968" y="17788"/>
                    <a:pt x="5968" y="17788"/>
                  </a:cubicBezTo>
                  <a:cubicBezTo>
                    <a:pt x="7389" y="18179"/>
                    <a:pt x="9095" y="18375"/>
                    <a:pt x="10800" y="18375"/>
                  </a:cubicBezTo>
                  <a:cubicBezTo>
                    <a:pt x="12505" y="18375"/>
                    <a:pt x="14068" y="18179"/>
                    <a:pt x="15489" y="17788"/>
                  </a:cubicBezTo>
                  <a:cubicBezTo>
                    <a:pt x="15774" y="16615"/>
                    <a:pt x="15774" y="16615"/>
                    <a:pt x="15774" y="16615"/>
                  </a:cubicBezTo>
                  <a:cubicBezTo>
                    <a:pt x="14211" y="17006"/>
                    <a:pt x="12647" y="17300"/>
                    <a:pt x="10800" y="17300"/>
                  </a:cubicBezTo>
                  <a:cubicBezTo>
                    <a:pt x="8953" y="17300"/>
                    <a:pt x="7247" y="17006"/>
                    <a:pt x="5826" y="16615"/>
                  </a:cubicBezTo>
                  <a:close/>
                  <a:moveTo>
                    <a:pt x="10800" y="0"/>
                  </a:moveTo>
                  <a:cubicBezTo>
                    <a:pt x="4832" y="0"/>
                    <a:pt x="0" y="3323"/>
                    <a:pt x="0" y="7428"/>
                  </a:cubicBezTo>
                  <a:cubicBezTo>
                    <a:pt x="0" y="10165"/>
                    <a:pt x="2132" y="12510"/>
                    <a:pt x="5116" y="13781"/>
                  </a:cubicBezTo>
                  <a:cubicBezTo>
                    <a:pt x="5542" y="15638"/>
                    <a:pt x="5542" y="15638"/>
                    <a:pt x="5542" y="15638"/>
                  </a:cubicBezTo>
                  <a:cubicBezTo>
                    <a:pt x="7105" y="16127"/>
                    <a:pt x="8953" y="16420"/>
                    <a:pt x="10800" y="16420"/>
                  </a:cubicBezTo>
                  <a:cubicBezTo>
                    <a:pt x="12647" y="16420"/>
                    <a:pt x="14495" y="16127"/>
                    <a:pt x="16058" y="15638"/>
                  </a:cubicBezTo>
                  <a:cubicBezTo>
                    <a:pt x="16342" y="13781"/>
                    <a:pt x="16342" y="13781"/>
                    <a:pt x="16342" y="13781"/>
                  </a:cubicBezTo>
                  <a:cubicBezTo>
                    <a:pt x="19468" y="12510"/>
                    <a:pt x="21600" y="10165"/>
                    <a:pt x="21600" y="7428"/>
                  </a:cubicBezTo>
                  <a:cubicBezTo>
                    <a:pt x="21600" y="3323"/>
                    <a:pt x="16768" y="0"/>
                    <a:pt x="10800" y="0"/>
                  </a:cubicBezTo>
                  <a:close/>
                  <a:moveTo>
                    <a:pt x="14779" y="12901"/>
                  </a:moveTo>
                  <a:cubicBezTo>
                    <a:pt x="14495" y="14661"/>
                    <a:pt x="14495" y="14661"/>
                    <a:pt x="14495" y="14661"/>
                  </a:cubicBezTo>
                  <a:cubicBezTo>
                    <a:pt x="14495" y="14661"/>
                    <a:pt x="13500" y="15052"/>
                    <a:pt x="10800" y="15052"/>
                  </a:cubicBezTo>
                  <a:cubicBezTo>
                    <a:pt x="8100" y="15052"/>
                    <a:pt x="7105" y="14661"/>
                    <a:pt x="7105" y="14661"/>
                  </a:cubicBezTo>
                  <a:cubicBezTo>
                    <a:pt x="6821" y="12901"/>
                    <a:pt x="6821" y="12901"/>
                    <a:pt x="6821" y="12901"/>
                  </a:cubicBezTo>
                  <a:cubicBezTo>
                    <a:pt x="3837" y="11924"/>
                    <a:pt x="1847" y="9871"/>
                    <a:pt x="1847" y="7428"/>
                  </a:cubicBezTo>
                  <a:cubicBezTo>
                    <a:pt x="1847" y="4105"/>
                    <a:pt x="5826" y="1368"/>
                    <a:pt x="10800" y="1368"/>
                  </a:cubicBezTo>
                  <a:cubicBezTo>
                    <a:pt x="15632" y="1368"/>
                    <a:pt x="19753" y="4105"/>
                    <a:pt x="19753" y="7428"/>
                  </a:cubicBezTo>
                  <a:cubicBezTo>
                    <a:pt x="19753" y="9871"/>
                    <a:pt x="17621" y="11924"/>
                    <a:pt x="14779" y="12901"/>
                  </a:cubicBezTo>
                  <a:close/>
                  <a:moveTo>
                    <a:pt x="13216" y="10165"/>
                  </a:moveTo>
                  <a:cubicBezTo>
                    <a:pt x="10800" y="7233"/>
                    <a:pt x="10800" y="7233"/>
                    <a:pt x="10800" y="7233"/>
                  </a:cubicBezTo>
                  <a:cubicBezTo>
                    <a:pt x="8384" y="10165"/>
                    <a:pt x="8384" y="10165"/>
                    <a:pt x="8384" y="10165"/>
                  </a:cubicBezTo>
                  <a:cubicBezTo>
                    <a:pt x="7389" y="8699"/>
                    <a:pt x="7389" y="8699"/>
                    <a:pt x="7389" y="8699"/>
                  </a:cubicBezTo>
                  <a:cubicBezTo>
                    <a:pt x="5826" y="9187"/>
                    <a:pt x="5826" y="9187"/>
                    <a:pt x="5826" y="9187"/>
                  </a:cubicBezTo>
                  <a:cubicBezTo>
                    <a:pt x="8242" y="12804"/>
                    <a:pt x="8242" y="12804"/>
                    <a:pt x="8242" y="12804"/>
                  </a:cubicBezTo>
                  <a:cubicBezTo>
                    <a:pt x="10800" y="9578"/>
                    <a:pt x="10800" y="9578"/>
                    <a:pt x="10800" y="9578"/>
                  </a:cubicBezTo>
                  <a:cubicBezTo>
                    <a:pt x="13358" y="12804"/>
                    <a:pt x="13358" y="12804"/>
                    <a:pt x="13358" y="12804"/>
                  </a:cubicBezTo>
                  <a:cubicBezTo>
                    <a:pt x="15774" y="9187"/>
                    <a:pt x="15774" y="9187"/>
                    <a:pt x="15774" y="9187"/>
                  </a:cubicBezTo>
                  <a:cubicBezTo>
                    <a:pt x="14211" y="8699"/>
                    <a:pt x="14211" y="8699"/>
                    <a:pt x="14211" y="8699"/>
                  </a:cubicBezTo>
                  <a:lnTo>
                    <a:pt x="13216" y="10165"/>
                  </a:lnTo>
                  <a:close/>
                </a:path>
              </a:pathLst>
            </a:custGeom>
            <a:solidFill>
              <a:schemeClr val="bg1"/>
            </a:solidFill>
            <a:ln w="12700" cap="flat">
              <a:noFill/>
              <a:miter lim="400000"/>
            </a:ln>
            <a:effectLst/>
          </p:spPr>
          <p:txBody>
            <a:bodyPr wrap="square" lIns="0" tIns="0" rIns="0" bIns="0" numCol="1" anchor="t">
              <a:noAutofit/>
            </a:bodyPr>
            <a:lstStyle/>
            <a:p>
              <a:pPr lvl="0"/>
              <a:endParaRPr>
                <a:cs typeface="+mn-ea"/>
                <a:sym typeface="+mn-lt"/>
              </a:endParaRPr>
            </a:p>
          </p:txBody>
        </p:sp>
      </p:grpSp>
      <p:sp>
        <p:nvSpPr>
          <p:cNvPr id="93" name="Shape 1702"/>
          <p:cNvSpPr/>
          <p:nvPr/>
        </p:nvSpPr>
        <p:spPr>
          <a:xfrm>
            <a:off x="9408436" y="1834806"/>
            <a:ext cx="1631791" cy="4308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a:spcBef>
                <a:spcPts val="400"/>
              </a:spcBef>
              <a:defRPr>
                <a:uFillTx/>
              </a:defRPr>
            </a:pPr>
            <a:r>
              <a:rPr sz="2800" b="1">
                <a:solidFill>
                  <a:schemeClr val="accent1"/>
                </a:solidFill>
                <a:uFill>
                  <a:solidFill>
                    <a:srgbClr val="3A5063"/>
                  </a:solidFill>
                </a:uFill>
                <a:cs typeface="+mn-ea"/>
                <a:sym typeface="+mn-lt"/>
              </a:rPr>
              <a:t>75</a:t>
            </a:r>
            <a:r>
              <a:rPr b="1">
                <a:solidFill>
                  <a:schemeClr val="accent1"/>
                </a:solidFill>
                <a:uFill>
                  <a:solidFill>
                    <a:srgbClr val="3A5063"/>
                  </a:solidFill>
                </a:uFill>
                <a:cs typeface="+mn-ea"/>
                <a:sym typeface="+mn-lt"/>
              </a:rPr>
              <a:t>%</a:t>
            </a:r>
          </a:p>
        </p:txBody>
      </p:sp>
      <p:grpSp>
        <p:nvGrpSpPr>
          <p:cNvPr id="132" name="组合 131"/>
          <p:cNvGrpSpPr/>
          <p:nvPr/>
        </p:nvGrpSpPr>
        <p:grpSpPr>
          <a:xfrm>
            <a:off x="9552416" y="2511749"/>
            <a:ext cx="1343831" cy="1343829"/>
            <a:chOff x="9552865" y="2511629"/>
            <a:chExt cx="1344006" cy="1344004"/>
          </a:xfrm>
        </p:grpSpPr>
        <p:sp>
          <p:nvSpPr>
            <p:cNvPr id="92" name="Shape 1701"/>
            <p:cNvSpPr/>
            <p:nvPr/>
          </p:nvSpPr>
          <p:spPr>
            <a:xfrm>
              <a:off x="9552865" y="2511629"/>
              <a:ext cx="1344006" cy="13440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cs typeface="+mn-ea"/>
                <a:sym typeface="+mn-lt"/>
              </a:endParaRPr>
            </a:p>
          </p:txBody>
        </p:sp>
        <p:sp>
          <p:nvSpPr>
            <p:cNvPr id="89" name="Shape 1704"/>
            <p:cNvSpPr/>
            <p:nvPr/>
          </p:nvSpPr>
          <p:spPr>
            <a:xfrm>
              <a:off x="9926259" y="2873520"/>
              <a:ext cx="606354" cy="602228"/>
            </a:xfrm>
            <a:custGeom>
              <a:avLst/>
              <a:gdLst/>
              <a:ahLst/>
              <a:cxnLst>
                <a:cxn ang="0">
                  <a:pos x="wd2" y="hd2"/>
                </a:cxn>
                <a:cxn ang="5400000">
                  <a:pos x="wd2" y="hd2"/>
                </a:cxn>
                <a:cxn ang="10800000">
                  <a:pos x="wd2" y="hd2"/>
                </a:cxn>
                <a:cxn ang="16200000">
                  <a:pos x="wd2" y="hd2"/>
                </a:cxn>
              </a:cxnLst>
              <a:rect l="0" t="0" r="r" b="b"/>
              <a:pathLst>
                <a:path w="21437" h="21437" extrusionOk="0">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path>
              </a:pathLst>
            </a:custGeom>
            <a:solidFill>
              <a:schemeClr val="bg1"/>
            </a:solidFill>
            <a:ln w="12700" cap="flat">
              <a:noFill/>
              <a:miter lim="400000"/>
            </a:ln>
            <a:effectLst/>
          </p:spPr>
          <p:txBody>
            <a:bodyPr wrap="square" lIns="0" tIns="0" rIns="0" bIns="0" numCol="1" anchor="t">
              <a:noAutofit/>
            </a:bodyPr>
            <a:lstStyle/>
            <a:p>
              <a:pPr lvl="0"/>
              <a:endParaRPr>
                <a:cs typeface="+mn-ea"/>
                <a:sym typeface="+mn-lt"/>
              </a:endParaRPr>
            </a:p>
          </p:txBody>
        </p:sp>
      </p:grpSp>
      <p:sp>
        <p:nvSpPr>
          <p:cNvPr id="102" name="Shape 1709"/>
          <p:cNvSpPr/>
          <p:nvPr/>
        </p:nvSpPr>
        <p:spPr>
          <a:xfrm>
            <a:off x="3960898" y="1834806"/>
            <a:ext cx="1631791" cy="4308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a:spcBef>
                <a:spcPts val="400"/>
              </a:spcBef>
              <a:defRPr>
                <a:uFillTx/>
              </a:defRPr>
            </a:pPr>
            <a:r>
              <a:rPr lang="en-US" sz="2800" b="1" dirty="0">
                <a:solidFill>
                  <a:schemeClr val="accent1"/>
                </a:solidFill>
                <a:uFill>
                  <a:solidFill>
                    <a:srgbClr val="3A5063"/>
                  </a:solidFill>
                </a:uFill>
                <a:cs typeface="+mn-ea"/>
                <a:sym typeface="+mn-lt"/>
              </a:rPr>
              <a:t>42</a:t>
            </a:r>
            <a:r>
              <a:rPr b="1" dirty="0">
                <a:solidFill>
                  <a:schemeClr val="accent1"/>
                </a:solidFill>
                <a:uFill>
                  <a:solidFill>
                    <a:srgbClr val="3A5063"/>
                  </a:solidFill>
                </a:uFill>
                <a:cs typeface="+mn-ea"/>
                <a:sym typeface="+mn-lt"/>
              </a:rPr>
              <a:t>%</a:t>
            </a:r>
          </a:p>
        </p:txBody>
      </p:sp>
      <p:grpSp>
        <p:nvGrpSpPr>
          <p:cNvPr id="130" name="组合 129"/>
          <p:cNvGrpSpPr/>
          <p:nvPr/>
        </p:nvGrpSpPr>
        <p:grpSpPr>
          <a:xfrm>
            <a:off x="4104878" y="2511749"/>
            <a:ext cx="1343831" cy="1343829"/>
            <a:chOff x="4104618" y="2511629"/>
            <a:chExt cx="1344006" cy="1344004"/>
          </a:xfrm>
        </p:grpSpPr>
        <p:sp>
          <p:nvSpPr>
            <p:cNvPr id="101" name="Shape 1708"/>
            <p:cNvSpPr/>
            <p:nvPr/>
          </p:nvSpPr>
          <p:spPr>
            <a:xfrm>
              <a:off x="4104618" y="2511629"/>
              <a:ext cx="1344006" cy="13440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cs typeface="+mn-ea"/>
                <a:sym typeface="+mn-lt"/>
              </a:endParaRPr>
            </a:p>
          </p:txBody>
        </p:sp>
        <p:sp>
          <p:nvSpPr>
            <p:cNvPr id="98" name="Shape 1712"/>
            <p:cNvSpPr/>
            <p:nvPr/>
          </p:nvSpPr>
          <p:spPr>
            <a:xfrm>
              <a:off x="4479235" y="2870408"/>
              <a:ext cx="598109" cy="606344"/>
            </a:xfrm>
            <a:custGeom>
              <a:avLst/>
              <a:gdLst/>
              <a:ahLst/>
              <a:cxnLst>
                <a:cxn ang="0">
                  <a:pos x="wd2" y="hd2"/>
                </a:cxn>
                <a:cxn ang="5400000">
                  <a:pos x="wd2" y="hd2"/>
                </a:cxn>
                <a:cxn ang="10800000">
                  <a:pos x="wd2" y="hd2"/>
                </a:cxn>
                <a:cxn ang="16200000">
                  <a:pos x="wd2" y="hd2"/>
                </a:cxn>
              </a:cxnLst>
              <a:rect l="0" t="0" r="r" b="b"/>
              <a:pathLst>
                <a:path w="20024" h="21059" extrusionOk="0">
                  <a:moveTo>
                    <a:pt x="14769" y="15886"/>
                  </a:moveTo>
                  <a:lnTo>
                    <a:pt x="14493" y="15660"/>
                  </a:lnTo>
                  <a:lnTo>
                    <a:pt x="14788" y="15467"/>
                  </a:lnTo>
                  <a:lnTo>
                    <a:pt x="14936" y="15456"/>
                  </a:lnTo>
                  <a:cubicBezTo>
                    <a:pt x="15071" y="15448"/>
                    <a:pt x="17233" y="15305"/>
                    <a:pt x="18271" y="15227"/>
                  </a:cubicBezTo>
                  <a:cubicBezTo>
                    <a:pt x="19519" y="14334"/>
                    <a:pt x="19268" y="13379"/>
                    <a:pt x="18975" y="12855"/>
                  </a:cubicBezTo>
                  <a:cubicBezTo>
                    <a:pt x="18898" y="12856"/>
                    <a:pt x="18811" y="12857"/>
                    <a:pt x="18699" y="12858"/>
                  </a:cubicBezTo>
                  <a:lnTo>
                    <a:pt x="18682" y="12858"/>
                  </a:lnTo>
                  <a:cubicBezTo>
                    <a:pt x="18319" y="12856"/>
                    <a:pt x="15012" y="12701"/>
                    <a:pt x="14844" y="12694"/>
                  </a:cubicBezTo>
                  <a:lnTo>
                    <a:pt x="14678" y="12685"/>
                  </a:lnTo>
                  <a:lnTo>
                    <a:pt x="14386" y="12463"/>
                  </a:lnTo>
                  <a:lnTo>
                    <a:pt x="14656" y="12254"/>
                  </a:lnTo>
                  <a:lnTo>
                    <a:pt x="14818" y="12242"/>
                  </a:lnTo>
                  <a:cubicBezTo>
                    <a:pt x="14990" y="12229"/>
                    <a:pt x="18422" y="11964"/>
                    <a:pt x="18704" y="11959"/>
                  </a:cubicBezTo>
                  <a:cubicBezTo>
                    <a:pt x="19123" y="11953"/>
                    <a:pt x="19273" y="11951"/>
                    <a:pt x="19311" y="11951"/>
                  </a:cubicBezTo>
                  <a:cubicBezTo>
                    <a:pt x="19311" y="11951"/>
                    <a:pt x="19312" y="11951"/>
                    <a:pt x="19312" y="11951"/>
                  </a:cubicBezTo>
                  <a:cubicBezTo>
                    <a:pt x="19991" y="11309"/>
                    <a:pt x="20387" y="10507"/>
                    <a:pt x="19554" y="9691"/>
                  </a:cubicBezTo>
                  <a:cubicBezTo>
                    <a:pt x="18782" y="8935"/>
                    <a:pt x="15840" y="9089"/>
                    <a:pt x="13784" y="9056"/>
                  </a:cubicBezTo>
                  <a:cubicBezTo>
                    <a:pt x="13757" y="9057"/>
                    <a:pt x="13732" y="9057"/>
                    <a:pt x="13702" y="9057"/>
                  </a:cubicBezTo>
                  <a:lnTo>
                    <a:pt x="13698" y="9059"/>
                  </a:lnTo>
                  <a:cubicBezTo>
                    <a:pt x="13649" y="9059"/>
                    <a:pt x="14137" y="9054"/>
                    <a:pt x="13988" y="9048"/>
                  </a:cubicBezTo>
                  <a:cubicBezTo>
                    <a:pt x="13710" y="9040"/>
                    <a:pt x="13453" y="9028"/>
                    <a:pt x="13226" y="9009"/>
                  </a:cubicBezTo>
                  <a:cubicBezTo>
                    <a:pt x="12251" y="8958"/>
                    <a:pt x="10497" y="8968"/>
                    <a:pt x="10398" y="8964"/>
                  </a:cubicBezTo>
                  <a:lnTo>
                    <a:pt x="10343" y="8961"/>
                  </a:lnTo>
                  <a:lnTo>
                    <a:pt x="10040" y="8818"/>
                  </a:lnTo>
                  <a:lnTo>
                    <a:pt x="10340" y="8761"/>
                  </a:lnTo>
                  <a:lnTo>
                    <a:pt x="10392" y="8756"/>
                  </a:lnTo>
                  <a:cubicBezTo>
                    <a:pt x="10458" y="8750"/>
                    <a:pt x="10646" y="8743"/>
                    <a:pt x="11319" y="8672"/>
                  </a:cubicBezTo>
                  <a:cubicBezTo>
                    <a:pt x="10380" y="6546"/>
                    <a:pt x="12015" y="5309"/>
                    <a:pt x="12293" y="4218"/>
                  </a:cubicBezTo>
                  <a:cubicBezTo>
                    <a:pt x="13281" y="346"/>
                    <a:pt x="11306" y="0"/>
                    <a:pt x="11306" y="0"/>
                  </a:cubicBezTo>
                  <a:cubicBezTo>
                    <a:pt x="11306" y="0"/>
                    <a:pt x="6375" y="6964"/>
                    <a:pt x="5882" y="9217"/>
                  </a:cubicBezTo>
                  <a:cubicBezTo>
                    <a:pt x="5540" y="10780"/>
                    <a:pt x="3524" y="10650"/>
                    <a:pt x="2827" y="10619"/>
                  </a:cubicBezTo>
                  <a:cubicBezTo>
                    <a:pt x="-538" y="10467"/>
                    <a:pt x="-1213" y="19295"/>
                    <a:pt x="2526" y="20068"/>
                  </a:cubicBezTo>
                  <a:cubicBezTo>
                    <a:pt x="3273" y="20222"/>
                    <a:pt x="4127" y="19355"/>
                    <a:pt x="5727" y="20057"/>
                  </a:cubicBezTo>
                  <a:cubicBezTo>
                    <a:pt x="9239" y="21600"/>
                    <a:pt x="12279" y="20917"/>
                    <a:pt x="15069" y="20857"/>
                  </a:cubicBezTo>
                  <a:cubicBezTo>
                    <a:pt x="16961" y="20816"/>
                    <a:pt x="16824" y="19393"/>
                    <a:pt x="16651" y="18696"/>
                  </a:cubicBezTo>
                  <a:cubicBezTo>
                    <a:pt x="15741" y="18643"/>
                    <a:pt x="14834" y="18622"/>
                    <a:pt x="14748" y="18618"/>
                  </a:cubicBezTo>
                  <a:lnTo>
                    <a:pt x="14581" y="18611"/>
                  </a:lnTo>
                  <a:lnTo>
                    <a:pt x="14288" y="18403"/>
                  </a:lnTo>
                  <a:lnTo>
                    <a:pt x="14572" y="18191"/>
                  </a:lnTo>
                  <a:lnTo>
                    <a:pt x="14734" y="18179"/>
                  </a:lnTo>
                  <a:cubicBezTo>
                    <a:pt x="14837" y="18172"/>
                    <a:pt x="16113" y="18101"/>
                    <a:pt x="17172" y="18012"/>
                  </a:cubicBezTo>
                  <a:cubicBezTo>
                    <a:pt x="18121" y="17273"/>
                    <a:pt x="17881" y="16561"/>
                    <a:pt x="17661" y="16030"/>
                  </a:cubicBezTo>
                  <a:cubicBezTo>
                    <a:pt x="16564" y="15964"/>
                    <a:pt x="15065" y="15902"/>
                    <a:pt x="14953" y="15897"/>
                  </a:cubicBezTo>
                  <a:lnTo>
                    <a:pt x="14769" y="15886"/>
                  </a:lnTo>
                  <a:close/>
                </a:path>
              </a:pathLst>
            </a:custGeom>
            <a:solidFill>
              <a:schemeClr val="bg1"/>
            </a:solidFill>
            <a:ln w="12700" cap="flat">
              <a:noFill/>
              <a:miter lim="400000"/>
            </a:ln>
            <a:effectLst/>
          </p:spPr>
          <p:txBody>
            <a:bodyPr wrap="square" lIns="0" tIns="0" rIns="0" bIns="0" numCol="1" anchor="t">
              <a:noAutofit/>
            </a:bodyPr>
            <a:lstStyle/>
            <a:p>
              <a:pPr lvl="0"/>
              <a:endParaRPr>
                <a:cs typeface="+mn-ea"/>
                <a:sym typeface="+mn-lt"/>
              </a:endParaRPr>
            </a:p>
          </p:txBody>
        </p:sp>
      </p:grpSp>
      <p:sp>
        <p:nvSpPr>
          <p:cNvPr id="109" name="Shape 1718"/>
          <p:cNvSpPr/>
          <p:nvPr/>
        </p:nvSpPr>
        <p:spPr>
          <a:xfrm>
            <a:off x="6684668" y="1834806"/>
            <a:ext cx="1631791" cy="4308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a:spcBef>
                <a:spcPts val="400"/>
              </a:spcBef>
              <a:defRPr>
                <a:uFillTx/>
              </a:defRPr>
            </a:pPr>
            <a:r>
              <a:rPr lang="en-US" sz="2800" b="1" dirty="0">
                <a:solidFill>
                  <a:schemeClr val="accent1"/>
                </a:solidFill>
                <a:uFill>
                  <a:solidFill>
                    <a:srgbClr val="3A5063"/>
                  </a:solidFill>
                </a:uFill>
                <a:cs typeface="+mn-ea"/>
                <a:sym typeface="+mn-lt"/>
              </a:rPr>
              <a:t>28</a:t>
            </a:r>
            <a:r>
              <a:rPr b="1" dirty="0">
                <a:solidFill>
                  <a:schemeClr val="accent1"/>
                </a:solidFill>
                <a:uFill>
                  <a:solidFill>
                    <a:srgbClr val="3A5063"/>
                  </a:solidFill>
                </a:uFill>
                <a:cs typeface="+mn-ea"/>
                <a:sym typeface="+mn-lt"/>
              </a:rPr>
              <a:t>%</a:t>
            </a:r>
          </a:p>
        </p:txBody>
      </p:sp>
      <p:grpSp>
        <p:nvGrpSpPr>
          <p:cNvPr id="131" name="组合 130"/>
          <p:cNvGrpSpPr/>
          <p:nvPr/>
        </p:nvGrpSpPr>
        <p:grpSpPr>
          <a:xfrm>
            <a:off x="6828648" y="2511749"/>
            <a:ext cx="1343831" cy="1343829"/>
            <a:chOff x="6828742" y="2511629"/>
            <a:chExt cx="1344006" cy="1344004"/>
          </a:xfrm>
        </p:grpSpPr>
        <p:sp>
          <p:nvSpPr>
            <p:cNvPr id="108" name="Shape 1717"/>
            <p:cNvSpPr/>
            <p:nvPr/>
          </p:nvSpPr>
          <p:spPr>
            <a:xfrm>
              <a:off x="6828742" y="2511629"/>
              <a:ext cx="1344006" cy="13440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cs typeface="+mn-ea"/>
                <a:sym typeface="+mn-lt"/>
              </a:endParaRPr>
            </a:p>
          </p:txBody>
        </p:sp>
        <p:sp>
          <p:nvSpPr>
            <p:cNvPr id="105" name="Shape 1720"/>
            <p:cNvSpPr/>
            <p:nvPr/>
          </p:nvSpPr>
          <p:spPr>
            <a:xfrm>
              <a:off x="7202569" y="2870408"/>
              <a:ext cx="602221" cy="60634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0052" y="18322"/>
                  </a:moveTo>
                  <a:lnTo>
                    <a:pt x="8075" y="13061"/>
                  </a:lnTo>
                  <a:lnTo>
                    <a:pt x="10200" y="13061"/>
                  </a:lnTo>
                  <a:cubicBezTo>
                    <a:pt x="10715" y="11515"/>
                    <a:pt x="11268" y="10012"/>
                    <a:pt x="11283" y="9959"/>
                  </a:cubicBezTo>
                  <a:lnTo>
                    <a:pt x="6747" y="9963"/>
                  </a:lnTo>
                  <a:lnTo>
                    <a:pt x="6749" y="9958"/>
                  </a:lnTo>
                  <a:lnTo>
                    <a:pt x="6747" y="9958"/>
                  </a:lnTo>
                  <a:lnTo>
                    <a:pt x="6749" y="9956"/>
                  </a:lnTo>
                  <a:lnTo>
                    <a:pt x="9109" y="3302"/>
                  </a:lnTo>
                  <a:lnTo>
                    <a:pt x="11654" y="3302"/>
                  </a:lnTo>
                  <a:cubicBezTo>
                    <a:pt x="11100" y="5197"/>
                    <a:pt x="10017" y="8159"/>
                    <a:pt x="9996" y="8233"/>
                  </a:cubicBezTo>
                  <a:lnTo>
                    <a:pt x="14531" y="8229"/>
                  </a:lnTo>
                  <a:lnTo>
                    <a:pt x="14530" y="8235"/>
                  </a:lnTo>
                  <a:lnTo>
                    <a:pt x="14531" y="8235"/>
                  </a:lnTo>
                  <a:lnTo>
                    <a:pt x="14530" y="8236"/>
                  </a:lnTo>
                  <a:lnTo>
                    <a:pt x="12812" y="13061"/>
                  </a:lnTo>
                  <a:lnTo>
                    <a:pt x="15065" y="13061"/>
                  </a:lnTo>
                  <a:lnTo>
                    <a:pt x="10052" y="18322"/>
                  </a:lnTo>
                  <a:close/>
                </a:path>
              </a:pathLst>
            </a:custGeom>
            <a:solidFill>
              <a:schemeClr val="bg1"/>
            </a:solidFill>
            <a:ln w="12700" cap="flat">
              <a:noFill/>
              <a:miter lim="400000"/>
            </a:ln>
            <a:effectLst/>
          </p:spPr>
          <p:txBody>
            <a:bodyPr wrap="square" lIns="0" tIns="0" rIns="0" bIns="0" numCol="1" anchor="t">
              <a:noAutofit/>
            </a:bodyPr>
            <a:lstStyle/>
            <a:p>
              <a:pPr lvl="0"/>
              <a:endParaRPr>
                <a:cs typeface="+mn-ea"/>
                <a:sym typeface="+mn-lt"/>
              </a:endParaRPr>
            </a:p>
          </p:txBody>
        </p:sp>
      </p:grpSp>
      <p:sp>
        <p:nvSpPr>
          <p:cNvPr id="116" name="矩形 115"/>
          <p:cNvSpPr/>
          <p:nvPr/>
        </p:nvSpPr>
        <p:spPr>
          <a:xfrm>
            <a:off x="1396529" y="4176942"/>
            <a:ext cx="1312991" cy="430823"/>
          </a:xfrm>
          <a:prstGeom prst="rect">
            <a:avLst/>
          </a:prstGeom>
        </p:spPr>
        <p:txBody>
          <a:bodyPr wrap="none" lIns="91419" tIns="45710" rIns="91419" bIns="45710">
            <a:spAutoFit/>
          </a:bodyPr>
          <a:lstStyle/>
          <a:p>
            <a:pPr algn="ctr"/>
            <a:r>
              <a:rPr lang="zh-CN" altLang="en-US" sz="2200" b="1" dirty="0">
                <a:solidFill>
                  <a:schemeClr val="tx1">
                    <a:lumMod val="50000"/>
                    <a:lumOff val="50000"/>
                  </a:schemeClr>
                </a:solidFill>
                <a:cs typeface="+mn-ea"/>
                <a:sym typeface="+mn-lt"/>
              </a:rPr>
              <a:t>图表标题</a:t>
            </a:r>
            <a:endParaRPr lang="en-US" altLang="zh-CN" sz="2200" b="1" dirty="0">
              <a:solidFill>
                <a:schemeClr val="tx1">
                  <a:lumMod val="50000"/>
                  <a:lumOff val="50000"/>
                </a:schemeClr>
              </a:solidFill>
              <a:cs typeface="+mn-ea"/>
              <a:sym typeface="+mn-lt"/>
            </a:endParaRPr>
          </a:p>
        </p:txBody>
      </p:sp>
      <p:sp>
        <p:nvSpPr>
          <p:cNvPr id="117" name="矩形 47"/>
          <p:cNvSpPr>
            <a:spLocks noChangeArrowheads="1"/>
          </p:cNvSpPr>
          <p:nvPr/>
        </p:nvSpPr>
        <p:spPr bwMode="auto">
          <a:xfrm>
            <a:off x="912667" y="4592481"/>
            <a:ext cx="2280715" cy="12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a:t>
            </a:r>
          </a:p>
        </p:txBody>
      </p:sp>
      <p:sp>
        <p:nvSpPr>
          <p:cNvPr id="119" name="矩形 118"/>
          <p:cNvSpPr/>
          <p:nvPr/>
        </p:nvSpPr>
        <p:spPr>
          <a:xfrm>
            <a:off x="4239470" y="4176942"/>
            <a:ext cx="1312991" cy="430823"/>
          </a:xfrm>
          <a:prstGeom prst="rect">
            <a:avLst/>
          </a:prstGeom>
        </p:spPr>
        <p:txBody>
          <a:bodyPr wrap="none" lIns="91419" tIns="45710" rIns="91419" bIns="45710">
            <a:spAutoFit/>
          </a:bodyPr>
          <a:lstStyle/>
          <a:p>
            <a:pPr algn="ctr"/>
            <a:r>
              <a:rPr lang="zh-CN" altLang="en-US" sz="2200" b="1" dirty="0">
                <a:solidFill>
                  <a:schemeClr val="tx1">
                    <a:lumMod val="50000"/>
                    <a:lumOff val="50000"/>
                  </a:schemeClr>
                </a:solidFill>
                <a:cs typeface="+mn-ea"/>
                <a:sym typeface="+mn-lt"/>
              </a:rPr>
              <a:t>图表标题</a:t>
            </a:r>
            <a:endParaRPr lang="en-US" altLang="zh-CN" sz="2200" b="1" dirty="0">
              <a:solidFill>
                <a:schemeClr val="tx1">
                  <a:lumMod val="50000"/>
                  <a:lumOff val="50000"/>
                </a:schemeClr>
              </a:solidFill>
              <a:cs typeface="+mn-ea"/>
              <a:sym typeface="+mn-lt"/>
            </a:endParaRPr>
          </a:p>
        </p:txBody>
      </p:sp>
      <p:sp>
        <p:nvSpPr>
          <p:cNvPr id="120" name="矩形 47"/>
          <p:cNvSpPr>
            <a:spLocks noChangeArrowheads="1"/>
          </p:cNvSpPr>
          <p:nvPr/>
        </p:nvSpPr>
        <p:spPr bwMode="auto">
          <a:xfrm>
            <a:off x="3755608" y="4592481"/>
            <a:ext cx="2280715" cy="12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a:t>
            </a:r>
          </a:p>
        </p:txBody>
      </p:sp>
      <p:sp>
        <p:nvSpPr>
          <p:cNvPr id="121" name="矩形 120"/>
          <p:cNvSpPr/>
          <p:nvPr/>
        </p:nvSpPr>
        <p:spPr>
          <a:xfrm>
            <a:off x="6828648" y="4176942"/>
            <a:ext cx="1312991" cy="430823"/>
          </a:xfrm>
          <a:prstGeom prst="rect">
            <a:avLst/>
          </a:prstGeom>
        </p:spPr>
        <p:txBody>
          <a:bodyPr wrap="none" lIns="91419" tIns="45710" rIns="91419" bIns="45710">
            <a:spAutoFit/>
          </a:bodyPr>
          <a:lstStyle/>
          <a:p>
            <a:pPr algn="ctr"/>
            <a:r>
              <a:rPr lang="zh-CN" altLang="en-US" sz="2200" b="1" dirty="0">
                <a:solidFill>
                  <a:schemeClr val="tx1">
                    <a:lumMod val="50000"/>
                    <a:lumOff val="50000"/>
                  </a:schemeClr>
                </a:solidFill>
                <a:cs typeface="+mn-ea"/>
                <a:sym typeface="+mn-lt"/>
              </a:rPr>
              <a:t>图表标题</a:t>
            </a:r>
            <a:endParaRPr lang="en-US" altLang="zh-CN" sz="2200" b="1" dirty="0">
              <a:solidFill>
                <a:schemeClr val="tx1">
                  <a:lumMod val="50000"/>
                  <a:lumOff val="50000"/>
                </a:schemeClr>
              </a:solidFill>
              <a:cs typeface="+mn-ea"/>
              <a:sym typeface="+mn-lt"/>
            </a:endParaRPr>
          </a:p>
        </p:txBody>
      </p:sp>
      <p:sp>
        <p:nvSpPr>
          <p:cNvPr id="122" name="矩形 47"/>
          <p:cNvSpPr>
            <a:spLocks noChangeArrowheads="1"/>
          </p:cNvSpPr>
          <p:nvPr/>
        </p:nvSpPr>
        <p:spPr bwMode="auto">
          <a:xfrm>
            <a:off x="6344786" y="4592481"/>
            <a:ext cx="2280715" cy="12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a:t>
            </a:r>
          </a:p>
        </p:txBody>
      </p:sp>
      <p:sp>
        <p:nvSpPr>
          <p:cNvPr id="125" name="矩形 124"/>
          <p:cNvSpPr/>
          <p:nvPr/>
        </p:nvSpPr>
        <p:spPr>
          <a:xfrm>
            <a:off x="9567836" y="4176942"/>
            <a:ext cx="1312991" cy="430823"/>
          </a:xfrm>
          <a:prstGeom prst="rect">
            <a:avLst/>
          </a:prstGeom>
        </p:spPr>
        <p:txBody>
          <a:bodyPr wrap="none" lIns="91419" tIns="45710" rIns="91419" bIns="45710">
            <a:spAutoFit/>
          </a:bodyPr>
          <a:lstStyle/>
          <a:p>
            <a:pPr algn="ctr"/>
            <a:r>
              <a:rPr lang="zh-CN" altLang="en-US" sz="2200" b="1" dirty="0">
                <a:solidFill>
                  <a:schemeClr val="tx1">
                    <a:lumMod val="50000"/>
                    <a:lumOff val="50000"/>
                  </a:schemeClr>
                </a:solidFill>
                <a:cs typeface="+mn-ea"/>
                <a:sym typeface="+mn-lt"/>
              </a:rPr>
              <a:t>图表标题</a:t>
            </a:r>
            <a:endParaRPr lang="en-US" altLang="zh-CN" sz="2200" b="1" dirty="0">
              <a:solidFill>
                <a:schemeClr val="tx1">
                  <a:lumMod val="50000"/>
                  <a:lumOff val="50000"/>
                </a:schemeClr>
              </a:solidFill>
              <a:cs typeface="+mn-ea"/>
              <a:sym typeface="+mn-lt"/>
            </a:endParaRPr>
          </a:p>
        </p:txBody>
      </p:sp>
      <p:sp>
        <p:nvSpPr>
          <p:cNvPr id="126" name="矩形 47"/>
          <p:cNvSpPr>
            <a:spLocks noChangeArrowheads="1"/>
          </p:cNvSpPr>
          <p:nvPr/>
        </p:nvSpPr>
        <p:spPr bwMode="auto">
          <a:xfrm>
            <a:off x="9083974" y="4592481"/>
            <a:ext cx="2280715" cy="12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a:t>
            </a: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extLst>
      <p:ext uri="{BB962C8B-B14F-4D97-AF65-F5344CB8AC3E}">
        <p14:creationId xmlns:p14="http://schemas.microsoft.com/office/powerpoint/2010/main" val="31083912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750"/>
                                        <p:tgtEl>
                                          <p:spTgt spid="129"/>
                                        </p:tgtEl>
                                      </p:cBhvr>
                                    </p:animEffect>
                                    <p:anim calcmode="lin" valueType="num">
                                      <p:cBhvr>
                                        <p:cTn id="8" dur="750" fill="hold"/>
                                        <p:tgtEl>
                                          <p:spTgt spid="129"/>
                                        </p:tgtEl>
                                        <p:attrNameLst>
                                          <p:attrName>ppt_x</p:attrName>
                                        </p:attrNameLst>
                                      </p:cBhvr>
                                      <p:tavLst>
                                        <p:tav tm="0">
                                          <p:val>
                                            <p:strVal val="#ppt_x"/>
                                          </p:val>
                                        </p:tav>
                                        <p:tav tm="100000">
                                          <p:val>
                                            <p:strVal val="#ppt_x"/>
                                          </p:val>
                                        </p:tav>
                                      </p:tavLst>
                                    </p:anim>
                                    <p:anim calcmode="lin" valueType="num">
                                      <p:cBhvr>
                                        <p:cTn id="9" dur="750" fill="hold"/>
                                        <p:tgtEl>
                                          <p:spTgt spid="1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30"/>
                                        </p:tgtEl>
                                        <p:attrNameLst>
                                          <p:attrName>style.visibility</p:attrName>
                                        </p:attrNameLst>
                                      </p:cBhvr>
                                      <p:to>
                                        <p:strVal val="visible"/>
                                      </p:to>
                                    </p:set>
                                    <p:animEffect transition="in" filter="fade">
                                      <p:cBhvr>
                                        <p:cTn id="12" dur="750"/>
                                        <p:tgtEl>
                                          <p:spTgt spid="130"/>
                                        </p:tgtEl>
                                      </p:cBhvr>
                                    </p:animEffect>
                                    <p:anim calcmode="lin" valueType="num">
                                      <p:cBhvr>
                                        <p:cTn id="13" dur="750" fill="hold"/>
                                        <p:tgtEl>
                                          <p:spTgt spid="130"/>
                                        </p:tgtEl>
                                        <p:attrNameLst>
                                          <p:attrName>ppt_x</p:attrName>
                                        </p:attrNameLst>
                                      </p:cBhvr>
                                      <p:tavLst>
                                        <p:tav tm="0">
                                          <p:val>
                                            <p:strVal val="#ppt_x"/>
                                          </p:val>
                                        </p:tav>
                                        <p:tav tm="100000">
                                          <p:val>
                                            <p:strVal val="#ppt_x"/>
                                          </p:val>
                                        </p:tav>
                                      </p:tavLst>
                                    </p:anim>
                                    <p:anim calcmode="lin" valueType="num">
                                      <p:cBhvr>
                                        <p:cTn id="14" dur="750" fill="hold"/>
                                        <p:tgtEl>
                                          <p:spTgt spid="1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131"/>
                                        </p:tgtEl>
                                        <p:attrNameLst>
                                          <p:attrName>style.visibility</p:attrName>
                                        </p:attrNameLst>
                                      </p:cBhvr>
                                      <p:to>
                                        <p:strVal val="visible"/>
                                      </p:to>
                                    </p:set>
                                    <p:animEffect transition="in" filter="fade">
                                      <p:cBhvr>
                                        <p:cTn id="17" dur="750"/>
                                        <p:tgtEl>
                                          <p:spTgt spid="131"/>
                                        </p:tgtEl>
                                      </p:cBhvr>
                                    </p:animEffect>
                                    <p:anim calcmode="lin" valueType="num">
                                      <p:cBhvr>
                                        <p:cTn id="18" dur="750" fill="hold"/>
                                        <p:tgtEl>
                                          <p:spTgt spid="131"/>
                                        </p:tgtEl>
                                        <p:attrNameLst>
                                          <p:attrName>ppt_x</p:attrName>
                                        </p:attrNameLst>
                                      </p:cBhvr>
                                      <p:tavLst>
                                        <p:tav tm="0">
                                          <p:val>
                                            <p:strVal val="#ppt_x"/>
                                          </p:val>
                                        </p:tav>
                                        <p:tav tm="100000">
                                          <p:val>
                                            <p:strVal val="#ppt_x"/>
                                          </p:val>
                                        </p:tav>
                                      </p:tavLst>
                                    </p:anim>
                                    <p:anim calcmode="lin" valueType="num">
                                      <p:cBhvr>
                                        <p:cTn id="19" dur="750" fill="hold"/>
                                        <p:tgtEl>
                                          <p:spTgt spid="13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750"/>
                                        <p:tgtEl>
                                          <p:spTgt spid="132"/>
                                        </p:tgtEl>
                                      </p:cBhvr>
                                    </p:animEffect>
                                    <p:anim calcmode="lin" valueType="num">
                                      <p:cBhvr>
                                        <p:cTn id="23" dur="750" fill="hold"/>
                                        <p:tgtEl>
                                          <p:spTgt spid="132"/>
                                        </p:tgtEl>
                                        <p:attrNameLst>
                                          <p:attrName>ppt_x</p:attrName>
                                        </p:attrNameLst>
                                      </p:cBhvr>
                                      <p:tavLst>
                                        <p:tav tm="0">
                                          <p:val>
                                            <p:strVal val="#ppt_x"/>
                                          </p:val>
                                        </p:tav>
                                        <p:tav tm="100000">
                                          <p:val>
                                            <p:strVal val="#ppt_x"/>
                                          </p:val>
                                        </p:tav>
                                      </p:tavLst>
                                    </p:anim>
                                    <p:anim calcmode="lin" valueType="num">
                                      <p:cBhvr>
                                        <p:cTn id="24" dur="750" fill="hold"/>
                                        <p:tgtEl>
                                          <p:spTgt spid="132"/>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21" presetClass="entr" presetSubtype="1" fill="hold" grpId="0" nodeType="afterEffect">
                                  <p:stCondLst>
                                    <p:cond delay="0"/>
                                  </p:stCondLst>
                                  <p:childTnLst>
                                    <p:set>
                                      <p:cBhvr>
                                        <p:cTn id="27" dur="1" fill="hold">
                                          <p:stCondLst>
                                            <p:cond delay="0"/>
                                          </p:stCondLst>
                                        </p:cTn>
                                        <p:tgtEl>
                                          <p:spTgt spid="112"/>
                                        </p:tgtEl>
                                        <p:attrNameLst>
                                          <p:attrName>style.visibility</p:attrName>
                                        </p:attrNameLst>
                                      </p:cBhvr>
                                      <p:to>
                                        <p:strVal val="visible"/>
                                      </p:to>
                                    </p:set>
                                    <p:animEffect transition="in" filter="wheel(1)">
                                      <p:cBhvr>
                                        <p:cTn id="28" dur="1000"/>
                                        <p:tgtEl>
                                          <p:spTgt spid="11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13"/>
                                        </p:tgtEl>
                                        <p:attrNameLst>
                                          <p:attrName>style.visibility</p:attrName>
                                        </p:attrNameLst>
                                      </p:cBhvr>
                                      <p:to>
                                        <p:strVal val="visible"/>
                                      </p:to>
                                    </p:set>
                                    <p:animEffect transition="in" filter="wheel(1)">
                                      <p:cBhvr>
                                        <p:cTn id="31" dur="1000"/>
                                        <p:tgtEl>
                                          <p:spTgt spid="11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wheel(1)">
                                      <p:cBhvr>
                                        <p:cTn id="34" dur="1000"/>
                                        <p:tgtEl>
                                          <p:spTgt spid="114"/>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wheel(1)">
                                      <p:cBhvr>
                                        <p:cTn id="37" dur="1000"/>
                                        <p:tgtEl>
                                          <p:spTgt spid="115"/>
                                        </p:tgtEl>
                                      </p:cBhvr>
                                    </p:animEffect>
                                  </p:childTnLst>
                                </p:cTn>
                              </p:par>
                            </p:childTnLst>
                          </p:cTn>
                        </p:par>
                        <p:par>
                          <p:cTn id="38" fill="hold">
                            <p:stCondLst>
                              <p:cond delay="2750"/>
                            </p:stCondLst>
                            <p:childTnLst>
                              <p:par>
                                <p:cTn id="39" presetID="14" presetClass="entr" presetSubtype="1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randombar(horizontal)">
                                      <p:cBhvr>
                                        <p:cTn id="41" dur="500"/>
                                        <p:tgtEl>
                                          <p:spTgt spid="7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93"/>
                                        </p:tgtEl>
                                        <p:attrNameLst>
                                          <p:attrName>style.visibility</p:attrName>
                                        </p:attrNameLst>
                                      </p:cBhvr>
                                      <p:to>
                                        <p:strVal val="visible"/>
                                      </p:to>
                                    </p:set>
                                    <p:animEffect transition="in" filter="randombar(horizontal)">
                                      <p:cBhvr>
                                        <p:cTn id="44" dur="500"/>
                                        <p:tgtEl>
                                          <p:spTgt spid="93"/>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02"/>
                                        </p:tgtEl>
                                        <p:attrNameLst>
                                          <p:attrName>style.visibility</p:attrName>
                                        </p:attrNameLst>
                                      </p:cBhvr>
                                      <p:to>
                                        <p:strVal val="visible"/>
                                      </p:to>
                                    </p:set>
                                    <p:animEffect transition="in" filter="randombar(horizontal)">
                                      <p:cBhvr>
                                        <p:cTn id="47" dur="500"/>
                                        <p:tgtEl>
                                          <p:spTgt spid="10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randombar(horizontal)">
                                      <p:cBhvr>
                                        <p:cTn id="50" dur="500"/>
                                        <p:tgtEl>
                                          <p:spTgt spid="109"/>
                                        </p:tgtEl>
                                      </p:cBhvr>
                                    </p:animEffect>
                                  </p:childTnLst>
                                </p:cTn>
                              </p:par>
                            </p:childTnLst>
                          </p:cTn>
                        </p:par>
                        <p:par>
                          <p:cTn id="51" fill="hold">
                            <p:stCondLst>
                              <p:cond delay="3250"/>
                            </p:stCondLst>
                            <p:childTnLst>
                              <p:par>
                                <p:cTn id="52" presetID="12" presetClass="entr" presetSubtype="1" fill="hold" grpId="0" nodeType="afterEffect">
                                  <p:stCondLst>
                                    <p:cond delay="0"/>
                                  </p:stCondLst>
                                  <p:childTnLst>
                                    <p:set>
                                      <p:cBhvr>
                                        <p:cTn id="53" dur="1" fill="hold">
                                          <p:stCondLst>
                                            <p:cond delay="0"/>
                                          </p:stCondLst>
                                        </p:cTn>
                                        <p:tgtEl>
                                          <p:spTgt spid="116"/>
                                        </p:tgtEl>
                                        <p:attrNameLst>
                                          <p:attrName>style.visibility</p:attrName>
                                        </p:attrNameLst>
                                      </p:cBhvr>
                                      <p:to>
                                        <p:strVal val="visible"/>
                                      </p:to>
                                    </p:set>
                                    <p:anim calcmode="lin" valueType="num">
                                      <p:cBhvr additive="base">
                                        <p:cTn id="54" dur="500"/>
                                        <p:tgtEl>
                                          <p:spTgt spid="116"/>
                                        </p:tgtEl>
                                        <p:attrNameLst>
                                          <p:attrName>ppt_y</p:attrName>
                                        </p:attrNameLst>
                                      </p:cBhvr>
                                      <p:tavLst>
                                        <p:tav tm="0">
                                          <p:val>
                                            <p:strVal val="#ppt_y-#ppt_h*1.125000"/>
                                          </p:val>
                                        </p:tav>
                                        <p:tav tm="100000">
                                          <p:val>
                                            <p:strVal val="#ppt_y"/>
                                          </p:val>
                                        </p:tav>
                                      </p:tavLst>
                                    </p:anim>
                                    <p:animEffect transition="in" filter="wipe(down)">
                                      <p:cBhvr>
                                        <p:cTn id="55" dur="500"/>
                                        <p:tgtEl>
                                          <p:spTgt spid="116"/>
                                        </p:tgtEl>
                                      </p:cBhvr>
                                    </p:animEffect>
                                  </p:childTnLst>
                                </p:cTn>
                              </p:par>
                            </p:childTnLst>
                          </p:cTn>
                        </p:par>
                        <p:par>
                          <p:cTn id="56" fill="hold">
                            <p:stCondLst>
                              <p:cond delay="3750"/>
                            </p:stCondLst>
                            <p:childTnLst>
                              <p:par>
                                <p:cTn id="57" presetID="22" presetClass="entr" presetSubtype="1" fill="hold" grpId="0" nodeType="afterEffect">
                                  <p:stCondLst>
                                    <p:cond delay="0"/>
                                  </p:stCondLst>
                                  <p:childTnLst>
                                    <p:set>
                                      <p:cBhvr>
                                        <p:cTn id="58" dur="1" fill="hold">
                                          <p:stCondLst>
                                            <p:cond delay="0"/>
                                          </p:stCondLst>
                                        </p:cTn>
                                        <p:tgtEl>
                                          <p:spTgt spid="117"/>
                                        </p:tgtEl>
                                        <p:attrNameLst>
                                          <p:attrName>style.visibility</p:attrName>
                                        </p:attrNameLst>
                                      </p:cBhvr>
                                      <p:to>
                                        <p:strVal val="visible"/>
                                      </p:to>
                                    </p:set>
                                    <p:animEffect transition="in" filter="wipe(up)">
                                      <p:cBhvr>
                                        <p:cTn id="59" dur="500"/>
                                        <p:tgtEl>
                                          <p:spTgt spid="117"/>
                                        </p:tgtEl>
                                      </p:cBhvr>
                                    </p:animEffect>
                                  </p:childTnLst>
                                </p:cTn>
                              </p:par>
                            </p:childTnLst>
                          </p:cTn>
                        </p:par>
                        <p:par>
                          <p:cTn id="60" fill="hold">
                            <p:stCondLst>
                              <p:cond delay="4250"/>
                            </p:stCondLst>
                            <p:childTnLst>
                              <p:par>
                                <p:cTn id="61" presetID="12" presetClass="entr" presetSubtype="1" fill="hold" grpId="0"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additive="base">
                                        <p:cTn id="63" dur="500"/>
                                        <p:tgtEl>
                                          <p:spTgt spid="119"/>
                                        </p:tgtEl>
                                        <p:attrNameLst>
                                          <p:attrName>ppt_y</p:attrName>
                                        </p:attrNameLst>
                                      </p:cBhvr>
                                      <p:tavLst>
                                        <p:tav tm="0">
                                          <p:val>
                                            <p:strVal val="#ppt_y-#ppt_h*1.125000"/>
                                          </p:val>
                                        </p:tav>
                                        <p:tav tm="100000">
                                          <p:val>
                                            <p:strVal val="#ppt_y"/>
                                          </p:val>
                                        </p:tav>
                                      </p:tavLst>
                                    </p:anim>
                                    <p:animEffect transition="in" filter="wipe(down)">
                                      <p:cBhvr>
                                        <p:cTn id="64" dur="500"/>
                                        <p:tgtEl>
                                          <p:spTgt spid="119"/>
                                        </p:tgtEl>
                                      </p:cBhvr>
                                    </p:animEffect>
                                  </p:childTnLst>
                                </p:cTn>
                              </p:par>
                            </p:childTnLst>
                          </p:cTn>
                        </p:par>
                        <p:par>
                          <p:cTn id="65" fill="hold">
                            <p:stCondLst>
                              <p:cond delay="4750"/>
                            </p:stCondLst>
                            <p:childTnLst>
                              <p:par>
                                <p:cTn id="66" presetID="22" presetClass="entr" presetSubtype="1" fill="hold" grpId="0" nodeType="afterEffect">
                                  <p:stCondLst>
                                    <p:cond delay="0"/>
                                  </p:stCondLst>
                                  <p:childTnLst>
                                    <p:set>
                                      <p:cBhvr>
                                        <p:cTn id="67" dur="1" fill="hold">
                                          <p:stCondLst>
                                            <p:cond delay="0"/>
                                          </p:stCondLst>
                                        </p:cTn>
                                        <p:tgtEl>
                                          <p:spTgt spid="120"/>
                                        </p:tgtEl>
                                        <p:attrNameLst>
                                          <p:attrName>style.visibility</p:attrName>
                                        </p:attrNameLst>
                                      </p:cBhvr>
                                      <p:to>
                                        <p:strVal val="visible"/>
                                      </p:to>
                                    </p:set>
                                    <p:animEffect transition="in" filter="wipe(up)">
                                      <p:cBhvr>
                                        <p:cTn id="68" dur="500"/>
                                        <p:tgtEl>
                                          <p:spTgt spid="120"/>
                                        </p:tgtEl>
                                      </p:cBhvr>
                                    </p:animEffect>
                                  </p:childTnLst>
                                </p:cTn>
                              </p:par>
                            </p:childTnLst>
                          </p:cTn>
                        </p:par>
                        <p:par>
                          <p:cTn id="69" fill="hold">
                            <p:stCondLst>
                              <p:cond delay="5250"/>
                            </p:stCondLst>
                            <p:childTnLst>
                              <p:par>
                                <p:cTn id="70" presetID="12" presetClass="entr" presetSubtype="1" fill="hold" grpId="0" nodeType="afterEffect">
                                  <p:stCondLst>
                                    <p:cond delay="0"/>
                                  </p:stCondLst>
                                  <p:childTnLst>
                                    <p:set>
                                      <p:cBhvr>
                                        <p:cTn id="71" dur="1" fill="hold">
                                          <p:stCondLst>
                                            <p:cond delay="0"/>
                                          </p:stCondLst>
                                        </p:cTn>
                                        <p:tgtEl>
                                          <p:spTgt spid="121"/>
                                        </p:tgtEl>
                                        <p:attrNameLst>
                                          <p:attrName>style.visibility</p:attrName>
                                        </p:attrNameLst>
                                      </p:cBhvr>
                                      <p:to>
                                        <p:strVal val="visible"/>
                                      </p:to>
                                    </p:set>
                                    <p:anim calcmode="lin" valueType="num">
                                      <p:cBhvr additive="base">
                                        <p:cTn id="72" dur="500"/>
                                        <p:tgtEl>
                                          <p:spTgt spid="121"/>
                                        </p:tgtEl>
                                        <p:attrNameLst>
                                          <p:attrName>ppt_y</p:attrName>
                                        </p:attrNameLst>
                                      </p:cBhvr>
                                      <p:tavLst>
                                        <p:tav tm="0">
                                          <p:val>
                                            <p:strVal val="#ppt_y-#ppt_h*1.125000"/>
                                          </p:val>
                                        </p:tav>
                                        <p:tav tm="100000">
                                          <p:val>
                                            <p:strVal val="#ppt_y"/>
                                          </p:val>
                                        </p:tav>
                                      </p:tavLst>
                                    </p:anim>
                                    <p:animEffect transition="in" filter="wipe(down)">
                                      <p:cBhvr>
                                        <p:cTn id="73" dur="500"/>
                                        <p:tgtEl>
                                          <p:spTgt spid="121"/>
                                        </p:tgtEl>
                                      </p:cBhvr>
                                    </p:animEffect>
                                  </p:childTnLst>
                                </p:cTn>
                              </p:par>
                            </p:childTnLst>
                          </p:cTn>
                        </p:par>
                        <p:par>
                          <p:cTn id="74" fill="hold">
                            <p:stCondLst>
                              <p:cond delay="5750"/>
                            </p:stCondLst>
                            <p:childTnLst>
                              <p:par>
                                <p:cTn id="75" presetID="22" presetClass="entr" presetSubtype="1" fill="hold" grpId="0" nodeType="afterEffect">
                                  <p:stCondLst>
                                    <p:cond delay="0"/>
                                  </p:stCondLst>
                                  <p:childTnLst>
                                    <p:set>
                                      <p:cBhvr>
                                        <p:cTn id="76" dur="1" fill="hold">
                                          <p:stCondLst>
                                            <p:cond delay="0"/>
                                          </p:stCondLst>
                                        </p:cTn>
                                        <p:tgtEl>
                                          <p:spTgt spid="122"/>
                                        </p:tgtEl>
                                        <p:attrNameLst>
                                          <p:attrName>style.visibility</p:attrName>
                                        </p:attrNameLst>
                                      </p:cBhvr>
                                      <p:to>
                                        <p:strVal val="visible"/>
                                      </p:to>
                                    </p:set>
                                    <p:animEffect transition="in" filter="wipe(up)">
                                      <p:cBhvr>
                                        <p:cTn id="77" dur="500"/>
                                        <p:tgtEl>
                                          <p:spTgt spid="122"/>
                                        </p:tgtEl>
                                      </p:cBhvr>
                                    </p:animEffect>
                                  </p:childTnLst>
                                </p:cTn>
                              </p:par>
                            </p:childTnLst>
                          </p:cTn>
                        </p:par>
                        <p:par>
                          <p:cTn id="78" fill="hold">
                            <p:stCondLst>
                              <p:cond delay="6250"/>
                            </p:stCondLst>
                            <p:childTnLst>
                              <p:par>
                                <p:cTn id="79" presetID="12" presetClass="entr" presetSubtype="1" fill="hold" grpId="0" nodeType="afterEffect">
                                  <p:stCondLst>
                                    <p:cond delay="0"/>
                                  </p:stCondLst>
                                  <p:childTnLst>
                                    <p:set>
                                      <p:cBhvr>
                                        <p:cTn id="80" dur="1" fill="hold">
                                          <p:stCondLst>
                                            <p:cond delay="0"/>
                                          </p:stCondLst>
                                        </p:cTn>
                                        <p:tgtEl>
                                          <p:spTgt spid="125"/>
                                        </p:tgtEl>
                                        <p:attrNameLst>
                                          <p:attrName>style.visibility</p:attrName>
                                        </p:attrNameLst>
                                      </p:cBhvr>
                                      <p:to>
                                        <p:strVal val="visible"/>
                                      </p:to>
                                    </p:set>
                                    <p:anim calcmode="lin" valueType="num">
                                      <p:cBhvr additive="base">
                                        <p:cTn id="81" dur="500"/>
                                        <p:tgtEl>
                                          <p:spTgt spid="125"/>
                                        </p:tgtEl>
                                        <p:attrNameLst>
                                          <p:attrName>ppt_y</p:attrName>
                                        </p:attrNameLst>
                                      </p:cBhvr>
                                      <p:tavLst>
                                        <p:tav tm="0">
                                          <p:val>
                                            <p:strVal val="#ppt_y-#ppt_h*1.125000"/>
                                          </p:val>
                                        </p:tav>
                                        <p:tav tm="100000">
                                          <p:val>
                                            <p:strVal val="#ppt_y"/>
                                          </p:val>
                                        </p:tav>
                                      </p:tavLst>
                                    </p:anim>
                                    <p:animEffect transition="in" filter="wipe(down)">
                                      <p:cBhvr>
                                        <p:cTn id="82" dur="500"/>
                                        <p:tgtEl>
                                          <p:spTgt spid="125"/>
                                        </p:tgtEl>
                                      </p:cBhvr>
                                    </p:animEffect>
                                  </p:childTnLst>
                                </p:cTn>
                              </p:par>
                            </p:childTnLst>
                          </p:cTn>
                        </p:par>
                        <p:par>
                          <p:cTn id="83" fill="hold">
                            <p:stCondLst>
                              <p:cond delay="6750"/>
                            </p:stCondLst>
                            <p:childTnLst>
                              <p:par>
                                <p:cTn id="84" presetID="22" presetClass="entr" presetSubtype="1" fill="hold" grpId="0" nodeType="afterEffect">
                                  <p:stCondLst>
                                    <p:cond delay="0"/>
                                  </p:stCondLst>
                                  <p:childTnLst>
                                    <p:set>
                                      <p:cBhvr>
                                        <p:cTn id="85" dur="1" fill="hold">
                                          <p:stCondLst>
                                            <p:cond delay="0"/>
                                          </p:stCondLst>
                                        </p:cTn>
                                        <p:tgtEl>
                                          <p:spTgt spid="126"/>
                                        </p:tgtEl>
                                        <p:attrNameLst>
                                          <p:attrName>style.visibility</p:attrName>
                                        </p:attrNameLst>
                                      </p:cBhvr>
                                      <p:to>
                                        <p:strVal val="visible"/>
                                      </p:to>
                                    </p:set>
                                    <p:animEffect transition="in" filter="wipe(up)">
                                      <p:cBhvr>
                                        <p:cTn id="86"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3" grpId="0">
        <p:bldAsOne/>
      </p:bldGraphic>
      <p:bldGraphic spid="114" grpId="0">
        <p:bldAsOne/>
      </p:bldGraphic>
      <p:bldGraphic spid="115" grpId="0">
        <p:bldAsOne/>
      </p:bldGraphic>
      <p:bldGraphic spid="112" grpId="0">
        <p:bldAsOne/>
      </p:bldGraphic>
      <p:bldP spid="74" grpId="0"/>
      <p:bldP spid="93" grpId="0"/>
      <p:bldP spid="102" grpId="0"/>
      <p:bldP spid="109" grpId="0"/>
      <p:bldP spid="116" grpId="0"/>
      <p:bldP spid="117" grpId="0"/>
      <p:bldP spid="119" grpId="0"/>
      <p:bldP spid="120" grpId="0"/>
      <p:bldP spid="121" grpId="0"/>
      <p:bldP spid="122" grpId="0"/>
      <p:bldP spid="125" grpId="0"/>
      <p:bldP spid="1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718330" y="2330773"/>
            <a:ext cx="1162944" cy="899814"/>
            <a:chOff x="4612353" y="2252374"/>
            <a:chExt cx="1163094" cy="899930"/>
          </a:xfrm>
        </p:grpSpPr>
        <p:sp>
          <p:nvSpPr>
            <p:cNvPr id="83" name="椭圆形标注 82"/>
            <p:cNvSpPr/>
            <p:nvPr/>
          </p:nvSpPr>
          <p:spPr>
            <a:xfrm>
              <a:off x="4612353" y="2252374"/>
              <a:ext cx="1163094" cy="899930"/>
            </a:xfrm>
            <a:prstGeom prst="wedgeEllipseCallout">
              <a:avLst>
                <a:gd name="adj1" fmla="val 46317"/>
                <a:gd name="adj2" fmla="val 554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cs typeface="+mn-ea"/>
                <a:sym typeface="+mn-lt"/>
              </a:endParaRPr>
            </a:p>
          </p:txBody>
        </p:sp>
        <p:pic>
          <p:nvPicPr>
            <p:cNvPr id="84" name="Picture 14" descr="C:\Users\Administrator\比赛\WPS主题PPT设计大赛\云办公.png"/>
            <p:cNvPicPr>
              <a:picLocks noChangeAspect="1" noChangeArrowheads="1"/>
            </p:cNvPicPr>
            <p:nvPr/>
          </p:nvPicPr>
          <p:blipFill>
            <a:blip r:embed="rId2" cstate="email">
              <a:grayscl/>
              <a:biLevel thresh="50000"/>
              <a:extLst>
                <a:ext uri="{28A0092B-C50C-407E-A947-70E740481C1C}">
                  <a14:useLocalDpi xmlns:a14="http://schemas.microsoft.com/office/drawing/2010/main"/>
                </a:ext>
              </a:extLst>
            </a:blip>
            <a:srcRect/>
            <a:stretch>
              <a:fillRect/>
            </a:stretch>
          </p:blipFill>
          <p:spPr bwMode="auto">
            <a:xfrm>
              <a:off x="4829174" y="2341865"/>
              <a:ext cx="669383" cy="67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5" name="组合 84"/>
          <p:cNvGrpSpPr/>
          <p:nvPr/>
        </p:nvGrpSpPr>
        <p:grpSpPr>
          <a:xfrm>
            <a:off x="9468814" y="2681006"/>
            <a:ext cx="1038434" cy="796867"/>
            <a:chOff x="10066657" y="2776463"/>
            <a:chExt cx="1038569" cy="796970"/>
          </a:xfrm>
        </p:grpSpPr>
        <p:sp>
          <p:nvSpPr>
            <p:cNvPr id="86" name="椭圆形标注 85"/>
            <p:cNvSpPr/>
            <p:nvPr/>
          </p:nvSpPr>
          <p:spPr>
            <a:xfrm>
              <a:off x="10066657" y="2776463"/>
              <a:ext cx="1038569" cy="796970"/>
            </a:xfrm>
            <a:prstGeom prst="wedgeEllipseCallout">
              <a:avLst>
                <a:gd name="adj1" fmla="val -51645"/>
                <a:gd name="adj2" fmla="val 484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cs typeface="+mn-ea"/>
                <a:sym typeface="+mn-lt"/>
              </a:endParaRPr>
            </a:p>
          </p:txBody>
        </p:sp>
        <p:pic>
          <p:nvPicPr>
            <p:cNvPr id="87" name="Picture 2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33243" y="2876152"/>
              <a:ext cx="505397" cy="50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8" name="组合 87"/>
          <p:cNvGrpSpPr/>
          <p:nvPr/>
        </p:nvGrpSpPr>
        <p:grpSpPr>
          <a:xfrm>
            <a:off x="6283607" y="1741753"/>
            <a:ext cx="1029737" cy="817693"/>
            <a:chOff x="6607853" y="1627026"/>
            <a:chExt cx="1029870" cy="817798"/>
          </a:xfrm>
        </p:grpSpPr>
        <p:sp>
          <p:nvSpPr>
            <p:cNvPr id="89" name="椭圆形标注 88"/>
            <p:cNvSpPr/>
            <p:nvPr/>
          </p:nvSpPr>
          <p:spPr>
            <a:xfrm>
              <a:off x="6607853" y="1627026"/>
              <a:ext cx="1029870" cy="817798"/>
            </a:xfrm>
            <a:prstGeom prst="wedgeEllipseCallout">
              <a:avLst>
                <a:gd name="adj1" fmla="val -31827"/>
                <a:gd name="adj2" fmla="val 6449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cs typeface="+mn-ea"/>
                <a:sym typeface="+mn-lt"/>
              </a:endParaRPr>
            </a:p>
          </p:txBody>
        </p:sp>
        <p:pic>
          <p:nvPicPr>
            <p:cNvPr id="90" name="Picture 10" descr="C:\Users\Jonahs\Dropbox\Projects SCOTT\MEET Windows Azure\source\Background\tile-icon-network.png"/>
            <p:cNvPicPr>
              <a:picLocks noChangeAspect="1" noChangeArrowheads="1"/>
            </p:cNvPicPr>
            <p:nvPr/>
          </p:nvPicPr>
          <p:blipFill>
            <a:blip r:embed="rId4" cstate="email">
              <a:biLevel thresh="25000"/>
              <a:extLst>
                <a:ext uri="{BEBA8EAE-BF5A-486C-A8C5-ECC9F3942E4B}">
                  <a14:imgProps xmlns:a14="http://schemas.microsoft.com/office/drawing/2010/main">
                    <a14:imgLayer r:embed="rId5">
                      <a14:imgEffect>
                        <a14:brightnessContrast bright="-15000" contrast="-100000"/>
                      </a14:imgEffect>
                    </a14:imgLayer>
                  </a14:imgProps>
                </a:ext>
                <a:ext uri="{28A0092B-C50C-407E-A947-70E740481C1C}">
                  <a14:useLocalDpi xmlns:a14="http://schemas.microsoft.com/office/drawing/2010/main"/>
                </a:ext>
              </a:extLst>
            </a:blip>
            <a:srcRect/>
            <a:stretch>
              <a:fillRect/>
            </a:stretch>
          </p:blipFill>
          <p:spPr bwMode="auto">
            <a:xfrm rot="2707212">
              <a:off x="6822142" y="1762424"/>
              <a:ext cx="578010" cy="578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1" name="组合 90"/>
          <p:cNvGrpSpPr/>
          <p:nvPr/>
        </p:nvGrpSpPr>
        <p:grpSpPr>
          <a:xfrm>
            <a:off x="2994661" y="3123227"/>
            <a:ext cx="739104" cy="604721"/>
            <a:chOff x="2519249" y="3009130"/>
            <a:chExt cx="739200" cy="604799"/>
          </a:xfrm>
        </p:grpSpPr>
        <p:sp>
          <p:nvSpPr>
            <p:cNvPr id="92" name="椭圆形标注 91"/>
            <p:cNvSpPr/>
            <p:nvPr/>
          </p:nvSpPr>
          <p:spPr>
            <a:xfrm>
              <a:off x="2519249" y="3009130"/>
              <a:ext cx="739200" cy="604799"/>
            </a:xfrm>
            <a:prstGeom prst="wedgeEllipseCallout">
              <a:avLst>
                <a:gd name="adj1" fmla="val 53542"/>
                <a:gd name="adj2" fmla="val 55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cs typeface="+mn-ea"/>
                <a:sym typeface="+mn-lt"/>
              </a:endParaRPr>
            </a:p>
          </p:txBody>
        </p:sp>
        <p:sp>
          <p:nvSpPr>
            <p:cNvPr id="93" name="Freeform 123"/>
            <p:cNvSpPr>
              <a:spLocks noEditPoints="1"/>
            </p:cNvSpPr>
            <p:nvPr/>
          </p:nvSpPr>
          <p:spPr bwMode="auto">
            <a:xfrm>
              <a:off x="2699317" y="3187807"/>
              <a:ext cx="379065" cy="247446"/>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solidFill>
            <a:ln>
              <a:noFill/>
            </a:ln>
            <a:extLst/>
          </p:spPr>
          <p:txBody>
            <a:bodyPr vert="horz" wrap="square" lIns="121904" tIns="60952" rIns="121904" bIns="60952" numCol="1" anchor="t" anchorCtr="0" compatLnSpc="1">
              <a:prstTxWarp prst="textNoShape">
                <a:avLst/>
              </a:prstTxWarp>
            </a:bodyPr>
            <a:lstStyle/>
            <a:p>
              <a:endParaRPr lang="zh-CN" altLang="en-US" sz="2489">
                <a:cs typeface="+mn-ea"/>
                <a:sym typeface="+mn-lt"/>
              </a:endParaRPr>
            </a:p>
          </p:txBody>
        </p:sp>
      </p:grpSp>
      <p:grpSp>
        <p:nvGrpSpPr>
          <p:cNvPr id="94" name="组合 93"/>
          <p:cNvGrpSpPr/>
          <p:nvPr/>
        </p:nvGrpSpPr>
        <p:grpSpPr>
          <a:xfrm>
            <a:off x="1585501" y="2391609"/>
            <a:ext cx="969485" cy="785013"/>
            <a:chOff x="1115406" y="2224014"/>
            <a:chExt cx="1019112" cy="785115"/>
          </a:xfrm>
        </p:grpSpPr>
        <p:sp>
          <p:nvSpPr>
            <p:cNvPr id="95" name="椭圆形标注 94"/>
            <p:cNvSpPr/>
            <p:nvPr/>
          </p:nvSpPr>
          <p:spPr>
            <a:xfrm>
              <a:off x="1115406" y="2224014"/>
              <a:ext cx="1019112" cy="785115"/>
            </a:xfrm>
            <a:prstGeom prst="wedgeEllipseCallout">
              <a:avLst>
                <a:gd name="adj1" fmla="val 47474"/>
                <a:gd name="adj2" fmla="val 554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cs typeface="+mn-ea"/>
                <a:sym typeface="+mn-lt"/>
              </a:endParaRPr>
            </a:p>
          </p:txBody>
        </p:sp>
        <p:grpSp>
          <p:nvGrpSpPr>
            <p:cNvPr id="96" name="组合 95"/>
            <p:cNvGrpSpPr/>
            <p:nvPr/>
          </p:nvGrpSpPr>
          <p:grpSpPr>
            <a:xfrm>
              <a:off x="1370599" y="2357631"/>
              <a:ext cx="510727" cy="434596"/>
              <a:chOff x="5512720" y="2152017"/>
              <a:chExt cx="583915" cy="496874"/>
            </a:xfrm>
          </p:grpSpPr>
          <p:sp>
            <p:nvSpPr>
              <p:cNvPr id="97"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04" tIns="60952" rIns="121904" bIns="60952" numCol="1" anchor="t" anchorCtr="0" compatLnSpc="1">
                <a:prstTxWarp prst="textNoShape">
                  <a:avLst/>
                </a:prstTxWarp>
              </a:bodyPr>
              <a:lstStyle/>
              <a:p>
                <a:endParaRPr lang="zh-CN" altLang="en-US" sz="2489">
                  <a:cs typeface="+mn-ea"/>
                  <a:sym typeface="+mn-lt"/>
                </a:endParaRPr>
              </a:p>
            </p:txBody>
          </p:sp>
          <p:sp>
            <p:nvSpPr>
              <p:cNvPr id="98"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04" tIns="60952" rIns="121904" bIns="60952" numCol="1" anchor="t" anchorCtr="0" compatLnSpc="1">
                <a:prstTxWarp prst="textNoShape">
                  <a:avLst/>
                </a:prstTxWarp>
              </a:bodyPr>
              <a:lstStyle/>
              <a:p>
                <a:endParaRPr lang="zh-CN" altLang="en-US" sz="2489">
                  <a:cs typeface="+mn-ea"/>
                  <a:sym typeface="+mn-lt"/>
                </a:endParaRPr>
              </a:p>
            </p:txBody>
          </p:sp>
        </p:grpSp>
      </p:grpSp>
      <p:grpSp>
        <p:nvGrpSpPr>
          <p:cNvPr id="99" name="组合 98"/>
          <p:cNvGrpSpPr/>
          <p:nvPr/>
        </p:nvGrpSpPr>
        <p:grpSpPr>
          <a:xfrm>
            <a:off x="3273438" y="1748845"/>
            <a:ext cx="917082" cy="717219"/>
            <a:chOff x="2928095" y="1681618"/>
            <a:chExt cx="917201" cy="717312"/>
          </a:xfrm>
        </p:grpSpPr>
        <p:sp>
          <p:nvSpPr>
            <p:cNvPr id="100" name="椭圆形标注 99"/>
            <p:cNvSpPr/>
            <p:nvPr/>
          </p:nvSpPr>
          <p:spPr>
            <a:xfrm>
              <a:off x="2928095" y="1681618"/>
              <a:ext cx="917201" cy="717312"/>
            </a:xfrm>
            <a:prstGeom prst="wedgeEllipseCallout">
              <a:avLst>
                <a:gd name="adj1" fmla="val 41977"/>
                <a:gd name="adj2" fmla="val 607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cs typeface="+mn-ea"/>
                <a:sym typeface="+mn-lt"/>
              </a:endParaRPr>
            </a:p>
          </p:txBody>
        </p:sp>
        <p:sp>
          <p:nvSpPr>
            <p:cNvPr id="101" name="Freeform 56"/>
            <p:cNvSpPr>
              <a:spLocks/>
            </p:cNvSpPr>
            <p:nvPr/>
          </p:nvSpPr>
          <p:spPr bwMode="auto">
            <a:xfrm>
              <a:off x="3144983" y="1819474"/>
              <a:ext cx="483424" cy="432900"/>
            </a:xfrm>
            <a:custGeom>
              <a:avLst/>
              <a:gdLst>
                <a:gd name="T0" fmla="*/ 13 w 90"/>
                <a:gd name="T1" fmla="*/ 17 h 90"/>
                <a:gd name="T2" fmla="*/ 26 w 90"/>
                <a:gd name="T3" fmla="*/ 29 h 90"/>
                <a:gd name="T4" fmla="*/ 67 w 90"/>
                <a:gd name="T5" fmla="*/ 39 h 90"/>
                <a:gd name="T6" fmla="*/ 69 w 90"/>
                <a:gd name="T7" fmla="*/ 35 h 90"/>
                <a:gd name="T8" fmla="*/ 60 w 90"/>
                <a:gd name="T9" fmla="*/ 19 h 90"/>
                <a:gd name="T10" fmla="*/ 57 w 90"/>
                <a:gd name="T11" fmla="*/ 20 h 90"/>
                <a:gd name="T12" fmla="*/ 47 w 90"/>
                <a:gd name="T13" fmla="*/ 10 h 90"/>
                <a:gd name="T14" fmla="*/ 57 w 90"/>
                <a:gd name="T15" fmla="*/ 0 h 90"/>
                <a:gd name="T16" fmla="*/ 67 w 90"/>
                <a:gd name="T17" fmla="*/ 10 h 90"/>
                <a:gd name="T18" fmla="*/ 65 w 90"/>
                <a:gd name="T19" fmla="*/ 16 h 90"/>
                <a:gd name="T20" fmla="*/ 75 w 90"/>
                <a:gd name="T21" fmla="*/ 32 h 90"/>
                <a:gd name="T22" fmla="*/ 78 w 90"/>
                <a:gd name="T23" fmla="*/ 31 h 90"/>
                <a:gd name="T24" fmla="*/ 90 w 90"/>
                <a:gd name="T25" fmla="*/ 43 h 90"/>
                <a:gd name="T26" fmla="*/ 78 w 90"/>
                <a:gd name="T27" fmla="*/ 56 h 90"/>
                <a:gd name="T28" fmla="*/ 66 w 90"/>
                <a:gd name="T29" fmla="*/ 46 h 90"/>
                <a:gd name="T30" fmla="*/ 25 w 90"/>
                <a:gd name="T31" fmla="*/ 36 h 90"/>
                <a:gd name="T32" fmla="*/ 20 w 90"/>
                <a:gd name="T33" fmla="*/ 40 h 90"/>
                <a:gd name="T34" fmla="*/ 27 w 90"/>
                <a:gd name="T35" fmla="*/ 60 h 90"/>
                <a:gd name="T36" fmla="*/ 29 w 90"/>
                <a:gd name="T37" fmla="*/ 59 h 90"/>
                <a:gd name="T38" fmla="*/ 44 w 90"/>
                <a:gd name="T39" fmla="*/ 75 h 90"/>
                <a:gd name="T40" fmla="*/ 29 w 90"/>
                <a:gd name="T41" fmla="*/ 90 h 90"/>
                <a:gd name="T42" fmla="*/ 14 w 90"/>
                <a:gd name="T43" fmla="*/ 75 h 90"/>
                <a:gd name="T44" fmla="*/ 21 w 90"/>
                <a:gd name="T45" fmla="*/ 62 h 90"/>
                <a:gd name="T46" fmla="*/ 14 w 90"/>
                <a:gd name="T47" fmla="*/ 42 h 90"/>
                <a:gd name="T48" fmla="*/ 13 w 90"/>
                <a:gd name="T49" fmla="*/ 42 h 90"/>
                <a:gd name="T50" fmla="*/ 0 w 90"/>
                <a:gd name="T51" fmla="*/ 29 h 90"/>
                <a:gd name="T52" fmla="*/ 13 w 90"/>
                <a:gd name="T5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 h="90">
                  <a:moveTo>
                    <a:pt x="13" y="17"/>
                  </a:moveTo>
                  <a:cubicBezTo>
                    <a:pt x="20" y="17"/>
                    <a:pt x="26" y="22"/>
                    <a:pt x="26" y="29"/>
                  </a:cubicBezTo>
                  <a:cubicBezTo>
                    <a:pt x="67" y="39"/>
                    <a:pt x="67" y="39"/>
                    <a:pt x="67" y="39"/>
                  </a:cubicBezTo>
                  <a:cubicBezTo>
                    <a:pt x="67" y="38"/>
                    <a:pt x="68" y="36"/>
                    <a:pt x="69" y="35"/>
                  </a:cubicBezTo>
                  <a:cubicBezTo>
                    <a:pt x="60" y="19"/>
                    <a:pt x="60" y="19"/>
                    <a:pt x="60" y="19"/>
                  </a:cubicBezTo>
                  <a:cubicBezTo>
                    <a:pt x="59" y="20"/>
                    <a:pt x="58" y="20"/>
                    <a:pt x="57" y="20"/>
                  </a:cubicBezTo>
                  <a:cubicBezTo>
                    <a:pt x="52" y="20"/>
                    <a:pt x="47" y="15"/>
                    <a:pt x="47" y="10"/>
                  </a:cubicBezTo>
                  <a:cubicBezTo>
                    <a:pt x="47" y="5"/>
                    <a:pt x="52" y="0"/>
                    <a:pt x="57" y="0"/>
                  </a:cubicBezTo>
                  <a:cubicBezTo>
                    <a:pt x="62" y="0"/>
                    <a:pt x="67" y="5"/>
                    <a:pt x="67" y="10"/>
                  </a:cubicBezTo>
                  <a:cubicBezTo>
                    <a:pt x="67" y="12"/>
                    <a:pt x="66" y="14"/>
                    <a:pt x="65" y="16"/>
                  </a:cubicBezTo>
                  <a:cubicBezTo>
                    <a:pt x="75" y="32"/>
                    <a:pt x="75" y="32"/>
                    <a:pt x="75" y="32"/>
                  </a:cubicBezTo>
                  <a:cubicBezTo>
                    <a:pt x="76" y="31"/>
                    <a:pt x="77" y="31"/>
                    <a:pt x="78" y="31"/>
                  </a:cubicBezTo>
                  <a:cubicBezTo>
                    <a:pt x="85" y="31"/>
                    <a:pt x="90" y="37"/>
                    <a:pt x="90" y="43"/>
                  </a:cubicBezTo>
                  <a:cubicBezTo>
                    <a:pt x="90" y="50"/>
                    <a:pt x="85" y="56"/>
                    <a:pt x="78" y="56"/>
                  </a:cubicBezTo>
                  <a:cubicBezTo>
                    <a:pt x="72" y="56"/>
                    <a:pt x="68" y="52"/>
                    <a:pt x="66" y="46"/>
                  </a:cubicBezTo>
                  <a:cubicBezTo>
                    <a:pt x="25" y="36"/>
                    <a:pt x="25" y="36"/>
                    <a:pt x="25" y="36"/>
                  </a:cubicBezTo>
                  <a:cubicBezTo>
                    <a:pt x="24" y="37"/>
                    <a:pt x="22" y="39"/>
                    <a:pt x="20" y="40"/>
                  </a:cubicBezTo>
                  <a:cubicBezTo>
                    <a:pt x="27" y="60"/>
                    <a:pt x="27" y="60"/>
                    <a:pt x="27" y="60"/>
                  </a:cubicBezTo>
                  <a:cubicBezTo>
                    <a:pt x="28" y="59"/>
                    <a:pt x="28" y="59"/>
                    <a:pt x="29" y="59"/>
                  </a:cubicBezTo>
                  <a:cubicBezTo>
                    <a:pt x="37" y="59"/>
                    <a:pt x="44" y="66"/>
                    <a:pt x="44" y="75"/>
                  </a:cubicBezTo>
                  <a:cubicBezTo>
                    <a:pt x="44" y="83"/>
                    <a:pt x="37" y="90"/>
                    <a:pt x="29" y="90"/>
                  </a:cubicBezTo>
                  <a:cubicBezTo>
                    <a:pt x="20" y="90"/>
                    <a:pt x="14" y="83"/>
                    <a:pt x="14" y="75"/>
                  </a:cubicBezTo>
                  <a:cubicBezTo>
                    <a:pt x="14" y="69"/>
                    <a:pt x="17" y="64"/>
                    <a:pt x="21" y="62"/>
                  </a:cubicBezTo>
                  <a:cubicBezTo>
                    <a:pt x="14" y="42"/>
                    <a:pt x="14" y="42"/>
                    <a:pt x="14" y="42"/>
                  </a:cubicBezTo>
                  <a:cubicBezTo>
                    <a:pt x="14" y="42"/>
                    <a:pt x="14" y="42"/>
                    <a:pt x="13" y="42"/>
                  </a:cubicBezTo>
                  <a:cubicBezTo>
                    <a:pt x="6" y="42"/>
                    <a:pt x="0" y="36"/>
                    <a:pt x="0" y="29"/>
                  </a:cubicBezTo>
                  <a:cubicBezTo>
                    <a:pt x="0" y="22"/>
                    <a:pt x="6" y="17"/>
                    <a:pt x="13" y="17"/>
                  </a:cubicBezTo>
                  <a:close/>
                </a:path>
              </a:pathLst>
            </a:custGeom>
            <a:solidFill>
              <a:schemeClr val="bg1"/>
            </a:solidFill>
            <a:ln>
              <a:noFill/>
            </a:ln>
            <a:extLst/>
          </p:spPr>
          <p:txBody>
            <a:bodyPr lIns="137129" tIns="68563" rIns="137129" bIns="68563"/>
            <a:lstStyle/>
            <a:p>
              <a:pPr defTabSz="1028405">
                <a:defRPr/>
              </a:pPr>
              <a:endParaRPr lang="zh-CN" altLang="en-US" sz="2489">
                <a:solidFill>
                  <a:prstClr val="black"/>
                </a:solidFill>
                <a:cs typeface="+mn-ea"/>
                <a:sym typeface="+mn-lt"/>
              </a:endParaRPr>
            </a:p>
          </p:txBody>
        </p:sp>
      </p:grpSp>
      <p:grpSp>
        <p:nvGrpSpPr>
          <p:cNvPr id="102" name="组合 101"/>
          <p:cNvGrpSpPr/>
          <p:nvPr/>
        </p:nvGrpSpPr>
        <p:grpSpPr>
          <a:xfrm>
            <a:off x="7400103" y="2711367"/>
            <a:ext cx="854521" cy="676919"/>
            <a:chOff x="8113839" y="2750734"/>
            <a:chExt cx="854632" cy="677006"/>
          </a:xfrm>
        </p:grpSpPr>
        <p:sp>
          <p:nvSpPr>
            <p:cNvPr id="103" name="椭圆形标注 102"/>
            <p:cNvSpPr/>
            <p:nvPr/>
          </p:nvSpPr>
          <p:spPr>
            <a:xfrm>
              <a:off x="8113839" y="2750734"/>
              <a:ext cx="854632" cy="677006"/>
            </a:xfrm>
            <a:prstGeom prst="wedgeEllipseCallout">
              <a:avLst>
                <a:gd name="adj1" fmla="val -43554"/>
                <a:gd name="adj2" fmla="val 531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cs typeface="+mn-ea"/>
                <a:sym typeface="+mn-lt"/>
              </a:endParaRPr>
            </a:p>
          </p:txBody>
        </p:sp>
        <p:grpSp>
          <p:nvGrpSpPr>
            <p:cNvPr id="104" name="Gruppe 67"/>
            <p:cNvGrpSpPr/>
            <p:nvPr/>
          </p:nvGrpSpPr>
          <p:grpSpPr bwMode="auto">
            <a:xfrm>
              <a:off x="8279736" y="2876152"/>
              <a:ext cx="550354" cy="379989"/>
              <a:chOff x="355442" y="4350695"/>
              <a:chExt cx="1000980" cy="692009"/>
            </a:xfrm>
            <a:solidFill>
              <a:schemeClr val="bg1"/>
            </a:solidFill>
          </p:grpSpPr>
          <p:sp>
            <p:nvSpPr>
              <p:cNvPr id="105"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headEnd/>
                <a:tailEnd/>
              </a:ln>
            </p:spPr>
            <p:txBody>
              <a:bodyPr/>
              <a:lstStyle/>
              <a:p>
                <a:pPr defTabSz="914227">
                  <a:defRPr/>
                </a:pPr>
                <a:endParaRPr lang="da-DK" sz="2489" kern="0" dirty="0">
                  <a:solidFill>
                    <a:sysClr val="windowText" lastClr="000000"/>
                  </a:solidFill>
                  <a:cs typeface="+mn-ea"/>
                  <a:sym typeface="+mn-lt"/>
                </a:endParaRPr>
              </a:p>
            </p:txBody>
          </p:sp>
          <p:sp>
            <p:nvSpPr>
              <p:cNvPr id="106" name="Freeform 27"/>
              <p:cNvSpPr>
                <a:spLocks noEditPoints="1"/>
              </p:cNvSpPr>
              <p:nvPr/>
            </p:nvSpPr>
            <p:spPr bwMode="auto">
              <a:xfrm>
                <a:off x="940385" y="4623500"/>
                <a:ext cx="416037" cy="41920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headEnd/>
                <a:tailEnd/>
              </a:ln>
            </p:spPr>
            <p:txBody>
              <a:bodyPr/>
              <a:lstStyle/>
              <a:p>
                <a:pPr defTabSz="914227">
                  <a:defRPr/>
                </a:pPr>
                <a:endParaRPr lang="da-DK" sz="2489" kern="0" dirty="0">
                  <a:solidFill>
                    <a:sysClr val="windowText" lastClr="000000"/>
                  </a:solidFill>
                  <a:cs typeface="+mn-ea"/>
                  <a:sym typeface="+mn-lt"/>
                </a:endParaRPr>
              </a:p>
            </p:txBody>
          </p:sp>
        </p:grpSp>
      </p:grpSp>
      <p:grpSp>
        <p:nvGrpSpPr>
          <p:cNvPr id="107" name="组合 106"/>
          <p:cNvGrpSpPr/>
          <p:nvPr/>
        </p:nvGrpSpPr>
        <p:grpSpPr>
          <a:xfrm>
            <a:off x="8434011" y="1952308"/>
            <a:ext cx="743499" cy="591039"/>
            <a:chOff x="8830090" y="1853708"/>
            <a:chExt cx="743596" cy="591116"/>
          </a:xfrm>
        </p:grpSpPr>
        <p:sp>
          <p:nvSpPr>
            <p:cNvPr id="108" name="椭圆形标注 107"/>
            <p:cNvSpPr/>
            <p:nvPr/>
          </p:nvSpPr>
          <p:spPr>
            <a:xfrm>
              <a:off x="8830090" y="1853708"/>
              <a:ext cx="743596" cy="591116"/>
            </a:xfrm>
            <a:prstGeom prst="wedgeEllipseCallout">
              <a:avLst>
                <a:gd name="adj1" fmla="val -31827"/>
                <a:gd name="adj2" fmla="val 6449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cs typeface="+mn-ea"/>
                <a:sym typeface="+mn-lt"/>
              </a:endParaRPr>
            </a:p>
          </p:txBody>
        </p:sp>
        <p:grpSp>
          <p:nvGrpSpPr>
            <p:cNvPr id="109" name="组合 108"/>
            <p:cNvGrpSpPr>
              <a:grpSpLocks noChangeAspect="1"/>
            </p:cNvGrpSpPr>
            <p:nvPr/>
          </p:nvGrpSpPr>
          <p:grpSpPr>
            <a:xfrm>
              <a:off x="8988753" y="1956218"/>
              <a:ext cx="453821" cy="347932"/>
              <a:chOff x="5611813" y="1835150"/>
              <a:chExt cx="285750" cy="219076"/>
            </a:xfrm>
            <a:solidFill>
              <a:schemeClr val="tx1">
                <a:lumMod val="50000"/>
                <a:lumOff val="50000"/>
              </a:schemeClr>
            </a:solidFill>
          </p:grpSpPr>
          <p:sp>
            <p:nvSpPr>
              <p:cNvPr id="11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04" tIns="60952" rIns="121904" bIns="60952" numCol="1" anchor="t" anchorCtr="0" compatLnSpc="1">
                <a:prstTxWarp prst="textNoShape">
                  <a:avLst/>
                </a:prstTxWarp>
              </a:bodyPr>
              <a:lstStyle/>
              <a:p>
                <a:endParaRPr lang="zh-CN" altLang="en-US" sz="2489">
                  <a:cs typeface="+mn-ea"/>
                  <a:sym typeface="+mn-lt"/>
                </a:endParaRPr>
              </a:p>
            </p:txBody>
          </p:sp>
          <p:sp>
            <p:nvSpPr>
              <p:cNvPr id="111" name="Rectangle 58"/>
              <p:cNvSpPr>
                <a:spLocks noChangeArrowheads="1"/>
              </p:cNvSpPr>
              <p:nvPr/>
            </p:nvSpPr>
            <p:spPr bwMode="auto">
              <a:xfrm>
                <a:off x="5648326" y="1884363"/>
                <a:ext cx="41275"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04" tIns="60952" rIns="121904" bIns="60952" numCol="1" anchor="t" anchorCtr="0" compatLnSpc="1">
                <a:prstTxWarp prst="textNoShape">
                  <a:avLst/>
                </a:prstTxWarp>
              </a:bodyPr>
              <a:lstStyle/>
              <a:p>
                <a:endParaRPr lang="zh-CN" altLang="en-US" sz="2489">
                  <a:cs typeface="+mn-ea"/>
                  <a:sym typeface="+mn-lt"/>
                </a:endParaRPr>
              </a:p>
            </p:txBody>
          </p:sp>
          <p:sp>
            <p:nvSpPr>
              <p:cNvPr id="112" name="Rectangle 59"/>
              <p:cNvSpPr>
                <a:spLocks noChangeArrowheads="1"/>
              </p:cNvSpPr>
              <p:nvPr/>
            </p:nvSpPr>
            <p:spPr bwMode="auto">
              <a:xfrm>
                <a:off x="5708651" y="1835150"/>
                <a:ext cx="41275" cy="1889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04" tIns="60952" rIns="121904" bIns="60952" numCol="1" anchor="t" anchorCtr="0" compatLnSpc="1">
                <a:prstTxWarp prst="textNoShape">
                  <a:avLst/>
                </a:prstTxWarp>
              </a:bodyPr>
              <a:lstStyle/>
              <a:p>
                <a:endParaRPr lang="zh-CN" altLang="en-US" sz="2489">
                  <a:cs typeface="+mn-ea"/>
                  <a:sym typeface="+mn-lt"/>
                </a:endParaRPr>
              </a:p>
            </p:txBody>
          </p:sp>
          <p:sp>
            <p:nvSpPr>
              <p:cNvPr id="113" name="Rectangle 60"/>
              <p:cNvSpPr>
                <a:spLocks noChangeArrowheads="1"/>
              </p:cNvSpPr>
              <p:nvPr/>
            </p:nvSpPr>
            <p:spPr bwMode="auto">
              <a:xfrm>
                <a:off x="5768976" y="1895475"/>
                <a:ext cx="41275" cy="1285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04" tIns="60952" rIns="121904" bIns="60952" numCol="1" anchor="t" anchorCtr="0" compatLnSpc="1">
                <a:prstTxWarp prst="textNoShape">
                  <a:avLst/>
                </a:prstTxWarp>
              </a:bodyPr>
              <a:lstStyle/>
              <a:p>
                <a:endParaRPr lang="zh-CN" altLang="en-US" sz="2489">
                  <a:cs typeface="+mn-ea"/>
                  <a:sym typeface="+mn-lt"/>
                </a:endParaRPr>
              </a:p>
            </p:txBody>
          </p:sp>
          <p:sp>
            <p:nvSpPr>
              <p:cNvPr id="114" name="Rectangle 61"/>
              <p:cNvSpPr>
                <a:spLocks noChangeArrowheads="1"/>
              </p:cNvSpPr>
              <p:nvPr/>
            </p:nvSpPr>
            <p:spPr bwMode="auto">
              <a:xfrm>
                <a:off x="5829301" y="1936750"/>
                <a:ext cx="41275" cy="87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04" tIns="60952" rIns="121904" bIns="60952" numCol="1" anchor="t" anchorCtr="0" compatLnSpc="1">
                <a:prstTxWarp prst="textNoShape">
                  <a:avLst/>
                </a:prstTxWarp>
              </a:bodyPr>
              <a:lstStyle/>
              <a:p>
                <a:endParaRPr lang="zh-CN" altLang="en-US" sz="2489">
                  <a:cs typeface="+mn-ea"/>
                  <a:sym typeface="+mn-lt"/>
                </a:endParaRPr>
              </a:p>
            </p:txBody>
          </p:sp>
        </p:grpSp>
      </p:grpSp>
      <p:sp>
        <p:nvSpPr>
          <p:cNvPr id="115" name="矩形 47"/>
          <p:cNvSpPr>
            <a:spLocks noChangeArrowheads="1"/>
          </p:cNvSpPr>
          <p:nvPr/>
        </p:nvSpPr>
        <p:spPr bwMode="auto">
          <a:xfrm>
            <a:off x="1368541" y="5204786"/>
            <a:ext cx="9475305" cy="93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16" name="任意多边形 115"/>
          <p:cNvSpPr/>
          <p:nvPr/>
        </p:nvSpPr>
        <p:spPr>
          <a:xfrm>
            <a:off x="2017641" y="3406804"/>
            <a:ext cx="8156721" cy="1678692"/>
          </a:xfrm>
          <a:custGeom>
            <a:avLst/>
            <a:gdLst>
              <a:gd name="connsiteX0" fmla="*/ 6319584 w 19135506"/>
              <a:gd name="connsiteY0" fmla="*/ 0 h 3938179"/>
              <a:gd name="connsiteX1" fmla="*/ 6354329 w 19135506"/>
              <a:gd name="connsiteY1" fmla="*/ 0 h 3938179"/>
              <a:gd name="connsiteX2" fmla="*/ 6354329 w 19135506"/>
              <a:gd name="connsiteY2" fmla="*/ 316483 h 3938179"/>
              <a:gd name="connsiteX3" fmla="*/ 6369961 w 19135506"/>
              <a:gd name="connsiteY3" fmla="*/ 316483 h 3938179"/>
              <a:gd name="connsiteX4" fmla="*/ 6369961 w 19135506"/>
              <a:gd name="connsiteY4" fmla="*/ 339400 h 3938179"/>
              <a:gd name="connsiteX5" fmla="*/ 6385783 w 19135506"/>
              <a:gd name="connsiteY5" fmla="*/ 339400 h 3938179"/>
              <a:gd name="connsiteX6" fmla="*/ 6385783 w 19135506"/>
              <a:gd name="connsiteY6" fmla="*/ 355114 h 3938179"/>
              <a:gd name="connsiteX7" fmla="*/ 6401890 w 19135506"/>
              <a:gd name="connsiteY7" fmla="*/ 355114 h 3938179"/>
              <a:gd name="connsiteX8" fmla="*/ 6401890 w 19135506"/>
              <a:gd name="connsiteY8" fmla="*/ 384400 h 3938179"/>
              <a:gd name="connsiteX9" fmla="*/ 6432022 w 19135506"/>
              <a:gd name="connsiteY9" fmla="*/ 384400 h 3938179"/>
              <a:gd name="connsiteX10" fmla="*/ 6432022 w 19135506"/>
              <a:gd name="connsiteY10" fmla="*/ 410662 h 3938179"/>
              <a:gd name="connsiteX11" fmla="*/ 6460211 w 19135506"/>
              <a:gd name="connsiteY11" fmla="*/ 410662 h 3938179"/>
              <a:gd name="connsiteX12" fmla="*/ 6460211 w 19135506"/>
              <a:gd name="connsiteY12" fmla="*/ 648473 h 3938179"/>
              <a:gd name="connsiteX13" fmla="*/ 6515492 w 19135506"/>
              <a:gd name="connsiteY13" fmla="*/ 648473 h 3938179"/>
              <a:gd name="connsiteX14" fmla="*/ 6515492 w 19135506"/>
              <a:gd name="connsiteY14" fmla="*/ 667492 h 3938179"/>
              <a:gd name="connsiteX15" fmla="*/ 6534331 w 19135506"/>
              <a:gd name="connsiteY15" fmla="*/ 667492 h 3938179"/>
              <a:gd name="connsiteX16" fmla="*/ 6534331 w 19135506"/>
              <a:gd name="connsiteY16" fmla="*/ 818313 h 3938179"/>
              <a:gd name="connsiteX17" fmla="*/ 6564496 w 19135506"/>
              <a:gd name="connsiteY17" fmla="*/ 818313 h 3938179"/>
              <a:gd name="connsiteX18" fmla="*/ 6564496 w 19135506"/>
              <a:gd name="connsiteY18" fmla="*/ 1099760 h 3938179"/>
              <a:gd name="connsiteX19" fmla="*/ 6589473 w 19135506"/>
              <a:gd name="connsiteY19" fmla="*/ 1099760 h 3938179"/>
              <a:gd name="connsiteX20" fmla="*/ 6589473 w 19135506"/>
              <a:gd name="connsiteY20" fmla="*/ 1065371 h 3938179"/>
              <a:gd name="connsiteX21" fmla="*/ 6622386 w 19135506"/>
              <a:gd name="connsiteY21" fmla="*/ 1065371 h 3938179"/>
              <a:gd name="connsiteX22" fmla="*/ 6622386 w 19135506"/>
              <a:gd name="connsiteY22" fmla="*/ 1033136 h 3938179"/>
              <a:gd name="connsiteX23" fmla="*/ 6654607 w 19135506"/>
              <a:gd name="connsiteY23" fmla="*/ 1033136 h 3938179"/>
              <a:gd name="connsiteX24" fmla="*/ 6654607 w 19135506"/>
              <a:gd name="connsiteY24" fmla="*/ 998898 h 3938179"/>
              <a:gd name="connsiteX25" fmla="*/ 6680488 w 19135506"/>
              <a:gd name="connsiteY25" fmla="*/ 998898 h 3938179"/>
              <a:gd name="connsiteX26" fmla="*/ 6680488 w 19135506"/>
              <a:gd name="connsiteY26" fmla="*/ 977694 h 3938179"/>
              <a:gd name="connsiteX27" fmla="*/ 6701683 w 19135506"/>
              <a:gd name="connsiteY27" fmla="*/ 977694 h 3938179"/>
              <a:gd name="connsiteX28" fmla="*/ 6701683 w 19135506"/>
              <a:gd name="connsiteY28" fmla="*/ 927363 h 3938179"/>
              <a:gd name="connsiteX29" fmla="*/ 6718882 w 19135506"/>
              <a:gd name="connsiteY29" fmla="*/ 927363 h 3938179"/>
              <a:gd name="connsiteX30" fmla="*/ 6718882 w 19135506"/>
              <a:gd name="connsiteY30" fmla="*/ 739185 h 3938179"/>
              <a:gd name="connsiteX31" fmla="*/ 6757099 w 19135506"/>
              <a:gd name="connsiteY31" fmla="*/ 739185 h 3938179"/>
              <a:gd name="connsiteX32" fmla="*/ 6757099 w 19135506"/>
              <a:gd name="connsiteY32" fmla="*/ 927363 h 3938179"/>
              <a:gd name="connsiteX33" fmla="*/ 6764219 w 19135506"/>
              <a:gd name="connsiteY33" fmla="*/ 927363 h 3938179"/>
              <a:gd name="connsiteX34" fmla="*/ 6764219 w 19135506"/>
              <a:gd name="connsiteY34" fmla="*/ 977694 h 3938179"/>
              <a:gd name="connsiteX35" fmla="*/ 6791055 w 19135506"/>
              <a:gd name="connsiteY35" fmla="*/ 977694 h 3938179"/>
              <a:gd name="connsiteX36" fmla="*/ 6791055 w 19135506"/>
              <a:gd name="connsiteY36" fmla="*/ 1025880 h 3938179"/>
              <a:gd name="connsiteX37" fmla="*/ 6806253 w 19135506"/>
              <a:gd name="connsiteY37" fmla="*/ 1025880 h 3938179"/>
              <a:gd name="connsiteX38" fmla="*/ 6806253 w 19135506"/>
              <a:gd name="connsiteY38" fmla="*/ 1049254 h 3938179"/>
              <a:gd name="connsiteX39" fmla="*/ 6819501 w 19135506"/>
              <a:gd name="connsiteY39" fmla="*/ 1049254 h 3938179"/>
              <a:gd name="connsiteX40" fmla="*/ 6819501 w 19135506"/>
              <a:gd name="connsiteY40" fmla="*/ 1092459 h 3938179"/>
              <a:gd name="connsiteX41" fmla="*/ 6839583 w 19135506"/>
              <a:gd name="connsiteY41" fmla="*/ 1092459 h 3938179"/>
              <a:gd name="connsiteX42" fmla="*/ 6839583 w 19135506"/>
              <a:gd name="connsiteY42" fmla="*/ 1126848 h 3938179"/>
              <a:gd name="connsiteX43" fmla="*/ 6859609 w 19135506"/>
              <a:gd name="connsiteY43" fmla="*/ 1126848 h 3938179"/>
              <a:gd name="connsiteX44" fmla="*/ 6859609 w 19135506"/>
              <a:gd name="connsiteY44" fmla="*/ 1163504 h 3938179"/>
              <a:gd name="connsiteX45" fmla="*/ 6870111 w 19135506"/>
              <a:gd name="connsiteY45" fmla="*/ 1163504 h 3938179"/>
              <a:gd name="connsiteX46" fmla="*/ 6870111 w 19135506"/>
              <a:gd name="connsiteY46" fmla="*/ 1193472 h 3938179"/>
              <a:gd name="connsiteX47" fmla="*/ 6886710 w 19135506"/>
              <a:gd name="connsiteY47" fmla="*/ 1193472 h 3938179"/>
              <a:gd name="connsiteX48" fmla="*/ 6886710 w 19135506"/>
              <a:gd name="connsiteY48" fmla="*/ 1241070 h 3938179"/>
              <a:gd name="connsiteX49" fmla="*/ 6916818 w 19135506"/>
              <a:gd name="connsiteY49" fmla="*/ 1241070 h 3938179"/>
              <a:gd name="connsiteX50" fmla="*/ 6916818 w 19135506"/>
              <a:gd name="connsiteY50" fmla="*/ 1288668 h 3938179"/>
              <a:gd name="connsiteX51" fmla="*/ 6960129 w 19135506"/>
              <a:gd name="connsiteY51" fmla="*/ 1288668 h 3938179"/>
              <a:gd name="connsiteX52" fmla="*/ 6960129 w 19135506"/>
              <a:gd name="connsiteY52" fmla="*/ 1886191 h 3938179"/>
              <a:gd name="connsiteX53" fmla="*/ 6989671 w 19135506"/>
              <a:gd name="connsiteY53" fmla="*/ 1886191 h 3938179"/>
              <a:gd name="connsiteX54" fmla="*/ 6989671 w 19135506"/>
              <a:gd name="connsiteY54" fmla="*/ 1920580 h 3938179"/>
              <a:gd name="connsiteX55" fmla="*/ 7012253 w 19135506"/>
              <a:gd name="connsiteY55" fmla="*/ 1920580 h 3938179"/>
              <a:gd name="connsiteX56" fmla="*/ 7012253 w 19135506"/>
              <a:gd name="connsiteY56" fmla="*/ 1981768 h 3938179"/>
              <a:gd name="connsiteX57" fmla="*/ 7029883 w 19135506"/>
              <a:gd name="connsiteY57" fmla="*/ 1981768 h 3938179"/>
              <a:gd name="connsiteX58" fmla="*/ 7029883 w 19135506"/>
              <a:gd name="connsiteY58" fmla="*/ 2075133 h 3938179"/>
              <a:gd name="connsiteX59" fmla="*/ 7046855 w 19135506"/>
              <a:gd name="connsiteY59" fmla="*/ 2075133 h 3938179"/>
              <a:gd name="connsiteX60" fmla="*/ 7046855 w 19135506"/>
              <a:gd name="connsiteY60" fmla="*/ 2513674 h 3938179"/>
              <a:gd name="connsiteX61" fmla="*/ 7097072 w 19135506"/>
              <a:gd name="connsiteY61" fmla="*/ 2513674 h 3938179"/>
              <a:gd name="connsiteX62" fmla="*/ 7097072 w 19135506"/>
              <a:gd name="connsiteY62" fmla="*/ 2455847 h 3938179"/>
              <a:gd name="connsiteX63" fmla="*/ 7123518 w 19135506"/>
              <a:gd name="connsiteY63" fmla="*/ 2455847 h 3938179"/>
              <a:gd name="connsiteX64" fmla="*/ 7123518 w 19135506"/>
              <a:gd name="connsiteY64" fmla="*/ 2387208 h 3938179"/>
              <a:gd name="connsiteX65" fmla="*/ 7152441 w 19135506"/>
              <a:gd name="connsiteY65" fmla="*/ 2387208 h 3938179"/>
              <a:gd name="connsiteX66" fmla="*/ 7152441 w 19135506"/>
              <a:gd name="connsiteY66" fmla="*/ 2313179 h 3938179"/>
              <a:gd name="connsiteX67" fmla="*/ 7169286 w 19135506"/>
              <a:gd name="connsiteY67" fmla="*/ 2313179 h 3938179"/>
              <a:gd name="connsiteX68" fmla="*/ 7169286 w 19135506"/>
              <a:gd name="connsiteY68" fmla="*/ 2283792 h 3938179"/>
              <a:gd name="connsiteX69" fmla="*/ 7186283 w 19135506"/>
              <a:gd name="connsiteY69" fmla="*/ 2283792 h 3938179"/>
              <a:gd name="connsiteX70" fmla="*/ 7186283 w 19135506"/>
              <a:gd name="connsiteY70" fmla="*/ 2251411 h 3938179"/>
              <a:gd name="connsiteX71" fmla="*/ 7203653 w 19135506"/>
              <a:gd name="connsiteY71" fmla="*/ 2251411 h 3938179"/>
              <a:gd name="connsiteX72" fmla="*/ 7203653 w 19135506"/>
              <a:gd name="connsiteY72" fmla="*/ 2283792 h 3938179"/>
              <a:gd name="connsiteX73" fmla="*/ 7220650 w 19135506"/>
              <a:gd name="connsiteY73" fmla="*/ 2283792 h 3938179"/>
              <a:gd name="connsiteX74" fmla="*/ 7220650 w 19135506"/>
              <a:gd name="connsiteY74" fmla="*/ 2313179 h 3938179"/>
              <a:gd name="connsiteX75" fmla="*/ 7235034 w 19135506"/>
              <a:gd name="connsiteY75" fmla="*/ 2313179 h 3938179"/>
              <a:gd name="connsiteX76" fmla="*/ 7235034 w 19135506"/>
              <a:gd name="connsiteY76" fmla="*/ 2345559 h 3938179"/>
              <a:gd name="connsiteX77" fmla="*/ 7267664 w 19135506"/>
              <a:gd name="connsiteY77" fmla="*/ 2345559 h 3938179"/>
              <a:gd name="connsiteX78" fmla="*/ 7267664 w 19135506"/>
              <a:gd name="connsiteY78" fmla="*/ 2407034 h 3938179"/>
              <a:gd name="connsiteX79" fmla="*/ 7301127 w 19135506"/>
              <a:gd name="connsiteY79" fmla="*/ 2407034 h 3938179"/>
              <a:gd name="connsiteX80" fmla="*/ 7301127 w 19135506"/>
              <a:gd name="connsiteY80" fmla="*/ 2467288 h 3938179"/>
              <a:gd name="connsiteX81" fmla="*/ 7330066 w 19135506"/>
              <a:gd name="connsiteY81" fmla="*/ 2467288 h 3938179"/>
              <a:gd name="connsiteX82" fmla="*/ 7330066 w 19135506"/>
              <a:gd name="connsiteY82" fmla="*/ 2525471 h 3938179"/>
              <a:gd name="connsiteX83" fmla="*/ 7366102 w 19135506"/>
              <a:gd name="connsiteY83" fmla="*/ 2525471 h 3938179"/>
              <a:gd name="connsiteX84" fmla="*/ 7366102 w 19135506"/>
              <a:gd name="connsiteY84" fmla="*/ 2577376 h 3938179"/>
              <a:gd name="connsiteX85" fmla="*/ 7395646 w 19135506"/>
              <a:gd name="connsiteY85" fmla="*/ 2577376 h 3938179"/>
              <a:gd name="connsiteX86" fmla="*/ 7395646 w 19135506"/>
              <a:gd name="connsiteY86" fmla="*/ 2671388 h 3938179"/>
              <a:gd name="connsiteX87" fmla="*/ 7464760 w 19135506"/>
              <a:gd name="connsiteY87" fmla="*/ 2671388 h 3938179"/>
              <a:gd name="connsiteX88" fmla="*/ 7464760 w 19135506"/>
              <a:gd name="connsiteY88" fmla="*/ 2810898 h 3938179"/>
              <a:gd name="connsiteX89" fmla="*/ 7485849 w 19135506"/>
              <a:gd name="connsiteY89" fmla="*/ 2810898 h 3938179"/>
              <a:gd name="connsiteX90" fmla="*/ 7485849 w 19135506"/>
              <a:gd name="connsiteY90" fmla="*/ 2829917 h 3938179"/>
              <a:gd name="connsiteX91" fmla="*/ 7683404 w 19135506"/>
              <a:gd name="connsiteY91" fmla="*/ 2829917 h 3938179"/>
              <a:gd name="connsiteX92" fmla="*/ 7683404 w 19135506"/>
              <a:gd name="connsiteY92" fmla="*/ 2787266 h 3938179"/>
              <a:gd name="connsiteX93" fmla="*/ 7728750 w 19135506"/>
              <a:gd name="connsiteY93" fmla="*/ 2787266 h 3938179"/>
              <a:gd name="connsiteX94" fmla="*/ 7728750 w 19135506"/>
              <a:gd name="connsiteY94" fmla="*/ 2297834 h 3938179"/>
              <a:gd name="connsiteX95" fmla="*/ 7959101 w 19135506"/>
              <a:gd name="connsiteY95" fmla="*/ 2297834 h 3938179"/>
              <a:gd name="connsiteX96" fmla="*/ 7959101 w 19135506"/>
              <a:gd name="connsiteY96" fmla="*/ 2268896 h 3938179"/>
              <a:gd name="connsiteX97" fmla="*/ 7971553 w 19135506"/>
              <a:gd name="connsiteY97" fmla="*/ 2268896 h 3938179"/>
              <a:gd name="connsiteX98" fmla="*/ 7971553 w 19135506"/>
              <a:gd name="connsiteY98" fmla="*/ 2230947 h 3938179"/>
              <a:gd name="connsiteX99" fmla="*/ 8007769 w 19135506"/>
              <a:gd name="connsiteY99" fmla="*/ 2230947 h 3938179"/>
              <a:gd name="connsiteX100" fmla="*/ 8007769 w 19135506"/>
              <a:gd name="connsiteY100" fmla="*/ 2184280 h 3938179"/>
              <a:gd name="connsiteX101" fmla="*/ 8468472 w 19135506"/>
              <a:gd name="connsiteY101" fmla="*/ 2184280 h 3938179"/>
              <a:gd name="connsiteX102" fmla="*/ 8468472 w 19135506"/>
              <a:gd name="connsiteY102" fmla="*/ 2197978 h 3938179"/>
              <a:gd name="connsiteX103" fmla="*/ 8509244 w 19135506"/>
              <a:gd name="connsiteY103" fmla="*/ 2197978 h 3938179"/>
              <a:gd name="connsiteX104" fmla="*/ 8509244 w 19135506"/>
              <a:gd name="connsiteY104" fmla="*/ 2216997 h 3938179"/>
              <a:gd name="connsiteX105" fmla="*/ 8530734 w 19135506"/>
              <a:gd name="connsiteY105" fmla="*/ 2216997 h 3938179"/>
              <a:gd name="connsiteX106" fmla="*/ 8530734 w 19135506"/>
              <a:gd name="connsiteY106" fmla="*/ 2243731 h 3938179"/>
              <a:gd name="connsiteX107" fmla="*/ 8559315 w 19135506"/>
              <a:gd name="connsiteY107" fmla="*/ 2243731 h 3938179"/>
              <a:gd name="connsiteX108" fmla="*/ 8559315 w 19135506"/>
              <a:gd name="connsiteY108" fmla="*/ 2353512 h 3938179"/>
              <a:gd name="connsiteX109" fmla="*/ 8698824 w 19135506"/>
              <a:gd name="connsiteY109" fmla="*/ 2353512 h 3938179"/>
              <a:gd name="connsiteX110" fmla="*/ 8698824 w 19135506"/>
              <a:gd name="connsiteY110" fmla="*/ 2268897 h 3938179"/>
              <a:gd name="connsiteX111" fmla="*/ 8814000 w 19135506"/>
              <a:gd name="connsiteY111" fmla="*/ 2268897 h 3938179"/>
              <a:gd name="connsiteX112" fmla="*/ 8814000 w 19135506"/>
              <a:gd name="connsiteY112" fmla="*/ 2119653 h 3938179"/>
              <a:gd name="connsiteX113" fmla="*/ 9026510 w 19135506"/>
              <a:gd name="connsiteY113" fmla="*/ 2119653 h 3938179"/>
              <a:gd name="connsiteX114" fmla="*/ 9026510 w 19135506"/>
              <a:gd name="connsiteY114" fmla="*/ 2268897 h 3938179"/>
              <a:gd name="connsiteX115" fmla="*/ 9026510 w 19135506"/>
              <a:gd name="connsiteY115" fmla="*/ 2297835 h 3938179"/>
              <a:gd name="connsiteX116" fmla="*/ 9108806 w 19135506"/>
              <a:gd name="connsiteY116" fmla="*/ 2297835 h 3938179"/>
              <a:gd name="connsiteX117" fmla="*/ 9108806 w 19135506"/>
              <a:gd name="connsiteY117" fmla="*/ 2437606 h 3938179"/>
              <a:gd name="connsiteX118" fmla="*/ 9141686 w 19135506"/>
              <a:gd name="connsiteY118" fmla="*/ 2437606 h 3938179"/>
              <a:gd name="connsiteX119" fmla="*/ 9141686 w 19135506"/>
              <a:gd name="connsiteY119" fmla="*/ 2577377 h 3938179"/>
              <a:gd name="connsiteX120" fmla="*/ 9173913 w 19135506"/>
              <a:gd name="connsiteY120" fmla="*/ 2577377 h 3938179"/>
              <a:gd name="connsiteX121" fmla="*/ 9173913 w 19135506"/>
              <a:gd name="connsiteY121" fmla="*/ 2655211 h 3938179"/>
              <a:gd name="connsiteX122" fmla="*/ 9226037 w 19135506"/>
              <a:gd name="connsiteY122" fmla="*/ 2655211 h 3938179"/>
              <a:gd name="connsiteX123" fmla="*/ 9226037 w 19135506"/>
              <a:gd name="connsiteY123" fmla="*/ 2623327 h 3938179"/>
              <a:gd name="connsiteX124" fmla="*/ 9244019 w 19135506"/>
              <a:gd name="connsiteY124" fmla="*/ 2623327 h 3938179"/>
              <a:gd name="connsiteX125" fmla="*/ 9244019 w 19135506"/>
              <a:gd name="connsiteY125" fmla="*/ 2593935 h 3938179"/>
              <a:gd name="connsiteX126" fmla="*/ 9259890 w 19135506"/>
              <a:gd name="connsiteY126" fmla="*/ 2593935 h 3938179"/>
              <a:gd name="connsiteX127" fmla="*/ 9259890 w 19135506"/>
              <a:gd name="connsiteY127" fmla="*/ 2573651 h 3938179"/>
              <a:gd name="connsiteX128" fmla="*/ 9316232 w 19135506"/>
              <a:gd name="connsiteY128" fmla="*/ 2573651 h 3938179"/>
              <a:gd name="connsiteX129" fmla="*/ 9316232 w 19135506"/>
              <a:gd name="connsiteY129" fmla="*/ 2539103 h 3938179"/>
              <a:gd name="connsiteX130" fmla="*/ 9438547 w 19135506"/>
              <a:gd name="connsiteY130" fmla="*/ 2539103 h 3938179"/>
              <a:gd name="connsiteX131" fmla="*/ 9438547 w 19135506"/>
              <a:gd name="connsiteY131" fmla="*/ 2573651 h 3938179"/>
              <a:gd name="connsiteX132" fmla="*/ 9462881 w 19135506"/>
              <a:gd name="connsiteY132" fmla="*/ 2573651 h 3938179"/>
              <a:gd name="connsiteX133" fmla="*/ 9462881 w 19135506"/>
              <a:gd name="connsiteY133" fmla="*/ 2593598 h 3938179"/>
              <a:gd name="connsiteX134" fmla="*/ 9504779 w 19135506"/>
              <a:gd name="connsiteY134" fmla="*/ 2593598 h 3938179"/>
              <a:gd name="connsiteX135" fmla="*/ 9504779 w 19135506"/>
              <a:gd name="connsiteY135" fmla="*/ 2579547 h 3938179"/>
              <a:gd name="connsiteX136" fmla="*/ 9535775 w 19135506"/>
              <a:gd name="connsiteY136" fmla="*/ 2579547 h 3938179"/>
              <a:gd name="connsiteX137" fmla="*/ 9535775 w 19135506"/>
              <a:gd name="connsiteY137" fmla="*/ 2548438 h 3938179"/>
              <a:gd name="connsiteX138" fmla="*/ 9769854 w 19135506"/>
              <a:gd name="connsiteY138" fmla="*/ 2548438 h 3938179"/>
              <a:gd name="connsiteX139" fmla="*/ 9769854 w 19135506"/>
              <a:gd name="connsiteY139" fmla="*/ 2610542 h 3938179"/>
              <a:gd name="connsiteX140" fmla="*/ 9947684 w 19135506"/>
              <a:gd name="connsiteY140" fmla="*/ 2610542 h 3938179"/>
              <a:gd name="connsiteX141" fmla="*/ 9947684 w 19135506"/>
              <a:gd name="connsiteY141" fmla="*/ 2736611 h 3938179"/>
              <a:gd name="connsiteX142" fmla="*/ 10000832 w 19135506"/>
              <a:gd name="connsiteY142" fmla="*/ 2736611 h 3938179"/>
              <a:gd name="connsiteX143" fmla="*/ 10000832 w 19135506"/>
              <a:gd name="connsiteY143" fmla="*/ 2388321 h 3938179"/>
              <a:gd name="connsiteX144" fmla="*/ 10034600 w 19135506"/>
              <a:gd name="connsiteY144" fmla="*/ 2388321 h 3938179"/>
              <a:gd name="connsiteX145" fmla="*/ 10034600 w 19135506"/>
              <a:gd name="connsiteY145" fmla="*/ 2356755 h 3938179"/>
              <a:gd name="connsiteX146" fmla="*/ 10050084 w 19135506"/>
              <a:gd name="connsiteY146" fmla="*/ 2356755 h 3938179"/>
              <a:gd name="connsiteX147" fmla="*/ 10050084 w 19135506"/>
              <a:gd name="connsiteY147" fmla="*/ 2315516 h 3938179"/>
              <a:gd name="connsiteX148" fmla="*/ 10067327 w 19135506"/>
              <a:gd name="connsiteY148" fmla="*/ 2315516 h 3938179"/>
              <a:gd name="connsiteX149" fmla="*/ 10067327 w 19135506"/>
              <a:gd name="connsiteY149" fmla="*/ 2040937 h 3938179"/>
              <a:gd name="connsiteX150" fmla="*/ 10082395 w 19135506"/>
              <a:gd name="connsiteY150" fmla="*/ 2040937 h 3938179"/>
              <a:gd name="connsiteX151" fmla="*/ 10082395 w 19135506"/>
              <a:gd name="connsiteY151" fmla="*/ 2027316 h 3938179"/>
              <a:gd name="connsiteX152" fmla="*/ 10112025 w 19135506"/>
              <a:gd name="connsiteY152" fmla="*/ 2027316 h 3938179"/>
              <a:gd name="connsiteX153" fmla="*/ 10112025 w 19135506"/>
              <a:gd name="connsiteY153" fmla="*/ 1791012 h 3938179"/>
              <a:gd name="connsiteX154" fmla="*/ 10153717 w 19135506"/>
              <a:gd name="connsiteY154" fmla="*/ 1791012 h 3938179"/>
              <a:gd name="connsiteX155" fmla="*/ 10153717 w 19135506"/>
              <a:gd name="connsiteY155" fmla="*/ 2027316 h 3938179"/>
              <a:gd name="connsiteX156" fmla="*/ 10171076 w 19135506"/>
              <a:gd name="connsiteY156" fmla="*/ 2027316 h 3938179"/>
              <a:gd name="connsiteX157" fmla="*/ 10171076 w 19135506"/>
              <a:gd name="connsiteY157" fmla="*/ 2040937 h 3938179"/>
              <a:gd name="connsiteX158" fmla="*/ 10183415 w 19135506"/>
              <a:gd name="connsiteY158" fmla="*/ 2040937 h 3938179"/>
              <a:gd name="connsiteX159" fmla="*/ 10183415 w 19135506"/>
              <a:gd name="connsiteY159" fmla="*/ 2238405 h 3938179"/>
              <a:gd name="connsiteX160" fmla="*/ 10214311 w 19135506"/>
              <a:gd name="connsiteY160" fmla="*/ 2238405 h 3938179"/>
              <a:gd name="connsiteX161" fmla="*/ 10214311 w 19135506"/>
              <a:gd name="connsiteY161" fmla="*/ 2278506 h 3938179"/>
              <a:gd name="connsiteX162" fmla="*/ 10242721 w 19135506"/>
              <a:gd name="connsiteY162" fmla="*/ 2278506 h 3938179"/>
              <a:gd name="connsiteX163" fmla="*/ 10242721 w 19135506"/>
              <a:gd name="connsiteY163" fmla="*/ 2315516 h 3938179"/>
              <a:gd name="connsiteX164" fmla="*/ 10245675 w 19135506"/>
              <a:gd name="connsiteY164" fmla="*/ 2315516 h 3938179"/>
              <a:gd name="connsiteX165" fmla="*/ 10245675 w 19135506"/>
              <a:gd name="connsiteY165" fmla="*/ 2321757 h 3938179"/>
              <a:gd name="connsiteX166" fmla="*/ 10260855 w 19135506"/>
              <a:gd name="connsiteY166" fmla="*/ 2321757 h 3938179"/>
              <a:gd name="connsiteX167" fmla="*/ 10260855 w 19135506"/>
              <a:gd name="connsiteY167" fmla="*/ 2351382 h 3938179"/>
              <a:gd name="connsiteX168" fmla="*/ 10283960 w 19135506"/>
              <a:gd name="connsiteY168" fmla="*/ 2351382 h 3938179"/>
              <a:gd name="connsiteX169" fmla="*/ 10283960 w 19135506"/>
              <a:gd name="connsiteY169" fmla="*/ 2554305 h 3938179"/>
              <a:gd name="connsiteX170" fmla="*/ 10295558 w 19135506"/>
              <a:gd name="connsiteY170" fmla="*/ 2554305 h 3938179"/>
              <a:gd name="connsiteX171" fmla="*/ 10295558 w 19135506"/>
              <a:gd name="connsiteY171" fmla="*/ 2571391 h 3938179"/>
              <a:gd name="connsiteX172" fmla="*/ 10444133 w 19135506"/>
              <a:gd name="connsiteY172" fmla="*/ 2571391 h 3938179"/>
              <a:gd name="connsiteX173" fmla="*/ 10444133 w 19135506"/>
              <a:gd name="connsiteY173" fmla="*/ 2607108 h 3938179"/>
              <a:gd name="connsiteX174" fmla="*/ 10509734 w 19135506"/>
              <a:gd name="connsiteY174" fmla="*/ 2607108 h 3938179"/>
              <a:gd name="connsiteX175" fmla="*/ 10509734 w 19135506"/>
              <a:gd name="connsiteY175" fmla="*/ 2637020 h 3938179"/>
              <a:gd name="connsiteX176" fmla="*/ 10532929 w 19135506"/>
              <a:gd name="connsiteY176" fmla="*/ 2637020 h 3938179"/>
              <a:gd name="connsiteX177" fmla="*/ 10532929 w 19135506"/>
              <a:gd name="connsiteY177" fmla="*/ 2672886 h 3938179"/>
              <a:gd name="connsiteX178" fmla="*/ 10617532 w 19135506"/>
              <a:gd name="connsiteY178" fmla="*/ 2672886 h 3938179"/>
              <a:gd name="connsiteX179" fmla="*/ 10617532 w 19135506"/>
              <a:gd name="connsiteY179" fmla="*/ 2632774 h 3938179"/>
              <a:gd name="connsiteX180" fmla="*/ 10643128 w 19135506"/>
              <a:gd name="connsiteY180" fmla="*/ 2632774 h 3938179"/>
              <a:gd name="connsiteX181" fmla="*/ 10643128 w 19135506"/>
              <a:gd name="connsiteY181" fmla="*/ 2552816 h 3938179"/>
              <a:gd name="connsiteX182" fmla="*/ 10667686 w 19135506"/>
              <a:gd name="connsiteY182" fmla="*/ 2552816 h 3938179"/>
              <a:gd name="connsiteX183" fmla="*/ 10667686 w 19135506"/>
              <a:gd name="connsiteY183" fmla="*/ 2442411 h 3938179"/>
              <a:gd name="connsiteX184" fmla="*/ 10737430 w 19135506"/>
              <a:gd name="connsiteY184" fmla="*/ 2442411 h 3938179"/>
              <a:gd name="connsiteX185" fmla="*/ 10737430 w 19135506"/>
              <a:gd name="connsiteY185" fmla="*/ 2289074 h 3938179"/>
              <a:gd name="connsiteX186" fmla="*/ 10767088 w 19135506"/>
              <a:gd name="connsiteY186" fmla="*/ 2289074 h 3938179"/>
              <a:gd name="connsiteX187" fmla="*/ 10767088 w 19135506"/>
              <a:gd name="connsiteY187" fmla="*/ 2254766 h 3938179"/>
              <a:gd name="connsiteX188" fmla="*/ 10790857 w 19135506"/>
              <a:gd name="connsiteY188" fmla="*/ 2254766 h 3938179"/>
              <a:gd name="connsiteX189" fmla="*/ 10790857 w 19135506"/>
              <a:gd name="connsiteY189" fmla="*/ 2133566 h 3938179"/>
              <a:gd name="connsiteX190" fmla="*/ 10821011 w 19135506"/>
              <a:gd name="connsiteY190" fmla="*/ 2133566 h 3938179"/>
              <a:gd name="connsiteX191" fmla="*/ 10821011 w 19135506"/>
              <a:gd name="connsiteY191" fmla="*/ 2025610 h 3938179"/>
              <a:gd name="connsiteX192" fmla="*/ 10855220 w 19135506"/>
              <a:gd name="connsiteY192" fmla="*/ 2025610 h 3938179"/>
              <a:gd name="connsiteX193" fmla="*/ 10855220 w 19135506"/>
              <a:gd name="connsiteY193" fmla="*/ 1940783 h 3938179"/>
              <a:gd name="connsiteX194" fmla="*/ 10898250 w 19135506"/>
              <a:gd name="connsiteY194" fmla="*/ 1940783 h 3938179"/>
              <a:gd name="connsiteX195" fmla="*/ 10898250 w 19135506"/>
              <a:gd name="connsiteY195" fmla="*/ 1839684 h 3938179"/>
              <a:gd name="connsiteX196" fmla="*/ 11256137 w 19135506"/>
              <a:gd name="connsiteY196" fmla="*/ 1839684 h 3938179"/>
              <a:gd name="connsiteX197" fmla="*/ 11256137 w 19135506"/>
              <a:gd name="connsiteY197" fmla="*/ 1940992 h 3938179"/>
              <a:gd name="connsiteX198" fmla="*/ 11288268 w 19135506"/>
              <a:gd name="connsiteY198" fmla="*/ 1940992 h 3938179"/>
              <a:gd name="connsiteX199" fmla="*/ 11288268 w 19135506"/>
              <a:gd name="connsiteY199" fmla="*/ 2001263 h 3938179"/>
              <a:gd name="connsiteX200" fmla="*/ 11310880 w 19135506"/>
              <a:gd name="connsiteY200" fmla="*/ 2001263 h 3938179"/>
              <a:gd name="connsiteX201" fmla="*/ 11310880 w 19135506"/>
              <a:gd name="connsiteY201" fmla="*/ 2107633 h 3938179"/>
              <a:gd name="connsiteX202" fmla="*/ 11345465 w 19135506"/>
              <a:gd name="connsiteY202" fmla="*/ 2107633 h 3938179"/>
              <a:gd name="connsiteX203" fmla="*/ 11345465 w 19135506"/>
              <a:gd name="connsiteY203" fmla="*/ 2282390 h 3938179"/>
              <a:gd name="connsiteX204" fmla="*/ 11376523 w 19135506"/>
              <a:gd name="connsiteY204" fmla="*/ 2282390 h 3938179"/>
              <a:gd name="connsiteX205" fmla="*/ 11376523 w 19135506"/>
              <a:gd name="connsiteY205" fmla="*/ 2401984 h 3938179"/>
              <a:gd name="connsiteX206" fmla="*/ 11399203 w 19135506"/>
              <a:gd name="connsiteY206" fmla="*/ 2401984 h 3938179"/>
              <a:gd name="connsiteX207" fmla="*/ 11399203 w 19135506"/>
              <a:gd name="connsiteY207" fmla="*/ 2533507 h 3938179"/>
              <a:gd name="connsiteX208" fmla="*/ 11423397 w 19135506"/>
              <a:gd name="connsiteY208" fmla="*/ 2533507 h 3938179"/>
              <a:gd name="connsiteX209" fmla="*/ 11423397 w 19135506"/>
              <a:gd name="connsiteY209" fmla="*/ 2564451 h 3938179"/>
              <a:gd name="connsiteX210" fmla="*/ 11447590 w 19135506"/>
              <a:gd name="connsiteY210" fmla="*/ 2564451 h 3938179"/>
              <a:gd name="connsiteX211" fmla="*/ 11447590 w 19135506"/>
              <a:gd name="connsiteY211" fmla="*/ 2510229 h 3938179"/>
              <a:gd name="connsiteX212" fmla="*/ 11483303 w 19135506"/>
              <a:gd name="connsiteY212" fmla="*/ 2510229 h 3938179"/>
              <a:gd name="connsiteX213" fmla="*/ 11483303 w 19135506"/>
              <a:gd name="connsiteY213" fmla="*/ 2458114 h 3938179"/>
              <a:gd name="connsiteX214" fmla="*/ 11506653 w 19135506"/>
              <a:gd name="connsiteY214" fmla="*/ 2458114 h 3938179"/>
              <a:gd name="connsiteX215" fmla="*/ 11506653 w 19135506"/>
              <a:gd name="connsiteY215" fmla="*/ 2233760 h 3938179"/>
              <a:gd name="connsiteX216" fmla="*/ 11537922 w 19135506"/>
              <a:gd name="connsiteY216" fmla="*/ 2233760 h 3938179"/>
              <a:gd name="connsiteX217" fmla="*/ 11537922 w 19135506"/>
              <a:gd name="connsiteY217" fmla="*/ 2458114 h 3938179"/>
              <a:gd name="connsiteX218" fmla="*/ 11561273 w 19135506"/>
              <a:gd name="connsiteY218" fmla="*/ 2458114 h 3938179"/>
              <a:gd name="connsiteX219" fmla="*/ 11561273 w 19135506"/>
              <a:gd name="connsiteY219" fmla="*/ 2510229 h 3938179"/>
              <a:gd name="connsiteX220" fmla="*/ 11596986 w 19135506"/>
              <a:gd name="connsiteY220" fmla="*/ 2510229 h 3938179"/>
              <a:gd name="connsiteX221" fmla="*/ 11596986 w 19135506"/>
              <a:gd name="connsiteY221" fmla="*/ 2554405 h 3938179"/>
              <a:gd name="connsiteX222" fmla="*/ 11626796 w 19135506"/>
              <a:gd name="connsiteY222" fmla="*/ 2554405 h 3938179"/>
              <a:gd name="connsiteX223" fmla="*/ 11626796 w 19135506"/>
              <a:gd name="connsiteY223" fmla="*/ 2591693 h 3938179"/>
              <a:gd name="connsiteX224" fmla="*/ 11656050 w 19135506"/>
              <a:gd name="connsiteY224" fmla="*/ 2591693 h 3938179"/>
              <a:gd name="connsiteX225" fmla="*/ 11656050 w 19135506"/>
              <a:gd name="connsiteY225" fmla="*/ 2900381 h 3938179"/>
              <a:gd name="connsiteX226" fmla="*/ 11707155 w 19135506"/>
              <a:gd name="connsiteY226" fmla="*/ 2900381 h 3938179"/>
              <a:gd name="connsiteX227" fmla="*/ 11707155 w 19135506"/>
              <a:gd name="connsiteY227" fmla="*/ 2572489 h 3938179"/>
              <a:gd name="connsiteX228" fmla="*/ 11729414 w 19135506"/>
              <a:gd name="connsiteY228" fmla="*/ 2572489 h 3938179"/>
              <a:gd name="connsiteX229" fmla="*/ 11729414 w 19135506"/>
              <a:gd name="connsiteY229" fmla="*/ 1346803 h 3938179"/>
              <a:gd name="connsiteX230" fmla="*/ 11762517 w 19135506"/>
              <a:gd name="connsiteY230" fmla="*/ 1346803 h 3938179"/>
              <a:gd name="connsiteX231" fmla="*/ 11762517 w 19135506"/>
              <a:gd name="connsiteY231" fmla="*/ 1228203 h 3938179"/>
              <a:gd name="connsiteX232" fmla="*/ 11788935 w 19135506"/>
              <a:gd name="connsiteY232" fmla="*/ 1228203 h 3938179"/>
              <a:gd name="connsiteX233" fmla="*/ 11788935 w 19135506"/>
              <a:gd name="connsiteY233" fmla="*/ 1190159 h 3938179"/>
              <a:gd name="connsiteX234" fmla="*/ 11800933 w 19135506"/>
              <a:gd name="connsiteY234" fmla="*/ 1190159 h 3938179"/>
              <a:gd name="connsiteX235" fmla="*/ 11800933 w 19135506"/>
              <a:gd name="connsiteY235" fmla="*/ 1181592 h 3938179"/>
              <a:gd name="connsiteX236" fmla="*/ 12000670 w 19135506"/>
              <a:gd name="connsiteY236" fmla="*/ 1181592 h 3938179"/>
              <a:gd name="connsiteX237" fmla="*/ 12000670 w 19135506"/>
              <a:gd name="connsiteY237" fmla="*/ 1190159 h 3938179"/>
              <a:gd name="connsiteX238" fmla="*/ 12000670 w 19135506"/>
              <a:gd name="connsiteY238" fmla="*/ 1228203 h 3938179"/>
              <a:gd name="connsiteX239" fmla="*/ 12012668 w 19135506"/>
              <a:gd name="connsiteY239" fmla="*/ 1228203 h 3938179"/>
              <a:gd name="connsiteX240" fmla="*/ 12012668 w 19135506"/>
              <a:gd name="connsiteY240" fmla="*/ 1346803 h 3938179"/>
              <a:gd name="connsiteX241" fmla="*/ 12044125 w 19135506"/>
              <a:gd name="connsiteY241" fmla="*/ 1346803 h 3938179"/>
              <a:gd name="connsiteX242" fmla="*/ 12044125 w 19135506"/>
              <a:gd name="connsiteY242" fmla="*/ 2131891 h 3938179"/>
              <a:gd name="connsiteX243" fmla="*/ 12051301 w 19135506"/>
              <a:gd name="connsiteY243" fmla="*/ 2131891 h 3938179"/>
              <a:gd name="connsiteX244" fmla="*/ 12051301 w 19135506"/>
              <a:gd name="connsiteY244" fmla="*/ 2160131 h 3938179"/>
              <a:gd name="connsiteX245" fmla="*/ 12067779 w 19135506"/>
              <a:gd name="connsiteY245" fmla="*/ 2160131 h 3938179"/>
              <a:gd name="connsiteX246" fmla="*/ 12067779 w 19135506"/>
              <a:gd name="connsiteY246" fmla="*/ 2150364 h 3938179"/>
              <a:gd name="connsiteX247" fmla="*/ 12086252 w 19135506"/>
              <a:gd name="connsiteY247" fmla="*/ 2131891 h 3938179"/>
              <a:gd name="connsiteX248" fmla="*/ 12213966 w 19135506"/>
              <a:gd name="connsiteY248" fmla="*/ 2131891 h 3938179"/>
              <a:gd name="connsiteX249" fmla="*/ 12232439 w 19135506"/>
              <a:gd name="connsiteY249" fmla="*/ 2150364 h 3938179"/>
              <a:gd name="connsiteX250" fmla="*/ 12232439 w 19135506"/>
              <a:gd name="connsiteY250" fmla="*/ 2160131 h 3938179"/>
              <a:gd name="connsiteX251" fmla="*/ 12268355 w 19135506"/>
              <a:gd name="connsiteY251" fmla="*/ 2160131 h 3938179"/>
              <a:gd name="connsiteX252" fmla="*/ 12268355 w 19135506"/>
              <a:gd name="connsiteY252" fmla="*/ 2196980 h 3938179"/>
              <a:gd name="connsiteX253" fmla="*/ 12290198 w 19135506"/>
              <a:gd name="connsiteY253" fmla="*/ 2196980 h 3938179"/>
              <a:gd name="connsiteX254" fmla="*/ 12290199 w 19135506"/>
              <a:gd name="connsiteY254" fmla="*/ 2196980 h 3938179"/>
              <a:gd name="connsiteX255" fmla="*/ 12290199 w 19135506"/>
              <a:gd name="connsiteY255" fmla="*/ 2225219 h 3938179"/>
              <a:gd name="connsiteX256" fmla="*/ 12333389 w 19135506"/>
              <a:gd name="connsiteY256" fmla="*/ 2225219 h 3938179"/>
              <a:gd name="connsiteX257" fmla="*/ 12333389 w 19135506"/>
              <a:gd name="connsiteY257" fmla="*/ 2481795 h 3938179"/>
              <a:gd name="connsiteX258" fmla="*/ 12441243 w 19135506"/>
              <a:gd name="connsiteY258" fmla="*/ 2481795 h 3938179"/>
              <a:gd name="connsiteX259" fmla="*/ 12441243 w 19135506"/>
              <a:gd name="connsiteY259" fmla="*/ 2453494 h 3938179"/>
              <a:gd name="connsiteX260" fmla="*/ 12482965 w 19135506"/>
              <a:gd name="connsiteY260" fmla="*/ 2453494 h 3938179"/>
              <a:gd name="connsiteX261" fmla="*/ 12482965 w 19135506"/>
              <a:gd name="connsiteY261" fmla="*/ 2135997 h 3938179"/>
              <a:gd name="connsiteX262" fmla="*/ 12503282 w 19135506"/>
              <a:gd name="connsiteY262" fmla="*/ 2135997 h 3938179"/>
              <a:gd name="connsiteX263" fmla="*/ 12503282 w 19135506"/>
              <a:gd name="connsiteY263" fmla="*/ 2099529 h 3938179"/>
              <a:gd name="connsiteX264" fmla="*/ 12533260 w 19135506"/>
              <a:gd name="connsiteY264" fmla="*/ 2099529 h 3938179"/>
              <a:gd name="connsiteX265" fmla="*/ 12533260 w 19135506"/>
              <a:gd name="connsiteY265" fmla="*/ 2063063 h 3938179"/>
              <a:gd name="connsiteX266" fmla="*/ 12682979 w 19135506"/>
              <a:gd name="connsiteY266" fmla="*/ 2063063 h 3938179"/>
              <a:gd name="connsiteX267" fmla="*/ 12682979 w 19135506"/>
              <a:gd name="connsiteY267" fmla="*/ 2099529 h 3938179"/>
              <a:gd name="connsiteX268" fmla="*/ 12756769 w 19135506"/>
              <a:gd name="connsiteY268" fmla="*/ 2099529 h 3938179"/>
              <a:gd name="connsiteX269" fmla="*/ 12756769 w 19135506"/>
              <a:gd name="connsiteY269" fmla="*/ 2420686 h 3938179"/>
              <a:gd name="connsiteX270" fmla="*/ 12791146 w 19135506"/>
              <a:gd name="connsiteY270" fmla="*/ 2420686 h 3938179"/>
              <a:gd name="connsiteX271" fmla="*/ 12791146 w 19135506"/>
              <a:gd name="connsiteY271" fmla="*/ 2225219 h 3938179"/>
              <a:gd name="connsiteX272" fmla="*/ 12832556 w 19135506"/>
              <a:gd name="connsiteY272" fmla="*/ 2225219 h 3938179"/>
              <a:gd name="connsiteX273" fmla="*/ 12832556 w 19135506"/>
              <a:gd name="connsiteY273" fmla="*/ 2131890 h 3938179"/>
              <a:gd name="connsiteX274" fmla="*/ 12862851 w 19135506"/>
              <a:gd name="connsiteY274" fmla="*/ 2131890 h 3938179"/>
              <a:gd name="connsiteX275" fmla="*/ 12862851 w 19135506"/>
              <a:gd name="connsiteY275" fmla="*/ 2099529 h 3938179"/>
              <a:gd name="connsiteX276" fmla="*/ 12880771 w 19135506"/>
              <a:gd name="connsiteY276" fmla="*/ 2099529 h 3938179"/>
              <a:gd name="connsiteX277" fmla="*/ 12880771 w 19135506"/>
              <a:gd name="connsiteY277" fmla="*/ 2063063 h 3938179"/>
              <a:gd name="connsiteX278" fmla="*/ 13012571 w 19135506"/>
              <a:gd name="connsiteY278" fmla="*/ 2063063 h 3938179"/>
              <a:gd name="connsiteX279" fmla="*/ 13012571 w 19135506"/>
              <a:gd name="connsiteY279" fmla="*/ 2099529 h 3938179"/>
              <a:gd name="connsiteX280" fmla="*/ 13044870 w 19135506"/>
              <a:gd name="connsiteY280" fmla="*/ 2099529 h 3938179"/>
              <a:gd name="connsiteX281" fmla="*/ 13044870 w 19135506"/>
              <a:gd name="connsiteY281" fmla="*/ 2131891 h 3938179"/>
              <a:gd name="connsiteX282" fmla="*/ 13070899 w 19135506"/>
              <a:gd name="connsiteY282" fmla="*/ 2131891 h 3938179"/>
              <a:gd name="connsiteX283" fmla="*/ 13070899 w 19135506"/>
              <a:gd name="connsiteY283" fmla="*/ 2233829 h 3938179"/>
              <a:gd name="connsiteX284" fmla="*/ 13122652 w 19135506"/>
              <a:gd name="connsiteY284" fmla="*/ 2233829 h 3938179"/>
              <a:gd name="connsiteX285" fmla="*/ 13122652 w 19135506"/>
              <a:gd name="connsiteY285" fmla="*/ 2261239 h 3938179"/>
              <a:gd name="connsiteX286" fmla="*/ 13134961 w 19135506"/>
              <a:gd name="connsiteY286" fmla="*/ 2261239 h 3938179"/>
              <a:gd name="connsiteX287" fmla="*/ 13134961 w 19135506"/>
              <a:gd name="connsiteY287" fmla="*/ 2322279 h 3938179"/>
              <a:gd name="connsiteX288" fmla="*/ 13296300 w 19135506"/>
              <a:gd name="connsiteY288" fmla="*/ 2322279 h 3938179"/>
              <a:gd name="connsiteX289" fmla="*/ 13296300 w 19135506"/>
              <a:gd name="connsiteY289" fmla="*/ 2322278 h 3938179"/>
              <a:gd name="connsiteX290" fmla="*/ 13296299 w 19135506"/>
              <a:gd name="connsiteY290" fmla="*/ 2322278 h 3938179"/>
              <a:gd name="connsiteX291" fmla="*/ 13296299 w 19135506"/>
              <a:gd name="connsiteY291" fmla="*/ 2186441 h 3938179"/>
              <a:gd name="connsiteX292" fmla="*/ 13296299 w 19135506"/>
              <a:gd name="connsiteY292" fmla="*/ 1319571 h 3938179"/>
              <a:gd name="connsiteX293" fmla="*/ 13296299 w 19135506"/>
              <a:gd name="connsiteY293" fmla="*/ 1189176 h 3938179"/>
              <a:gd name="connsiteX294" fmla="*/ 13329212 w 19135506"/>
              <a:gd name="connsiteY294" fmla="*/ 1189176 h 3938179"/>
              <a:gd name="connsiteX295" fmla="*/ 13329212 w 19135506"/>
              <a:gd name="connsiteY295" fmla="*/ 944714 h 3938179"/>
              <a:gd name="connsiteX296" fmla="*/ 13365590 w 19135506"/>
              <a:gd name="connsiteY296" fmla="*/ 944714 h 3938179"/>
              <a:gd name="connsiteX297" fmla="*/ 13365590 w 19135506"/>
              <a:gd name="connsiteY297" fmla="*/ 817109 h 3938179"/>
              <a:gd name="connsiteX298" fmla="*/ 13393460 w 19135506"/>
              <a:gd name="connsiteY298" fmla="*/ 817109 h 3938179"/>
              <a:gd name="connsiteX299" fmla="*/ 13393460 w 19135506"/>
              <a:gd name="connsiteY299" fmla="*/ 593980 h 3938179"/>
              <a:gd name="connsiteX300" fmla="*/ 13420895 w 19135506"/>
              <a:gd name="connsiteY300" fmla="*/ 593980 h 3938179"/>
              <a:gd name="connsiteX301" fmla="*/ 13420895 w 19135506"/>
              <a:gd name="connsiteY301" fmla="*/ 561289 h 3938179"/>
              <a:gd name="connsiteX302" fmla="*/ 13448435 w 19135506"/>
              <a:gd name="connsiteY302" fmla="*/ 561289 h 3938179"/>
              <a:gd name="connsiteX303" fmla="*/ 13448435 w 19135506"/>
              <a:gd name="connsiteY303" fmla="*/ 534615 h 3938179"/>
              <a:gd name="connsiteX304" fmla="*/ 13466637 w 19135506"/>
              <a:gd name="connsiteY304" fmla="*/ 534615 h 3938179"/>
              <a:gd name="connsiteX305" fmla="*/ 13466637 w 19135506"/>
              <a:gd name="connsiteY305" fmla="*/ 495809 h 3938179"/>
              <a:gd name="connsiteX306" fmla="*/ 13475295 w 19135506"/>
              <a:gd name="connsiteY306" fmla="*/ 495809 h 3938179"/>
              <a:gd name="connsiteX307" fmla="*/ 13475295 w 19135506"/>
              <a:gd name="connsiteY307" fmla="*/ 271203 h 3938179"/>
              <a:gd name="connsiteX308" fmla="*/ 13506564 w 19135506"/>
              <a:gd name="connsiteY308" fmla="*/ 271203 h 3938179"/>
              <a:gd name="connsiteX309" fmla="*/ 13506564 w 19135506"/>
              <a:gd name="connsiteY309" fmla="*/ 495809 h 3938179"/>
              <a:gd name="connsiteX310" fmla="*/ 13515221 w 19135506"/>
              <a:gd name="connsiteY310" fmla="*/ 495809 h 3938179"/>
              <a:gd name="connsiteX311" fmla="*/ 13515221 w 19135506"/>
              <a:gd name="connsiteY311" fmla="*/ 534615 h 3938179"/>
              <a:gd name="connsiteX312" fmla="*/ 13539326 w 19135506"/>
              <a:gd name="connsiteY312" fmla="*/ 534615 h 3938179"/>
              <a:gd name="connsiteX313" fmla="*/ 13539326 w 19135506"/>
              <a:gd name="connsiteY313" fmla="*/ 569950 h 3938179"/>
              <a:gd name="connsiteX314" fmla="*/ 13552866 w 19135506"/>
              <a:gd name="connsiteY314" fmla="*/ 569950 h 3938179"/>
              <a:gd name="connsiteX315" fmla="*/ 13552866 w 19135506"/>
              <a:gd name="connsiteY315" fmla="*/ 587873 h 3938179"/>
              <a:gd name="connsiteX316" fmla="*/ 13578649 w 19135506"/>
              <a:gd name="connsiteY316" fmla="*/ 587873 h 3938179"/>
              <a:gd name="connsiteX317" fmla="*/ 13578649 w 19135506"/>
              <a:gd name="connsiteY317" fmla="*/ 785894 h 3938179"/>
              <a:gd name="connsiteX318" fmla="*/ 13615266 w 19135506"/>
              <a:gd name="connsiteY318" fmla="*/ 785894 h 3938179"/>
              <a:gd name="connsiteX319" fmla="*/ 13615266 w 19135506"/>
              <a:gd name="connsiteY319" fmla="*/ 817109 h 3938179"/>
              <a:gd name="connsiteX320" fmla="*/ 13639910 w 19135506"/>
              <a:gd name="connsiteY320" fmla="*/ 817109 h 3938179"/>
              <a:gd name="connsiteX321" fmla="*/ 13639910 w 19135506"/>
              <a:gd name="connsiteY321" fmla="*/ 944714 h 3938179"/>
              <a:gd name="connsiteX322" fmla="*/ 13670647 w 19135506"/>
              <a:gd name="connsiteY322" fmla="*/ 944714 h 3938179"/>
              <a:gd name="connsiteX323" fmla="*/ 13670647 w 19135506"/>
              <a:gd name="connsiteY323" fmla="*/ 1169319 h 3938179"/>
              <a:gd name="connsiteX324" fmla="*/ 13709971 w 19135506"/>
              <a:gd name="connsiteY324" fmla="*/ 1169319 h 3938179"/>
              <a:gd name="connsiteX325" fmla="*/ 13709971 w 19135506"/>
              <a:gd name="connsiteY325" fmla="*/ 1138685 h 3938179"/>
              <a:gd name="connsiteX326" fmla="*/ 13729030 w 19135506"/>
              <a:gd name="connsiteY326" fmla="*/ 1138685 h 3938179"/>
              <a:gd name="connsiteX327" fmla="*/ 13729030 w 19135506"/>
              <a:gd name="connsiteY327" fmla="*/ 1109885 h 3938179"/>
              <a:gd name="connsiteX328" fmla="*/ 13746547 w 19135506"/>
              <a:gd name="connsiteY328" fmla="*/ 1109885 h 3938179"/>
              <a:gd name="connsiteX329" fmla="*/ 13746547 w 19135506"/>
              <a:gd name="connsiteY329" fmla="*/ 1068399 h 3938179"/>
              <a:gd name="connsiteX330" fmla="*/ 13775370 w 19135506"/>
              <a:gd name="connsiteY330" fmla="*/ 1068399 h 3938179"/>
              <a:gd name="connsiteX331" fmla="*/ 13775370 w 19135506"/>
              <a:gd name="connsiteY331" fmla="*/ 1035897 h 3938179"/>
              <a:gd name="connsiteX332" fmla="*/ 13793371 w 19135506"/>
              <a:gd name="connsiteY332" fmla="*/ 1035897 h 3938179"/>
              <a:gd name="connsiteX333" fmla="*/ 13793371 w 19135506"/>
              <a:gd name="connsiteY333" fmla="*/ 881475 h 3938179"/>
              <a:gd name="connsiteX334" fmla="*/ 13824640 w 19135506"/>
              <a:gd name="connsiteY334" fmla="*/ 881475 h 3938179"/>
              <a:gd name="connsiteX335" fmla="*/ 13824640 w 19135506"/>
              <a:gd name="connsiteY335" fmla="*/ 1035897 h 3938179"/>
              <a:gd name="connsiteX336" fmla="*/ 13833485 w 19135506"/>
              <a:gd name="connsiteY336" fmla="*/ 1035897 h 3938179"/>
              <a:gd name="connsiteX337" fmla="*/ 13833485 w 19135506"/>
              <a:gd name="connsiteY337" fmla="*/ 1053836 h 3938179"/>
              <a:gd name="connsiteX338" fmla="*/ 13849881 w 19135506"/>
              <a:gd name="connsiteY338" fmla="*/ 1053836 h 3938179"/>
              <a:gd name="connsiteX339" fmla="*/ 13849881 w 19135506"/>
              <a:gd name="connsiteY339" fmla="*/ 1068399 h 3938179"/>
              <a:gd name="connsiteX340" fmla="*/ 13854302 w 19135506"/>
              <a:gd name="connsiteY340" fmla="*/ 1068399 h 3938179"/>
              <a:gd name="connsiteX341" fmla="*/ 13854302 w 19135506"/>
              <a:gd name="connsiteY341" fmla="*/ 1128787 h 3938179"/>
              <a:gd name="connsiteX342" fmla="*/ 13887828 w 19135506"/>
              <a:gd name="connsiteY342" fmla="*/ 1128787 h 3938179"/>
              <a:gd name="connsiteX343" fmla="*/ 13887828 w 19135506"/>
              <a:gd name="connsiteY343" fmla="*/ 1193780 h 3938179"/>
              <a:gd name="connsiteX344" fmla="*/ 13920012 w 19135506"/>
              <a:gd name="connsiteY344" fmla="*/ 1193780 h 3938179"/>
              <a:gd name="connsiteX345" fmla="*/ 13920012 w 19135506"/>
              <a:gd name="connsiteY345" fmla="*/ 1257940 h 3938179"/>
              <a:gd name="connsiteX346" fmla="*/ 13951850 w 19135506"/>
              <a:gd name="connsiteY346" fmla="*/ 1257940 h 3938179"/>
              <a:gd name="connsiteX347" fmla="*/ 13951850 w 19135506"/>
              <a:gd name="connsiteY347" fmla="*/ 1319571 h 3938179"/>
              <a:gd name="connsiteX348" fmla="*/ 13985625 w 19135506"/>
              <a:gd name="connsiteY348" fmla="*/ 1319571 h 3938179"/>
              <a:gd name="connsiteX349" fmla="*/ 13985625 w 19135506"/>
              <a:gd name="connsiteY349" fmla="*/ 1450990 h 3938179"/>
              <a:gd name="connsiteX350" fmla="*/ 14001689 w 19135506"/>
              <a:gd name="connsiteY350" fmla="*/ 1450990 h 3938179"/>
              <a:gd name="connsiteX351" fmla="*/ 14001689 w 19135506"/>
              <a:gd name="connsiteY351" fmla="*/ 1823645 h 3938179"/>
              <a:gd name="connsiteX352" fmla="*/ 14047894 w 19135506"/>
              <a:gd name="connsiteY352" fmla="*/ 1823645 h 3938179"/>
              <a:gd name="connsiteX353" fmla="*/ 14047894 w 19135506"/>
              <a:gd name="connsiteY353" fmla="*/ 1957793 h 3938179"/>
              <a:gd name="connsiteX354" fmla="*/ 14069863 w 19135506"/>
              <a:gd name="connsiteY354" fmla="*/ 1957793 h 3938179"/>
              <a:gd name="connsiteX355" fmla="*/ 14069863 w 19135506"/>
              <a:gd name="connsiteY355" fmla="*/ 2285796 h 3938179"/>
              <a:gd name="connsiteX356" fmla="*/ 14097737 w 19135506"/>
              <a:gd name="connsiteY356" fmla="*/ 2285796 h 3938179"/>
              <a:gd name="connsiteX357" fmla="*/ 14097737 w 19135506"/>
              <a:gd name="connsiteY357" fmla="*/ 2298955 h 3938179"/>
              <a:gd name="connsiteX358" fmla="*/ 14123580 w 19135506"/>
              <a:gd name="connsiteY358" fmla="*/ 2298955 h 3938179"/>
              <a:gd name="connsiteX359" fmla="*/ 14123580 w 19135506"/>
              <a:gd name="connsiteY359" fmla="*/ 2233829 h 3938179"/>
              <a:gd name="connsiteX360" fmla="*/ 14149076 w 19135506"/>
              <a:gd name="connsiteY360" fmla="*/ 2233829 h 3938179"/>
              <a:gd name="connsiteX361" fmla="*/ 14149076 w 19135506"/>
              <a:gd name="connsiteY361" fmla="*/ 2158090 h 3938179"/>
              <a:gd name="connsiteX362" fmla="*/ 14162436 w 19135506"/>
              <a:gd name="connsiteY362" fmla="*/ 2158090 h 3938179"/>
              <a:gd name="connsiteX363" fmla="*/ 14162436 w 19135506"/>
              <a:gd name="connsiteY363" fmla="*/ 2135951 h 3938179"/>
              <a:gd name="connsiteX364" fmla="*/ 14223273 w 19135506"/>
              <a:gd name="connsiteY364" fmla="*/ 2135951 h 3938179"/>
              <a:gd name="connsiteX365" fmla="*/ 14223273 w 19135506"/>
              <a:gd name="connsiteY365" fmla="*/ 2148595 h 3938179"/>
              <a:gd name="connsiteX366" fmla="*/ 14234272 w 19135506"/>
              <a:gd name="connsiteY366" fmla="*/ 2148595 h 3938179"/>
              <a:gd name="connsiteX367" fmla="*/ 14234272 w 19135506"/>
              <a:gd name="connsiteY367" fmla="*/ 2190653 h 3938179"/>
              <a:gd name="connsiteX368" fmla="*/ 14253692 w 19135506"/>
              <a:gd name="connsiteY368" fmla="*/ 2190653 h 3938179"/>
              <a:gd name="connsiteX369" fmla="*/ 14253692 w 19135506"/>
              <a:gd name="connsiteY369" fmla="*/ 2206714 h 3938179"/>
              <a:gd name="connsiteX370" fmla="*/ 14264690 w 19135506"/>
              <a:gd name="connsiteY370" fmla="*/ 2206714 h 3938179"/>
              <a:gd name="connsiteX371" fmla="*/ 14264690 w 19135506"/>
              <a:gd name="connsiteY371" fmla="*/ 2259290 h 3938179"/>
              <a:gd name="connsiteX372" fmla="*/ 14289500 w 19135506"/>
              <a:gd name="connsiteY372" fmla="*/ 2259290 h 3938179"/>
              <a:gd name="connsiteX373" fmla="*/ 14289500 w 19135506"/>
              <a:gd name="connsiteY373" fmla="*/ 2311866 h 3938179"/>
              <a:gd name="connsiteX374" fmla="*/ 14310844 w 19135506"/>
              <a:gd name="connsiteY374" fmla="*/ 2311866 h 3938179"/>
              <a:gd name="connsiteX375" fmla="*/ 14310844 w 19135506"/>
              <a:gd name="connsiteY375" fmla="*/ 2335432 h 3938179"/>
              <a:gd name="connsiteX376" fmla="*/ 14326150 w 19135506"/>
              <a:gd name="connsiteY376" fmla="*/ 2335432 h 3938179"/>
              <a:gd name="connsiteX377" fmla="*/ 14326150 w 19135506"/>
              <a:gd name="connsiteY377" fmla="*/ 2362074 h 3938179"/>
              <a:gd name="connsiteX378" fmla="*/ 14355564 w 19135506"/>
              <a:gd name="connsiteY378" fmla="*/ 2362074 h 3938179"/>
              <a:gd name="connsiteX379" fmla="*/ 14355564 w 19135506"/>
              <a:gd name="connsiteY379" fmla="*/ 2420686 h 3938179"/>
              <a:gd name="connsiteX380" fmla="*/ 14399093 w 19135506"/>
              <a:gd name="connsiteY380" fmla="*/ 2420686 h 3938179"/>
              <a:gd name="connsiteX381" fmla="*/ 14399093 w 19135506"/>
              <a:gd name="connsiteY381" fmla="*/ 2447684 h 3938179"/>
              <a:gd name="connsiteX382" fmla="*/ 14451959 w 19135506"/>
              <a:gd name="connsiteY382" fmla="*/ 2447684 h 3938179"/>
              <a:gd name="connsiteX383" fmla="*/ 14451959 w 19135506"/>
              <a:gd name="connsiteY383" fmla="*/ 2577032 h 3938179"/>
              <a:gd name="connsiteX384" fmla="*/ 14593471 w 19135506"/>
              <a:gd name="connsiteY384" fmla="*/ 2577032 h 3938179"/>
              <a:gd name="connsiteX385" fmla="*/ 14593471 w 19135506"/>
              <a:gd name="connsiteY385" fmla="*/ 2549622 h 3938179"/>
              <a:gd name="connsiteX386" fmla="*/ 14623330 w 19135506"/>
              <a:gd name="connsiteY386" fmla="*/ 2549622 h 3938179"/>
              <a:gd name="connsiteX387" fmla="*/ 14623330 w 19135506"/>
              <a:gd name="connsiteY387" fmla="*/ 2135951 h 3938179"/>
              <a:gd name="connsiteX388" fmla="*/ 14810599 w 19135506"/>
              <a:gd name="connsiteY388" fmla="*/ 2135951 h 3938179"/>
              <a:gd name="connsiteX389" fmla="*/ 14810599 w 19135506"/>
              <a:gd name="connsiteY389" fmla="*/ 2099529 h 3938179"/>
              <a:gd name="connsiteX390" fmla="*/ 14838474 w 19135506"/>
              <a:gd name="connsiteY390" fmla="*/ 2099529 h 3938179"/>
              <a:gd name="connsiteX391" fmla="*/ 14838474 w 19135506"/>
              <a:gd name="connsiteY391" fmla="*/ 2042564 h 3938179"/>
              <a:gd name="connsiteX392" fmla="*/ 15168129 w 19135506"/>
              <a:gd name="connsiteY392" fmla="*/ 2042564 h 3938179"/>
              <a:gd name="connsiteX393" fmla="*/ 15168129 w 19135506"/>
              <a:gd name="connsiteY393" fmla="*/ 2063063 h 3938179"/>
              <a:gd name="connsiteX394" fmla="*/ 15169161 w 19135506"/>
              <a:gd name="connsiteY394" fmla="*/ 2063063 h 3938179"/>
              <a:gd name="connsiteX395" fmla="*/ 15169161 w 19135506"/>
              <a:gd name="connsiteY395" fmla="*/ 2067055 h 3938179"/>
              <a:gd name="connsiteX396" fmla="*/ 15296875 w 19135506"/>
              <a:gd name="connsiteY396" fmla="*/ 2067055 h 3938179"/>
              <a:gd name="connsiteX397" fmla="*/ 15296875 w 19135506"/>
              <a:gd name="connsiteY397" fmla="*/ 2196980 h 3938179"/>
              <a:gd name="connsiteX398" fmla="*/ 15403186 w 19135506"/>
              <a:gd name="connsiteY398" fmla="*/ 2196980 h 3938179"/>
              <a:gd name="connsiteX399" fmla="*/ 15403186 w 19135506"/>
              <a:gd name="connsiteY399" fmla="*/ 2107150 h 3938179"/>
              <a:gd name="connsiteX400" fmla="*/ 15508410 w 19135506"/>
              <a:gd name="connsiteY400" fmla="*/ 2107150 h 3938179"/>
              <a:gd name="connsiteX401" fmla="*/ 15508410 w 19135506"/>
              <a:gd name="connsiteY401" fmla="*/ 2005912 h 3938179"/>
              <a:gd name="connsiteX402" fmla="*/ 15680887 w 19135506"/>
              <a:gd name="connsiteY402" fmla="*/ 2005912 h 3938179"/>
              <a:gd name="connsiteX403" fmla="*/ 15680887 w 19135506"/>
              <a:gd name="connsiteY403" fmla="*/ 2157911 h 3938179"/>
              <a:gd name="connsiteX404" fmla="*/ 15741212 w 19135506"/>
              <a:gd name="connsiteY404" fmla="*/ 2157911 h 3938179"/>
              <a:gd name="connsiteX405" fmla="*/ 15741212 w 19135506"/>
              <a:gd name="connsiteY405" fmla="*/ 2255205 h 3938179"/>
              <a:gd name="connsiteX406" fmla="*/ 15767126 w 19135506"/>
              <a:gd name="connsiteY406" fmla="*/ 2255205 h 3938179"/>
              <a:gd name="connsiteX407" fmla="*/ 15767126 w 19135506"/>
              <a:gd name="connsiteY407" fmla="*/ 2378856 h 3938179"/>
              <a:gd name="connsiteX408" fmla="*/ 15801925 w 19135506"/>
              <a:gd name="connsiteY408" fmla="*/ 2378856 h 3938179"/>
              <a:gd name="connsiteX409" fmla="*/ 15801925 w 19135506"/>
              <a:gd name="connsiteY409" fmla="*/ 2452879 h 3938179"/>
              <a:gd name="connsiteX410" fmla="*/ 15845361 w 19135506"/>
              <a:gd name="connsiteY410" fmla="*/ 2452879 h 3938179"/>
              <a:gd name="connsiteX411" fmla="*/ 15845361 w 19135506"/>
              <a:gd name="connsiteY411" fmla="*/ 2390375 h 3938179"/>
              <a:gd name="connsiteX412" fmla="*/ 15900641 w 19135506"/>
              <a:gd name="connsiteY412" fmla="*/ 2390375 h 3938179"/>
              <a:gd name="connsiteX413" fmla="*/ 15900641 w 19135506"/>
              <a:gd name="connsiteY413" fmla="*/ 2362074 h 3938179"/>
              <a:gd name="connsiteX414" fmla="*/ 15997268 w 19135506"/>
              <a:gd name="connsiteY414" fmla="*/ 2362074 h 3938179"/>
              <a:gd name="connsiteX415" fmla="*/ 15997268 w 19135506"/>
              <a:gd name="connsiteY415" fmla="*/ 2390375 h 3938179"/>
              <a:gd name="connsiteX416" fmla="*/ 16094542 w 19135506"/>
              <a:gd name="connsiteY416" fmla="*/ 2390375 h 3938179"/>
              <a:gd name="connsiteX417" fmla="*/ 16094542 w 19135506"/>
              <a:gd name="connsiteY417" fmla="*/ 2362567 h 3938179"/>
              <a:gd name="connsiteX418" fmla="*/ 16274841 w 19135506"/>
              <a:gd name="connsiteY418" fmla="*/ 2362567 h 3938179"/>
              <a:gd name="connsiteX419" fmla="*/ 16274841 w 19135506"/>
              <a:gd name="connsiteY419" fmla="*/ 2420686 h 3938179"/>
              <a:gd name="connsiteX420" fmla="*/ 16426167 w 19135506"/>
              <a:gd name="connsiteY420" fmla="*/ 2420686 h 3938179"/>
              <a:gd name="connsiteX421" fmla="*/ 16426167 w 19135506"/>
              <a:gd name="connsiteY421" fmla="*/ 2512772 h 3938179"/>
              <a:gd name="connsiteX422" fmla="*/ 16467941 w 19135506"/>
              <a:gd name="connsiteY422" fmla="*/ 2512772 h 3938179"/>
              <a:gd name="connsiteX423" fmla="*/ 16467941 w 19135506"/>
              <a:gd name="connsiteY423" fmla="*/ 2214043 h 3938179"/>
              <a:gd name="connsiteX424" fmla="*/ 16497013 w 19135506"/>
              <a:gd name="connsiteY424" fmla="*/ 2214043 h 3938179"/>
              <a:gd name="connsiteX425" fmla="*/ 16497013 w 19135506"/>
              <a:gd name="connsiteY425" fmla="*/ 2163063 h 3938179"/>
              <a:gd name="connsiteX426" fmla="*/ 16531341 w 19135506"/>
              <a:gd name="connsiteY426" fmla="*/ 2163063 h 3938179"/>
              <a:gd name="connsiteX427" fmla="*/ 16531341 w 19135506"/>
              <a:gd name="connsiteY427" fmla="*/ 2108423 h 3938179"/>
              <a:gd name="connsiteX428" fmla="*/ 16538739 w 19135506"/>
              <a:gd name="connsiteY428" fmla="*/ 2108423 h 3938179"/>
              <a:gd name="connsiteX429" fmla="*/ 16538739 w 19135506"/>
              <a:gd name="connsiteY429" fmla="*/ 1940776 h 3938179"/>
              <a:gd name="connsiteX430" fmla="*/ 16562071 w 19135506"/>
              <a:gd name="connsiteY430" fmla="*/ 1940776 h 3938179"/>
              <a:gd name="connsiteX431" fmla="*/ 16562071 w 19135506"/>
              <a:gd name="connsiteY431" fmla="*/ 1726586 h 3938179"/>
              <a:gd name="connsiteX432" fmla="*/ 16596813 w 19135506"/>
              <a:gd name="connsiteY432" fmla="*/ 1726586 h 3938179"/>
              <a:gd name="connsiteX433" fmla="*/ 16596813 w 19135506"/>
              <a:gd name="connsiteY433" fmla="*/ 1940776 h 3938179"/>
              <a:gd name="connsiteX434" fmla="*/ 16619933 w 19135506"/>
              <a:gd name="connsiteY434" fmla="*/ 1940776 h 3938179"/>
              <a:gd name="connsiteX435" fmla="*/ 16619933 w 19135506"/>
              <a:gd name="connsiteY435" fmla="*/ 2108423 h 3938179"/>
              <a:gd name="connsiteX436" fmla="*/ 16638649 w 19135506"/>
              <a:gd name="connsiteY436" fmla="*/ 2108423 h 3938179"/>
              <a:gd name="connsiteX437" fmla="*/ 16638649 w 19135506"/>
              <a:gd name="connsiteY437" fmla="*/ 2142288 h 3938179"/>
              <a:gd name="connsiteX438" fmla="*/ 16673501 w 19135506"/>
              <a:gd name="connsiteY438" fmla="*/ 2142288 h 3938179"/>
              <a:gd name="connsiteX439" fmla="*/ 16673501 w 19135506"/>
              <a:gd name="connsiteY439" fmla="*/ 2198969 h 3938179"/>
              <a:gd name="connsiteX440" fmla="*/ 16710799 w 19135506"/>
              <a:gd name="connsiteY440" fmla="*/ 2198969 h 3938179"/>
              <a:gd name="connsiteX441" fmla="*/ 16710799 w 19135506"/>
              <a:gd name="connsiteY441" fmla="*/ 2387387 h 3938179"/>
              <a:gd name="connsiteX442" fmla="*/ 16907577 w 19135506"/>
              <a:gd name="connsiteY442" fmla="*/ 2387387 h 3938179"/>
              <a:gd name="connsiteX443" fmla="*/ 16907577 w 19135506"/>
              <a:gd name="connsiteY443" fmla="*/ 2439567 h 3938179"/>
              <a:gd name="connsiteX444" fmla="*/ 16934833 w 19135506"/>
              <a:gd name="connsiteY444" fmla="*/ 2439567 h 3938179"/>
              <a:gd name="connsiteX445" fmla="*/ 16934833 w 19135506"/>
              <a:gd name="connsiteY445" fmla="*/ 2481795 h 3938179"/>
              <a:gd name="connsiteX446" fmla="*/ 16961625 w 19135506"/>
              <a:gd name="connsiteY446" fmla="*/ 2481795 h 3938179"/>
              <a:gd name="connsiteX447" fmla="*/ 16961625 w 19135506"/>
              <a:gd name="connsiteY447" fmla="*/ 2681624 h 3938179"/>
              <a:gd name="connsiteX448" fmla="*/ 17084389 w 19135506"/>
              <a:gd name="connsiteY448" fmla="*/ 2681624 h 3938179"/>
              <a:gd name="connsiteX449" fmla="*/ 17084389 w 19135506"/>
              <a:gd name="connsiteY449" fmla="*/ 2719727 h 3938179"/>
              <a:gd name="connsiteX450" fmla="*/ 17116981 w 19135506"/>
              <a:gd name="connsiteY450" fmla="*/ 2719727 h 3938179"/>
              <a:gd name="connsiteX451" fmla="*/ 17116981 w 19135506"/>
              <a:gd name="connsiteY451" fmla="*/ 2757829 h 3938179"/>
              <a:gd name="connsiteX452" fmla="*/ 17149049 w 19135506"/>
              <a:gd name="connsiteY452" fmla="*/ 2757829 h 3938179"/>
              <a:gd name="connsiteX453" fmla="*/ 17149049 w 19135506"/>
              <a:gd name="connsiteY453" fmla="*/ 2887784 h 3938179"/>
              <a:gd name="connsiteX454" fmla="*/ 17216297 w 19135506"/>
              <a:gd name="connsiteY454" fmla="*/ 2887784 h 3938179"/>
              <a:gd name="connsiteX455" fmla="*/ 17216297 w 19135506"/>
              <a:gd name="connsiteY455" fmla="*/ 2946317 h 3938179"/>
              <a:gd name="connsiteX456" fmla="*/ 17243553 w 19135506"/>
              <a:gd name="connsiteY456" fmla="*/ 2946317 h 3938179"/>
              <a:gd name="connsiteX457" fmla="*/ 17243553 w 19135506"/>
              <a:gd name="connsiteY457" fmla="*/ 2979016 h 3938179"/>
              <a:gd name="connsiteX458" fmla="*/ 17307961 w 19135506"/>
              <a:gd name="connsiteY458" fmla="*/ 2979016 h 3938179"/>
              <a:gd name="connsiteX459" fmla="*/ 17307961 w 19135506"/>
              <a:gd name="connsiteY459" fmla="*/ 3016490 h 3938179"/>
              <a:gd name="connsiteX460" fmla="*/ 17370453 w 19135506"/>
              <a:gd name="connsiteY460" fmla="*/ 3016490 h 3938179"/>
              <a:gd name="connsiteX461" fmla="*/ 17370453 w 19135506"/>
              <a:gd name="connsiteY461" fmla="*/ 3039645 h 3938179"/>
              <a:gd name="connsiteX462" fmla="*/ 17439137 w 19135506"/>
              <a:gd name="connsiteY462" fmla="*/ 3039645 h 3938179"/>
              <a:gd name="connsiteX463" fmla="*/ 17439137 w 19135506"/>
              <a:gd name="connsiteY463" fmla="*/ 3011405 h 3938179"/>
              <a:gd name="connsiteX464" fmla="*/ 17471137 w 19135506"/>
              <a:gd name="connsiteY464" fmla="*/ 3011405 h 3938179"/>
              <a:gd name="connsiteX465" fmla="*/ 17471137 w 19135506"/>
              <a:gd name="connsiteY465" fmla="*/ 2975736 h 3938179"/>
              <a:gd name="connsiteX466" fmla="*/ 17492165 w 19135506"/>
              <a:gd name="connsiteY466" fmla="*/ 2971484 h 3938179"/>
              <a:gd name="connsiteX467" fmla="*/ 17513545 w 19135506"/>
              <a:gd name="connsiteY467" fmla="*/ 2957044 h 3938179"/>
              <a:gd name="connsiteX468" fmla="*/ 17517013 w 19135506"/>
              <a:gd name="connsiteY468" fmla="*/ 2948661 h 3938179"/>
              <a:gd name="connsiteX469" fmla="*/ 17526561 w 19135506"/>
              <a:gd name="connsiteY469" fmla="*/ 2948661 h 3938179"/>
              <a:gd name="connsiteX470" fmla="*/ 17552789 w 19135506"/>
              <a:gd name="connsiteY470" fmla="*/ 2980567 h 3938179"/>
              <a:gd name="connsiteX471" fmla="*/ 17597501 w 19135506"/>
              <a:gd name="connsiteY471" fmla="*/ 2994246 h 3938179"/>
              <a:gd name="connsiteX472" fmla="*/ 17642209 w 19135506"/>
              <a:gd name="connsiteY472" fmla="*/ 2980567 h 3938179"/>
              <a:gd name="connsiteX473" fmla="*/ 17668441 w 19135506"/>
              <a:gd name="connsiteY473" fmla="*/ 2948661 h 3938179"/>
              <a:gd name="connsiteX474" fmla="*/ 17680657 w 19135506"/>
              <a:gd name="connsiteY474" fmla="*/ 2948661 h 3938179"/>
              <a:gd name="connsiteX475" fmla="*/ 17688229 w 19135506"/>
              <a:gd name="connsiteY475" fmla="*/ 2966962 h 3938179"/>
              <a:gd name="connsiteX476" fmla="*/ 17735793 w 19135506"/>
              <a:gd name="connsiteY476" fmla="*/ 2986696 h 3938179"/>
              <a:gd name="connsiteX477" fmla="*/ 17783361 w 19135506"/>
              <a:gd name="connsiteY477" fmla="*/ 2966962 h 3938179"/>
              <a:gd name="connsiteX478" fmla="*/ 17790929 w 19135506"/>
              <a:gd name="connsiteY478" fmla="*/ 2948661 h 3938179"/>
              <a:gd name="connsiteX479" fmla="*/ 17806333 w 19135506"/>
              <a:gd name="connsiteY479" fmla="*/ 2948661 h 3938179"/>
              <a:gd name="connsiteX480" fmla="*/ 17813297 w 19135506"/>
              <a:gd name="connsiteY480" fmla="*/ 2965499 h 3938179"/>
              <a:gd name="connsiteX481" fmla="*/ 17860861 w 19135506"/>
              <a:gd name="connsiteY481" fmla="*/ 2985234 h 3938179"/>
              <a:gd name="connsiteX482" fmla="*/ 17908429 w 19135506"/>
              <a:gd name="connsiteY482" fmla="*/ 2965499 h 3938179"/>
              <a:gd name="connsiteX483" fmla="*/ 17915389 w 19135506"/>
              <a:gd name="connsiteY483" fmla="*/ 2948661 h 3938179"/>
              <a:gd name="connsiteX484" fmla="*/ 17931053 w 19135506"/>
              <a:gd name="connsiteY484" fmla="*/ 2948661 h 3938179"/>
              <a:gd name="connsiteX485" fmla="*/ 17937413 w 19135506"/>
              <a:gd name="connsiteY485" fmla="*/ 2964037 h 3938179"/>
              <a:gd name="connsiteX486" fmla="*/ 17984981 w 19135506"/>
              <a:gd name="connsiteY486" fmla="*/ 2983771 h 3938179"/>
              <a:gd name="connsiteX487" fmla="*/ 18006217 w 19135506"/>
              <a:gd name="connsiteY487" fmla="*/ 2979477 h 3938179"/>
              <a:gd name="connsiteX488" fmla="*/ 18006217 w 19135506"/>
              <a:gd name="connsiteY488" fmla="*/ 2634032 h 3938179"/>
              <a:gd name="connsiteX489" fmla="*/ 18413098 w 19135506"/>
              <a:gd name="connsiteY489" fmla="*/ 2634032 h 3938179"/>
              <a:gd name="connsiteX490" fmla="*/ 18413098 w 19135506"/>
              <a:gd name="connsiteY490" fmla="*/ 2580075 h 3938179"/>
              <a:gd name="connsiteX491" fmla="*/ 18439046 w 19135506"/>
              <a:gd name="connsiteY491" fmla="*/ 2580075 h 3938179"/>
              <a:gd name="connsiteX492" fmla="*/ 18439046 w 19135506"/>
              <a:gd name="connsiteY492" fmla="*/ 2516569 h 3938179"/>
              <a:gd name="connsiteX493" fmla="*/ 18467662 w 19135506"/>
              <a:gd name="connsiteY493" fmla="*/ 2516569 h 3938179"/>
              <a:gd name="connsiteX494" fmla="*/ 18467662 w 19135506"/>
              <a:gd name="connsiteY494" fmla="*/ 2416066 h 3938179"/>
              <a:gd name="connsiteX495" fmla="*/ 18485034 w 19135506"/>
              <a:gd name="connsiteY495" fmla="*/ 2398694 h 3938179"/>
              <a:gd name="connsiteX496" fmla="*/ 18502406 w 19135506"/>
              <a:gd name="connsiteY496" fmla="*/ 2416066 h 3938179"/>
              <a:gd name="connsiteX497" fmla="*/ 18502406 w 19135506"/>
              <a:gd name="connsiteY497" fmla="*/ 2516569 h 3938179"/>
              <a:gd name="connsiteX498" fmla="*/ 18506094 w 19135506"/>
              <a:gd name="connsiteY498" fmla="*/ 2516569 h 3938179"/>
              <a:gd name="connsiteX499" fmla="*/ 18506094 w 19135506"/>
              <a:gd name="connsiteY499" fmla="*/ 2580075 h 3938179"/>
              <a:gd name="connsiteX500" fmla="*/ 18637050 w 19135506"/>
              <a:gd name="connsiteY500" fmla="*/ 2580075 h 3938179"/>
              <a:gd name="connsiteX501" fmla="*/ 18637050 w 19135506"/>
              <a:gd name="connsiteY501" fmla="*/ 2695613 h 3938179"/>
              <a:gd name="connsiteX502" fmla="*/ 18718558 w 19135506"/>
              <a:gd name="connsiteY502" fmla="*/ 2695613 h 3938179"/>
              <a:gd name="connsiteX503" fmla="*/ 18718558 w 19135506"/>
              <a:gd name="connsiteY503" fmla="*/ 2726404 h 3938179"/>
              <a:gd name="connsiteX504" fmla="*/ 18745930 w 19135506"/>
              <a:gd name="connsiteY504" fmla="*/ 2726404 h 3938179"/>
              <a:gd name="connsiteX505" fmla="*/ 18745930 w 19135506"/>
              <a:gd name="connsiteY505" fmla="*/ 2757194 h 3938179"/>
              <a:gd name="connsiteX506" fmla="*/ 18780006 w 19135506"/>
              <a:gd name="connsiteY506" fmla="*/ 2757194 h 3938179"/>
              <a:gd name="connsiteX507" fmla="*/ 18780006 w 19135506"/>
              <a:gd name="connsiteY507" fmla="*/ 2913955 h 3938179"/>
              <a:gd name="connsiteX508" fmla="*/ 18814130 w 19135506"/>
              <a:gd name="connsiteY508" fmla="*/ 2913955 h 3938179"/>
              <a:gd name="connsiteX509" fmla="*/ 18814130 w 19135506"/>
              <a:gd name="connsiteY509" fmla="*/ 3102723 h 3938179"/>
              <a:gd name="connsiteX510" fmla="*/ 18837178 w 19135506"/>
              <a:gd name="connsiteY510" fmla="*/ 3102723 h 3938179"/>
              <a:gd name="connsiteX511" fmla="*/ 18837178 w 19135506"/>
              <a:gd name="connsiteY511" fmla="*/ 3139699 h 3938179"/>
              <a:gd name="connsiteX512" fmla="*/ 18869246 w 19135506"/>
              <a:gd name="connsiteY512" fmla="*/ 3139699 h 3938179"/>
              <a:gd name="connsiteX513" fmla="*/ 18869246 w 19135506"/>
              <a:gd name="connsiteY513" fmla="*/ 3174630 h 3938179"/>
              <a:gd name="connsiteX514" fmla="*/ 18889698 w 19135506"/>
              <a:gd name="connsiteY514" fmla="*/ 3174630 h 3938179"/>
              <a:gd name="connsiteX515" fmla="*/ 18889698 w 19135506"/>
              <a:gd name="connsiteY515" fmla="*/ 3203980 h 3938179"/>
              <a:gd name="connsiteX516" fmla="*/ 18940662 w 19135506"/>
              <a:gd name="connsiteY516" fmla="*/ 3203980 h 3938179"/>
              <a:gd name="connsiteX517" fmla="*/ 18940662 w 19135506"/>
              <a:gd name="connsiteY517" fmla="*/ 3180257 h 3938179"/>
              <a:gd name="connsiteX518" fmla="*/ 18976382 w 19135506"/>
              <a:gd name="connsiteY518" fmla="*/ 3180257 h 3938179"/>
              <a:gd name="connsiteX519" fmla="*/ 18976382 w 19135506"/>
              <a:gd name="connsiteY519" fmla="*/ 3145861 h 3938179"/>
              <a:gd name="connsiteX520" fmla="*/ 18993366 w 19135506"/>
              <a:gd name="connsiteY520" fmla="*/ 3145861 h 3938179"/>
              <a:gd name="connsiteX521" fmla="*/ 18993366 w 19135506"/>
              <a:gd name="connsiteY521" fmla="*/ 2810499 h 3938179"/>
              <a:gd name="connsiteX522" fmla="*/ 19037486 w 19135506"/>
              <a:gd name="connsiteY522" fmla="*/ 2810499 h 3938179"/>
              <a:gd name="connsiteX523" fmla="*/ 19037486 w 19135506"/>
              <a:gd name="connsiteY523" fmla="*/ 3068586 h 3938179"/>
              <a:gd name="connsiteX524" fmla="*/ 19072026 w 19135506"/>
              <a:gd name="connsiteY524" fmla="*/ 3068586 h 3938179"/>
              <a:gd name="connsiteX525" fmla="*/ 19072026 w 19135506"/>
              <a:gd name="connsiteY525" fmla="*/ 3139955 h 3938179"/>
              <a:gd name="connsiteX526" fmla="*/ 19103246 w 19135506"/>
              <a:gd name="connsiteY526" fmla="*/ 3139955 h 3938179"/>
              <a:gd name="connsiteX527" fmla="*/ 19103246 w 19135506"/>
              <a:gd name="connsiteY527" fmla="*/ 3180099 h 3938179"/>
              <a:gd name="connsiteX528" fmla="*/ 19135506 w 19135506"/>
              <a:gd name="connsiteY528" fmla="*/ 3180099 h 3938179"/>
              <a:gd name="connsiteX529" fmla="*/ 19135506 w 19135506"/>
              <a:gd name="connsiteY529" fmla="*/ 3938179 h 3938179"/>
              <a:gd name="connsiteX530" fmla="*/ 19103246 w 19135506"/>
              <a:gd name="connsiteY530" fmla="*/ 3938179 h 3938179"/>
              <a:gd name="connsiteX531" fmla="*/ 19072026 w 19135506"/>
              <a:gd name="connsiteY531" fmla="*/ 3938179 h 3938179"/>
              <a:gd name="connsiteX532" fmla="*/ 19070366 w 19135506"/>
              <a:gd name="connsiteY532" fmla="*/ 3938179 h 3938179"/>
              <a:gd name="connsiteX533" fmla="*/ 19037486 w 19135506"/>
              <a:gd name="connsiteY533" fmla="*/ 3938179 h 3938179"/>
              <a:gd name="connsiteX534" fmla="*/ 19037310 w 19135506"/>
              <a:gd name="connsiteY534" fmla="*/ 3938179 h 3938179"/>
              <a:gd name="connsiteX535" fmla="*/ 19005226 w 19135506"/>
              <a:gd name="connsiteY535" fmla="*/ 3938179 h 3938179"/>
              <a:gd name="connsiteX536" fmla="*/ 65742 w 19135506"/>
              <a:gd name="connsiteY536" fmla="*/ 3938179 h 3938179"/>
              <a:gd name="connsiteX537" fmla="*/ 32064 w 19135506"/>
              <a:gd name="connsiteY537" fmla="*/ 3938179 h 3938179"/>
              <a:gd name="connsiteX538" fmla="*/ 0 w 19135506"/>
              <a:gd name="connsiteY538" fmla="*/ 3938179 h 3938179"/>
              <a:gd name="connsiteX539" fmla="*/ 0 w 19135506"/>
              <a:gd name="connsiteY539" fmla="*/ 3559767 h 3938179"/>
              <a:gd name="connsiteX540" fmla="*/ 19928 w 19135506"/>
              <a:gd name="connsiteY540" fmla="*/ 3559767 h 3938179"/>
              <a:gd name="connsiteX541" fmla="*/ 19928 w 19135506"/>
              <a:gd name="connsiteY541" fmla="*/ 3519310 h 3938179"/>
              <a:gd name="connsiteX542" fmla="*/ 32064 w 19135506"/>
              <a:gd name="connsiteY542" fmla="*/ 3519310 h 3938179"/>
              <a:gd name="connsiteX543" fmla="*/ 32064 w 19135506"/>
              <a:gd name="connsiteY543" fmla="*/ 3495802 h 3938179"/>
              <a:gd name="connsiteX544" fmla="*/ 86352 w 19135506"/>
              <a:gd name="connsiteY544" fmla="*/ 3495802 h 3938179"/>
              <a:gd name="connsiteX545" fmla="*/ 86352 w 19135506"/>
              <a:gd name="connsiteY545" fmla="*/ 3644125 h 3938179"/>
              <a:gd name="connsiteX546" fmla="*/ 218966 w 19135506"/>
              <a:gd name="connsiteY546" fmla="*/ 3644125 h 3938179"/>
              <a:gd name="connsiteX547" fmla="*/ 218966 w 19135506"/>
              <a:gd name="connsiteY547" fmla="*/ 3682161 h 3938179"/>
              <a:gd name="connsiteX548" fmla="*/ 270070 w 19135506"/>
              <a:gd name="connsiteY548" fmla="*/ 3682161 h 3938179"/>
              <a:gd name="connsiteX549" fmla="*/ 270070 w 19135506"/>
              <a:gd name="connsiteY549" fmla="*/ 3663142 h 3938179"/>
              <a:gd name="connsiteX550" fmla="*/ 298378 w 19135506"/>
              <a:gd name="connsiteY550" fmla="*/ 3663142 h 3938179"/>
              <a:gd name="connsiteX551" fmla="*/ 298378 w 19135506"/>
              <a:gd name="connsiteY551" fmla="*/ 3336569 h 3938179"/>
              <a:gd name="connsiteX552" fmla="*/ 472924 w 19135506"/>
              <a:gd name="connsiteY552" fmla="*/ 3336569 h 3938179"/>
              <a:gd name="connsiteX553" fmla="*/ 472924 w 19135506"/>
              <a:gd name="connsiteY553" fmla="*/ 3237704 h 3938179"/>
              <a:gd name="connsiteX554" fmla="*/ 509278 w 19135506"/>
              <a:gd name="connsiteY554" fmla="*/ 3237704 h 3938179"/>
              <a:gd name="connsiteX555" fmla="*/ 509278 w 19135506"/>
              <a:gd name="connsiteY555" fmla="*/ 3195575 h 3938179"/>
              <a:gd name="connsiteX556" fmla="*/ 703392 w 19135506"/>
              <a:gd name="connsiteY556" fmla="*/ 3195575 h 3938179"/>
              <a:gd name="connsiteX557" fmla="*/ 703392 w 19135506"/>
              <a:gd name="connsiteY557" fmla="*/ 3237704 h 3938179"/>
              <a:gd name="connsiteX558" fmla="*/ 767858 w 19135506"/>
              <a:gd name="connsiteY558" fmla="*/ 3237704 h 3938179"/>
              <a:gd name="connsiteX559" fmla="*/ 767858 w 19135506"/>
              <a:gd name="connsiteY559" fmla="*/ 3377495 h 3938179"/>
              <a:gd name="connsiteX560" fmla="*/ 897392 w 19135506"/>
              <a:gd name="connsiteY560" fmla="*/ 3377495 h 3938179"/>
              <a:gd name="connsiteX561" fmla="*/ 897392 w 19135506"/>
              <a:gd name="connsiteY561" fmla="*/ 2990139 h 3938179"/>
              <a:gd name="connsiteX562" fmla="*/ 1027946 w 19135506"/>
              <a:gd name="connsiteY562" fmla="*/ 2990139 h 3938179"/>
              <a:gd name="connsiteX563" fmla="*/ 1027946 w 19135506"/>
              <a:gd name="connsiteY563" fmla="*/ 3575576 h 3938179"/>
              <a:gd name="connsiteX564" fmla="*/ 1095466 w 19135506"/>
              <a:gd name="connsiteY564" fmla="*/ 3575576 h 3938179"/>
              <a:gd name="connsiteX565" fmla="*/ 1095466 w 19135506"/>
              <a:gd name="connsiteY565" fmla="*/ 3611282 h 3938179"/>
              <a:gd name="connsiteX566" fmla="*/ 1125004 w 19135506"/>
              <a:gd name="connsiteY566" fmla="*/ 3611282 h 3938179"/>
              <a:gd name="connsiteX567" fmla="*/ 1125004 w 19135506"/>
              <a:gd name="connsiteY567" fmla="*/ 3644124 h 3938179"/>
              <a:gd name="connsiteX568" fmla="*/ 1147590 w 19135506"/>
              <a:gd name="connsiteY568" fmla="*/ 3644124 h 3938179"/>
              <a:gd name="connsiteX569" fmla="*/ 1147590 w 19135506"/>
              <a:gd name="connsiteY569" fmla="*/ 3701489 h 3938179"/>
              <a:gd name="connsiteX570" fmla="*/ 1290688 w 19135506"/>
              <a:gd name="connsiteY570" fmla="*/ 3701489 h 3938179"/>
              <a:gd name="connsiteX571" fmla="*/ 1290688 w 19135506"/>
              <a:gd name="connsiteY571" fmla="*/ 3731691 h 3938179"/>
              <a:gd name="connsiteX572" fmla="*/ 1321558 w 19135506"/>
              <a:gd name="connsiteY572" fmla="*/ 3731691 h 3938179"/>
              <a:gd name="connsiteX573" fmla="*/ 1321558 w 19135506"/>
              <a:gd name="connsiteY573" fmla="*/ 3599445 h 3938179"/>
              <a:gd name="connsiteX574" fmla="*/ 1394134 w 19135506"/>
              <a:gd name="connsiteY574" fmla="*/ 3599445 h 3938179"/>
              <a:gd name="connsiteX575" fmla="*/ 1394134 w 19135506"/>
              <a:gd name="connsiteY575" fmla="*/ 3397510 h 3938179"/>
              <a:gd name="connsiteX576" fmla="*/ 1448694 w 19135506"/>
              <a:gd name="connsiteY576" fmla="*/ 3397510 h 3938179"/>
              <a:gd name="connsiteX577" fmla="*/ 1448694 w 19135506"/>
              <a:gd name="connsiteY577" fmla="*/ 3225098 h 3938179"/>
              <a:gd name="connsiteX578" fmla="*/ 1548610 w 19135506"/>
              <a:gd name="connsiteY578" fmla="*/ 3225098 h 3938179"/>
              <a:gd name="connsiteX579" fmla="*/ 1548610 w 19135506"/>
              <a:gd name="connsiteY579" fmla="*/ 3170941 h 3938179"/>
              <a:gd name="connsiteX580" fmla="*/ 1630479 w 19135506"/>
              <a:gd name="connsiteY580" fmla="*/ 3170941 h 3938179"/>
              <a:gd name="connsiteX581" fmla="*/ 1630479 w 19135506"/>
              <a:gd name="connsiteY581" fmla="*/ 2936559 h 3938179"/>
              <a:gd name="connsiteX582" fmla="*/ 1648479 w 19135506"/>
              <a:gd name="connsiteY582" fmla="*/ 2918559 h 3938179"/>
              <a:gd name="connsiteX583" fmla="*/ 1666480 w 19135506"/>
              <a:gd name="connsiteY583" fmla="*/ 2936559 h 3938179"/>
              <a:gd name="connsiteX584" fmla="*/ 1666480 w 19135506"/>
              <a:gd name="connsiteY584" fmla="*/ 3170941 h 3938179"/>
              <a:gd name="connsiteX585" fmla="*/ 1740672 w 19135506"/>
              <a:gd name="connsiteY585" fmla="*/ 3170941 h 3938179"/>
              <a:gd name="connsiteX586" fmla="*/ 1740672 w 19135506"/>
              <a:gd name="connsiteY586" fmla="*/ 3225098 h 3938179"/>
              <a:gd name="connsiteX587" fmla="*/ 1851694 w 19135506"/>
              <a:gd name="connsiteY587" fmla="*/ 3225098 h 3938179"/>
              <a:gd name="connsiteX588" fmla="*/ 1851694 w 19135506"/>
              <a:gd name="connsiteY588" fmla="*/ 3386903 h 3938179"/>
              <a:gd name="connsiteX589" fmla="*/ 1906488 w 19135506"/>
              <a:gd name="connsiteY589" fmla="*/ 3386903 h 3938179"/>
              <a:gd name="connsiteX590" fmla="*/ 1906488 w 19135506"/>
              <a:gd name="connsiteY590" fmla="*/ 3633086 h 3938179"/>
              <a:gd name="connsiteX591" fmla="*/ 2073761 w 19135506"/>
              <a:gd name="connsiteY591" fmla="*/ 3633086 h 3938179"/>
              <a:gd name="connsiteX592" fmla="*/ 2073761 w 19135506"/>
              <a:gd name="connsiteY592" fmla="*/ 3386903 h 3938179"/>
              <a:gd name="connsiteX593" fmla="*/ 2161096 w 19135506"/>
              <a:gd name="connsiteY593" fmla="*/ 3386903 h 3938179"/>
              <a:gd name="connsiteX594" fmla="*/ 2161096 w 19135506"/>
              <a:gd name="connsiteY594" fmla="*/ 2979754 h 3938179"/>
              <a:gd name="connsiteX595" fmla="*/ 2198366 w 19135506"/>
              <a:gd name="connsiteY595" fmla="*/ 2979754 h 3938179"/>
              <a:gd name="connsiteX596" fmla="*/ 2198366 w 19135506"/>
              <a:gd name="connsiteY596" fmla="*/ 2947993 h 3938179"/>
              <a:gd name="connsiteX597" fmla="*/ 2233244 w 19135506"/>
              <a:gd name="connsiteY597" fmla="*/ 2947993 h 3938179"/>
              <a:gd name="connsiteX598" fmla="*/ 2233244 w 19135506"/>
              <a:gd name="connsiteY598" fmla="*/ 2918697 h 3938179"/>
              <a:gd name="connsiteX599" fmla="*/ 2268122 w 19135506"/>
              <a:gd name="connsiteY599" fmla="*/ 2918697 h 3938179"/>
              <a:gd name="connsiteX600" fmla="*/ 2268122 w 19135506"/>
              <a:gd name="connsiteY600" fmla="*/ 2886270 h 3938179"/>
              <a:gd name="connsiteX601" fmla="*/ 2296248 w 19135506"/>
              <a:gd name="connsiteY601" fmla="*/ 2886270 h 3938179"/>
              <a:gd name="connsiteX602" fmla="*/ 2296248 w 19135506"/>
              <a:gd name="connsiteY602" fmla="*/ 2858057 h 3938179"/>
              <a:gd name="connsiteX603" fmla="*/ 2328937 w 19135506"/>
              <a:gd name="connsiteY603" fmla="*/ 2858057 h 3938179"/>
              <a:gd name="connsiteX604" fmla="*/ 2328937 w 19135506"/>
              <a:gd name="connsiteY604" fmla="*/ 2817595 h 3938179"/>
              <a:gd name="connsiteX605" fmla="*/ 2596325 w 19135506"/>
              <a:gd name="connsiteY605" fmla="*/ 2817595 h 3938179"/>
              <a:gd name="connsiteX606" fmla="*/ 2596325 w 19135506"/>
              <a:gd name="connsiteY606" fmla="*/ 3352789 h 3938179"/>
              <a:gd name="connsiteX607" fmla="*/ 2680818 w 19135506"/>
              <a:gd name="connsiteY607" fmla="*/ 3352789 h 3938179"/>
              <a:gd name="connsiteX608" fmla="*/ 2680818 w 19135506"/>
              <a:gd name="connsiteY608" fmla="*/ 3189832 h 3938179"/>
              <a:gd name="connsiteX609" fmla="*/ 2738489 w 19135506"/>
              <a:gd name="connsiteY609" fmla="*/ 3189832 h 3938179"/>
              <a:gd name="connsiteX610" fmla="*/ 2738489 w 19135506"/>
              <a:gd name="connsiteY610" fmla="*/ 3170246 h 3938179"/>
              <a:gd name="connsiteX611" fmla="*/ 2765199 w 19135506"/>
              <a:gd name="connsiteY611" fmla="*/ 3170246 h 3938179"/>
              <a:gd name="connsiteX612" fmla="*/ 2765199 w 19135506"/>
              <a:gd name="connsiteY612" fmla="*/ 2956971 h 3938179"/>
              <a:gd name="connsiteX613" fmla="*/ 2796882 w 19135506"/>
              <a:gd name="connsiteY613" fmla="*/ 2956971 h 3938179"/>
              <a:gd name="connsiteX614" fmla="*/ 2796882 w 19135506"/>
              <a:gd name="connsiteY614" fmla="*/ 2918697 h 3938179"/>
              <a:gd name="connsiteX615" fmla="*/ 2830031 w 19135506"/>
              <a:gd name="connsiteY615" fmla="*/ 2918697 h 3938179"/>
              <a:gd name="connsiteX616" fmla="*/ 2830031 w 19135506"/>
              <a:gd name="connsiteY616" fmla="*/ 2823411 h 3938179"/>
              <a:gd name="connsiteX617" fmla="*/ 2852336 w 19135506"/>
              <a:gd name="connsiteY617" fmla="*/ 2823411 h 3938179"/>
              <a:gd name="connsiteX618" fmla="*/ 2852336 w 19135506"/>
              <a:gd name="connsiteY618" fmla="*/ 2661462 h 3938179"/>
              <a:gd name="connsiteX619" fmla="*/ 2953855 w 19135506"/>
              <a:gd name="connsiteY619" fmla="*/ 2661462 h 3938179"/>
              <a:gd name="connsiteX620" fmla="*/ 2953855 w 19135506"/>
              <a:gd name="connsiteY620" fmla="*/ 2466961 h 3938179"/>
              <a:gd name="connsiteX621" fmla="*/ 2986480 w 19135506"/>
              <a:gd name="connsiteY621" fmla="*/ 2466961 h 3938179"/>
              <a:gd name="connsiteX622" fmla="*/ 2986480 w 19135506"/>
              <a:gd name="connsiteY622" fmla="*/ 2421387 h 3938179"/>
              <a:gd name="connsiteX623" fmla="*/ 3021470 w 19135506"/>
              <a:gd name="connsiteY623" fmla="*/ 2421387 h 3938179"/>
              <a:gd name="connsiteX624" fmla="*/ 3021470 w 19135506"/>
              <a:gd name="connsiteY624" fmla="*/ 2288802 h 3938179"/>
              <a:gd name="connsiteX625" fmla="*/ 3052178 w 19135506"/>
              <a:gd name="connsiteY625" fmla="*/ 2288802 h 3938179"/>
              <a:gd name="connsiteX626" fmla="*/ 3052178 w 19135506"/>
              <a:gd name="connsiteY626" fmla="*/ 2163238 h 3938179"/>
              <a:gd name="connsiteX627" fmla="*/ 3076946 w 19135506"/>
              <a:gd name="connsiteY627" fmla="*/ 2163238 h 3938179"/>
              <a:gd name="connsiteX628" fmla="*/ 3076946 w 19135506"/>
              <a:gd name="connsiteY628" fmla="*/ 2125469 h 3938179"/>
              <a:gd name="connsiteX629" fmla="*/ 3108644 w 19135506"/>
              <a:gd name="connsiteY629" fmla="*/ 2125469 h 3938179"/>
              <a:gd name="connsiteX630" fmla="*/ 3108644 w 19135506"/>
              <a:gd name="connsiteY630" fmla="*/ 2053348 h 3938179"/>
              <a:gd name="connsiteX631" fmla="*/ 3165310 w 19135506"/>
              <a:gd name="connsiteY631" fmla="*/ 2053348 h 3938179"/>
              <a:gd name="connsiteX632" fmla="*/ 3165310 w 19135506"/>
              <a:gd name="connsiteY632" fmla="*/ 1942519 h 3938179"/>
              <a:gd name="connsiteX633" fmla="*/ 3594872 w 19135506"/>
              <a:gd name="connsiteY633" fmla="*/ 1942519 h 3938179"/>
              <a:gd name="connsiteX634" fmla="*/ 3594872 w 19135506"/>
              <a:gd name="connsiteY634" fmla="*/ 2030857 h 3938179"/>
              <a:gd name="connsiteX635" fmla="*/ 3609977 w 19135506"/>
              <a:gd name="connsiteY635" fmla="*/ 2030857 h 3938179"/>
              <a:gd name="connsiteX636" fmla="*/ 3609977 w 19135506"/>
              <a:gd name="connsiteY636" fmla="*/ 2125665 h 3938179"/>
              <a:gd name="connsiteX637" fmla="*/ 3662266 w 19135506"/>
              <a:gd name="connsiteY637" fmla="*/ 2125665 h 3938179"/>
              <a:gd name="connsiteX638" fmla="*/ 3662266 w 19135506"/>
              <a:gd name="connsiteY638" fmla="*/ 2256527 h 3938179"/>
              <a:gd name="connsiteX639" fmla="*/ 3691605 w 19135506"/>
              <a:gd name="connsiteY639" fmla="*/ 2256527 h 3938179"/>
              <a:gd name="connsiteX640" fmla="*/ 3691605 w 19135506"/>
              <a:gd name="connsiteY640" fmla="*/ 2478186 h 3938179"/>
              <a:gd name="connsiteX641" fmla="*/ 3728768 w 19135506"/>
              <a:gd name="connsiteY641" fmla="*/ 2478186 h 3938179"/>
              <a:gd name="connsiteX642" fmla="*/ 3728768 w 19135506"/>
              <a:gd name="connsiteY642" fmla="*/ 2598519 h 3938179"/>
              <a:gd name="connsiteX643" fmla="*/ 3753109 w 19135506"/>
              <a:gd name="connsiteY643" fmla="*/ 2598519 h 3938179"/>
              <a:gd name="connsiteX644" fmla="*/ 3753109 w 19135506"/>
              <a:gd name="connsiteY644" fmla="*/ 2616064 h 3938179"/>
              <a:gd name="connsiteX645" fmla="*/ 3766766 w 19135506"/>
              <a:gd name="connsiteY645" fmla="*/ 2616064 h 3938179"/>
              <a:gd name="connsiteX646" fmla="*/ 3766766 w 19135506"/>
              <a:gd name="connsiteY646" fmla="*/ 2817201 h 3938179"/>
              <a:gd name="connsiteX647" fmla="*/ 3822350 w 19135506"/>
              <a:gd name="connsiteY647" fmla="*/ 2817201 h 3938179"/>
              <a:gd name="connsiteX648" fmla="*/ 3822350 w 19135506"/>
              <a:gd name="connsiteY648" fmla="*/ 2767915 h 3938179"/>
              <a:gd name="connsiteX649" fmla="*/ 3855573 w 19135506"/>
              <a:gd name="connsiteY649" fmla="*/ 2767915 h 3938179"/>
              <a:gd name="connsiteX650" fmla="*/ 3855573 w 19135506"/>
              <a:gd name="connsiteY650" fmla="*/ 2733106 h 3938179"/>
              <a:gd name="connsiteX651" fmla="*/ 3875106 w 19135506"/>
              <a:gd name="connsiteY651" fmla="*/ 2733106 h 3938179"/>
              <a:gd name="connsiteX652" fmla="*/ 3875106 w 19135506"/>
              <a:gd name="connsiteY652" fmla="*/ 2703138 h 3938179"/>
              <a:gd name="connsiteX653" fmla="*/ 3890967 w 19135506"/>
              <a:gd name="connsiteY653" fmla="*/ 2703138 h 3938179"/>
              <a:gd name="connsiteX654" fmla="*/ 3890967 w 19135506"/>
              <a:gd name="connsiteY654" fmla="*/ 2677429 h 3938179"/>
              <a:gd name="connsiteX655" fmla="*/ 3903118 w 19135506"/>
              <a:gd name="connsiteY655" fmla="*/ 2677429 h 3938179"/>
              <a:gd name="connsiteX656" fmla="*/ 3903118 w 19135506"/>
              <a:gd name="connsiteY656" fmla="*/ 2403602 h 3938179"/>
              <a:gd name="connsiteX657" fmla="*/ 3937863 w 19135506"/>
              <a:gd name="connsiteY657" fmla="*/ 2403602 h 3938179"/>
              <a:gd name="connsiteX658" fmla="*/ 3937863 w 19135506"/>
              <a:gd name="connsiteY658" fmla="*/ 2677429 h 3938179"/>
              <a:gd name="connsiteX659" fmla="*/ 3954089 w 19135506"/>
              <a:gd name="connsiteY659" fmla="*/ 2677429 h 3938179"/>
              <a:gd name="connsiteX660" fmla="*/ 3954089 w 19135506"/>
              <a:gd name="connsiteY660" fmla="*/ 2703138 h 3938179"/>
              <a:gd name="connsiteX661" fmla="*/ 3966861 w 19135506"/>
              <a:gd name="connsiteY661" fmla="*/ 2703138 h 3938179"/>
              <a:gd name="connsiteX662" fmla="*/ 3966861 w 19135506"/>
              <a:gd name="connsiteY662" fmla="*/ 2733106 h 3938179"/>
              <a:gd name="connsiteX663" fmla="*/ 3966861 w 19135506"/>
              <a:gd name="connsiteY663" fmla="*/ 2733106 h 3938179"/>
              <a:gd name="connsiteX664" fmla="*/ 3966861 w 19135506"/>
              <a:gd name="connsiteY664" fmla="*/ 2743222 h 3938179"/>
              <a:gd name="connsiteX665" fmla="*/ 4012600 w 19135506"/>
              <a:gd name="connsiteY665" fmla="*/ 2743222 h 3938179"/>
              <a:gd name="connsiteX666" fmla="*/ 4012600 w 19135506"/>
              <a:gd name="connsiteY666" fmla="*/ 2792607 h 3938179"/>
              <a:gd name="connsiteX667" fmla="*/ 4034346 w 19135506"/>
              <a:gd name="connsiteY667" fmla="*/ 2792607 h 3938179"/>
              <a:gd name="connsiteX668" fmla="*/ 4034346 w 19135506"/>
              <a:gd name="connsiteY668" fmla="*/ 2830743 h 3938179"/>
              <a:gd name="connsiteX669" fmla="*/ 4058733 w 19135506"/>
              <a:gd name="connsiteY669" fmla="*/ 2830743 h 3938179"/>
              <a:gd name="connsiteX670" fmla="*/ 4058733 w 19135506"/>
              <a:gd name="connsiteY670" fmla="*/ 2845101 h 3938179"/>
              <a:gd name="connsiteX671" fmla="*/ 4070700 w 19135506"/>
              <a:gd name="connsiteY671" fmla="*/ 2845101 h 3938179"/>
              <a:gd name="connsiteX672" fmla="*/ 4070700 w 19135506"/>
              <a:gd name="connsiteY672" fmla="*/ 3239962 h 3938179"/>
              <a:gd name="connsiteX673" fmla="*/ 4146047 w 19135506"/>
              <a:gd name="connsiteY673" fmla="*/ 3239962 h 3938179"/>
              <a:gd name="connsiteX674" fmla="*/ 4146047 w 19135506"/>
              <a:gd name="connsiteY674" fmla="*/ 2831200 h 3938179"/>
              <a:gd name="connsiteX675" fmla="*/ 4175177 w 19135506"/>
              <a:gd name="connsiteY675" fmla="*/ 2831200 h 3938179"/>
              <a:gd name="connsiteX676" fmla="*/ 4175177 w 19135506"/>
              <a:gd name="connsiteY676" fmla="*/ 1346802 h 3938179"/>
              <a:gd name="connsiteX677" fmla="*/ 4189754 w 19135506"/>
              <a:gd name="connsiteY677" fmla="*/ 1346802 h 3938179"/>
              <a:gd name="connsiteX678" fmla="*/ 4189754 w 19135506"/>
              <a:gd name="connsiteY678" fmla="*/ 1321303 h 3938179"/>
              <a:gd name="connsiteX679" fmla="*/ 4210214 w 19135506"/>
              <a:gd name="connsiteY679" fmla="*/ 1321303 h 3938179"/>
              <a:gd name="connsiteX680" fmla="*/ 4210214 w 19135506"/>
              <a:gd name="connsiteY680" fmla="*/ 1192678 h 3938179"/>
              <a:gd name="connsiteX681" fmla="*/ 4242620 w 19135506"/>
              <a:gd name="connsiteY681" fmla="*/ 1192678 h 3938179"/>
              <a:gd name="connsiteX682" fmla="*/ 4242620 w 19135506"/>
              <a:gd name="connsiteY682" fmla="*/ 1161432 h 3938179"/>
              <a:gd name="connsiteX683" fmla="*/ 4271097 w 19135506"/>
              <a:gd name="connsiteY683" fmla="*/ 1161432 h 3938179"/>
              <a:gd name="connsiteX684" fmla="*/ 4271097 w 19135506"/>
              <a:gd name="connsiteY684" fmla="*/ 1133696 h 3938179"/>
              <a:gd name="connsiteX685" fmla="*/ 4481158 w 19135506"/>
              <a:gd name="connsiteY685" fmla="*/ 1133696 h 3938179"/>
              <a:gd name="connsiteX686" fmla="*/ 4481158 w 19135506"/>
              <a:gd name="connsiteY686" fmla="*/ 1161432 h 3938179"/>
              <a:gd name="connsiteX687" fmla="*/ 4512917 w 19135506"/>
              <a:gd name="connsiteY687" fmla="*/ 1161432 h 3938179"/>
              <a:gd name="connsiteX688" fmla="*/ 4512917 w 19135506"/>
              <a:gd name="connsiteY688" fmla="*/ 1192678 h 3938179"/>
              <a:gd name="connsiteX689" fmla="*/ 4512917 w 19135506"/>
              <a:gd name="connsiteY689" fmla="*/ 1321303 h 3938179"/>
              <a:gd name="connsiteX690" fmla="*/ 4537898 w 19135506"/>
              <a:gd name="connsiteY690" fmla="*/ 1321303 h 3938179"/>
              <a:gd name="connsiteX691" fmla="*/ 4537898 w 19135506"/>
              <a:gd name="connsiteY691" fmla="*/ 1346802 h 3938179"/>
              <a:gd name="connsiteX692" fmla="*/ 4543915 w 19135506"/>
              <a:gd name="connsiteY692" fmla="*/ 1346802 h 3938179"/>
              <a:gd name="connsiteX693" fmla="*/ 4543915 w 19135506"/>
              <a:gd name="connsiteY693" fmla="*/ 2322233 h 3938179"/>
              <a:gd name="connsiteX694" fmla="*/ 4577684 w 19135506"/>
              <a:gd name="connsiteY694" fmla="*/ 2322233 h 3938179"/>
              <a:gd name="connsiteX695" fmla="*/ 4577684 w 19135506"/>
              <a:gd name="connsiteY695" fmla="*/ 2308200 h 3938179"/>
              <a:gd name="connsiteX696" fmla="*/ 4606692 w 19135506"/>
              <a:gd name="connsiteY696" fmla="*/ 2308200 h 3938179"/>
              <a:gd name="connsiteX697" fmla="*/ 4606692 w 19135506"/>
              <a:gd name="connsiteY697" fmla="*/ 2277578 h 3938179"/>
              <a:gd name="connsiteX698" fmla="*/ 4617599 w 19135506"/>
              <a:gd name="connsiteY698" fmla="*/ 2277578 h 3938179"/>
              <a:gd name="connsiteX699" fmla="*/ 4617599 w 19135506"/>
              <a:gd name="connsiteY699" fmla="*/ 2253305 h 3938179"/>
              <a:gd name="connsiteX700" fmla="*/ 4763727 w 19135506"/>
              <a:gd name="connsiteY700" fmla="*/ 2253305 h 3938179"/>
              <a:gd name="connsiteX701" fmla="*/ 4763727 w 19135506"/>
              <a:gd name="connsiteY701" fmla="*/ 2277578 h 3938179"/>
              <a:gd name="connsiteX702" fmla="*/ 4779340 w 19135506"/>
              <a:gd name="connsiteY702" fmla="*/ 2277578 h 3938179"/>
              <a:gd name="connsiteX703" fmla="*/ 4779340 w 19135506"/>
              <a:gd name="connsiteY703" fmla="*/ 2308200 h 3938179"/>
              <a:gd name="connsiteX704" fmla="*/ 4795642 w 19135506"/>
              <a:gd name="connsiteY704" fmla="*/ 2308200 h 3938179"/>
              <a:gd name="connsiteX705" fmla="*/ 4795642 w 19135506"/>
              <a:gd name="connsiteY705" fmla="*/ 2334628 h 3938179"/>
              <a:gd name="connsiteX706" fmla="*/ 4829119 w 19135506"/>
              <a:gd name="connsiteY706" fmla="*/ 2334628 h 3938179"/>
              <a:gd name="connsiteX707" fmla="*/ 4829119 w 19135506"/>
              <a:gd name="connsiteY707" fmla="*/ 2365249 h 3938179"/>
              <a:gd name="connsiteX708" fmla="*/ 4856537 w 19135506"/>
              <a:gd name="connsiteY708" fmla="*/ 2365249 h 3938179"/>
              <a:gd name="connsiteX709" fmla="*/ 4856537 w 19135506"/>
              <a:gd name="connsiteY709" fmla="*/ 2393325 h 3938179"/>
              <a:gd name="connsiteX710" fmla="*/ 4887082 w 19135506"/>
              <a:gd name="connsiteY710" fmla="*/ 2393325 h 3938179"/>
              <a:gd name="connsiteX711" fmla="*/ 4887082 w 19135506"/>
              <a:gd name="connsiteY711" fmla="*/ 2417142 h 3938179"/>
              <a:gd name="connsiteX712" fmla="*/ 4917879 w 19135506"/>
              <a:gd name="connsiteY712" fmla="*/ 2417142 h 3938179"/>
              <a:gd name="connsiteX713" fmla="*/ 4917879 w 19135506"/>
              <a:gd name="connsiteY713" fmla="*/ 2703138 h 3938179"/>
              <a:gd name="connsiteX714" fmla="*/ 4965337 w 19135506"/>
              <a:gd name="connsiteY714" fmla="*/ 2703138 h 3938179"/>
              <a:gd name="connsiteX715" fmla="*/ 4965337 w 19135506"/>
              <a:gd name="connsiteY715" fmla="*/ 2721322 h 3938179"/>
              <a:gd name="connsiteX716" fmla="*/ 4982610 w 19135506"/>
              <a:gd name="connsiteY716" fmla="*/ 2721322 h 3938179"/>
              <a:gd name="connsiteX717" fmla="*/ 4982610 w 19135506"/>
              <a:gd name="connsiteY717" fmla="*/ 2691860 h 3938179"/>
              <a:gd name="connsiteX718" fmla="*/ 5021150 w 19135506"/>
              <a:gd name="connsiteY718" fmla="*/ 2691860 h 3938179"/>
              <a:gd name="connsiteX719" fmla="*/ 5021150 w 19135506"/>
              <a:gd name="connsiteY719" fmla="*/ 2666115 h 3938179"/>
              <a:gd name="connsiteX720" fmla="*/ 5091299 w 19135506"/>
              <a:gd name="connsiteY720" fmla="*/ 2666115 h 3938179"/>
              <a:gd name="connsiteX721" fmla="*/ 5091299 w 19135506"/>
              <a:gd name="connsiteY721" fmla="*/ 2297834 h 3938179"/>
              <a:gd name="connsiteX722" fmla="*/ 5115634 w 19135506"/>
              <a:gd name="connsiteY722" fmla="*/ 2297834 h 3938179"/>
              <a:gd name="connsiteX723" fmla="*/ 5115634 w 19135506"/>
              <a:gd name="connsiteY723" fmla="*/ 2263868 h 3938179"/>
              <a:gd name="connsiteX724" fmla="*/ 5139244 w 19135506"/>
              <a:gd name="connsiteY724" fmla="*/ 2263868 h 3938179"/>
              <a:gd name="connsiteX725" fmla="*/ 5139244 w 19135506"/>
              <a:gd name="connsiteY725" fmla="*/ 2229384 h 3938179"/>
              <a:gd name="connsiteX726" fmla="*/ 5371495 w 19135506"/>
              <a:gd name="connsiteY726" fmla="*/ 2229384 h 3938179"/>
              <a:gd name="connsiteX727" fmla="*/ 5371495 w 19135506"/>
              <a:gd name="connsiteY727" fmla="*/ 2263868 h 3938179"/>
              <a:gd name="connsiteX728" fmla="*/ 5415025 w 19135506"/>
              <a:gd name="connsiteY728" fmla="*/ 2263868 h 3938179"/>
              <a:gd name="connsiteX729" fmla="*/ 5415025 w 19135506"/>
              <a:gd name="connsiteY729" fmla="*/ 2297834 h 3938179"/>
              <a:gd name="connsiteX730" fmla="*/ 5421963 w 19135506"/>
              <a:gd name="connsiteY730" fmla="*/ 2297834 h 3938179"/>
              <a:gd name="connsiteX731" fmla="*/ 5421963 w 19135506"/>
              <a:gd name="connsiteY731" fmla="*/ 2629525 h 3938179"/>
              <a:gd name="connsiteX732" fmla="*/ 5487247 w 19135506"/>
              <a:gd name="connsiteY732" fmla="*/ 2629525 h 3938179"/>
              <a:gd name="connsiteX733" fmla="*/ 5487247 w 19135506"/>
              <a:gd name="connsiteY733" fmla="*/ 2417142 h 3938179"/>
              <a:gd name="connsiteX734" fmla="*/ 5514081 w 19135506"/>
              <a:gd name="connsiteY734" fmla="*/ 2417142 h 3938179"/>
              <a:gd name="connsiteX735" fmla="*/ 5514081 w 19135506"/>
              <a:gd name="connsiteY735" fmla="*/ 2392707 h 3938179"/>
              <a:gd name="connsiteX736" fmla="*/ 5531964 w 19135506"/>
              <a:gd name="connsiteY736" fmla="*/ 2392707 h 3938179"/>
              <a:gd name="connsiteX737" fmla="*/ 5531964 w 19135506"/>
              <a:gd name="connsiteY737" fmla="*/ 2297834 h 3938179"/>
              <a:gd name="connsiteX738" fmla="*/ 5561409 w 19135506"/>
              <a:gd name="connsiteY738" fmla="*/ 2297834 h 3938179"/>
              <a:gd name="connsiteX739" fmla="*/ 5561409 w 19135506"/>
              <a:gd name="connsiteY739" fmla="*/ 2265591 h 3938179"/>
              <a:gd name="connsiteX740" fmla="*/ 5584747 w 19135506"/>
              <a:gd name="connsiteY740" fmla="*/ 2265591 h 3938179"/>
              <a:gd name="connsiteX741" fmla="*/ 5584747 w 19135506"/>
              <a:gd name="connsiteY741" fmla="*/ 2229384 h 3938179"/>
              <a:gd name="connsiteX742" fmla="*/ 5598837 w 19135506"/>
              <a:gd name="connsiteY742" fmla="*/ 2229384 h 3938179"/>
              <a:gd name="connsiteX743" fmla="*/ 5598837 w 19135506"/>
              <a:gd name="connsiteY743" fmla="*/ 2215638 h 3938179"/>
              <a:gd name="connsiteX744" fmla="*/ 5713068 w 19135506"/>
              <a:gd name="connsiteY744" fmla="*/ 2215638 h 3938179"/>
              <a:gd name="connsiteX745" fmla="*/ 5713068 w 19135506"/>
              <a:gd name="connsiteY745" fmla="*/ 2229384 h 3938179"/>
              <a:gd name="connsiteX746" fmla="*/ 5728379 w 19135506"/>
              <a:gd name="connsiteY746" fmla="*/ 2229384 h 3938179"/>
              <a:gd name="connsiteX747" fmla="*/ 5728379 w 19135506"/>
              <a:gd name="connsiteY747" fmla="*/ 2265591 h 3938179"/>
              <a:gd name="connsiteX748" fmla="*/ 5764218 w 19135506"/>
              <a:gd name="connsiteY748" fmla="*/ 2265591 h 3938179"/>
              <a:gd name="connsiteX749" fmla="*/ 5764218 w 19135506"/>
              <a:gd name="connsiteY749" fmla="*/ 2289617 h 3938179"/>
              <a:gd name="connsiteX750" fmla="*/ 5806440 w 19135506"/>
              <a:gd name="connsiteY750" fmla="*/ 2289617 h 3938179"/>
              <a:gd name="connsiteX751" fmla="*/ 5806440 w 19135506"/>
              <a:gd name="connsiteY751" fmla="*/ 2412898 h 3938179"/>
              <a:gd name="connsiteX752" fmla="*/ 5886798 w 19135506"/>
              <a:gd name="connsiteY752" fmla="*/ 2412898 h 3938179"/>
              <a:gd name="connsiteX753" fmla="*/ 5886798 w 19135506"/>
              <a:gd name="connsiteY753" fmla="*/ 2541665 h 3938179"/>
              <a:gd name="connsiteX754" fmla="*/ 6091473 w 19135506"/>
              <a:gd name="connsiteY754" fmla="*/ 2541665 h 3938179"/>
              <a:gd name="connsiteX755" fmla="*/ 6091473 w 19135506"/>
              <a:gd name="connsiteY755" fmla="*/ 1131782 h 3938179"/>
              <a:gd name="connsiteX756" fmla="*/ 6103789 w 19135506"/>
              <a:gd name="connsiteY756" fmla="*/ 1131782 h 3938179"/>
              <a:gd name="connsiteX757" fmla="*/ 6103789 w 19135506"/>
              <a:gd name="connsiteY757" fmla="*/ 1112765 h 3938179"/>
              <a:gd name="connsiteX758" fmla="*/ 6130034 w 19135506"/>
              <a:gd name="connsiteY758" fmla="*/ 1112765 h 3938179"/>
              <a:gd name="connsiteX759" fmla="*/ 6130034 w 19135506"/>
              <a:gd name="connsiteY759" fmla="*/ 818313 h 3938179"/>
              <a:gd name="connsiteX760" fmla="*/ 6173002 w 19135506"/>
              <a:gd name="connsiteY760" fmla="*/ 818313 h 3938179"/>
              <a:gd name="connsiteX761" fmla="*/ 6173002 w 19135506"/>
              <a:gd name="connsiteY761" fmla="*/ 667492 h 3938179"/>
              <a:gd name="connsiteX762" fmla="*/ 6191843 w 19135506"/>
              <a:gd name="connsiteY762" fmla="*/ 667492 h 3938179"/>
              <a:gd name="connsiteX763" fmla="*/ 6191843 w 19135506"/>
              <a:gd name="connsiteY763" fmla="*/ 648473 h 3938179"/>
              <a:gd name="connsiteX764" fmla="*/ 6210684 w 19135506"/>
              <a:gd name="connsiteY764" fmla="*/ 648473 h 3938179"/>
              <a:gd name="connsiteX765" fmla="*/ 6210684 w 19135506"/>
              <a:gd name="connsiteY765" fmla="*/ 410662 h 3938179"/>
              <a:gd name="connsiteX766" fmla="*/ 6240758 w 19135506"/>
              <a:gd name="connsiteY766" fmla="*/ 410662 h 3938179"/>
              <a:gd name="connsiteX767" fmla="*/ 6240758 w 19135506"/>
              <a:gd name="connsiteY767" fmla="*/ 384400 h 3938179"/>
              <a:gd name="connsiteX768" fmla="*/ 6266394 w 19135506"/>
              <a:gd name="connsiteY768" fmla="*/ 384400 h 3938179"/>
              <a:gd name="connsiteX769" fmla="*/ 6266394 w 19135506"/>
              <a:gd name="connsiteY769" fmla="*/ 355114 h 3938179"/>
              <a:gd name="connsiteX770" fmla="*/ 6288503 w 19135506"/>
              <a:gd name="connsiteY770" fmla="*/ 355114 h 3938179"/>
              <a:gd name="connsiteX771" fmla="*/ 6288503 w 19135506"/>
              <a:gd name="connsiteY771" fmla="*/ 339400 h 3938179"/>
              <a:gd name="connsiteX772" fmla="*/ 6303950 w 19135506"/>
              <a:gd name="connsiteY772" fmla="*/ 339400 h 3938179"/>
              <a:gd name="connsiteX773" fmla="*/ 6303950 w 19135506"/>
              <a:gd name="connsiteY773" fmla="*/ 316483 h 3938179"/>
              <a:gd name="connsiteX774" fmla="*/ 6319584 w 19135506"/>
              <a:gd name="connsiteY774" fmla="*/ 316483 h 393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Lst>
            <a:rect l="l" t="t" r="r" b="b"/>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extLst>
      <p:ext uri="{BB962C8B-B14F-4D97-AF65-F5344CB8AC3E}">
        <p14:creationId xmlns:p14="http://schemas.microsoft.com/office/powerpoint/2010/main" val="32825590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barn(outVertical)">
                                      <p:cBhvr>
                                        <p:cTn id="7" dur="750"/>
                                        <p:tgtEl>
                                          <p:spTgt spid="116"/>
                                        </p:tgtEl>
                                      </p:cBhvr>
                                    </p:animEffect>
                                  </p:childTnLst>
                                </p:cTn>
                              </p:par>
                            </p:childTnLst>
                          </p:cTn>
                        </p:par>
                        <p:par>
                          <p:cTn id="8" fill="hold">
                            <p:stCondLst>
                              <p:cond delay="750"/>
                            </p:stCondLst>
                            <p:childTnLst>
                              <p:par>
                                <p:cTn id="9" presetID="12" presetClass="entr" presetSubtype="4" fill="hold" nodeType="afterEffect">
                                  <p:stCondLst>
                                    <p:cond delay="500"/>
                                  </p:stCondLst>
                                  <p:childTnLst>
                                    <p:set>
                                      <p:cBhvr>
                                        <p:cTn id="10" dur="1" fill="hold">
                                          <p:stCondLst>
                                            <p:cond delay="0"/>
                                          </p:stCondLst>
                                        </p:cTn>
                                        <p:tgtEl>
                                          <p:spTgt spid="88"/>
                                        </p:tgtEl>
                                        <p:attrNameLst>
                                          <p:attrName>style.visibility</p:attrName>
                                        </p:attrNameLst>
                                      </p:cBhvr>
                                      <p:to>
                                        <p:strVal val="visible"/>
                                      </p:to>
                                    </p:set>
                                    <p:anim calcmode="lin" valueType="num">
                                      <p:cBhvr additive="base">
                                        <p:cTn id="11" dur="500"/>
                                        <p:tgtEl>
                                          <p:spTgt spid="88"/>
                                        </p:tgtEl>
                                        <p:attrNameLst>
                                          <p:attrName>ppt_y</p:attrName>
                                        </p:attrNameLst>
                                      </p:cBhvr>
                                      <p:tavLst>
                                        <p:tav tm="0">
                                          <p:val>
                                            <p:strVal val="#ppt_y+#ppt_h*1.125000"/>
                                          </p:val>
                                        </p:tav>
                                        <p:tav tm="100000">
                                          <p:val>
                                            <p:strVal val="#ppt_y"/>
                                          </p:val>
                                        </p:tav>
                                      </p:tavLst>
                                    </p:anim>
                                    <p:animEffect transition="in" filter="wipe(up)">
                                      <p:cBhvr>
                                        <p:cTn id="12" dur="500"/>
                                        <p:tgtEl>
                                          <p:spTgt spid="88"/>
                                        </p:tgtEl>
                                      </p:cBhvr>
                                    </p:animEffect>
                                  </p:childTnLst>
                                </p:cTn>
                              </p:par>
                              <p:par>
                                <p:cTn id="13" presetID="12" presetClass="entr" presetSubtype="4"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p:tgtEl>
                                          <p:spTgt spid="82"/>
                                        </p:tgtEl>
                                        <p:attrNameLst>
                                          <p:attrName>ppt_y</p:attrName>
                                        </p:attrNameLst>
                                      </p:cBhvr>
                                      <p:tavLst>
                                        <p:tav tm="0">
                                          <p:val>
                                            <p:strVal val="#ppt_y+#ppt_h*1.125000"/>
                                          </p:val>
                                        </p:tav>
                                        <p:tav tm="100000">
                                          <p:val>
                                            <p:strVal val="#ppt_y"/>
                                          </p:val>
                                        </p:tav>
                                      </p:tavLst>
                                    </p:anim>
                                    <p:animEffect transition="in" filter="wipe(up)">
                                      <p:cBhvr>
                                        <p:cTn id="16" dur="500"/>
                                        <p:tgtEl>
                                          <p:spTgt spid="82"/>
                                        </p:tgtEl>
                                      </p:cBhvr>
                                    </p:animEffect>
                                  </p:childTnLst>
                                </p:cTn>
                              </p:par>
                              <p:par>
                                <p:cTn id="17" presetID="12" presetClass="entr" presetSubtype="4" fill="hold" nodeType="withEffect">
                                  <p:stCondLst>
                                    <p:cond delay="50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500"/>
                                        <p:tgtEl>
                                          <p:spTgt spid="99"/>
                                        </p:tgtEl>
                                        <p:attrNameLst>
                                          <p:attrName>ppt_y</p:attrName>
                                        </p:attrNameLst>
                                      </p:cBhvr>
                                      <p:tavLst>
                                        <p:tav tm="0">
                                          <p:val>
                                            <p:strVal val="#ppt_y+#ppt_h*1.125000"/>
                                          </p:val>
                                        </p:tav>
                                        <p:tav tm="100000">
                                          <p:val>
                                            <p:strVal val="#ppt_y"/>
                                          </p:val>
                                        </p:tav>
                                      </p:tavLst>
                                    </p:anim>
                                    <p:animEffect transition="in" filter="wipe(up)">
                                      <p:cBhvr>
                                        <p:cTn id="20" dur="500"/>
                                        <p:tgtEl>
                                          <p:spTgt spid="99"/>
                                        </p:tgtEl>
                                      </p:cBhvr>
                                    </p:animEffect>
                                  </p:childTnLst>
                                </p:cTn>
                              </p:par>
                              <p:par>
                                <p:cTn id="21" presetID="12" presetClass="entr" presetSubtype="4" fill="hold" nodeType="withEffect">
                                  <p:stCondLst>
                                    <p:cond delay="25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p:tgtEl>
                                          <p:spTgt spid="91"/>
                                        </p:tgtEl>
                                        <p:attrNameLst>
                                          <p:attrName>ppt_y</p:attrName>
                                        </p:attrNameLst>
                                      </p:cBhvr>
                                      <p:tavLst>
                                        <p:tav tm="0">
                                          <p:val>
                                            <p:strVal val="#ppt_y+#ppt_h*1.125000"/>
                                          </p:val>
                                        </p:tav>
                                        <p:tav tm="100000">
                                          <p:val>
                                            <p:strVal val="#ppt_y"/>
                                          </p:val>
                                        </p:tav>
                                      </p:tavLst>
                                    </p:anim>
                                    <p:animEffect transition="in" filter="wipe(up)">
                                      <p:cBhvr>
                                        <p:cTn id="24" dur="500"/>
                                        <p:tgtEl>
                                          <p:spTgt spid="91"/>
                                        </p:tgtEl>
                                      </p:cBhvr>
                                    </p:animEffect>
                                  </p:childTnLst>
                                </p:cTn>
                              </p:par>
                              <p:par>
                                <p:cTn id="25" presetID="12" presetClass="entr" presetSubtype="4" fill="hold" nodeType="withEffect">
                                  <p:stCondLst>
                                    <p:cond delay="750"/>
                                  </p:stCondLst>
                                  <p:childTnLst>
                                    <p:set>
                                      <p:cBhvr>
                                        <p:cTn id="26" dur="1" fill="hold">
                                          <p:stCondLst>
                                            <p:cond delay="0"/>
                                          </p:stCondLst>
                                        </p:cTn>
                                        <p:tgtEl>
                                          <p:spTgt spid="94"/>
                                        </p:tgtEl>
                                        <p:attrNameLst>
                                          <p:attrName>style.visibility</p:attrName>
                                        </p:attrNameLst>
                                      </p:cBhvr>
                                      <p:to>
                                        <p:strVal val="visible"/>
                                      </p:to>
                                    </p:set>
                                    <p:anim calcmode="lin" valueType="num">
                                      <p:cBhvr additive="base">
                                        <p:cTn id="27" dur="500"/>
                                        <p:tgtEl>
                                          <p:spTgt spid="94"/>
                                        </p:tgtEl>
                                        <p:attrNameLst>
                                          <p:attrName>ppt_y</p:attrName>
                                        </p:attrNameLst>
                                      </p:cBhvr>
                                      <p:tavLst>
                                        <p:tav tm="0">
                                          <p:val>
                                            <p:strVal val="#ppt_y+#ppt_h*1.125000"/>
                                          </p:val>
                                        </p:tav>
                                        <p:tav tm="100000">
                                          <p:val>
                                            <p:strVal val="#ppt_y"/>
                                          </p:val>
                                        </p:tav>
                                      </p:tavLst>
                                    </p:anim>
                                    <p:animEffect transition="in" filter="wipe(up)">
                                      <p:cBhvr>
                                        <p:cTn id="28" dur="500"/>
                                        <p:tgtEl>
                                          <p:spTgt spid="94"/>
                                        </p:tgtEl>
                                      </p:cBhvr>
                                    </p:animEffect>
                                  </p:childTnLst>
                                </p:cTn>
                              </p:par>
                              <p:par>
                                <p:cTn id="29" presetID="12" presetClass="entr" presetSubtype="4" fill="hold" nodeType="withEffect">
                                  <p:stCondLst>
                                    <p:cond delay="500"/>
                                  </p:stCondLst>
                                  <p:childTnLst>
                                    <p:set>
                                      <p:cBhvr>
                                        <p:cTn id="30" dur="1" fill="hold">
                                          <p:stCondLst>
                                            <p:cond delay="0"/>
                                          </p:stCondLst>
                                        </p:cTn>
                                        <p:tgtEl>
                                          <p:spTgt spid="102"/>
                                        </p:tgtEl>
                                        <p:attrNameLst>
                                          <p:attrName>style.visibility</p:attrName>
                                        </p:attrNameLst>
                                      </p:cBhvr>
                                      <p:to>
                                        <p:strVal val="visible"/>
                                      </p:to>
                                    </p:set>
                                    <p:anim calcmode="lin" valueType="num">
                                      <p:cBhvr additive="base">
                                        <p:cTn id="31" dur="500"/>
                                        <p:tgtEl>
                                          <p:spTgt spid="102"/>
                                        </p:tgtEl>
                                        <p:attrNameLst>
                                          <p:attrName>ppt_y</p:attrName>
                                        </p:attrNameLst>
                                      </p:cBhvr>
                                      <p:tavLst>
                                        <p:tav tm="0">
                                          <p:val>
                                            <p:strVal val="#ppt_y+#ppt_h*1.125000"/>
                                          </p:val>
                                        </p:tav>
                                        <p:tav tm="100000">
                                          <p:val>
                                            <p:strVal val="#ppt_y"/>
                                          </p:val>
                                        </p:tav>
                                      </p:tavLst>
                                    </p:anim>
                                    <p:animEffect transition="in" filter="wipe(up)">
                                      <p:cBhvr>
                                        <p:cTn id="32" dur="500"/>
                                        <p:tgtEl>
                                          <p:spTgt spid="102"/>
                                        </p:tgtEl>
                                      </p:cBhvr>
                                    </p:animEffect>
                                  </p:childTnLst>
                                </p:cTn>
                              </p:par>
                              <p:par>
                                <p:cTn id="33" presetID="12" presetClass="entr" presetSubtype="4" fill="hold" nodeType="withEffect">
                                  <p:stCondLst>
                                    <p:cond delay="100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500"/>
                                        <p:tgtEl>
                                          <p:spTgt spid="107"/>
                                        </p:tgtEl>
                                        <p:attrNameLst>
                                          <p:attrName>ppt_y</p:attrName>
                                        </p:attrNameLst>
                                      </p:cBhvr>
                                      <p:tavLst>
                                        <p:tav tm="0">
                                          <p:val>
                                            <p:strVal val="#ppt_y+#ppt_h*1.125000"/>
                                          </p:val>
                                        </p:tav>
                                        <p:tav tm="100000">
                                          <p:val>
                                            <p:strVal val="#ppt_y"/>
                                          </p:val>
                                        </p:tav>
                                      </p:tavLst>
                                    </p:anim>
                                    <p:animEffect transition="in" filter="wipe(up)">
                                      <p:cBhvr>
                                        <p:cTn id="36" dur="500"/>
                                        <p:tgtEl>
                                          <p:spTgt spid="107"/>
                                        </p:tgtEl>
                                      </p:cBhvr>
                                    </p:animEffect>
                                  </p:childTnLst>
                                </p:cTn>
                              </p:par>
                              <p:par>
                                <p:cTn id="37" presetID="12" presetClass="entr" presetSubtype="4" fill="hold" nodeType="withEffect">
                                  <p:stCondLst>
                                    <p:cond delay="125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p:tgtEl>
                                          <p:spTgt spid="85"/>
                                        </p:tgtEl>
                                        <p:attrNameLst>
                                          <p:attrName>ppt_y</p:attrName>
                                        </p:attrNameLst>
                                      </p:cBhvr>
                                      <p:tavLst>
                                        <p:tav tm="0">
                                          <p:val>
                                            <p:strVal val="#ppt_y+#ppt_h*1.125000"/>
                                          </p:val>
                                        </p:tav>
                                        <p:tav tm="100000">
                                          <p:val>
                                            <p:strVal val="#ppt_y"/>
                                          </p:val>
                                        </p:tav>
                                      </p:tavLst>
                                    </p:anim>
                                    <p:animEffect transition="in" filter="wipe(up)">
                                      <p:cBhvr>
                                        <p:cTn id="40" dur="500"/>
                                        <p:tgtEl>
                                          <p:spTgt spid="85"/>
                                        </p:tgtEl>
                                      </p:cBhvr>
                                    </p:animEffect>
                                  </p:childTnLst>
                                </p:cTn>
                              </p:par>
                            </p:childTnLst>
                          </p:cTn>
                        </p:par>
                        <p:par>
                          <p:cTn id="41" fill="hold">
                            <p:stCondLst>
                              <p:cond delay="2500"/>
                            </p:stCondLst>
                            <p:childTnLst>
                              <p:par>
                                <p:cTn id="42" presetID="16" presetClass="entr" presetSubtype="37" fill="hold" grpId="0" nodeType="afterEffect">
                                  <p:stCondLst>
                                    <p:cond delay="500"/>
                                  </p:stCondLst>
                                  <p:childTnLst>
                                    <p:set>
                                      <p:cBhvr>
                                        <p:cTn id="43" dur="1" fill="hold">
                                          <p:stCondLst>
                                            <p:cond delay="0"/>
                                          </p:stCondLst>
                                        </p:cTn>
                                        <p:tgtEl>
                                          <p:spTgt spid="115"/>
                                        </p:tgtEl>
                                        <p:attrNameLst>
                                          <p:attrName>style.visibility</p:attrName>
                                        </p:attrNameLst>
                                      </p:cBhvr>
                                      <p:to>
                                        <p:strVal val="visible"/>
                                      </p:to>
                                    </p:set>
                                    <p:animEffect transition="in" filter="barn(outVertical)">
                                      <p:cBhvr>
                                        <p:cTn id="4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0464" y="1302328"/>
            <a:ext cx="7431072" cy="2452256"/>
          </a:xfrm>
          <a:prstGeom prst="rect">
            <a:avLst/>
          </a:prstGeom>
        </p:spPr>
      </p:pic>
      <p:sp>
        <p:nvSpPr>
          <p:cNvPr id="4" name="PA_文本框 38"/>
          <p:cNvSpPr txBox="1">
            <a:spLocks noChangeArrowheads="1"/>
          </p:cNvSpPr>
          <p:nvPr>
            <p:custDataLst>
              <p:tags r:id="rId1"/>
            </p:custDataLst>
          </p:nvPr>
        </p:nvSpPr>
        <p:spPr bwMode="auto">
          <a:xfrm>
            <a:off x="1586564" y="3554775"/>
            <a:ext cx="9037162" cy="1015663"/>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6000" spc="300" dirty="0" smtClean="0">
                <a:solidFill>
                  <a:srgbClr val="B82EBD"/>
                </a:solidFill>
                <a:latin typeface="方正粗谭黑简体" panose="02000000000000000000" pitchFamily="2" charset="-122"/>
                <a:ea typeface="方正粗谭黑简体" panose="02000000000000000000" pitchFamily="2" charset="-122"/>
              </a:rPr>
              <a:t>感谢您的观看</a:t>
            </a:r>
            <a:endParaRPr lang="en-US" altLang="zh-CN" sz="6000" spc="300" dirty="0">
              <a:solidFill>
                <a:srgbClr val="B82EBD"/>
              </a:solidFill>
              <a:latin typeface="方正粗谭黑简体" panose="02000000000000000000" pitchFamily="2" charset="-122"/>
              <a:ea typeface="方正粗谭黑简体" panose="02000000000000000000" pitchFamily="2" charset="-122"/>
            </a:endParaRPr>
          </a:p>
        </p:txBody>
      </p:sp>
      <p:sp>
        <p:nvSpPr>
          <p:cNvPr id="5" name="PA_文本框 36"/>
          <p:cNvSpPr txBox="1"/>
          <p:nvPr>
            <p:custDataLst>
              <p:tags r:id="rId2"/>
            </p:custDataLst>
          </p:nvPr>
        </p:nvSpPr>
        <p:spPr>
          <a:xfrm>
            <a:off x="4102277" y="4390798"/>
            <a:ext cx="4005737" cy="577053"/>
          </a:xfrm>
          <a:prstGeom prst="rect">
            <a:avLst/>
          </a:prstGeom>
          <a:noFill/>
        </p:spPr>
        <p:txBody>
          <a:bodyPr wrap="square" lIns="91412" tIns="45706" rIns="91412"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Tree>
    <p:extLst>
      <p:ext uri="{BB962C8B-B14F-4D97-AF65-F5344CB8AC3E}">
        <p14:creationId xmlns:p14="http://schemas.microsoft.com/office/powerpoint/2010/main" val="1005153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100" fill="hold"/>
                                        <p:tgtEl>
                                          <p:spTgt spid="3"/>
                                        </p:tgtEl>
                                        <p:attrNameLst>
                                          <p:attrName>ppt_w</p:attrName>
                                        </p:attrNameLst>
                                      </p:cBhvr>
                                      <p:tavLst>
                                        <p:tav tm="0">
                                          <p:val>
                                            <p:fltVal val="0"/>
                                          </p:val>
                                        </p:tav>
                                        <p:tav tm="100000">
                                          <p:val>
                                            <p:strVal val="#ppt_w"/>
                                          </p:val>
                                        </p:tav>
                                      </p:tavLst>
                                    </p:anim>
                                    <p:anim calcmode="lin" valueType="num">
                                      <p:cBhvr>
                                        <p:cTn id="8" dur="1100" fill="hold"/>
                                        <p:tgtEl>
                                          <p:spTgt spid="3"/>
                                        </p:tgtEl>
                                        <p:attrNameLst>
                                          <p:attrName>ppt_h</p:attrName>
                                        </p:attrNameLst>
                                      </p:cBhvr>
                                      <p:tavLst>
                                        <p:tav tm="0">
                                          <p:val>
                                            <p:fltVal val="0"/>
                                          </p:val>
                                        </p:tav>
                                        <p:tav tm="100000">
                                          <p:val>
                                            <p:strVal val="#ppt_h"/>
                                          </p:val>
                                        </p:tav>
                                      </p:tavLst>
                                    </p:anim>
                                    <p:animEffect transition="in" filter="fade">
                                      <p:cBhvr>
                                        <p:cTn id="9" dur="1100"/>
                                        <p:tgtEl>
                                          <p:spTgt spid="3"/>
                                        </p:tgtEl>
                                      </p:cBhvr>
                                    </p:animEffect>
                                  </p:childTnLst>
                                </p:cTn>
                              </p:par>
                            </p:childTnLst>
                          </p:cTn>
                        </p:par>
                        <p:par>
                          <p:cTn id="10" fill="hold">
                            <p:stCondLst>
                              <p:cond delay="11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750" fill="hold"/>
                                        <p:tgtEl>
                                          <p:spTgt spid="4"/>
                                        </p:tgtEl>
                                        <p:attrNameLst>
                                          <p:attrName>ppt_w</p:attrName>
                                        </p:attrNameLst>
                                      </p:cBhvr>
                                      <p:tavLst>
                                        <p:tav tm="0">
                                          <p:val>
                                            <p:fltVal val="0"/>
                                          </p:val>
                                        </p:tav>
                                        <p:tav tm="100000">
                                          <p:val>
                                            <p:strVal val="#ppt_w"/>
                                          </p:val>
                                        </p:tav>
                                      </p:tavLst>
                                    </p:anim>
                                    <p:anim calcmode="lin" valueType="num">
                                      <p:cBhvr>
                                        <p:cTn id="14" dur="750" fill="hold"/>
                                        <p:tgtEl>
                                          <p:spTgt spid="4"/>
                                        </p:tgtEl>
                                        <p:attrNameLst>
                                          <p:attrName>ppt_h</p:attrName>
                                        </p:attrNameLst>
                                      </p:cBhvr>
                                      <p:tavLst>
                                        <p:tav tm="0">
                                          <p:val>
                                            <p:fltVal val="0"/>
                                          </p:val>
                                        </p:tav>
                                        <p:tav tm="100000">
                                          <p:val>
                                            <p:strVal val="#ppt_h"/>
                                          </p:val>
                                        </p:tav>
                                      </p:tavLst>
                                    </p:anim>
                                    <p:animEffect transition="in" filter="fade">
                                      <p:cBhvr>
                                        <p:cTn id="15" dur="750"/>
                                        <p:tgtEl>
                                          <p:spTgt spid="4"/>
                                        </p:tgtEl>
                                      </p:cBhvr>
                                    </p:animEffect>
                                  </p:childTnLst>
                                </p:cTn>
                              </p:par>
                            </p:childTnLst>
                          </p:cTn>
                        </p:par>
                        <p:par>
                          <p:cTn id="16" fill="hold">
                            <p:stCondLst>
                              <p:cond delay="2225"/>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162">
      <a:dk1>
        <a:sysClr val="windowText" lastClr="000000"/>
      </a:dk1>
      <a:lt1>
        <a:sysClr val="window" lastClr="FFFFFF"/>
      </a:lt1>
      <a:dk2>
        <a:srgbClr val="821E90"/>
      </a:dk2>
      <a:lt2>
        <a:srgbClr val="DD6FD1"/>
      </a:lt2>
      <a:accent1>
        <a:srgbClr val="DD6FD1"/>
      </a:accent1>
      <a:accent2>
        <a:srgbClr val="821E90"/>
      </a:accent2>
      <a:accent3>
        <a:srgbClr val="DD6FD1"/>
      </a:accent3>
      <a:accent4>
        <a:srgbClr val="821E90"/>
      </a:accent4>
      <a:accent5>
        <a:srgbClr val="DD6FD1"/>
      </a:accent5>
      <a:accent6>
        <a:srgbClr val="821E90"/>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2707</Words>
  <Application>Microsoft Office PowerPoint</Application>
  <PresentationFormat>宽屏</PresentationFormat>
  <Paragraphs>316</Paragraphs>
  <Slides>29</Slides>
  <Notes>20</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29</vt:i4>
      </vt:variant>
    </vt:vector>
  </HeadingPairs>
  <TitlesOfParts>
    <vt:vector size="43" baseType="lpstr">
      <vt:lpstr>Arial Unicode MS</vt:lpstr>
      <vt:lpstr>Helvetica Light</vt:lpstr>
      <vt:lpstr>Kontrapunkt Bob Bold</vt:lpstr>
      <vt:lpstr>PingFang SC</vt:lpstr>
      <vt:lpstr>方正粗谭黑简体</vt:lpstr>
      <vt:lpstr>宋体</vt:lpstr>
      <vt:lpstr>微软雅黑</vt:lpstr>
      <vt:lpstr>微软雅黑 Light</vt:lpstr>
      <vt:lpstr>Arial</vt:lpstr>
      <vt:lpstr>Arial Black</vt:lpstr>
      <vt:lpstr>Calibri</vt:lpstr>
      <vt:lpstr>Impact</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MICHAEL</cp:lastModifiedBy>
  <cp:revision>25</cp:revision>
  <dcterms:created xsi:type="dcterms:W3CDTF">2015-05-05T08:02:14Z</dcterms:created>
  <dcterms:modified xsi:type="dcterms:W3CDTF">2017-09-14T04:19:16Z</dcterms:modified>
</cp:coreProperties>
</file>