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0" r:id="rId6"/>
    <p:sldId id="259" r:id="rId7"/>
    <p:sldId id="265" r:id="rId8"/>
    <p:sldId id="267" r:id="rId9"/>
    <p:sldId id="266" r:id="rId10"/>
    <p:sldId id="263" r:id="rId11"/>
    <p:sldId id="264" r:id="rId12"/>
    <p:sldId id="268"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2B1E"/>
    <a:srgbClr val="FFDD55"/>
    <a:srgbClr val="F3E6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2789389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1935623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3766096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1218027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743088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229965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55161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1436140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3851072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988975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BEAB2C-82C0-4B36-85A1-E85A8E598FF1}"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2950895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BEAB2C-82C0-4B36-85A1-E85A8E598FF1}" type="datetimeFigureOut">
              <a:rPr lang="zh-CN" altLang="en-US" smtClean="0"/>
              <a:t>2018/8/1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D27BE-C99E-400D-8D03-646CCE4E3376}" type="slidenum">
              <a:rPr lang="zh-CN" altLang="en-US" smtClean="0"/>
              <a:t>‹#›</a:t>
            </a:fld>
            <a:endParaRPr lang="zh-CN" altLang="en-US"/>
          </a:p>
        </p:txBody>
      </p:sp>
    </p:spTree>
    <p:extLst>
      <p:ext uri="{BB962C8B-B14F-4D97-AF65-F5344CB8AC3E}">
        <p14:creationId xmlns:p14="http://schemas.microsoft.com/office/powerpoint/2010/main" val="545416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
          <a:stretch/>
        </p:blipFill>
        <p:spPr>
          <a:xfrm>
            <a:off x="0" y="322"/>
            <a:ext cx="12191999" cy="6857678"/>
          </a:xfrm>
          <a:prstGeom prst="rect">
            <a:avLst/>
          </a:prstGeom>
        </p:spPr>
      </p:pic>
      <p:sp>
        <p:nvSpPr>
          <p:cNvPr id="5" name="文本框 4"/>
          <p:cNvSpPr txBox="1"/>
          <p:nvPr/>
        </p:nvSpPr>
        <p:spPr>
          <a:xfrm>
            <a:off x="1023582" y="2006221"/>
            <a:ext cx="4899546" cy="1862048"/>
          </a:xfrm>
          <a:prstGeom prst="rect">
            <a:avLst/>
          </a:prstGeom>
          <a:noFill/>
        </p:spPr>
        <p:txBody>
          <a:bodyPr wrap="square" rtlCol="0">
            <a:spAutoFit/>
          </a:bodyPr>
          <a:lstStyle/>
          <a:p>
            <a:pPr algn="dist"/>
            <a:r>
              <a:rPr lang="zh-CN" altLang="en-US" sz="11500" b="1" dirty="0" smtClean="0">
                <a:solidFill>
                  <a:srgbClr val="F3E6C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中秋节</a:t>
            </a:r>
            <a:endParaRPr lang="zh-CN" altLang="en-US" sz="11500" b="1" dirty="0">
              <a:solidFill>
                <a:srgbClr val="F3E6C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椭圆 5"/>
          <p:cNvSpPr/>
          <p:nvPr/>
        </p:nvSpPr>
        <p:spPr>
          <a:xfrm>
            <a:off x="4217158" y="1241946"/>
            <a:ext cx="764275" cy="764275"/>
          </a:xfrm>
          <a:prstGeom prst="ellipse">
            <a:avLst/>
          </a:prstGeom>
          <a:solidFill>
            <a:srgbClr val="F3E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158853" y="1241945"/>
            <a:ext cx="764275" cy="764275"/>
          </a:xfrm>
          <a:prstGeom prst="ellipse">
            <a:avLst/>
          </a:prstGeom>
          <a:solidFill>
            <a:srgbClr val="F3E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43808" y="1347085"/>
            <a:ext cx="543739" cy="523220"/>
          </a:xfrm>
          <a:prstGeom prst="rect">
            <a:avLst/>
          </a:prstGeom>
        </p:spPr>
        <p:txBody>
          <a:bodyPr wrap="none">
            <a:spAutoFit/>
          </a:bodyPr>
          <a:lstStyle/>
          <a:p>
            <a:r>
              <a:rPr lang="zh-CN" altLang="en-US" sz="2800" b="1" dirty="0" smtClean="0">
                <a:solidFill>
                  <a:srgbClr val="9D2B1E"/>
                </a:solidFill>
                <a:latin typeface="微软雅黑" panose="020B0503020204020204" pitchFamily="34" charset="-122"/>
                <a:ea typeface="微软雅黑" panose="020B0503020204020204" pitchFamily="34" charset="-122"/>
              </a:rPr>
              <a:t>欢</a:t>
            </a:r>
            <a:endParaRPr lang="zh-CN" altLang="en-US" sz="400" dirty="0">
              <a:solidFill>
                <a:srgbClr val="9D2B1E"/>
              </a:solidFill>
            </a:endParaRPr>
          </a:p>
        </p:txBody>
      </p:sp>
      <p:sp>
        <p:nvSpPr>
          <p:cNvPr id="9" name="矩形 8"/>
          <p:cNvSpPr/>
          <p:nvPr/>
        </p:nvSpPr>
        <p:spPr>
          <a:xfrm>
            <a:off x="5270207" y="1364215"/>
            <a:ext cx="543739" cy="523220"/>
          </a:xfrm>
          <a:prstGeom prst="rect">
            <a:avLst/>
          </a:prstGeom>
        </p:spPr>
        <p:txBody>
          <a:bodyPr wrap="none">
            <a:spAutoFit/>
          </a:bodyPr>
          <a:lstStyle/>
          <a:p>
            <a:r>
              <a:rPr lang="zh-CN" altLang="en-US" sz="2800" b="1" dirty="0" smtClean="0">
                <a:solidFill>
                  <a:srgbClr val="9D2B1E"/>
                </a:solidFill>
                <a:latin typeface="微软雅黑" panose="020B0503020204020204" pitchFamily="34" charset="-122"/>
                <a:ea typeface="微软雅黑" panose="020B0503020204020204" pitchFamily="34" charset="-122"/>
              </a:rPr>
              <a:t>庆</a:t>
            </a:r>
            <a:endParaRPr lang="zh-CN" altLang="en-US" sz="400" dirty="0">
              <a:solidFill>
                <a:srgbClr val="9D2B1E"/>
              </a:solidFill>
            </a:endParaRPr>
          </a:p>
        </p:txBody>
      </p:sp>
      <p:sp>
        <p:nvSpPr>
          <p:cNvPr id="10" name="矩形 9"/>
          <p:cNvSpPr/>
          <p:nvPr/>
        </p:nvSpPr>
        <p:spPr>
          <a:xfrm>
            <a:off x="1160061" y="3875038"/>
            <a:ext cx="4653886" cy="400110"/>
          </a:xfrm>
          <a:prstGeom prst="rect">
            <a:avLst/>
          </a:prstGeom>
        </p:spPr>
        <p:txBody>
          <a:bodyPr wrap="square">
            <a:spAutoFit/>
          </a:bodyPr>
          <a:lstStyle/>
          <a:p>
            <a:pPr algn="dist"/>
            <a:r>
              <a:rPr lang="zh-CN" altLang="en-US" sz="2000" b="1" dirty="0" smtClean="0">
                <a:solidFill>
                  <a:schemeClr val="bg1"/>
                </a:solidFill>
                <a:latin typeface="微软雅黑" panose="020B0503020204020204" pitchFamily="34" charset="-122"/>
                <a:ea typeface="微软雅黑" panose="020B0503020204020204" pitchFamily="34" charset="-122"/>
              </a:rPr>
              <a:t>节日活动</a:t>
            </a:r>
            <a:r>
              <a:rPr lang="zh-CN" altLang="en-US" sz="2000" b="1" dirty="0" smtClean="0">
                <a:solidFill>
                  <a:schemeClr val="bg1"/>
                </a:solidFill>
                <a:latin typeface="微软雅黑" panose="020B0503020204020204" pitchFamily="34" charset="-122"/>
                <a:ea typeface="微软雅黑" panose="020B0503020204020204" pitchFamily="34" charset="-122"/>
              </a:rPr>
              <a:t>促销模板</a:t>
            </a:r>
            <a:endParaRPr lang="zh-CN" altLang="en-US" sz="2000" b="1" dirty="0">
              <a:solidFill>
                <a:schemeClr val="bg1"/>
              </a:solidFill>
            </a:endParaRPr>
          </a:p>
        </p:txBody>
      </p:sp>
    </p:spTree>
    <p:extLst>
      <p:ext uri="{BB962C8B-B14F-4D97-AF65-F5344CB8AC3E}">
        <p14:creationId xmlns:p14="http://schemas.microsoft.com/office/powerpoint/2010/main" val="34907565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0293" y="344606"/>
            <a:ext cx="11491415" cy="6168788"/>
          </a:xfrm>
          <a:prstGeom prst="rect">
            <a:avLst/>
          </a:prstGeom>
          <a:noFill/>
          <a:ln w="114300">
            <a:solidFill>
              <a:srgbClr val="F3E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文本框 31"/>
          <p:cNvSpPr txBox="1"/>
          <p:nvPr>
            <p:custDataLst>
              <p:tags r:id="rId1"/>
            </p:custDataLst>
          </p:nvPr>
        </p:nvSpPr>
        <p:spPr>
          <a:xfrm>
            <a:off x="4047781" y="851190"/>
            <a:ext cx="4014555" cy="769441"/>
          </a:xfrm>
          <a:prstGeom prst="rect">
            <a:avLst/>
          </a:prstGeom>
          <a:noFill/>
          <a:ln>
            <a:noFill/>
          </a:ln>
          <a:effectLst>
            <a:outerShdw blurRad="50800" dist="38100" dir="5400000" algn="t" rotWithShape="0">
              <a:schemeClr val="bg1">
                <a:lumMod val="95000"/>
                <a:alpha val="40000"/>
              </a:schemeClr>
            </a:outerShdw>
          </a:effectLst>
        </p:spPr>
        <p:txBody>
          <a:bodyPr wrap="square" rtlCol="0">
            <a:spAutoFit/>
          </a:bodyPr>
          <a:lstStyle/>
          <a:p>
            <a:pPr algn="dist"/>
            <a:r>
              <a:rPr lang="en-US" altLang="zh-CN" sz="4400" b="1" dirty="0">
                <a:solidFill>
                  <a:schemeClr val="bg1"/>
                </a:solidFill>
                <a:latin typeface="微软雅黑" panose="020B0503020204020204" charset="-122"/>
                <a:ea typeface="微软雅黑" panose="020B0503020204020204" charset="-122"/>
              </a:rPr>
              <a:t>CONTENTS</a:t>
            </a:r>
          </a:p>
        </p:txBody>
      </p:sp>
      <p:grpSp>
        <p:nvGrpSpPr>
          <p:cNvPr id="9" name="组合 8"/>
          <p:cNvGrpSpPr/>
          <p:nvPr/>
        </p:nvGrpSpPr>
        <p:grpSpPr>
          <a:xfrm>
            <a:off x="1364778" y="2582839"/>
            <a:ext cx="3851563" cy="846161"/>
            <a:chOff x="1610436" y="2756848"/>
            <a:chExt cx="3851563" cy="846161"/>
          </a:xfrm>
        </p:grpSpPr>
        <p:sp>
          <p:nvSpPr>
            <p:cNvPr id="6" name="椭圆 5"/>
            <p:cNvSpPr/>
            <p:nvPr/>
          </p:nvSpPr>
          <p:spPr>
            <a:xfrm>
              <a:off x="1610436" y="2756848"/>
              <a:ext cx="846161" cy="846161"/>
            </a:xfrm>
            <a:prstGeom prst="ellipse">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633563" y="2979873"/>
              <a:ext cx="2828436" cy="400110"/>
            </a:xfrm>
            <a:prstGeom prst="rect">
              <a:avLst/>
            </a:prstGeom>
          </p:spPr>
          <p:txBody>
            <a:bodyPr wrap="square">
              <a:spAutoFit/>
            </a:bodyPr>
            <a:lstStyle/>
            <a:p>
              <a:pPr algn="dist"/>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endParaRPr>
            </a:p>
          </p:txBody>
        </p:sp>
        <p:sp>
          <p:nvSpPr>
            <p:cNvPr id="8" name="矩形 7"/>
            <p:cNvSpPr/>
            <p:nvPr/>
          </p:nvSpPr>
          <p:spPr>
            <a:xfrm>
              <a:off x="1719968" y="2905781"/>
              <a:ext cx="627095" cy="523219"/>
            </a:xfrm>
            <a:prstGeom prst="rect">
              <a:avLst/>
            </a:prstGeom>
            <a:noFill/>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2800" b="1" dirty="0">
                <a:solidFill>
                  <a:schemeClr val="bg1"/>
                </a:solidFill>
                <a:effectLst>
                  <a:outerShdw blurRad="38100" dist="38100" dir="2700000" algn="tl">
                    <a:srgbClr val="000000">
                      <a:alpha val="43137"/>
                    </a:srgbClr>
                  </a:outerShdw>
                </a:effectLst>
              </a:endParaRPr>
            </a:p>
          </p:txBody>
        </p:sp>
      </p:grpSp>
      <p:grpSp>
        <p:nvGrpSpPr>
          <p:cNvPr id="10" name="组合 9"/>
          <p:cNvGrpSpPr/>
          <p:nvPr/>
        </p:nvGrpSpPr>
        <p:grpSpPr>
          <a:xfrm>
            <a:off x="1364778" y="4081889"/>
            <a:ext cx="3851563" cy="846161"/>
            <a:chOff x="1610436" y="2756848"/>
            <a:chExt cx="3851563" cy="846161"/>
          </a:xfrm>
        </p:grpSpPr>
        <p:sp>
          <p:nvSpPr>
            <p:cNvPr id="11" name="椭圆 10"/>
            <p:cNvSpPr/>
            <p:nvPr/>
          </p:nvSpPr>
          <p:spPr>
            <a:xfrm>
              <a:off x="1610436" y="2756848"/>
              <a:ext cx="846161" cy="846161"/>
            </a:xfrm>
            <a:prstGeom prst="ellipse">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633563" y="2979873"/>
              <a:ext cx="2828436" cy="400110"/>
            </a:xfrm>
            <a:prstGeom prst="rect">
              <a:avLst/>
            </a:prstGeom>
          </p:spPr>
          <p:txBody>
            <a:bodyPr wrap="square">
              <a:spAutoFit/>
            </a:bodyPr>
            <a:lstStyle/>
            <a:p>
              <a:pPr algn="dist"/>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endParaRPr>
            </a:p>
          </p:txBody>
        </p:sp>
        <p:sp>
          <p:nvSpPr>
            <p:cNvPr id="13" name="矩形 12"/>
            <p:cNvSpPr/>
            <p:nvPr/>
          </p:nvSpPr>
          <p:spPr>
            <a:xfrm>
              <a:off x="1719968" y="2905781"/>
              <a:ext cx="627095" cy="523219"/>
            </a:xfrm>
            <a:prstGeom prst="rect">
              <a:avLst/>
            </a:prstGeom>
            <a:noFill/>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2800" b="1" dirty="0">
                <a:solidFill>
                  <a:schemeClr val="bg1"/>
                </a:solidFill>
                <a:effectLst>
                  <a:outerShdw blurRad="38100" dist="38100" dir="2700000" algn="tl">
                    <a:srgbClr val="000000">
                      <a:alpha val="43137"/>
                    </a:srgbClr>
                  </a:outerShdw>
                </a:effectLst>
              </a:endParaRPr>
            </a:p>
          </p:txBody>
        </p:sp>
      </p:grpSp>
      <p:grpSp>
        <p:nvGrpSpPr>
          <p:cNvPr id="14" name="组合 13"/>
          <p:cNvGrpSpPr/>
          <p:nvPr/>
        </p:nvGrpSpPr>
        <p:grpSpPr>
          <a:xfrm>
            <a:off x="6894394" y="2582839"/>
            <a:ext cx="3851563" cy="846161"/>
            <a:chOff x="1610436" y="2756848"/>
            <a:chExt cx="3851563" cy="846161"/>
          </a:xfrm>
        </p:grpSpPr>
        <p:sp>
          <p:nvSpPr>
            <p:cNvPr id="15" name="椭圆 14"/>
            <p:cNvSpPr/>
            <p:nvPr/>
          </p:nvSpPr>
          <p:spPr>
            <a:xfrm>
              <a:off x="1610436" y="2756848"/>
              <a:ext cx="846161" cy="846161"/>
            </a:xfrm>
            <a:prstGeom prst="ellipse">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633563" y="2979873"/>
              <a:ext cx="2828436" cy="400110"/>
            </a:xfrm>
            <a:prstGeom prst="rect">
              <a:avLst/>
            </a:prstGeom>
          </p:spPr>
          <p:txBody>
            <a:bodyPr wrap="square">
              <a:spAutoFit/>
            </a:bodyPr>
            <a:lstStyle/>
            <a:p>
              <a:pPr algn="dist"/>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endParaRPr>
            </a:p>
          </p:txBody>
        </p:sp>
        <p:sp>
          <p:nvSpPr>
            <p:cNvPr id="17" name="矩形 16"/>
            <p:cNvSpPr/>
            <p:nvPr/>
          </p:nvSpPr>
          <p:spPr>
            <a:xfrm>
              <a:off x="1719968" y="2905781"/>
              <a:ext cx="627095" cy="523219"/>
            </a:xfrm>
            <a:prstGeom prst="rect">
              <a:avLst/>
            </a:prstGeom>
            <a:noFill/>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2800" b="1" dirty="0">
                <a:solidFill>
                  <a:schemeClr val="bg1"/>
                </a:solidFill>
                <a:effectLst>
                  <a:outerShdw blurRad="38100" dist="38100" dir="2700000" algn="tl">
                    <a:srgbClr val="000000">
                      <a:alpha val="43137"/>
                    </a:srgbClr>
                  </a:outerShdw>
                </a:effectLst>
              </a:endParaRPr>
            </a:p>
          </p:txBody>
        </p:sp>
      </p:grpSp>
      <p:grpSp>
        <p:nvGrpSpPr>
          <p:cNvPr id="18" name="组合 17"/>
          <p:cNvGrpSpPr/>
          <p:nvPr/>
        </p:nvGrpSpPr>
        <p:grpSpPr>
          <a:xfrm>
            <a:off x="6894394" y="4081889"/>
            <a:ext cx="3851563" cy="846161"/>
            <a:chOff x="1610436" y="2756848"/>
            <a:chExt cx="3851563" cy="846161"/>
          </a:xfrm>
        </p:grpSpPr>
        <p:sp>
          <p:nvSpPr>
            <p:cNvPr id="19" name="椭圆 18"/>
            <p:cNvSpPr/>
            <p:nvPr/>
          </p:nvSpPr>
          <p:spPr>
            <a:xfrm>
              <a:off x="1610436" y="2756848"/>
              <a:ext cx="846161" cy="846161"/>
            </a:xfrm>
            <a:prstGeom prst="ellipse">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33563" y="2979873"/>
              <a:ext cx="2828436" cy="400110"/>
            </a:xfrm>
            <a:prstGeom prst="rect">
              <a:avLst/>
            </a:prstGeom>
          </p:spPr>
          <p:txBody>
            <a:bodyPr wrap="square">
              <a:spAutoFit/>
            </a:bodyPr>
            <a:lstStyle/>
            <a:p>
              <a:pPr algn="dist"/>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1"/>
                </a:solidFill>
              </a:endParaRPr>
            </a:p>
          </p:txBody>
        </p:sp>
        <p:sp>
          <p:nvSpPr>
            <p:cNvPr id="21" name="矩形 20"/>
            <p:cNvSpPr/>
            <p:nvPr/>
          </p:nvSpPr>
          <p:spPr>
            <a:xfrm>
              <a:off x="1719968" y="2905781"/>
              <a:ext cx="627095" cy="523219"/>
            </a:xfrm>
            <a:prstGeom prst="rect">
              <a:avLst/>
            </a:prstGeom>
            <a:noFill/>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2800" b="1" dirty="0">
                <a:solidFill>
                  <a:schemeClr val="bg1"/>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602109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05266" y="0"/>
            <a:ext cx="5886734" cy="6858000"/>
          </a:xfrm>
          <a:prstGeom prst="rect">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274804" y="2220135"/>
            <a:ext cx="4034093" cy="2215991"/>
          </a:xfrm>
          <a:prstGeom prst="rect">
            <a:avLst/>
          </a:prstGeom>
          <a:noFill/>
          <a:ln>
            <a:noFill/>
          </a:ln>
        </p:spPr>
        <p:txBody>
          <a:bodyPr wrap="square" rtlCol="0">
            <a:spAutoFit/>
          </a:bodyPr>
          <a:lstStyle/>
          <a:p>
            <a:pPr algn="ctr"/>
            <a:r>
              <a:rPr lang="en-US" altLang="zh-CN" sz="13800" b="1" dirty="0" smtClean="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13800" b="1" dirty="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 xmlns:a16="http://schemas.microsoft.com/office/drawing/2014/main" id="{FE7FE15F-68A8-47E7-A726-FE68DA345626}"/>
              </a:ext>
            </a:extLst>
          </p:cNvPr>
          <p:cNvSpPr txBox="1"/>
          <p:nvPr/>
        </p:nvSpPr>
        <p:spPr>
          <a:xfrm>
            <a:off x="1238941" y="2875002"/>
            <a:ext cx="3523126" cy="553998"/>
          </a:xfrm>
          <a:prstGeom prst="rect">
            <a:avLst/>
          </a:prstGeom>
          <a:noFill/>
        </p:spPr>
        <p:txBody>
          <a:bodyPr wrap="square" lIns="0" tIns="0" rIns="0" bIns="0" rtlCol="0">
            <a:spAutoFit/>
          </a:bodyPr>
          <a:lstStyle/>
          <a:p>
            <a:pPr algn="dist"/>
            <a:r>
              <a:rPr lang="zh-CN" altLang="en-US" sz="3600" b="1" dirty="0" smtClean="0">
                <a:latin typeface="微软雅黑" panose="020B0503020204020204" pitchFamily="34" charset="-122"/>
                <a:ea typeface="微软雅黑" panose="020B0503020204020204" pitchFamily="34" charset="-122"/>
              </a:rPr>
              <a:t>单击添加标题</a:t>
            </a:r>
            <a:endParaRPr lang="zh-CN" altLang="en-US" sz="3600" b="1" dirty="0">
              <a:latin typeface="微软雅黑" pitchFamily="34" charset="-122"/>
              <a:ea typeface="微软雅黑" pitchFamily="34" charset="-122"/>
            </a:endParaRPr>
          </a:p>
        </p:txBody>
      </p:sp>
      <p:sp>
        <p:nvSpPr>
          <p:cNvPr id="6" name="矩形 5"/>
          <p:cNvSpPr/>
          <p:nvPr/>
        </p:nvSpPr>
        <p:spPr>
          <a:xfrm>
            <a:off x="350293" y="344606"/>
            <a:ext cx="11491415" cy="6168788"/>
          </a:xfrm>
          <a:prstGeom prst="rect">
            <a:avLst/>
          </a:prstGeom>
          <a:noFill/>
          <a:ln w="114300">
            <a:solidFill>
              <a:srgbClr val="F3E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52072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0"/>
          <p:cNvSpPr txBox="1"/>
          <p:nvPr/>
        </p:nvSpPr>
        <p:spPr>
          <a:xfrm>
            <a:off x="4500103" y="395392"/>
            <a:ext cx="3191794" cy="43088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solidFill>
                <a:latin typeface="微软雅黑" panose="020B0503020204020204" charset="-122"/>
                <a:ea typeface="微软雅黑" panose="020B0503020204020204" charset="-122"/>
                <a:cs typeface="Lato Regular"/>
              </a:rPr>
              <a:t>单击输入</a:t>
            </a:r>
            <a:r>
              <a:rPr lang="zh-CN" altLang="en-US" sz="2800" b="1" dirty="0">
                <a:solidFill>
                  <a:schemeClr val="tx1"/>
                </a:solidFill>
                <a:latin typeface="微软雅黑" panose="020B0503020204020204" charset="-122"/>
                <a:ea typeface="微软雅黑" panose="020B0503020204020204" charset="-122"/>
                <a:cs typeface="Lato Regular"/>
              </a:rPr>
              <a:t>标题</a:t>
            </a:r>
          </a:p>
        </p:txBody>
      </p:sp>
      <p:pic>
        <p:nvPicPr>
          <p:cNvPr id="3" name="图片 2"/>
          <p:cNvPicPr>
            <a:picLocks noChangeAspect="1"/>
          </p:cNvPicPr>
          <p:nvPr/>
        </p:nvPicPr>
        <p:blipFill>
          <a:blip r:embed="rId2"/>
          <a:stretch>
            <a:fillRect/>
          </a:stretch>
        </p:blipFill>
        <p:spPr>
          <a:xfrm>
            <a:off x="744965" y="1723645"/>
            <a:ext cx="2540709" cy="3980027"/>
          </a:xfrm>
          <a:prstGeom prst="rect">
            <a:avLst/>
          </a:prstGeom>
        </p:spPr>
      </p:pic>
      <p:pic>
        <p:nvPicPr>
          <p:cNvPr id="4" name="图片 3"/>
          <p:cNvPicPr>
            <a:picLocks noChangeAspect="1"/>
          </p:cNvPicPr>
          <p:nvPr/>
        </p:nvPicPr>
        <p:blipFill>
          <a:blip r:embed="rId3"/>
          <a:stretch>
            <a:fillRect/>
          </a:stretch>
        </p:blipFill>
        <p:spPr>
          <a:xfrm>
            <a:off x="3347179" y="1723644"/>
            <a:ext cx="2615447" cy="3980027"/>
          </a:xfrm>
          <a:prstGeom prst="rect">
            <a:avLst/>
          </a:prstGeom>
        </p:spPr>
      </p:pic>
      <p:sp>
        <p:nvSpPr>
          <p:cNvPr id="5" name="矩形 4"/>
          <p:cNvSpPr/>
          <p:nvPr/>
        </p:nvSpPr>
        <p:spPr>
          <a:xfrm>
            <a:off x="5962626" y="1723644"/>
            <a:ext cx="5484410" cy="3980027"/>
          </a:xfrm>
          <a:prstGeom prst="rect">
            <a:avLst/>
          </a:prstGeom>
          <a:solidFill>
            <a:srgbClr val="F3E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itle 20"/>
          <p:cNvSpPr txBox="1"/>
          <p:nvPr/>
        </p:nvSpPr>
        <p:spPr>
          <a:xfrm>
            <a:off x="7206646" y="3486295"/>
            <a:ext cx="2742852" cy="43088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228600"/>
            <a:r>
              <a:rPr lang="zh-CN" altLang="en-US" sz="2800" b="1" dirty="0" smtClean="0">
                <a:solidFill>
                  <a:srgbClr val="9D2B1E"/>
                </a:solidFill>
                <a:latin typeface="微软雅黑" panose="020B0503020204020204" charset="-122"/>
                <a:ea typeface="微软雅黑" panose="020B0503020204020204" charset="-122"/>
                <a:cs typeface="Lato Regular"/>
              </a:rPr>
              <a:t>此处输入</a:t>
            </a:r>
            <a:r>
              <a:rPr lang="zh-CN" altLang="en-US" sz="2800" b="1" dirty="0">
                <a:solidFill>
                  <a:srgbClr val="9D2B1E"/>
                </a:solidFill>
                <a:latin typeface="微软雅黑" panose="020B0503020204020204" charset="-122"/>
                <a:ea typeface="微软雅黑" panose="020B0503020204020204" charset="-122"/>
                <a:cs typeface="Lato Regular"/>
              </a:rPr>
              <a:t>标题</a:t>
            </a: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994" y="2142613"/>
            <a:ext cx="1140157" cy="1140157"/>
          </a:xfrm>
          <a:prstGeom prst="rect">
            <a:avLst/>
          </a:prstGeom>
        </p:spPr>
      </p:pic>
      <p:sp>
        <p:nvSpPr>
          <p:cNvPr id="9" name="Title 20"/>
          <p:cNvSpPr txBox="1"/>
          <p:nvPr/>
        </p:nvSpPr>
        <p:spPr>
          <a:xfrm>
            <a:off x="6666714" y="4022159"/>
            <a:ext cx="3830570"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单击此处添加文字单击此处添加文字单击此处添加文字单击此处添加文字单击此处添加文字单击此处添加</a:t>
            </a:r>
            <a:r>
              <a:rPr kumimoji="1"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文字</a:t>
            </a:r>
            <a:endPar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0" name="Title 20"/>
          <p:cNvSpPr txBox="1"/>
          <p:nvPr/>
        </p:nvSpPr>
        <p:spPr>
          <a:xfrm>
            <a:off x="6666714" y="4578651"/>
            <a:ext cx="3830570"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单击此处添加文字单击此处添加文字单击此处添加文字单击此处添加文字单击此处添加文字单击此处添加</a:t>
            </a:r>
            <a:r>
              <a:rPr kumimoji="1"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文字</a:t>
            </a:r>
            <a:endPar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extLst>
      <p:ext uri="{BB962C8B-B14F-4D97-AF65-F5344CB8AC3E}">
        <p14:creationId xmlns:p14="http://schemas.microsoft.com/office/powerpoint/2010/main" val="2687269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05266" y="0"/>
            <a:ext cx="5886734" cy="6858000"/>
          </a:xfrm>
          <a:prstGeom prst="rect">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274804" y="2220135"/>
            <a:ext cx="4034093" cy="2215991"/>
          </a:xfrm>
          <a:prstGeom prst="rect">
            <a:avLst/>
          </a:prstGeom>
          <a:noFill/>
          <a:ln>
            <a:noFill/>
          </a:ln>
        </p:spPr>
        <p:txBody>
          <a:bodyPr wrap="square" rtlCol="0">
            <a:spAutoFit/>
          </a:bodyPr>
          <a:lstStyle/>
          <a:p>
            <a:pPr algn="ctr"/>
            <a:r>
              <a:rPr lang="en-US" altLang="zh-CN" sz="13800" b="1" dirty="0" smtClean="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13800" b="1" dirty="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 xmlns:a16="http://schemas.microsoft.com/office/drawing/2014/main" id="{FE7FE15F-68A8-47E7-A726-FE68DA345626}"/>
              </a:ext>
            </a:extLst>
          </p:cNvPr>
          <p:cNvSpPr txBox="1"/>
          <p:nvPr/>
        </p:nvSpPr>
        <p:spPr>
          <a:xfrm>
            <a:off x="1238941" y="2875002"/>
            <a:ext cx="3523126" cy="553998"/>
          </a:xfrm>
          <a:prstGeom prst="rect">
            <a:avLst/>
          </a:prstGeom>
          <a:noFill/>
        </p:spPr>
        <p:txBody>
          <a:bodyPr wrap="square" lIns="0" tIns="0" rIns="0" bIns="0" rtlCol="0">
            <a:spAutoFit/>
          </a:bodyPr>
          <a:lstStyle/>
          <a:p>
            <a:pPr algn="dist"/>
            <a:r>
              <a:rPr lang="zh-CN" altLang="en-US" sz="3600" b="1" dirty="0" smtClean="0">
                <a:latin typeface="微软雅黑" panose="020B0503020204020204" pitchFamily="34" charset="-122"/>
                <a:ea typeface="微软雅黑" panose="020B0503020204020204" pitchFamily="34" charset="-122"/>
              </a:rPr>
              <a:t>单击添加标题</a:t>
            </a:r>
            <a:endParaRPr lang="zh-CN" altLang="en-US" sz="3600" b="1" dirty="0">
              <a:latin typeface="微软雅黑" pitchFamily="34" charset="-122"/>
              <a:ea typeface="微软雅黑" pitchFamily="34" charset="-122"/>
            </a:endParaRPr>
          </a:p>
        </p:txBody>
      </p:sp>
      <p:sp>
        <p:nvSpPr>
          <p:cNvPr id="6" name="矩形 5"/>
          <p:cNvSpPr/>
          <p:nvPr/>
        </p:nvSpPr>
        <p:spPr>
          <a:xfrm>
            <a:off x="350293" y="344606"/>
            <a:ext cx="11491415" cy="6168788"/>
          </a:xfrm>
          <a:prstGeom prst="rect">
            <a:avLst/>
          </a:prstGeom>
          <a:noFill/>
          <a:ln w="114300">
            <a:solidFill>
              <a:srgbClr val="F3E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42342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0"/>
          <p:cNvSpPr txBox="1"/>
          <p:nvPr/>
        </p:nvSpPr>
        <p:spPr>
          <a:xfrm>
            <a:off x="4500103" y="395392"/>
            <a:ext cx="3191794" cy="43088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solidFill>
                <a:latin typeface="微软雅黑" panose="020B0503020204020204" charset="-122"/>
                <a:ea typeface="微软雅黑" panose="020B0503020204020204" charset="-122"/>
                <a:cs typeface="Lato Regular"/>
              </a:rPr>
              <a:t>单击输入</a:t>
            </a:r>
            <a:r>
              <a:rPr lang="zh-CN" altLang="en-US" sz="2800" b="1" dirty="0">
                <a:solidFill>
                  <a:schemeClr val="tx1"/>
                </a:solidFill>
                <a:latin typeface="微软雅黑" panose="020B0503020204020204" charset="-122"/>
                <a:ea typeface="微软雅黑" panose="020B0503020204020204" charset="-122"/>
                <a:cs typeface="Lato Regular"/>
              </a:rPr>
              <a:t>标题</a:t>
            </a:r>
          </a:p>
        </p:txBody>
      </p:sp>
      <p:sp>
        <p:nvSpPr>
          <p:cNvPr id="3" name="îṡlidé">
            <a:extLst>
              <a:ext uri="{FF2B5EF4-FFF2-40B4-BE49-F238E27FC236}">
                <a16:creationId xmlns="" xmlns:a16="http://schemas.microsoft.com/office/drawing/2014/main" id="{BE87A0B3-0B56-4E12-96DA-658D1A0167EA}"/>
              </a:ext>
            </a:extLst>
          </p:cNvPr>
          <p:cNvSpPr/>
          <p:nvPr/>
        </p:nvSpPr>
        <p:spPr bwMode="auto">
          <a:xfrm rot="5400000">
            <a:off x="5229470" y="2231157"/>
            <a:ext cx="3125038" cy="3651292"/>
          </a:xfrm>
          <a:custGeom>
            <a:avLst/>
            <a:gdLst>
              <a:gd name="connsiteX0" fmla="*/ 0 w 1750439"/>
              <a:gd name="connsiteY0" fmla="*/ 1203241 h 2045210"/>
              <a:gd name="connsiteX1" fmla="*/ 215072 w 1750439"/>
              <a:gd name="connsiteY1" fmla="*/ 1203241 h 2045210"/>
              <a:gd name="connsiteX2" fmla="*/ 839375 w 1750439"/>
              <a:gd name="connsiteY2" fmla="*/ 1830240 h 2045210"/>
              <a:gd name="connsiteX3" fmla="*/ 1463678 w 1750439"/>
              <a:gd name="connsiteY3" fmla="*/ 1203241 h 2045210"/>
              <a:gd name="connsiteX4" fmla="*/ 1463678 w 1750439"/>
              <a:gd name="connsiteY4" fmla="*/ 355301 h 2045210"/>
              <a:gd name="connsiteX5" fmla="*/ 1394975 w 1750439"/>
              <a:gd name="connsiteY5" fmla="*/ 355301 h 2045210"/>
              <a:gd name="connsiteX6" fmla="*/ 1571213 w 1750439"/>
              <a:gd name="connsiteY6" fmla="*/ 0 h 2045210"/>
              <a:gd name="connsiteX7" fmla="*/ 1750439 w 1750439"/>
              <a:gd name="connsiteY7" fmla="*/ 355301 h 2045210"/>
              <a:gd name="connsiteX8" fmla="*/ 1678748 w 1750439"/>
              <a:gd name="connsiteY8" fmla="*/ 355301 h 2045210"/>
              <a:gd name="connsiteX9" fmla="*/ 1678748 w 1750439"/>
              <a:gd name="connsiteY9" fmla="*/ 1203241 h 2045210"/>
              <a:gd name="connsiteX10" fmla="*/ 839375 w 1750439"/>
              <a:gd name="connsiteY10" fmla="*/ 2045210 h 2045210"/>
              <a:gd name="connsiteX11" fmla="*/ 0 w 1750439"/>
              <a:gd name="connsiteY11" fmla="*/ 1203241 h 2045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0439" h="2045210">
                <a:moveTo>
                  <a:pt x="0" y="1203241"/>
                </a:moveTo>
                <a:cubicBezTo>
                  <a:pt x="0" y="1203241"/>
                  <a:pt x="0" y="1203241"/>
                  <a:pt x="215072" y="1203241"/>
                </a:cubicBezTo>
                <a:cubicBezTo>
                  <a:pt x="215072" y="1549583"/>
                  <a:pt x="492872" y="1830240"/>
                  <a:pt x="839375" y="1830240"/>
                </a:cubicBezTo>
                <a:cubicBezTo>
                  <a:pt x="1185878" y="1830240"/>
                  <a:pt x="1463678" y="1549583"/>
                  <a:pt x="1463678" y="1203241"/>
                </a:cubicBezTo>
                <a:cubicBezTo>
                  <a:pt x="1463678" y="1203241"/>
                  <a:pt x="1463678" y="1203241"/>
                  <a:pt x="1463678" y="355301"/>
                </a:cubicBezTo>
                <a:cubicBezTo>
                  <a:pt x="1463678" y="355301"/>
                  <a:pt x="1463678" y="355301"/>
                  <a:pt x="1394975" y="355301"/>
                </a:cubicBezTo>
                <a:cubicBezTo>
                  <a:pt x="1394975" y="355301"/>
                  <a:pt x="1394975" y="355301"/>
                  <a:pt x="1571213" y="0"/>
                </a:cubicBezTo>
                <a:lnTo>
                  <a:pt x="1750439" y="355301"/>
                </a:lnTo>
                <a:cubicBezTo>
                  <a:pt x="1750439" y="355301"/>
                  <a:pt x="1750439" y="355301"/>
                  <a:pt x="1678748" y="355301"/>
                </a:cubicBezTo>
                <a:cubicBezTo>
                  <a:pt x="1678748" y="355301"/>
                  <a:pt x="1678748" y="355301"/>
                  <a:pt x="1678748" y="1203241"/>
                </a:cubicBezTo>
                <a:cubicBezTo>
                  <a:pt x="1678748" y="1669011"/>
                  <a:pt x="1302375" y="2045210"/>
                  <a:pt x="839375" y="2045210"/>
                </a:cubicBezTo>
                <a:cubicBezTo>
                  <a:pt x="376375" y="2045210"/>
                  <a:pt x="0" y="1669011"/>
                  <a:pt x="0" y="1203241"/>
                </a:cubicBezTo>
                <a:close/>
              </a:path>
            </a:pathLst>
          </a:custGeom>
          <a:solidFill>
            <a:schemeClr val="tx2">
              <a:lumMod val="20000"/>
              <a:lumOff val="80000"/>
            </a:schemeClr>
          </a:solidFill>
          <a:ln>
            <a:noFill/>
          </a:ln>
        </p:spPr>
        <p:txBody>
          <a:bodyPr wrap="square" lIns="91440" tIns="45720" rIns="91440" bIns="45720">
            <a:noAutofit/>
          </a:bodyPr>
          <a:lstStyle/>
          <a:p>
            <a:endParaRPr lang="zh-CN" altLang="en-US" sz="2400">
              <a:latin typeface="微软雅黑" panose="020B0503020204020204" pitchFamily="34" charset="-122"/>
              <a:ea typeface="微软雅黑" panose="020B0503020204020204" pitchFamily="34" charset="-122"/>
            </a:endParaRPr>
          </a:p>
        </p:txBody>
      </p:sp>
      <p:sp>
        <p:nvSpPr>
          <p:cNvPr id="4" name="í$ļïḓê">
            <a:extLst>
              <a:ext uri="{FF2B5EF4-FFF2-40B4-BE49-F238E27FC236}">
                <a16:creationId xmlns="" xmlns:a16="http://schemas.microsoft.com/office/drawing/2014/main" id="{F1E6E2FA-6719-4DC1-B89A-1FC6CE467110}"/>
              </a:ext>
            </a:extLst>
          </p:cNvPr>
          <p:cNvSpPr/>
          <p:nvPr/>
        </p:nvSpPr>
        <p:spPr bwMode="auto">
          <a:xfrm rot="5400000">
            <a:off x="5512085" y="3040029"/>
            <a:ext cx="1910103" cy="1903610"/>
          </a:xfrm>
          <a:prstGeom prst="ellipse">
            <a:avLst/>
          </a:prstGeom>
          <a:solidFill>
            <a:srgbClr val="F3E6C9"/>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íSļiḋê">
            <a:extLst>
              <a:ext uri="{FF2B5EF4-FFF2-40B4-BE49-F238E27FC236}">
                <a16:creationId xmlns="" xmlns:a16="http://schemas.microsoft.com/office/drawing/2014/main" id="{71A486A9-C262-4F11-9DA0-E6D6B4FF1F1E}"/>
              </a:ext>
            </a:extLst>
          </p:cNvPr>
          <p:cNvSpPr/>
          <p:nvPr/>
        </p:nvSpPr>
        <p:spPr bwMode="auto">
          <a:xfrm>
            <a:off x="6969286" y="2192395"/>
            <a:ext cx="899312" cy="900726"/>
          </a:xfrm>
          <a:custGeom>
            <a:avLst/>
            <a:gdLst>
              <a:gd name="T0" fmla="*/ 1066 w 1272"/>
              <a:gd name="T1" fmla="*/ 168 h 1274"/>
              <a:gd name="T2" fmla="*/ 1132 w 1272"/>
              <a:gd name="T3" fmla="*/ 238 h 1274"/>
              <a:gd name="T4" fmla="*/ 1186 w 1272"/>
              <a:gd name="T5" fmla="*/ 316 h 1274"/>
              <a:gd name="T6" fmla="*/ 1226 w 1272"/>
              <a:gd name="T7" fmla="*/ 398 h 1274"/>
              <a:gd name="T8" fmla="*/ 1254 w 1272"/>
              <a:gd name="T9" fmla="*/ 486 h 1274"/>
              <a:gd name="T10" fmla="*/ 1270 w 1272"/>
              <a:gd name="T11" fmla="*/ 576 h 1274"/>
              <a:gd name="T12" fmla="*/ 1272 w 1272"/>
              <a:gd name="T13" fmla="*/ 668 h 1274"/>
              <a:gd name="T14" fmla="*/ 1260 w 1272"/>
              <a:gd name="T15" fmla="*/ 760 h 1274"/>
              <a:gd name="T16" fmla="*/ 1236 w 1272"/>
              <a:gd name="T17" fmla="*/ 850 h 1274"/>
              <a:gd name="T18" fmla="*/ 1198 w 1272"/>
              <a:gd name="T19" fmla="*/ 936 h 1274"/>
              <a:gd name="T20" fmla="*/ 1146 w 1272"/>
              <a:gd name="T21" fmla="*/ 1016 h 1274"/>
              <a:gd name="T22" fmla="*/ 1106 w 1272"/>
              <a:gd name="T23" fmla="*/ 1068 h 1274"/>
              <a:gd name="T24" fmla="*/ 1036 w 1272"/>
              <a:gd name="T25" fmla="*/ 1134 h 1274"/>
              <a:gd name="T26" fmla="*/ 958 w 1272"/>
              <a:gd name="T27" fmla="*/ 1186 h 1274"/>
              <a:gd name="T28" fmla="*/ 874 w 1272"/>
              <a:gd name="T29" fmla="*/ 1228 h 1274"/>
              <a:gd name="T30" fmla="*/ 786 w 1272"/>
              <a:gd name="T31" fmla="*/ 1256 h 1274"/>
              <a:gd name="T32" fmla="*/ 696 w 1272"/>
              <a:gd name="T33" fmla="*/ 1272 h 1274"/>
              <a:gd name="T34" fmla="*/ 604 w 1272"/>
              <a:gd name="T35" fmla="*/ 1274 h 1274"/>
              <a:gd name="T36" fmla="*/ 514 w 1272"/>
              <a:gd name="T37" fmla="*/ 1262 h 1274"/>
              <a:gd name="T38" fmla="*/ 424 w 1272"/>
              <a:gd name="T39" fmla="*/ 1238 h 1274"/>
              <a:gd name="T40" fmla="*/ 338 w 1272"/>
              <a:gd name="T41" fmla="*/ 1200 h 1274"/>
              <a:gd name="T42" fmla="*/ 256 w 1272"/>
              <a:gd name="T43" fmla="*/ 1148 h 1274"/>
              <a:gd name="T44" fmla="*/ 206 w 1272"/>
              <a:gd name="T45" fmla="*/ 1106 h 1274"/>
              <a:gd name="T46" fmla="*/ 140 w 1272"/>
              <a:gd name="T47" fmla="*/ 1036 h 1274"/>
              <a:gd name="T48" fmla="*/ 86 w 1272"/>
              <a:gd name="T49" fmla="*/ 958 h 1274"/>
              <a:gd name="T50" fmla="*/ 46 w 1272"/>
              <a:gd name="T51" fmla="*/ 876 h 1274"/>
              <a:gd name="T52" fmla="*/ 18 w 1272"/>
              <a:gd name="T53" fmla="*/ 788 h 1274"/>
              <a:gd name="T54" fmla="*/ 2 w 1272"/>
              <a:gd name="T55" fmla="*/ 698 h 1274"/>
              <a:gd name="T56" fmla="*/ 0 w 1272"/>
              <a:gd name="T57" fmla="*/ 606 h 1274"/>
              <a:gd name="T58" fmla="*/ 10 w 1272"/>
              <a:gd name="T59" fmla="*/ 514 h 1274"/>
              <a:gd name="T60" fmla="*/ 36 w 1272"/>
              <a:gd name="T61" fmla="*/ 426 h 1274"/>
              <a:gd name="T62" fmla="*/ 74 w 1272"/>
              <a:gd name="T63" fmla="*/ 338 h 1274"/>
              <a:gd name="T64" fmla="*/ 124 w 1272"/>
              <a:gd name="T65" fmla="*/ 258 h 1274"/>
              <a:gd name="T66" fmla="*/ 166 w 1272"/>
              <a:gd name="T67" fmla="*/ 208 h 1274"/>
              <a:gd name="T68" fmla="*/ 236 w 1272"/>
              <a:gd name="T69" fmla="*/ 142 h 1274"/>
              <a:gd name="T70" fmla="*/ 314 w 1272"/>
              <a:gd name="T71" fmla="*/ 88 h 1274"/>
              <a:gd name="T72" fmla="*/ 398 w 1272"/>
              <a:gd name="T73" fmla="*/ 46 h 1274"/>
              <a:gd name="T74" fmla="*/ 486 w 1272"/>
              <a:gd name="T75" fmla="*/ 18 h 1274"/>
              <a:gd name="T76" fmla="*/ 576 w 1272"/>
              <a:gd name="T77" fmla="*/ 4 h 1274"/>
              <a:gd name="T78" fmla="*/ 668 w 1272"/>
              <a:gd name="T79" fmla="*/ 2 h 1274"/>
              <a:gd name="T80" fmla="*/ 758 w 1272"/>
              <a:gd name="T81" fmla="*/ 12 h 1274"/>
              <a:gd name="T82" fmla="*/ 848 w 1272"/>
              <a:gd name="T83" fmla="*/ 36 h 1274"/>
              <a:gd name="T84" fmla="*/ 934 w 1272"/>
              <a:gd name="T85" fmla="*/ 74 h 1274"/>
              <a:gd name="T86" fmla="*/ 1016 w 1272"/>
              <a:gd name="T87" fmla="*/ 126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72" h="1274">
                <a:moveTo>
                  <a:pt x="1042" y="146"/>
                </a:moveTo>
                <a:lnTo>
                  <a:pt x="1042" y="146"/>
                </a:lnTo>
                <a:lnTo>
                  <a:pt x="1066" y="168"/>
                </a:lnTo>
                <a:lnTo>
                  <a:pt x="1090" y="190"/>
                </a:lnTo>
                <a:lnTo>
                  <a:pt x="1112" y="214"/>
                </a:lnTo>
                <a:lnTo>
                  <a:pt x="1132" y="238"/>
                </a:lnTo>
                <a:lnTo>
                  <a:pt x="1152" y="264"/>
                </a:lnTo>
                <a:lnTo>
                  <a:pt x="1170" y="290"/>
                </a:lnTo>
                <a:lnTo>
                  <a:pt x="1186" y="316"/>
                </a:lnTo>
                <a:lnTo>
                  <a:pt x="1200" y="342"/>
                </a:lnTo>
                <a:lnTo>
                  <a:pt x="1214" y="370"/>
                </a:lnTo>
                <a:lnTo>
                  <a:pt x="1226" y="398"/>
                </a:lnTo>
                <a:lnTo>
                  <a:pt x="1238" y="428"/>
                </a:lnTo>
                <a:lnTo>
                  <a:pt x="1246" y="456"/>
                </a:lnTo>
                <a:lnTo>
                  <a:pt x="1254" y="486"/>
                </a:lnTo>
                <a:lnTo>
                  <a:pt x="1260" y="516"/>
                </a:lnTo>
                <a:lnTo>
                  <a:pt x="1266" y="546"/>
                </a:lnTo>
                <a:lnTo>
                  <a:pt x="1270" y="576"/>
                </a:lnTo>
                <a:lnTo>
                  <a:pt x="1272" y="608"/>
                </a:lnTo>
                <a:lnTo>
                  <a:pt x="1272" y="638"/>
                </a:lnTo>
                <a:lnTo>
                  <a:pt x="1272" y="668"/>
                </a:lnTo>
                <a:lnTo>
                  <a:pt x="1270" y="700"/>
                </a:lnTo>
                <a:lnTo>
                  <a:pt x="1266" y="730"/>
                </a:lnTo>
                <a:lnTo>
                  <a:pt x="1260" y="760"/>
                </a:lnTo>
                <a:lnTo>
                  <a:pt x="1254" y="790"/>
                </a:lnTo>
                <a:lnTo>
                  <a:pt x="1246" y="820"/>
                </a:lnTo>
                <a:lnTo>
                  <a:pt x="1236" y="850"/>
                </a:lnTo>
                <a:lnTo>
                  <a:pt x="1226" y="878"/>
                </a:lnTo>
                <a:lnTo>
                  <a:pt x="1212" y="908"/>
                </a:lnTo>
                <a:lnTo>
                  <a:pt x="1198" y="936"/>
                </a:lnTo>
                <a:lnTo>
                  <a:pt x="1182" y="964"/>
                </a:lnTo>
                <a:lnTo>
                  <a:pt x="1166" y="990"/>
                </a:lnTo>
                <a:lnTo>
                  <a:pt x="1146" y="1016"/>
                </a:lnTo>
                <a:lnTo>
                  <a:pt x="1126" y="1042"/>
                </a:lnTo>
                <a:lnTo>
                  <a:pt x="1126" y="1042"/>
                </a:lnTo>
                <a:lnTo>
                  <a:pt x="1106" y="1068"/>
                </a:lnTo>
                <a:lnTo>
                  <a:pt x="1082" y="1090"/>
                </a:lnTo>
                <a:lnTo>
                  <a:pt x="1060" y="1112"/>
                </a:lnTo>
                <a:lnTo>
                  <a:pt x="1036" y="1134"/>
                </a:lnTo>
                <a:lnTo>
                  <a:pt x="1010" y="1152"/>
                </a:lnTo>
                <a:lnTo>
                  <a:pt x="984" y="1170"/>
                </a:lnTo>
                <a:lnTo>
                  <a:pt x="958" y="1186"/>
                </a:lnTo>
                <a:lnTo>
                  <a:pt x="930" y="1202"/>
                </a:lnTo>
                <a:lnTo>
                  <a:pt x="902" y="1216"/>
                </a:lnTo>
                <a:lnTo>
                  <a:pt x="874" y="1228"/>
                </a:lnTo>
                <a:lnTo>
                  <a:pt x="846" y="1238"/>
                </a:lnTo>
                <a:lnTo>
                  <a:pt x="816" y="1248"/>
                </a:lnTo>
                <a:lnTo>
                  <a:pt x="786" y="1256"/>
                </a:lnTo>
                <a:lnTo>
                  <a:pt x="756" y="1262"/>
                </a:lnTo>
                <a:lnTo>
                  <a:pt x="726" y="1268"/>
                </a:lnTo>
                <a:lnTo>
                  <a:pt x="696" y="1272"/>
                </a:lnTo>
                <a:lnTo>
                  <a:pt x="666" y="1274"/>
                </a:lnTo>
                <a:lnTo>
                  <a:pt x="636" y="1274"/>
                </a:lnTo>
                <a:lnTo>
                  <a:pt x="604" y="1274"/>
                </a:lnTo>
                <a:lnTo>
                  <a:pt x="574" y="1270"/>
                </a:lnTo>
                <a:lnTo>
                  <a:pt x="544" y="1268"/>
                </a:lnTo>
                <a:lnTo>
                  <a:pt x="514" y="1262"/>
                </a:lnTo>
                <a:lnTo>
                  <a:pt x="484" y="1256"/>
                </a:lnTo>
                <a:lnTo>
                  <a:pt x="454" y="1248"/>
                </a:lnTo>
                <a:lnTo>
                  <a:pt x="424" y="1238"/>
                </a:lnTo>
                <a:lnTo>
                  <a:pt x="394" y="1226"/>
                </a:lnTo>
                <a:lnTo>
                  <a:pt x="366" y="1214"/>
                </a:lnTo>
                <a:lnTo>
                  <a:pt x="338" y="1200"/>
                </a:lnTo>
                <a:lnTo>
                  <a:pt x="310" y="1184"/>
                </a:lnTo>
                <a:lnTo>
                  <a:pt x="282" y="1166"/>
                </a:lnTo>
                <a:lnTo>
                  <a:pt x="256" y="1148"/>
                </a:lnTo>
                <a:lnTo>
                  <a:pt x="230" y="1128"/>
                </a:lnTo>
                <a:lnTo>
                  <a:pt x="230" y="1128"/>
                </a:lnTo>
                <a:lnTo>
                  <a:pt x="206" y="1106"/>
                </a:lnTo>
                <a:lnTo>
                  <a:pt x="182" y="1084"/>
                </a:lnTo>
                <a:lnTo>
                  <a:pt x="160" y="1060"/>
                </a:lnTo>
                <a:lnTo>
                  <a:pt x="140" y="1036"/>
                </a:lnTo>
                <a:lnTo>
                  <a:pt x="120" y="1012"/>
                </a:lnTo>
                <a:lnTo>
                  <a:pt x="102" y="986"/>
                </a:lnTo>
                <a:lnTo>
                  <a:pt x="86" y="958"/>
                </a:lnTo>
                <a:lnTo>
                  <a:pt x="72" y="932"/>
                </a:lnTo>
                <a:lnTo>
                  <a:pt x="58" y="904"/>
                </a:lnTo>
                <a:lnTo>
                  <a:pt x="46" y="876"/>
                </a:lnTo>
                <a:lnTo>
                  <a:pt x="34" y="846"/>
                </a:lnTo>
                <a:lnTo>
                  <a:pt x="26" y="818"/>
                </a:lnTo>
                <a:lnTo>
                  <a:pt x="18" y="788"/>
                </a:lnTo>
                <a:lnTo>
                  <a:pt x="10" y="758"/>
                </a:lnTo>
                <a:lnTo>
                  <a:pt x="6" y="728"/>
                </a:lnTo>
                <a:lnTo>
                  <a:pt x="2" y="698"/>
                </a:lnTo>
                <a:lnTo>
                  <a:pt x="0" y="668"/>
                </a:lnTo>
                <a:lnTo>
                  <a:pt x="0" y="636"/>
                </a:lnTo>
                <a:lnTo>
                  <a:pt x="0" y="606"/>
                </a:lnTo>
                <a:lnTo>
                  <a:pt x="2" y="576"/>
                </a:lnTo>
                <a:lnTo>
                  <a:pt x="6" y="544"/>
                </a:lnTo>
                <a:lnTo>
                  <a:pt x="10" y="514"/>
                </a:lnTo>
                <a:lnTo>
                  <a:pt x="18" y="484"/>
                </a:lnTo>
                <a:lnTo>
                  <a:pt x="26" y="454"/>
                </a:lnTo>
                <a:lnTo>
                  <a:pt x="36" y="426"/>
                </a:lnTo>
                <a:lnTo>
                  <a:pt x="46" y="396"/>
                </a:lnTo>
                <a:lnTo>
                  <a:pt x="60" y="368"/>
                </a:lnTo>
                <a:lnTo>
                  <a:pt x="74" y="338"/>
                </a:lnTo>
                <a:lnTo>
                  <a:pt x="88" y="312"/>
                </a:lnTo>
                <a:lnTo>
                  <a:pt x="106" y="284"/>
                </a:lnTo>
                <a:lnTo>
                  <a:pt x="124" y="258"/>
                </a:lnTo>
                <a:lnTo>
                  <a:pt x="146" y="232"/>
                </a:lnTo>
                <a:lnTo>
                  <a:pt x="146" y="232"/>
                </a:lnTo>
                <a:lnTo>
                  <a:pt x="166" y="208"/>
                </a:lnTo>
                <a:lnTo>
                  <a:pt x="190" y="184"/>
                </a:lnTo>
                <a:lnTo>
                  <a:pt x="212" y="162"/>
                </a:lnTo>
                <a:lnTo>
                  <a:pt x="236" y="142"/>
                </a:lnTo>
                <a:lnTo>
                  <a:pt x="262" y="122"/>
                </a:lnTo>
                <a:lnTo>
                  <a:pt x="288" y="104"/>
                </a:lnTo>
                <a:lnTo>
                  <a:pt x="314" y="88"/>
                </a:lnTo>
                <a:lnTo>
                  <a:pt x="342" y="72"/>
                </a:lnTo>
                <a:lnTo>
                  <a:pt x="370" y="58"/>
                </a:lnTo>
                <a:lnTo>
                  <a:pt x="398" y="46"/>
                </a:lnTo>
                <a:lnTo>
                  <a:pt x="426" y="36"/>
                </a:lnTo>
                <a:lnTo>
                  <a:pt x="456" y="26"/>
                </a:lnTo>
                <a:lnTo>
                  <a:pt x="486" y="18"/>
                </a:lnTo>
                <a:lnTo>
                  <a:pt x="516" y="12"/>
                </a:lnTo>
                <a:lnTo>
                  <a:pt x="546" y="8"/>
                </a:lnTo>
                <a:lnTo>
                  <a:pt x="576" y="4"/>
                </a:lnTo>
                <a:lnTo>
                  <a:pt x="606" y="2"/>
                </a:lnTo>
                <a:lnTo>
                  <a:pt x="636" y="0"/>
                </a:lnTo>
                <a:lnTo>
                  <a:pt x="668" y="2"/>
                </a:lnTo>
                <a:lnTo>
                  <a:pt x="698" y="4"/>
                </a:lnTo>
                <a:lnTo>
                  <a:pt x="728" y="8"/>
                </a:lnTo>
                <a:lnTo>
                  <a:pt x="758" y="12"/>
                </a:lnTo>
                <a:lnTo>
                  <a:pt x="788" y="18"/>
                </a:lnTo>
                <a:lnTo>
                  <a:pt x="818" y="28"/>
                </a:lnTo>
                <a:lnTo>
                  <a:pt x="848" y="36"/>
                </a:lnTo>
                <a:lnTo>
                  <a:pt x="878" y="48"/>
                </a:lnTo>
                <a:lnTo>
                  <a:pt x="906" y="60"/>
                </a:lnTo>
                <a:lnTo>
                  <a:pt x="934" y="74"/>
                </a:lnTo>
                <a:lnTo>
                  <a:pt x="962" y="90"/>
                </a:lnTo>
                <a:lnTo>
                  <a:pt x="990" y="108"/>
                </a:lnTo>
                <a:lnTo>
                  <a:pt x="1016" y="126"/>
                </a:lnTo>
                <a:lnTo>
                  <a:pt x="1042" y="146"/>
                </a:lnTo>
                <a:lnTo>
                  <a:pt x="1042" y="146"/>
                </a:lnTo>
                <a:close/>
              </a:path>
            </a:pathLst>
          </a:custGeom>
          <a:solidFill>
            <a:schemeClr val="bg1"/>
          </a:solidFill>
          <a:ln w="57150">
            <a:solidFill>
              <a:schemeClr val="tx2">
                <a:lumMod val="20000"/>
                <a:lumOff val="80000"/>
              </a:schemeClr>
            </a:solidFill>
          </a:ln>
        </p:spPr>
        <p:txBody>
          <a:bodyPr vert="horz" wrap="none" lIns="91440" tIns="45720" rIns="91440" bIns="45720" numCol="1" anchor="ctr" anchorCtr="0" compatLnSpc="1">
            <a:prstTxWarp prst="textNoShape">
              <a:avLst/>
            </a:prstTxWarp>
            <a:normAutofit/>
          </a:bodyPr>
          <a:lstStyle/>
          <a:p>
            <a:pPr algn="ctr"/>
            <a:r>
              <a:rPr lang="en-US" sz="1600" dirty="0" smtClean="0">
                <a:latin typeface="微软雅黑" panose="020B0503020204020204" pitchFamily="34" charset="-122"/>
                <a:ea typeface="微软雅黑" panose="020B0503020204020204" pitchFamily="34" charset="-122"/>
              </a:rPr>
              <a:t>1,000K</a:t>
            </a:r>
            <a:endParaRPr lang="id-ID" sz="1600" dirty="0">
              <a:latin typeface="微软雅黑" panose="020B0503020204020204" pitchFamily="34" charset="-122"/>
              <a:ea typeface="微软雅黑" panose="020B0503020204020204" pitchFamily="34" charset="-122"/>
            </a:endParaRPr>
          </a:p>
        </p:txBody>
      </p:sp>
      <p:sp>
        <p:nvSpPr>
          <p:cNvPr id="8" name="íṡḷîḍê">
            <a:extLst>
              <a:ext uri="{FF2B5EF4-FFF2-40B4-BE49-F238E27FC236}">
                <a16:creationId xmlns="" xmlns:a16="http://schemas.microsoft.com/office/drawing/2014/main" id="{72C6F945-12FE-4D71-8963-C851C05BAF62}"/>
              </a:ext>
            </a:extLst>
          </p:cNvPr>
          <p:cNvSpPr/>
          <p:nvPr/>
        </p:nvSpPr>
        <p:spPr bwMode="auto">
          <a:xfrm>
            <a:off x="8716967" y="4799581"/>
            <a:ext cx="899312" cy="900726"/>
          </a:xfrm>
          <a:custGeom>
            <a:avLst/>
            <a:gdLst>
              <a:gd name="T0" fmla="*/ 1066 w 1272"/>
              <a:gd name="T1" fmla="*/ 168 h 1274"/>
              <a:gd name="T2" fmla="*/ 1132 w 1272"/>
              <a:gd name="T3" fmla="*/ 238 h 1274"/>
              <a:gd name="T4" fmla="*/ 1186 w 1272"/>
              <a:gd name="T5" fmla="*/ 316 h 1274"/>
              <a:gd name="T6" fmla="*/ 1226 w 1272"/>
              <a:gd name="T7" fmla="*/ 398 h 1274"/>
              <a:gd name="T8" fmla="*/ 1254 w 1272"/>
              <a:gd name="T9" fmla="*/ 486 h 1274"/>
              <a:gd name="T10" fmla="*/ 1270 w 1272"/>
              <a:gd name="T11" fmla="*/ 576 h 1274"/>
              <a:gd name="T12" fmla="*/ 1272 w 1272"/>
              <a:gd name="T13" fmla="*/ 668 h 1274"/>
              <a:gd name="T14" fmla="*/ 1260 w 1272"/>
              <a:gd name="T15" fmla="*/ 760 h 1274"/>
              <a:gd name="T16" fmla="*/ 1236 w 1272"/>
              <a:gd name="T17" fmla="*/ 850 h 1274"/>
              <a:gd name="T18" fmla="*/ 1198 w 1272"/>
              <a:gd name="T19" fmla="*/ 936 h 1274"/>
              <a:gd name="T20" fmla="*/ 1146 w 1272"/>
              <a:gd name="T21" fmla="*/ 1016 h 1274"/>
              <a:gd name="T22" fmla="*/ 1106 w 1272"/>
              <a:gd name="T23" fmla="*/ 1068 h 1274"/>
              <a:gd name="T24" fmla="*/ 1036 w 1272"/>
              <a:gd name="T25" fmla="*/ 1134 h 1274"/>
              <a:gd name="T26" fmla="*/ 958 w 1272"/>
              <a:gd name="T27" fmla="*/ 1186 h 1274"/>
              <a:gd name="T28" fmla="*/ 874 w 1272"/>
              <a:gd name="T29" fmla="*/ 1228 h 1274"/>
              <a:gd name="T30" fmla="*/ 786 w 1272"/>
              <a:gd name="T31" fmla="*/ 1256 h 1274"/>
              <a:gd name="T32" fmla="*/ 696 w 1272"/>
              <a:gd name="T33" fmla="*/ 1272 h 1274"/>
              <a:gd name="T34" fmla="*/ 604 w 1272"/>
              <a:gd name="T35" fmla="*/ 1274 h 1274"/>
              <a:gd name="T36" fmla="*/ 514 w 1272"/>
              <a:gd name="T37" fmla="*/ 1262 h 1274"/>
              <a:gd name="T38" fmla="*/ 424 w 1272"/>
              <a:gd name="T39" fmla="*/ 1238 h 1274"/>
              <a:gd name="T40" fmla="*/ 338 w 1272"/>
              <a:gd name="T41" fmla="*/ 1200 h 1274"/>
              <a:gd name="T42" fmla="*/ 256 w 1272"/>
              <a:gd name="T43" fmla="*/ 1148 h 1274"/>
              <a:gd name="T44" fmla="*/ 206 w 1272"/>
              <a:gd name="T45" fmla="*/ 1106 h 1274"/>
              <a:gd name="T46" fmla="*/ 140 w 1272"/>
              <a:gd name="T47" fmla="*/ 1036 h 1274"/>
              <a:gd name="T48" fmla="*/ 86 w 1272"/>
              <a:gd name="T49" fmla="*/ 958 h 1274"/>
              <a:gd name="T50" fmla="*/ 46 w 1272"/>
              <a:gd name="T51" fmla="*/ 876 h 1274"/>
              <a:gd name="T52" fmla="*/ 18 w 1272"/>
              <a:gd name="T53" fmla="*/ 788 h 1274"/>
              <a:gd name="T54" fmla="*/ 2 w 1272"/>
              <a:gd name="T55" fmla="*/ 698 h 1274"/>
              <a:gd name="T56" fmla="*/ 0 w 1272"/>
              <a:gd name="T57" fmla="*/ 606 h 1274"/>
              <a:gd name="T58" fmla="*/ 10 w 1272"/>
              <a:gd name="T59" fmla="*/ 514 h 1274"/>
              <a:gd name="T60" fmla="*/ 36 w 1272"/>
              <a:gd name="T61" fmla="*/ 426 h 1274"/>
              <a:gd name="T62" fmla="*/ 74 w 1272"/>
              <a:gd name="T63" fmla="*/ 338 h 1274"/>
              <a:gd name="T64" fmla="*/ 124 w 1272"/>
              <a:gd name="T65" fmla="*/ 258 h 1274"/>
              <a:gd name="T66" fmla="*/ 166 w 1272"/>
              <a:gd name="T67" fmla="*/ 208 h 1274"/>
              <a:gd name="T68" fmla="*/ 236 w 1272"/>
              <a:gd name="T69" fmla="*/ 142 h 1274"/>
              <a:gd name="T70" fmla="*/ 314 w 1272"/>
              <a:gd name="T71" fmla="*/ 88 h 1274"/>
              <a:gd name="T72" fmla="*/ 398 w 1272"/>
              <a:gd name="T73" fmla="*/ 46 h 1274"/>
              <a:gd name="T74" fmla="*/ 486 w 1272"/>
              <a:gd name="T75" fmla="*/ 18 h 1274"/>
              <a:gd name="T76" fmla="*/ 576 w 1272"/>
              <a:gd name="T77" fmla="*/ 4 h 1274"/>
              <a:gd name="T78" fmla="*/ 668 w 1272"/>
              <a:gd name="T79" fmla="*/ 2 h 1274"/>
              <a:gd name="T80" fmla="*/ 758 w 1272"/>
              <a:gd name="T81" fmla="*/ 12 h 1274"/>
              <a:gd name="T82" fmla="*/ 848 w 1272"/>
              <a:gd name="T83" fmla="*/ 36 h 1274"/>
              <a:gd name="T84" fmla="*/ 934 w 1272"/>
              <a:gd name="T85" fmla="*/ 74 h 1274"/>
              <a:gd name="T86" fmla="*/ 1016 w 1272"/>
              <a:gd name="T87" fmla="*/ 126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72" h="1274">
                <a:moveTo>
                  <a:pt x="1042" y="146"/>
                </a:moveTo>
                <a:lnTo>
                  <a:pt x="1042" y="146"/>
                </a:lnTo>
                <a:lnTo>
                  <a:pt x="1066" y="168"/>
                </a:lnTo>
                <a:lnTo>
                  <a:pt x="1090" y="190"/>
                </a:lnTo>
                <a:lnTo>
                  <a:pt x="1112" y="214"/>
                </a:lnTo>
                <a:lnTo>
                  <a:pt x="1132" y="238"/>
                </a:lnTo>
                <a:lnTo>
                  <a:pt x="1152" y="264"/>
                </a:lnTo>
                <a:lnTo>
                  <a:pt x="1170" y="290"/>
                </a:lnTo>
                <a:lnTo>
                  <a:pt x="1186" y="316"/>
                </a:lnTo>
                <a:lnTo>
                  <a:pt x="1200" y="342"/>
                </a:lnTo>
                <a:lnTo>
                  <a:pt x="1214" y="370"/>
                </a:lnTo>
                <a:lnTo>
                  <a:pt x="1226" y="398"/>
                </a:lnTo>
                <a:lnTo>
                  <a:pt x="1238" y="428"/>
                </a:lnTo>
                <a:lnTo>
                  <a:pt x="1246" y="456"/>
                </a:lnTo>
                <a:lnTo>
                  <a:pt x="1254" y="486"/>
                </a:lnTo>
                <a:lnTo>
                  <a:pt x="1260" y="516"/>
                </a:lnTo>
                <a:lnTo>
                  <a:pt x="1266" y="546"/>
                </a:lnTo>
                <a:lnTo>
                  <a:pt x="1270" y="576"/>
                </a:lnTo>
                <a:lnTo>
                  <a:pt x="1272" y="608"/>
                </a:lnTo>
                <a:lnTo>
                  <a:pt x="1272" y="638"/>
                </a:lnTo>
                <a:lnTo>
                  <a:pt x="1272" y="668"/>
                </a:lnTo>
                <a:lnTo>
                  <a:pt x="1270" y="700"/>
                </a:lnTo>
                <a:lnTo>
                  <a:pt x="1266" y="730"/>
                </a:lnTo>
                <a:lnTo>
                  <a:pt x="1260" y="760"/>
                </a:lnTo>
                <a:lnTo>
                  <a:pt x="1254" y="790"/>
                </a:lnTo>
                <a:lnTo>
                  <a:pt x="1246" y="820"/>
                </a:lnTo>
                <a:lnTo>
                  <a:pt x="1236" y="850"/>
                </a:lnTo>
                <a:lnTo>
                  <a:pt x="1226" y="878"/>
                </a:lnTo>
                <a:lnTo>
                  <a:pt x="1212" y="908"/>
                </a:lnTo>
                <a:lnTo>
                  <a:pt x="1198" y="936"/>
                </a:lnTo>
                <a:lnTo>
                  <a:pt x="1182" y="964"/>
                </a:lnTo>
                <a:lnTo>
                  <a:pt x="1166" y="990"/>
                </a:lnTo>
                <a:lnTo>
                  <a:pt x="1146" y="1016"/>
                </a:lnTo>
                <a:lnTo>
                  <a:pt x="1126" y="1042"/>
                </a:lnTo>
                <a:lnTo>
                  <a:pt x="1126" y="1042"/>
                </a:lnTo>
                <a:lnTo>
                  <a:pt x="1106" y="1068"/>
                </a:lnTo>
                <a:lnTo>
                  <a:pt x="1082" y="1090"/>
                </a:lnTo>
                <a:lnTo>
                  <a:pt x="1060" y="1112"/>
                </a:lnTo>
                <a:lnTo>
                  <a:pt x="1036" y="1134"/>
                </a:lnTo>
                <a:lnTo>
                  <a:pt x="1010" y="1152"/>
                </a:lnTo>
                <a:lnTo>
                  <a:pt x="984" y="1170"/>
                </a:lnTo>
                <a:lnTo>
                  <a:pt x="958" y="1186"/>
                </a:lnTo>
                <a:lnTo>
                  <a:pt x="930" y="1202"/>
                </a:lnTo>
                <a:lnTo>
                  <a:pt x="902" y="1216"/>
                </a:lnTo>
                <a:lnTo>
                  <a:pt x="874" y="1228"/>
                </a:lnTo>
                <a:lnTo>
                  <a:pt x="846" y="1238"/>
                </a:lnTo>
                <a:lnTo>
                  <a:pt x="816" y="1248"/>
                </a:lnTo>
                <a:lnTo>
                  <a:pt x="786" y="1256"/>
                </a:lnTo>
                <a:lnTo>
                  <a:pt x="756" y="1262"/>
                </a:lnTo>
                <a:lnTo>
                  <a:pt x="726" y="1268"/>
                </a:lnTo>
                <a:lnTo>
                  <a:pt x="696" y="1272"/>
                </a:lnTo>
                <a:lnTo>
                  <a:pt x="666" y="1274"/>
                </a:lnTo>
                <a:lnTo>
                  <a:pt x="636" y="1274"/>
                </a:lnTo>
                <a:lnTo>
                  <a:pt x="604" y="1274"/>
                </a:lnTo>
                <a:lnTo>
                  <a:pt x="574" y="1270"/>
                </a:lnTo>
                <a:lnTo>
                  <a:pt x="544" y="1268"/>
                </a:lnTo>
                <a:lnTo>
                  <a:pt x="514" y="1262"/>
                </a:lnTo>
                <a:lnTo>
                  <a:pt x="484" y="1256"/>
                </a:lnTo>
                <a:lnTo>
                  <a:pt x="454" y="1248"/>
                </a:lnTo>
                <a:lnTo>
                  <a:pt x="424" y="1238"/>
                </a:lnTo>
                <a:lnTo>
                  <a:pt x="394" y="1226"/>
                </a:lnTo>
                <a:lnTo>
                  <a:pt x="366" y="1214"/>
                </a:lnTo>
                <a:lnTo>
                  <a:pt x="338" y="1200"/>
                </a:lnTo>
                <a:lnTo>
                  <a:pt x="310" y="1184"/>
                </a:lnTo>
                <a:lnTo>
                  <a:pt x="282" y="1166"/>
                </a:lnTo>
                <a:lnTo>
                  <a:pt x="256" y="1148"/>
                </a:lnTo>
                <a:lnTo>
                  <a:pt x="230" y="1128"/>
                </a:lnTo>
                <a:lnTo>
                  <a:pt x="230" y="1128"/>
                </a:lnTo>
                <a:lnTo>
                  <a:pt x="206" y="1106"/>
                </a:lnTo>
                <a:lnTo>
                  <a:pt x="182" y="1084"/>
                </a:lnTo>
                <a:lnTo>
                  <a:pt x="160" y="1060"/>
                </a:lnTo>
                <a:lnTo>
                  <a:pt x="140" y="1036"/>
                </a:lnTo>
                <a:lnTo>
                  <a:pt x="120" y="1012"/>
                </a:lnTo>
                <a:lnTo>
                  <a:pt x="102" y="986"/>
                </a:lnTo>
                <a:lnTo>
                  <a:pt x="86" y="958"/>
                </a:lnTo>
                <a:lnTo>
                  <a:pt x="72" y="932"/>
                </a:lnTo>
                <a:lnTo>
                  <a:pt x="58" y="904"/>
                </a:lnTo>
                <a:lnTo>
                  <a:pt x="46" y="876"/>
                </a:lnTo>
                <a:lnTo>
                  <a:pt x="34" y="846"/>
                </a:lnTo>
                <a:lnTo>
                  <a:pt x="26" y="818"/>
                </a:lnTo>
                <a:lnTo>
                  <a:pt x="18" y="788"/>
                </a:lnTo>
                <a:lnTo>
                  <a:pt x="10" y="758"/>
                </a:lnTo>
                <a:lnTo>
                  <a:pt x="6" y="728"/>
                </a:lnTo>
                <a:lnTo>
                  <a:pt x="2" y="698"/>
                </a:lnTo>
                <a:lnTo>
                  <a:pt x="0" y="668"/>
                </a:lnTo>
                <a:lnTo>
                  <a:pt x="0" y="636"/>
                </a:lnTo>
                <a:lnTo>
                  <a:pt x="0" y="606"/>
                </a:lnTo>
                <a:lnTo>
                  <a:pt x="2" y="576"/>
                </a:lnTo>
                <a:lnTo>
                  <a:pt x="6" y="544"/>
                </a:lnTo>
                <a:lnTo>
                  <a:pt x="10" y="514"/>
                </a:lnTo>
                <a:lnTo>
                  <a:pt x="18" y="484"/>
                </a:lnTo>
                <a:lnTo>
                  <a:pt x="26" y="454"/>
                </a:lnTo>
                <a:lnTo>
                  <a:pt x="36" y="426"/>
                </a:lnTo>
                <a:lnTo>
                  <a:pt x="46" y="396"/>
                </a:lnTo>
                <a:lnTo>
                  <a:pt x="60" y="368"/>
                </a:lnTo>
                <a:lnTo>
                  <a:pt x="74" y="338"/>
                </a:lnTo>
                <a:lnTo>
                  <a:pt x="88" y="312"/>
                </a:lnTo>
                <a:lnTo>
                  <a:pt x="106" y="284"/>
                </a:lnTo>
                <a:lnTo>
                  <a:pt x="124" y="258"/>
                </a:lnTo>
                <a:lnTo>
                  <a:pt x="146" y="232"/>
                </a:lnTo>
                <a:lnTo>
                  <a:pt x="146" y="232"/>
                </a:lnTo>
                <a:lnTo>
                  <a:pt x="166" y="208"/>
                </a:lnTo>
                <a:lnTo>
                  <a:pt x="190" y="184"/>
                </a:lnTo>
                <a:lnTo>
                  <a:pt x="212" y="162"/>
                </a:lnTo>
                <a:lnTo>
                  <a:pt x="236" y="142"/>
                </a:lnTo>
                <a:lnTo>
                  <a:pt x="262" y="122"/>
                </a:lnTo>
                <a:lnTo>
                  <a:pt x="288" y="104"/>
                </a:lnTo>
                <a:lnTo>
                  <a:pt x="314" y="88"/>
                </a:lnTo>
                <a:lnTo>
                  <a:pt x="342" y="72"/>
                </a:lnTo>
                <a:lnTo>
                  <a:pt x="370" y="58"/>
                </a:lnTo>
                <a:lnTo>
                  <a:pt x="398" y="46"/>
                </a:lnTo>
                <a:lnTo>
                  <a:pt x="426" y="36"/>
                </a:lnTo>
                <a:lnTo>
                  <a:pt x="456" y="26"/>
                </a:lnTo>
                <a:lnTo>
                  <a:pt x="486" y="18"/>
                </a:lnTo>
                <a:lnTo>
                  <a:pt x="516" y="12"/>
                </a:lnTo>
                <a:lnTo>
                  <a:pt x="546" y="8"/>
                </a:lnTo>
                <a:lnTo>
                  <a:pt x="576" y="4"/>
                </a:lnTo>
                <a:lnTo>
                  <a:pt x="606" y="2"/>
                </a:lnTo>
                <a:lnTo>
                  <a:pt x="636" y="0"/>
                </a:lnTo>
                <a:lnTo>
                  <a:pt x="668" y="2"/>
                </a:lnTo>
                <a:lnTo>
                  <a:pt x="698" y="4"/>
                </a:lnTo>
                <a:lnTo>
                  <a:pt x="728" y="8"/>
                </a:lnTo>
                <a:lnTo>
                  <a:pt x="758" y="12"/>
                </a:lnTo>
                <a:lnTo>
                  <a:pt x="788" y="18"/>
                </a:lnTo>
                <a:lnTo>
                  <a:pt x="818" y="28"/>
                </a:lnTo>
                <a:lnTo>
                  <a:pt x="848" y="36"/>
                </a:lnTo>
                <a:lnTo>
                  <a:pt x="878" y="48"/>
                </a:lnTo>
                <a:lnTo>
                  <a:pt x="906" y="60"/>
                </a:lnTo>
                <a:lnTo>
                  <a:pt x="934" y="74"/>
                </a:lnTo>
                <a:lnTo>
                  <a:pt x="962" y="90"/>
                </a:lnTo>
                <a:lnTo>
                  <a:pt x="990" y="108"/>
                </a:lnTo>
                <a:lnTo>
                  <a:pt x="1016" y="126"/>
                </a:lnTo>
                <a:lnTo>
                  <a:pt x="1042" y="146"/>
                </a:lnTo>
                <a:lnTo>
                  <a:pt x="1042" y="146"/>
                </a:lnTo>
                <a:close/>
              </a:path>
            </a:pathLst>
          </a:custGeom>
          <a:solidFill>
            <a:schemeClr val="bg1"/>
          </a:solidFill>
          <a:ln w="57150">
            <a:solidFill>
              <a:schemeClr val="tx2">
                <a:lumMod val="20000"/>
                <a:lumOff val="80000"/>
              </a:schemeClr>
            </a:solidFill>
          </a:ln>
        </p:spPr>
        <p:txBody>
          <a:bodyPr vert="horz" wrap="none" lIns="91440" tIns="45720" rIns="91440" bIns="45720" numCol="1" anchor="ctr" anchorCtr="0" compatLnSpc="1">
            <a:prstTxWarp prst="textNoShape">
              <a:avLst/>
            </a:prstTxWarp>
            <a:normAutofit/>
          </a:bodyPr>
          <a:lstStyle/>
          <a:p>
            <a:pPr algn="ctr"/>
            <a:r>
              <a:rPr lang="en-US" sz="1600" dirty="0" smtClean="0">
                <a:latin typeface="微软雅黑" panose="020B0503020204020204" pitchFamily="34" charset="-122"/>
                <a:ea typeface="微软雅黑" panose="020B0503020204020204" pitchFamily="34" charset="-122"/>
              </a:rPr>
              <a:t>2,000K</a:t>
            </a:r>
            <a:endParaRPr lang="id-ID" sz="1600" dirty="0">
              <a:latin typeface="微软雅黑" panose="020B0503020204020204" pitchFamily="34" charset="-122"/>
              <a:ea typeface="微软雅黑" panose="020B0503020204020204" pitchFamily="34" charset="-122"/>
            </a:endParaRPr>
          </a:p>
        </p:txBody>
      </p:sp>
      <p:sp>
        <p:nvSpPr>
          <p:cNvPr id="9" name="Title 20"/>
          <p:cNvSpPr txBox="1"/>
          <p:nvPr/>
        </p:nvSpPr>
        <p:spPr>
          <a:xfrm>
            <a:off x="8113928" y="2186507"/>
            <a:ext cx="1136521" cy="30777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r>
              <a:rPr lang="zh-CN" altLang="en-US" sz="2000" b="1" dirty="0">
                <a:solidFill>
                  <a:schemeClr val="tx1"/>
                </a:solidFill>
                <a:latin typeface="微软雅黑" panose="020B0503020204020204" charset="-122"/>
                <a:ea typeface="微软雅黑" panose="020B0503020204020204" charset="-122"/>
                <a:cs typeface="Lato Regular"/>
              </a:rPr>
              <a:t>输入标题</a:t>
            </a:r>
          </a:p>
        </p:txBody>
      </p:sp>
      <p:sp>
        <p:nvSpPr>
          <p:cNvPr id="10" name="Title 20"/>
          <p:cNvSpPr txBox="1"/>
          <p:nvPr/>
        </p:nvSpPr>
        <p:spPr>
          <a:xfrm>
            <a:off x="8113928" y="2548912"/>
            <a:ext cx="1957662"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单击此处添加文字单击此处添加文字单击此处添加文字</a:t>
            </a:r>
          </a:p>
        </p:txBody>
      </p:sp>
      <p:sp>
        <p:nvSpPr>
          <p:cNvPr id="11" name="Title 20"/>
          <p:cNvSpPr txBox="1"/>
          <p:nvPr/>
        </p:nvSpPr>
        <p:spPr>
          <a:xfrm>
            <a:off x="9892848" y="4885470"/>
            <a:ext cx="1136521" cy="30777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r>
              <a:rPr lang="zh-CN" altLang="en-US" sz="2000" b="1" dirty="0">
                <a:solidFill>
                  <a:schemeClr val="tx1"/>
                </a:solidFill>
                <a:latin typeface="微软雅黑" panose="020B0503020204020204" charset="-122"/>
                <a:ea typeface="微软雅黑" panose="020B0503020204020204" charset="-122"/>
                <a:cs typeface="Lato Regular"/>
              </a:rPr>
              <a:t>输入标题</a:t>
            </a:r>
          </a:p>
        </p:txBody>
      </p:sp>
      <p:sp>
        <p:nvSpPr>
          <p:cNvPr id="12" name="Title 20"/>
          <p:cNvSpPr txBox="1"/>
          <p:nvPr/>
        </p:nvSpPr>
        <p:spPr>
          <a:xfrm>
            <a:off x="9892848" y="5247875"/>
            <a:ext cx="1957662"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单击此处添加文字单击此处添加文字单击此处添加文字</a:t>
            </a:r>
          </a:p>
        </p:txBody>
      </p:sp>
      <p:pic>
        <p:nvPicPr>
          <p:cNvPr id="13" name="图片 12"/>
          <p:cNvPicPr>
            <a:picLocks noChangeAspect="1"/>
          </p:cNvPicPr>
          <p:nvPr/>
        </p:nvPicPr>
        <p:blipFill>
          <a:blip r:embed="rId2"/>
          <a:stretch>
            <a:fillRect/>
          </a:stretch>
        </p:blipFill>
        <p:spPr>
          <a:xfrm>
            <a:off x="821449" y="2548912"/>
            <a:ext cx="3695238" cy="3076190"/>
          </a:xfrm>
          <a:prstGeom prst="rect">
            <a:avLst/>
          </a:prstGeom>
        </p:spPr>
      </p:pic>
      <p:sp>
        <p:nvSpPr>
          <p:cNvPr id="14" name="矩形 13"/>
          <p:cNvSpPr/>
          <p:nvPr/>
        </p:nvSpPr>
        <p:spPr>
          <a:xfrm>
            <a:off x="5861636" y="3635619"/>
            <a:ext cx="1184940" cy="646331"/>
          </a:xfrm>
          <a:prstGeom prst="rect">
            <a:avLst/>
          </a:prstGeom>
        </p:spPr>
        <p:txBody>
          <a:bodyPr wrap="none">
            <a:spAutoFit/>
          </a:bodyPr>
          <a:lstStyle/>
          <a:p>
            <a:r>
              <a:rPr lang="en-US" altLang="zh-CN" sz="3600" b="1" dirty="0" smtClean="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80%</a:t>
            </a:r>
            <a:endParaRPr lang="zh-CN" altLang="en-US" sz="600" dirty="0"/>
          </a:p>
        </p:txBody>
      </p:sp>
    </p:spTree>
    <p:extLst>
      <p:ext uri="{BB962C8B-B14F-4D97-AF65-F5344CB8AC3E}">
        <p14:creationId xmlns:p14="http://schemas.microsoft.com/office/powerpoint/2010/main" val="2436462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05266" y="0"/>
            <a:ext cx="5886734" cy="6858000"/>
          </a:xfrm>
          <a:prstGeom prst="rect">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274804" y="2220135"/>
            <a:ext cx="4034093" cy="2215991"/>
          </a:xfrm>
          <a:prstGeom prst="rect">
            <a:avLst/>
          </a:prstGeom>
          <a:noFill/>
          <a:ln>
            <a:noFill/>
          </a:ln>
        </p:spPr>
        <p:txBody>
          <a:bodyPr wrap="square" rtlCol="0">
            <a:spAutoFit/>
          </a:bodyPr>
          <a:lstStyle/>
          <a:p>
            <a:pPr algn="ctr"/>
            <a:r>
              <a:rPr lang="en-US" altLang="zh-CN" sz="13800" b="1" dirty="0" smtClean="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13800" b="1" dirty="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 xmlns:a16="http://schemas.microsoft.com/office/drawing/2014/main" id="{FE7FE15F-68A8-47E7-A726-FE68DA345626}"/>
              </a:ext>
            </a:extLst>
          </p:cNvPr>
          <p:cNvSpPr txBox="1"/>
          <p:nvPr/>
        </p:nvSpPr>
        <p:spPr>
          <a:xfrm>
            <a:off x="1238941" y="2875002"/>
            <a:ext cx="3523126" cy="553998"/>
          </a:xfrm>
          <a:prstGeom prst="rect">
            <a:avLst/>
          </a:prstGeom>
          <a:noFill/>
        </p:spPr>
        <p:txBody>
          <a:bodyPr wrap="square" lIns="0" tIns="0" rIns="0" bIns="0" rtlCol="0">
            <a:spAutoFit/>
          </a:bodyPr>
          <a:lstStyle/>
          <a:p>
            <a:pPr algn="dist"/>
            <a:r>
              <a:rPr lang="zh-CN" altLang="en-US" sz="3600" b="1" dirty="0" smtClean="0">
                <a:latin typeface="微软雅黑" panose="020B0503020204020204" pitchFamily="34" charset="-122"/>
                <a:ea typeface="微软雅黑" panose="020B0503020204020204" pitchFamily="34" charset="-122"/>
              </a:rPr>
              <a:t>单击添加标题</a:t>
            </a:r>
            <a:endParaRPr lang="zh-CN" altLang="en-US" sz="3600" b="1" dirty="0">
              <a:latin typeface="微软雅黑" pitchFamily="34" charset="-122"/>
              <a:ea typeface="微软雅黑" pitchFamily="34" charset="-122"/>
            </a:endParaRPr>
          </a:p>
        </p:txBody>
      </p:sp>
      <p:sp>
        <p:nvSpPr>
          <p:cNvPr id="6" name="矩形 5"/>
          <p:cNvSpPr/>
          <p:nvPr/>
        </p:nvSpPr>
        <p:spPr>
          <a:xfrm>
            <a:off x="350293" y="344606"/>
            <a:ext cx="11491415" cy="6168788"/>
          </a:xfrm>
          <a:prstGeom prst="rect">
            <a:avLst/>
          </a:prstGeom>
          <a:noFill/>
          <a:ln w="114300">
            <a:solidFill>
              <a:srgbClr val="F3E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8176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0"/>
          <p:cNvSpPr txBox="1"/>
          <p:nvPr/>
        </p:nvSpPr>
        <p:spPr>
          <a:xfrm>
            <a:off x="4500103" y="395392"/>
            <a:ext cx="3191794" cy="43088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solidFill>
                <a:latin typeface="微软雅黑" panose="020B0503020204020204" charset="-122"/>
                <a:ea typeface="微软雅黑" panose="020B0503020204020204" charset="-122"/>
                <a:cs typeface="Lato Regular"/>
              </a:rPr>
              <a:t>单击输入</a:t>
            </a:r>
            <a:r>
              <a:rPr lang="zh-CN" altLang="en-US" sz="2800" b="1" dirty="0">
                <a:solidFill>
                  <a:schemeClr val="tx1"/>
                </a:solidFill>
                <a:latin typeface="微软雅黑" panose="020B0503020204020204" charset="-122"/>
                <a:ea typeface="微软雅黑" panose="020B0503020204020204" charset="-122"/>
                <a:cs typeface="Lato Regular"/>
              </a:rPr>
              <a:t>标题</a:t>
            </a:r>
          </a:p>
        </p:txBody>
      </p:sp>
      <p:grpSp>
        <p:nvGrpSpPr>
          <p:cNvPr id="5" name="î$ľîḑè">
            <a:extLst>
              <a:ext uri="{FF2B5EF4-FFF2-40B4-BE49-F238E27FC236}">
                <a16:creationId xmlns="" xmlns:a16="http://schemas.microsoft.com/office/drawing/2014/main" id="{5F50B6DD-1443-4BCA-BFA1-605DDCE8DAC7}"/>
              </a:ext>
            </a:extLst>
          </p:cNvPr>
          <p:cNvGrpSpPr/>
          <p:nvPr/>
        </p:nvGrpSpPr>
        <p:grpSpPr>
          <a:xfrm>
            <a:off x="4897484" y="1577699"/>
            <a:ext cx="2397031" cy="3854179"/>
            <a:chOff x="8253415" y="755650"/>
            <a:chExt cx="1125538" cy="1809750"/>
          </a:xfrm>
        </p:grpSpPr>
        <p:sp>
          <p:nvSpPr>
            <p:cNvPr id="6" name="ísľîďé">
              <a:extLst>
                <a:ext uri="{FF2B5EF4-FFF2-40B4-BE49-F238E27FC236}">
                  <a16:creationId xmlns="" xmlns:a16="http://schemas.microsoft.com/office/drawing/2014/main" id="{46A9A3B9-3AC9-4618-AFE1-F1E1694D7E71}"/>
                </a:ext>
              </a:extLst>
            </p:cNvPr>
            <p:cNvSpPr/>
            <p:nvPr/>
          </p:nvSpPr>
          <p:spPr bwMode="auto">
            <a:xfrm>
              <a:off x="8253415" y="755650"/>
              <a:ext cx="1125538" cy="1350963"/>
            </a:xfrm>
            <a:custGeom>
              <a:avLst/>
              <a:gdLst>
                <a:gd name="T0" fmla="*/ 212 w 423"/>
                <a:gd name="T1" fmla="*/ 0 h 508"/>
                <a:gd name="T2" fmla="*/ 0 w 423"/>
                <a:gd name="T3" fmla="*/ 212 h 508"/>
                <a:gd name="T4" fmla="*/ 58 w 423"/>
                <a:gd name="T5" fmla="*/ 360 h 508"/>
                <a:gd name="T6" fmla="*/ 122 w 423"/>
                <a:gd name="T7" fmla="*/ 508 h 508"/>
                <a:gd name="T8" fmla="*/ 212 w 423"/>
                <a:gd name="T9" fmla="*/ 508 h 508"/>
                <a:gd name="T10" fmla="*/ 302 w 423"/>
                <a:gd name="T11" fmla="*/ 508 h 508"/>
                <a:gd name="T12" fmla="*/ 366 w 423"/>
                <a:gd name="T13" fmla="*/ 360 h 508"/>
                <a:gd name="T14" fmla="*/ 423 w 423"/>
                <a:gd name="T15" fmla="*/ 213 h 508"/>
                <a:gd name="T16" fmla="*/ 212 w 423"/>
                <a:gd name="T17"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3" h="508">
                  <a:moveTo>
                    <a:pt x="212" y="0"/>
                  </a:moveTo>
                  <a:cubicBezTo>
                    <a:pt x="95" y="0"/>
                    <a:pt x="0" y="95"/>
                    <a:pt x="0" y="212"/>
                  </a:cubicBezTo>
                  <a:cubicBezTo>
                    <a:pt x="0" y="268"/>
                    <a:pt x="29" y="316"/>
                    <a:pt x="58" y="360"/>
                  </a:cubicBezTo>
                  <a:cubicBezTo>
                    <a:pt x="122" y="456"/>
                    <a:pt x="85" y="508"/>
                    <a:pt x="122" y="508"/>
                  </a:cubicBezTo>
                  <a:cubicBezTo>
                    <a:pt x="212" y="508"/>
                    <a:pt x="212" y="508"/>
                    <a:pt x="212" y="508"/>
                  </a:cubicBezTo>
                  <a:cubicBezTo>
                    <a:pt x="302" y="508"/>
                    <a:pt x="302" y="508"/>
                    <a:pt x="302" y="508"/>
                  </a:cubicBezTo>
                  <a:cubicBezTo>
                    <a:pt x="339" y="508"/>
                    <a:pt x="302" y="456"/>
                    <a:pt x="366" y="360"/>
                  </a:cubicBezTo>
                  <a:cubicBezTo>
                    <a:pt x="395" y="316"/>
                    <a:pt x="423" y="269"/>
                    <a:pt x="423" y="213"/>
                  </a:cubicBezTo>
                  <a:cubicBezTo>
                    <a:pt x="423" y="97"/>
                    <a:pt x="329" y="0"/>
                    <a:pt x="212" y="0"/>
                  </a:cubicBezTo>
                  <a:close/>
                </a:path>
              </a:pathLst>
            </a:custGeom>
            <a:solidFill>
              <a:srgbClr val="FCC9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îŝľiḍé">
              <a:extLst>
                <a:ext uri="{FF2B5EF4-FFF2-40B4-BE49-F238E27FC236}">
                  <a16:creationId xmlns="" xmlns:a16="http://schemas.microsoft.com/office/drawing/2014/main" id="{6C3F1087-A63A-40F2-B3FD-E6BFCB9B1E24}"/>
                </a:ext>
              </a:extLst>
            </p:cNvPr>
            <p:cNvSpPr/>
            <p:nvPr/>
          </p:nvSpPr>
          <p:spPr bwMode="auto">
            <a:xfrm>
              <a:off x="8494715" y="949325"/>
              <a:ext cx="884238" cy="1157288"/>
            </a:xfrm>
            <a:custGeom>
              <a:avLst/>
              <a:gdLst>
                <a:gd name="T0" fmla="*/ 279 w 332"/>
                <a:gd name="T1" fmla="*/ 0 h 435"/>
                <a:gd name="T2" fmla="*/ 279 w 332"/>
                <a:gd name="T3" fmla="*/ 9 h 435"/>
                <a:gd name="T4" fmla="*/ 0 w 332"/>
                <a:gd name="T5" fmla="*/ 355 h 435"/>
                <a:gd name="T6" fmla="*/ 31 w 332"/>
                <a:gd name="T7" fmla="*/ 435 h 435"/>
                <a:gd name="T8" fmla="*/ 121 w 332"/>
                <a:gd name="T9" fmla="*/ 435 h 435"/>
                <a:gd name="T10" fmla="*/ 211 w 332"/>
                <a:gd name="T11" fmla="*/ 435 h 435"/>
                <a:gd name="T12" fmla="*/ 275 w 332"/>
                <a:gd name="T13" fmla="*/ 287 h 435"/>
                <a:gd name="T14" fmla="*/ 332 w 332"/>
                <a:gd name="T15" fmla="*/ 140 h 435"/>
                <a:gd name="T16" fmla="*/ 279 w 332"/>
                <a:gd name="T17"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35">
                  <a:moveTo>
                    <a:pt x="279" y="0"/>
                  </a:moveTo>
                  <a:cubicBezTo>
                    <a:pt x="279" y="3"/>
                    <a:pt x="279" y="6"/>
                    <a:pt x="279" y="9"/>
                  </a:cubicBezTo>
                  <a:cubicBezTo>
                    <a:pt x="279" y="179"/>
                    <a:pt x="160" y="321"/>
                    <a:pt x="0" y="355"/>
                  </a:cubicBezTo>
                  <a:cubicBezTo>
                    <a:pt x="16" y="407"/>
                    <a:pt x="5" y="435"/>
                    <a:pt x="31" y="435"/>
                  </a:cubicBezTo>
                  <a:cubicBezTo>
                    <a:pt x="121" y="435"/>
                    <a:pt x="121" y="435"/>
                    <a:pt x="121" y="435"/>
                  </a:cubicBezTo>
                  <a:cubicBezTo>
                    <a:pt x="211" y="435"/>
                    <a:pt x="211" y="435"/>
                    <a:pt x="211" y="435"/>
                  </a:cubicBezTo>
                  <a:cubicBezTo>
                    <a:pt x="248" y="435"/>
                    <a:pt x="211" y="383"/>
                    <a:pt x="275" y="287"/>
                  </a:cubicBezTo>
                  <a:cubicBezTo>
                    <a:pt x="304" y="243"/>
                    <a:pt x="332" y="196"/>
                    <a:pt x="332" y="140"/>
                  </a:cubicBezTo>
                  <a:cubicBezTo>
                    <a:pt x="332" y="87"/>
                    <a:pt x="312" y="37"/>
                    <a:pt x="279" y="0"/>
                  </a:cubicBezTo>
                  <a:close/>
                </a:path>
              </a:pathLst>
            </a:custGeom>
            <a:solidFill>
              <a:srgbClr val="FBBC4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išľiḓe">
              <a:extLst>
                <a:ext uri="{FF2B5EF4-FFF2-40B4-BE49-F238E27FC236}">
                  <a16:creationId xmlns="" xmlns:a16="http://schemas.microsoft.com/office/drawing/2014/main" id="{FD9AAFDB-34C9-42D8-8E1E-41509BA84174}"/>
                </a:ext>
              </a:extLst>
            </p:cNvPr>
            <p:cNvSpPr/>
            <p:nvPr/>
          </p:nvSpPr>
          <p:spPr bwMode="auto">
            <a:xfrm>
              <a:off x="8509003" y="1428750"/>
              <a:ext cx="615950" cy="715963"/>
            </a:xfrm>
            <a:custGeom>
              <a:avLst/>
              <a:gdLst>
                <a:gd name="T0" fmla="*/ 13 w 232"/>
                <a:gd name="T1" fmla="*/ 38 h 269"/>
                <a:gd name="T2" fmla="*/ 4 w 232"/>
                <a:gd name="T3" fmla="*/ 37 h 269"/>
                <a:gd name="T4" fmla="*/ 3 w 232"/>
                <a:gd name="T5" fmla="*/ 46 h 269"/>
                <a:gd name="T6" fmla="*/ 6 w 232"/>
                <a:gd name="T7" fmla="*/ 51 h 269"/>
                <a:gd name="T8" fmla="*/ 77 w 232"/>
                <a:gd name="T9" fmla="*/ 265 h 269"/>
                <a:gd name="T10" fmla="*/ 83 w 232"/>
                <a:gd name="T11" fmla="*/ 269 h 269"/>
                <a:gd name="T12" fmla="*/ 85 w 232"/>
                <a:gd name="T13" fmla="*/ 269 h 269"/>
                <a:gd name="T14" fmla="*/ 89 w 232"/>
                <a:gd name="T15" fmla="*/ 260 h 269"/>
                <a:gd name="T16" fmla="*/ 24 w 232"/>
                <a:gd name="T17" fmla="*/ 63 h 269"/>
                <a:gd name="T18" fmla="*/ 76 w 232"/>
                <a:gd name="T19" fmla="*/ 69 h 269"/>
                <a:gd name="T20" fmla="*/ 85 w 232"/>
                <a:gd name="T21" fmla="*/ 64 h 269"/>
                <a:gd name="T22" fmla="*/ 113 w 232"/>
                <a:gd name="T23" fmla="*/ 73 h 269"/>
                <a:gd name="T24" fmla="*/ 145 w 232"/>
                <a:gd name="T25" fmla="*/ 62 h 269"/>
                <a:gd name="T26" fmla="*/ 161 w 232"/>
                <a:gd name="T27" fmla="*/ 68 h 269"/>
                <a:gd name="T28" fmla="*/ 210 w 232"/>
                <a:gd name="T29" fmla="*/ 65 h 269"/>
                <a:gd name="T30" fmla="*/ 146 w 232"/>
                <a:gd name="T31" fmla="*/ 260 h 269"/>
                <a:gd name="T32" fmla="*/ 150 w 232"/>
                <a:gd name="T33" fmla="*/ 269 h 269"/>
                <a:gd name="T34" fmla="*/ 152 w 232"/>
                <a:gd name="T35" fmla="*/ 269 h 269"/>
                <a:gd name="T36" fmla="*/ 158 w 232"/>
                <a:gd name="T37" fmla="*/ 265 h 269"/>
                <a:gd name="T38" fmla="*/ 228 w 232"/>
                <a:gd name="T39" fmla="*/ 50 h 269"/>
                <a:gd name="T40" fmla="*/ 230 w 232"/>
                <a:gd name="T41" fmla="*/ 48 h 269"/>
                <a:gd name="T42" fmla="*/ 229 w 232"/>
                <a:gd name="T43" fmla="*/ 39 h 269"/>
                <a:gd name="T44" fmla="*/ 220 w 232"/>
                <a:gd name="T45" fmla="*/ 40 h 269"/>
                <a:gd name="T46" fmla="*/ 165 w 232"/>
                <a:gd name="T47" fmla="*/ 55 h 269"/>
                <a:gd name="T48" fmla="*/ 154 w 232"/>
                <a:gd name="T49" fmla="*/ 52 h 269"/>
                <a:gd name="T50" fmla="*/ 160 w 232"/>
                <a:gd name="T51" fmla="*/ 31 h 269"/>
                <a:gd name="T52" fmla="*/ 146 w 232"/>
                <a:gd name="T53" fmla="*/ 3 h 269"/>
                <a:gd name="T54" fmla="*/ 132 w 232"/>
                <a:gd name="T55" fmla="*/ 3 h 269"/>
                <a:gd name="T56" fmla="*/ 123 w 232"/>
                <a:gd name="T57" fmla="*/ 32 h 269"/>
                <a:gd name="T58" fmla="*/ 134 w 232"/>
                <a:gd name="T59" fmla="*/ 54 h 269"/>
                <a:gd name="T60" fmla="*/ 95 w 232"/>
                <a:gd name="T61" fmla="*/ 55 h 269"/>
                <a:gd name="T62" fmla="*/ 103 w 232"/>
                <a:gd name="T63" fmla="*/ 32 h 269"/>
                <a:gd name="T64" fmla="*/ 92 w 232"/>
                <a:gd name="T65" fmla="*/ 4 h 269"/>
                <a:gd name="T66" fmla="*/ 77 w 232"/>
                <a:gd name="T67" fmla="*/ 4 h 269"/>
                <a:gd name="T68" fmla="*/ 66 w 232"/>
                <a:gd name="T69" fmla="*/ 32 h 269"/>
                <a:gd name="T70" fmla="*/ 75 w 232"/>
                <a:gd name="T71" fmla="*/ 55 h 269"/>
                <a:gd name="T72" fmla="*/ 72 w 232"/>
                <a:gd name="T73" fmla="*/ 56 h 269"/>
                <a:gd name="T74" fmla="*/ 13 w 232"/>
                <a:gd name="T75" fmla="*/ 38 h 269"/>
                <a:gd name="T76" fmla="*/ 140 w 232"/>
                <a:gd name="T77" fmla="*/ 14 h 269"/>
                <a:gd name="T78" fmla="*/ 140 w 232"/>
                <a:gd name="T79" fmla="*/ 14 h 269"/>
                <a:gd name="T80" fmla="*/ 140 w 232"/>
                <a:gd name="T81" fmla="*/ 14 h 269"/>
                <a:gd name="T82" fmla="*/ 147 w 232"/>
                <a:gd name="T83" fmla="*/ 32 h 269"/>
                <a:gd name="T84" fmla="*/ 143 w 232"/>
                <a:gd name="T85" fmla="*/ 45 h 269"/>
                <a:gd name="T86" fmla="*/ 136 w 232"/>
                <a:gd name="T87" fmla="*/ 31 h 269"/>
                <a:gd name="T88" fmla="*/ 140 w 232"/>
                <a:gd name="T89" fmla="*/ 14 h 269"/>
                <a:gd name="T90" fmla="*/ 84 w 232"/>
                <a:gd name="T91" fmla="*/ 15 h 269"/>
                <a:gd name="T92" fmla="*/ 84 w 232"/>
                <a:gd name="T93" fmla="*/ 15 h 269"/>
                <a:gd name="T94" fmla="*/ 85 w 232"/>
                <a:gd name="T95" fmla="*/ 16 h 269"/>
                <a:gd name="T96" fmla="*/ 89 w 232"/>
                <a:gd name="T97" fmla="*/ 31 h 269"/>
                <a:gd name="T98" fmla="*/ 85 w 232"/>
                <a:gd name="T99" fmla="*/ 47 h 269"/>
                <a:gd name="T100" fmla="*/ 79 w 232"/>
                <a:gd name="T101" fmla="*/ 31 h 269"/>
                <a:gd name="T102" fmla="*/ 84 w 232"/>
                <a:gd name="T103" fmla="*/ 15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2" h="269">
                  <a:moveTo>
                    <a:pt x="13" y="38"/>
                  </a:moveTo>
                  <a:cubicBezTo>
                    <a:pt x="11" y="35"/>
                    <a:pt x="6" y="35"/>
                    <a:pt x="4" y="37"/>
                  </a:cubicBezTo>
                  <a:cubicBezTo>
                    <a:pt x="1" y="39"/>
                    <a:pt x="0" y="44"/>
                    <a:pt x="3" y="46"/>
                  </a:cubicBezTo>
                  <a:cubicBezTo>
                    <a:pt x="4" y="48"/>
                    <a:pt x="5" y="49"/>
                    <a:pt x="6" y="51"/>
                  </a:cubicBezTo>
                  <a:cubicBezTo>
                    <a:pt x="77" y="265"/>
                    <a:pt x="77" y="265"/>
                    <a:pt x="77" y="265"/>
                  </a:cubicBezTo>
                  <a:cubicBezTo>
                    <a:pt x="77" y="267"/>
                    <a:pt x="80" y="269"/>
                    <a:pt x="83" y="269"/>
                  </a:cubicBezTo>
                  <a:cubicBezTo>
                    <a:pt x="83" y="269"/>
                    <a:pt x="84" y="269"/>
                    <a:pt x="85" y="269"/>
                  </a:cubicBezTo>
                  <a:cubicBezTo>
                    <a:pt x="88" y="268"/>
                    <a:pt x="90" y="264"/>
                    <a:pt x="89" y="260"/>
                  </a:cubicBezTo>
                  <a:cubicBezTo>
                    <a:pt x="24" y="63"/>
                    <a:pt x="24" y="63"/>
                    <a:pt x="24" y="63"/>
                  </a:cubicBezTo>
                  <a:cubicBezTo>
                    <a:pt x="40" y="70"/>
                    <a:pt x="60" y="74"/>
                    <a:pt x="76" y="69"/>
                  </a:cubicBezTo>
                  <a:cubicBezTo>
                    <a:pt x="79" y="68"/>
                    <a:pt x="82" y="66"/>
                    <a:pt x="85" y="64"/>
                  </a:cubicBezTo>
                  <a:cubicBezTo>
                    <a:pt x="93" y="70"/>
                    <a:pt x="103" y="73"/>
                    <a:pt x="113" y="73"/>
                  </a:cubicBezTo>
                  <a:cubicBezTo>
                    <a:pt x="125" y="73"/>
                    <a:pt x="136" y="69"/>
                    <a:pt x="145" y="62"/>
                  </a:cubicBezTo>
                  <a:cubicBezTo>
                    <a:pt x="150" y="64"/>
                    <a:pt x="155" y="67"/>
                    <a:pt x="161" y="68"/>
                  </a:cubicBezTo>
                  <a:cubicBezTo>
                    <a:pt x="180" y="73"/>
                    <a:pt x="196" y="72"/>
                    <a:pt x="210" y="65"/>
                  </a:cubicBezTo>
                  <a:cubicBezTo>
                    <a:pt x="146" y="260"/>
                    <a:pt x="146" y="260"/>
                    <a:pt x="146" y="260"/>
                  </a:cubicBezTo>
                  <a:cubicBezTo>
                    <a:pt x="144" y="264"/>
                    <a:pt x="146" y="268"/>
                    <a:pt x="150" y="269"/>
                  </a:cubicBezTo>
                  <a:cubicBezTo>
                    <a:pt x="150" y="269"/>
                    <a:pt x="151" y="269"/>
                    <a:pt x="152" y="269"/>
                  </a:cubicBezTo>
                  <a:cubicBezTo>
                    <a:pt x="155" y="269"/>
                    <a:pt x="157" y="267"/>
                    <a:pt x="158" y="265"/>
                  </a:cubicBezTo>
                  <a:cubicBezTo>
                    <a:pt x="228" y="50"/>
                    <a:pt x="228" y="50"/>
                    <a:pt x="228" y="50"/>
                  </a:cubicBezTo>
                  <a:cubicBezTo>
                    <a:pt x="229" y="50"/>
                    <a:pt x="230" y="49"/>
                    <a:pt x="230" y="48"/>
                  </a:cubicBezTo>
                  <a:cubicBezTo>
                    <a:pt x="232" y="45"/>
                    <a:pt x="232" y="41"/>
                    <a:pt x="229" y="39"/>
                  </a:cubicBezTo>
                  <a:cubicBezTo>
                    <a:pt x="226" y="37"/>
                    <a:pt x="222" y="37"/>
                    <a:pt x="220" y="40"/>
                  </a:cubicBezTo>
                  <a:cubicBezTo>
                    <a:pt x="207" y="56"/>
                    <a:pt x="189" y="62"/>
                    <a:pt x="165" y="55"/>
                  </a:cubicBezTo>
                  <a:cubicBezTo>
                    <a:pt x="162" y="55"/>
                    <a:pt x="158" y="54"/>
                    <a:pt x="154" y="52"/>
                  </a:cubicBezTo>
                  <a:cubicBezTo>
                    <a:pt x="158" y="46"/>
                    <a:pt x="160" y="38"/>
                    <a:pt x="160" y="31"/>
                  </a:cubicBezTo>
                  <a:cubicBezTo>
                    <a:pt x="159" y="17"/>
                    <a:pt x="154" y="7"/>
                    <a:pt x="146" y="3"/>
                  </a:cubicBezTo>
                  <a:cubicBezTo>
                    <a:pt x="142" y="0"/>
                    <a:pt x="137" y="0"/>
                    <a:pt x="132" y="3"/>
                  </a:cubicBezTo>
                  <a:cubicBezTo>
                    <a:pt x="125" y="8"/>
                    <a:pt x="122" y="18"/>
                    <a:pt x="123" y="32"/>
                  </a:cubicBezTo>
                  <a:cubicBezTo>
                    <a:pt x="124" y="40"/>
                    <a:pt x="127" y="48"/>
                    <a:pt x="134" y="54"/>
                  </a:cubicBezTo>
                  <a:cubicBezTo>
                    <a:pt x="123" y="61"/>
                    <a:pt x="107" y="61"/>
                    <a:pt x="95" y="55"/>
                  </a:cubicBezTo>
                  <a:cubicBezTo>
                    <a:pt x="99" y="49"/>
                    <a:pt x="102" y="41"/>
                    <a:pt x="103" y="32"/>
                  </a:cubicBezTo>
                  <a:cubicBezTo>
                    <a:pt x="103" y="19"/>
                    <a:pt x="99" y="9"/>
                    <a:pt x="92" y="4"/>
                  </a:cubicBezTo>
                  <a:cubicBezTo>
                    <a:pt x="87" y="1"/>
                    <a:pt x="82" y="1"/>
                    <a:pt x="77" y="4"/>
                  </a:cubicBezTo>
                  <a:cubicBezTo>
                    <a:pt x="70" y="8"/>
                    <a:pt x="65" y="18"/>
                    <a:pt x="66" y="32"/>
                  </a:cubicBezTo>
                  <a:cubicBezTo>
                    <a:pt x="66" y="40"/>
                    <a:pt x="69" y="48"/>
                    <a:pt x="75" y="55"/>
                  </a:cubicBezTo>
                  <a:cubicBezTo>
                    <a:pt x="74" y="56"/>
                    <a:pt x="73" y="56"/>
                    <a:pt x="72" y="56"/>
                  </a:cubicBezTo>
                  <a:cubicBezTo>
                    <a:pt x="52" y="63"/>
                    <a:pt x="23" y="52"/>
                    <a:pt x="13" y="38"/>
                  </a:cubicBezTo>
                  <a:close/>
                  <a:moveTo>
                    <a:pt x="140" y="14"/>
                  </a:moveTo>
                  <a:cubicBezTo>
                    <a:pt x="140" y="14"/>
                    <a:pt x="140" y="14"/>
                    <a:pt x="140" y="14"/>
                  </a:cubicBezTo>
                  <a:cubicBezTo>
                    <a:pt x="140" y="14"/>
                    <a:pt x="140" y="14"/>
                    <a:pt x="140" y="14"/>
                  </a:cubicBezTo>
                  <a:cubicBezTo>
                    <a:pt x="142" y="15"/>
                    <a:pt x="146" y="20"/>
                    <a:pt x="147" y="32"/>
                  </a:cubicBezTo>
                  <a:cubicBezTo>
                    <a:pt x="147" y="36"/>
                    <a:pt x="145" y="41"/>
                    <a:pt x="143" y="45"/>
                  </a:cubicBezTo>
                  <a:cubicBezTo>
                    <a:pt x="139" y="41"/>
                    <a:pt x="137" y="37"/>
                    <a:pt x="136" y="31"/>
                  </a:cubicBezTo>
                  <a:cubicBezTo>
                    <a:pt x="135" y="21"/>
                    <a:pt x="138" y="15"/>
                    <a:pt x="140" y="14"/>
                  </a:cubicBezTo>
                  <a:close/>
                  <a:moveTo>
                    <a:pt x="84" y="15"/>
                  </a:moveTo>
                  <a:cubicBezTo>
                    <a:pt x="84" y="15"/>
                    <a:pt x="84" y="15"/>
                    <a:pt x="84" y="15"/>
                  </a:cubicBezTo>
                  <a:cubicBezTo>
                    <a:pt x="84" y="15"/>
                    <a:pt x="85" y="15"/>
                    <a:pt x="85" y="16"/>
                  </a:cubicBezTo>
                  <a:cubicBezTo>
                    <a:pt x="87" y="17"/>
                    <a:pt x="90" y="21"/>
                    <a:pt x="89" y="31"/>
                  </a:cubicBezTo>
                  <a:cubicBezTo>
                    <a:pt x="89" y="37"/>
                    <a:pt x="88" y="43"/>
                    <a:pt x="85" y="47"/>
                  </a:cubicBezTo>
                  <a:cubicBezTo>
                    <a:pt x="81" y="42"/>
                    <a:pt x="79" y="37"/>
                    <a:pt x="79" y="31"/>
                  </a:cubicBezTo>
                  <a:cubicBezTo>
                    <a:pt x="79" y="21"/>
                    <a:pt x="82" y="16"/>
                    <a:pt x="84" y="15"/>
                  </a:cubicBezTo>
                  <a:close/>
                </a:path>
              </a:pathLst>
            </a:custGeom>
            <a:solidFill>
              <a:srgbClr val="3B59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ïṩḷíḑê">
              <a:extLst>
                <a:ext uri="{FF2B5EF4-FFF2-40B4-BE49-F238E27FC236}">
                  <a16:creationId xmlns="" xmlns:a16="http://schemas.microsoft.com/office/drawing/2014/main" id="{867F48A5-0E06-46FE-92B0-113C38B00392}"/>
                </a:ext>
              </a:extLst>
            </p:cNvPr>
            <p:cNvSpPr/>
            <p:nvPr/>
          </p:nvSpPr>
          <p:spPr bwMode="auto">
            <a:xfrm>
              <a:off x="8902703" y="1527175"/>
              <a:ext cx="222250" cy="579438"/>
            </a:xfrm>
            <a:custGeom>
              <a:avLst/>
              <a:gdLst>
                <a:gd name="T0" fmla="*/ 62 w 84"/>
                <a:gd name="T1" fmla="*/ 28 h 218"/>
                <a:gd name="T2" fmla="*/ 0 w 84"/>
                <a:gd name="T3" fmla="*/ 218 h 218"/>
                <a:gd name="T4" fmla="*/ 13 w 84"/>
                <a:gd name="T5" fmla="*/ 218 h 218"/>
                <a:gd name="T6" fmla="*/ 80 w 84"/>
                <a:gd name="T7" fmla="*/ 13 h 218"/>
                <a:gd name="T8" fmla="*/ 82 w 84"/>
                <a:gd name="T9" fmla="*/ 11 h 218"/>
                <a:gd name="T10" fmla="*/ 81 w 84"/>
                <a:gd name="T11" fmla="*/ 2 h 218"/>
                <a:gd name="T12" fmla="*/ 72 w 84"/>
                <a:gd name="T13" fmla="*/ 3 h 218"/>
                <a:gd name="T14" fmla="*/ 43 w 84"/>
                <a:gd name="T15" fmla="*/ 20 h 218"/>
                <a:gd name="T16" fmla="*/ 31 w 84"/>
                <a:gd name="T17" fmla="*/ 34 h 218"/>
                <a:gd name="T18" fmla="*/ 62 w 84"/>
                <a:gd name="T19" fmla="*/ 2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18">
                  <a:moveTo>
                    <a:pt x="62" y="28"/>
                  </a:moveTo>
                  <a:cubicBezTo>
                    <a:pt x="0" y="218"/>
                    <a:pt x="0" y="218"/>
                    <a:pt x="0" y="218"/>
                  </a:cubicBezTo>
                  <a:cubicBezTo>
                    <a:pt x="13" y="218"/>
                    <a:pt x="13" y="218"/>
                    <a:pt x="13" y="218"/>
                  </a:cubicBezTo>
                  <a:cubicBezTo>
                    <a:pt x="80" y="13"/>
                    <a:pt x="80" y="13"/>
                    <a:pt x="80" y="13"/>
                  </a:cubicBezTo>
                  <a:cubicBezTo>
                    <a:pt x="81" y="13"/>
                    <a:pt x="82" y="12"/>
                    <a:pt x="82" y="11"/>
                  </a:cubicBezTo>
                  <a:cubicBezTo>
                    <a:pt x="84" y="8"/>
                    <a:pt x="84" y="4"/>
                    <a:pt x="81" y="2"/>
                  </a:cubicBezTo>
                  <a:cubicBezTo>
                    <a:pt x="78" y="0"/>
                    <a:pt x="74" y="0"/>
                    <a:pt x="72" y="3"/>
                  </a:cubicBezTo>
                  <a:cubicBezTo>
                    <a:pt x="64" y="13"/>
                    <a:pt x="55" y="18"/>
                    <a:pt x="43" y="20"/>
                  </a:cubicBezTo>
                  <a:cubicBezTo>
                    <a:pt x="39" y="25"/>
                    <a:pt x="35" y="29"/>
                    <a:pt x="31" y="34"/>
                  </a:cubicBezTo>
                  <a:cubicBezTo>
                    <a:pt x="42" y="34"/>
                    <a:pt x="53" y="33"/>
                    <a:pt x="62" y="28"/>
                  </a:cubicBezTo>
                  <a:close/>
                </a:path>
              </a:pathLst>
            </a:custGeom>
            <a:solidFill>
              <a:srgbClr val="2547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iṡļiďè">
              <a:extLst>
                <a:ext uri="{FF2B5EF4-FFF2-40B4-BE49-F238E27FC236}">
                  <a16:creationId xmlns="" xmlns:a16="http://schemas.microsoft.com/office/drawing/2014/main" id="{9C80A547-CE7C-4C83-AA6C-E7905701C153}"/>
                </a:ext>
              </a:extLst>
            </p:cNvPr>
            <p:cNvSpPr/>
            <p:nvPr/>
          </p:nvSpPr>
          <p:spPr bwMode="auto">
            <a:xfrm>
              <a:off x="8623303" y="1846263"/>
              <a:ext cx="115888" cy="260350"/>
            </a:xfrm>
            <a:custGeom>
              <a:avLst/>
              <a:gdLst>
                <a:gd name="T0" fmla="*/ 44 w 44"/>
                <a:gd name="T1" fmla="*/ 98 h 98"/>
                <a:gd name="T2" fmla="*/ 12 w 44"/>
                <a:gd name="T3" fmla="*/ 0 h 98"/>
                <a:gd name="T4" fmla="*/ 0 w 44"/>
                <a:gd name="T5" fmla="*/ 5 h 98"/>
                <a:gd name="T6" fmla="*/ 30 w 44"/>
                <a:gd name="T7" fmla="*/ 98 h 98"/>
                <a:gd name="T8" fmla="*/ 44 w 44"/>
                <a:gd name="T9" fmla="*/ 98 h 98"/>
              </a:gdLst>
              <a:ahLst/>
              <a:cxnLst>
                <a:cxn ang="0">
                  <a:pos x="T0" y="T1"/>
                </a:cxn>
                <a:cxn ang="0">
                  <a:pos x="T2" y="T3"/>
                </a:cxn>
                <a:cxn ang="0">
                  <a:pos x="T4" y="T5"/>
                </a:cxn>
                <a:cxn ang="0">
                  <a:pos x="T6" y="T7"/>
                </a:cxn>
                <a:cxn ang="0">
                  <a:pos x="T8" y="T9"/>
                </a:cxn>
              </a:cxnLst>
              <a:rect l="0" t="0" r="r" b="b"/>
              <a:pathLst>
                <a:path w="44" h="98">
                  <a:moveTo>
                    <a:pt x="44" y="98"/>
                  </a:moveTo>
                  <a:cubicBezTo>
                    <a:pt x="12" y="0"/>
                    <a:pt x="12" y="0"/>
                    <a:pt x="12" y="0"/>
                  </a:cubicBezTo>
                  <a:cubicBezTo>
                    <a:pt x="8" y="1"/>
                    <a:pt x="4" y="3"/>
                    <a:pt x="0" y="5"/>
                  </a:cubicBezTo>
                  <a:cubicBezTo>
                    <a:pt x="30" y="98"/>
                    <a:pt x="30" y="98"/>
                    <a:pt x="30" y="98"/>
                  </a:cubicBezTo>
                  <a:lnTo>
                    <a:pt x="44" y="98"/>
                  </a:lnTo>
                  <a:close/>
                </a:path>
              </a:pathLst>
            </a:custGeom>
            <a:solidFill>
              <a:srgbClr val="2547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iSľíḓé">
              <a:extLst>
                <a:ext uri="{FF2B5EF4-FFF2-40B4-BE49-F238E27FC236}">
                  <a16:creationId xmlns="" xmlns:a16="http://schemas.microsoft.com/office/drawing/2014/main" id="{3DD179FB-F2DF-4FD6-9D2A-BC2ED82F61CA}"/>
                </a:ext>
              </a:extLst>
            </p:cNvPr>
            <p:cNvSpPr/>
            <p:nvPr/>
          </p:nvSpPr>
          <p:spPr bwMode="auto">
            <a:xfrm>
              <a:off x="8572503" y="2106613"/>
              <a:ext cx="485775" cy="223838"/>
            </a:xfrm>
            <a:custGeom>
              <a:avLst/>
              <a:gdLst>
                <a:gd name="T0" fmla="*/ 166 w 183"/>
                <a:gd name="T1" fmla="*/ 0 h 84"/>
                <a:gd name="T2" fmla="*/ 17 w 183"/>
                <a:gd name="T3" fmla="*/ 0 h 84"/>
                <a:gd name="T4" fmla="*/ 2 w 183"/>
                <a:gd name="T5" fmla="*/ 24 h 84"/>
                <a:gd name="T6" fmla="*/ 17 w 183"/>
                <a:gd name="T7" fmla="*/ 49 h 84"/>
                <a:gd name="T8" fmla="*/ 67 w 183"/>
                <a:gd name="T9" fmla="*/ 49 h 84"/>
                <a:gd name="T10" fmla="*/ 13 w 183"/>
                <a:gd name="T11" fmla="*/ 59 h 84"/>
                <a:gd name="T12" fmla="*/ 3 w 183"/>
                <a:gd name="T13" fmla="*/ 75 h 84"/>
                <a:gd name="T14" fmla="*/ 17 w 183"/>
                <a:gd name="T15" fmla="*/ 84 h 84"/>
                <a:gd name="T16" fmla="*/ 22 w 183"/>
                <a:gd name="T17" fmla="*/ 82 h 84"/>
                <a:gd name="T18" fmla="*/ 171 w 183"/>
                <a:gd name="T19" fmla="*/ 33 h 84"/>
                <a:gd name="T20" fmla="*/ 182 w 183"/>
                <a:gd name="T21" fmla="*/ 14 h 84"/>
                <a:gd name="T22" fmla="*/ 166 w 183"/>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3" h="84">
                  <a:moveTo>
                    <a:pt x="166" y="0"/>
                  </a:moveTo>
                  <a:cubicBezTo>
                    <a:pt x="17" y="0"/>
                    <a:pt x="17" y="0"/>
                    <a:pt x="17" y="0"/>
                  </a:cubicBezTo>
                  <a:cubicBezTo>
                    <a:pt x="9" y="0"/>
                    <a:pt x="2" y="16"/>
                    <a:pt x="2" y="24"/>
                  </a:cubicBezTo>
                  <a:cubicBezTo>
                    <a:pt x="2" y="33"/>
                    <a:pt x="9" y="49"/>
                    <a:pt x="17" y="49"/>
                  </a:cubicBezTo>
                  <a:cubicBezTo>
                    <a:pt x="67" y="49"/>
                    <a:pt x="67" y="49"/>
                    <a:pt x="67" y="49"/>
                  </a:cubicBezTo>
                  <a:cubicBezTo>
                    <a:pt x="13" y="59"/>
                    <a:pt x="13" y="59"/>
                    <a:pt x="13" y="59"/>
                  </a:cubicBezTo>
                  <a:cubicBezTo>
                    <a:pt x="4" y="62"/>
                    <a:pt x="0" y="67"/>
                    <a:pt x="3" y="75"/>
                  </a:cubicBezTo>
                  <a:cubicBezTo>
                    <a:pt x="5" y="82"/>
                    <a:pt x="11" y="84"/>
                    <a:pt x="17" y="84"/>
                  </a:cubicBezTo>
                  <a:cubicBezTo>
                    <a:pt x="19" y="84"/>
                    <a:pt x="21" y="83"/>
                    <a:pt x="22" y="82"/>
                  </a:cubicBezTo>
                  <a:cubicBezTo>
                    <a:pt x="171" y="33"/>
                    <a:pt x="171" y="33"/>
                    <a:pt x="171" y="33"/>
                  </a:cubicBezTo>
                  <a:cubicBezTo>
                    <a:pt x="178" y="31"/>
                    <a:pt x="183" y="22"/>
                    <a:pt x="182" y="14"/>
                  </a:cubicBezTo>
                  <a:cubicBezTo>
                    <a:pt x="181" y="7"/>
                    <a:pt x="174" y="0"/>
                    <a:pt x="166" y="0"/>
                  </a:cubicBezTo>
                  <a:close/>
                </a:path>
              </a:pathLst>
            </a:custGeom>
            <a:solidFill>
              <a:srgbClr val="2547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i$lïḍê">
              <a:extLst>
                <a:ext uri="{FF2B5EF4-FFF2-40B4-BE49-F238E27FC236}">
                  <a16:creationId xmlns="" xmlns:a16="http://schemas.microsoft.com/office/drawing/2014/main" id="{5B878C5A-1305-4C00-9F33-B9690DFA82AB}"/>
                </a:ext>
              </a:extLst>
            </p:cNvPr>
            <p:cNvSpPr/>
            <p:nvPr/>
          </p:nvSpPr>
          <p:spPr bwMode="auto">
            <a:xfrm>
              <a:off x="8575678" y="2235200"/>
              <a:ext cx="485775" cy="330200"/>
            </a:xfrm>
            <a:custGeom>
              <a:avLst/>
              <a:gdLst>
                <a:gd name="T0" fmla="*/ 165 w 183"/>
                <a:gd name="T1" fmla="*/ 62 h 124"/>
                <a:gd name="T2" fmla="*/ 115 w 183"/>
                <a:gd name="T3" fmla="*/ 62 h 124"/>
                <a:gd name="T4" fmla="*/ 170 w 183"/>
                <a:gd name="T5" fmla="*/ 38 h 124"/>
                <a:gd name="T6" fmla="*/ 180 w 183"/>
                <a:gd name="T7" fmla="*/ 14 h 124"/>
                <a:gd name="T8" fmla="*/ 160 w 183"/>
                <a:gd name="T9" fmla="*/ 3 h 124"/>
                <a:gd name="T10" fmla="*/ 12 w 183"/>
                <a:gd name="T11" fmla="*/ 50 h 124"/>
                <a:gd name="T12" fmla="*/ 1 w 183"/>
                <a:gd name="T13" fmla="*/ 70 h 124"/>
                <a:gd name="T14" fmla="*/ 16 w 183"/>
                <a:gd name="T15" fmla="*/ 87 h 124"/>
                <a:gd name="T16" fmla="*/ 30 w 183"/>
                <a:gd name="T17" fmla="*/ 87 h 124"/>
                <a:gd name="T18" fmla="*/ 54 w 183"/>
                <a:gd name="T19" fmla="*/ 124 h 124"/>
                <a:gd name="T20" fmla="*/ 127 w 183"/>
                <a:gd name="T21" fmla="*/ 124 h 124"/>
                <a:gd name="T22" fmla="*/ 151 w 183"/>
                <a:gd name="T23" fmla="*/ 87 h 124"/>
                <a:gd name="T24" fmla="*/ 165 w 183"/>
                <a:gd name="T25" fmla="*/ 87 h 124"/>
                <a:gd name="T26" fmla="*/ 181 w 183"/>
                <a:gd name="T27" fmla="*/ 75 h 124"/>
                <a:gd name="T28" fmla="*/ 165 w 183"/>
                <a:gd name="T29"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124">
                  <a:moveTo>
                    <a:pt x="165" y="62"/>
                  </a:moveTo>
                  <a:cubicBezTo>
                    <a:pt x="115" y="62"/>
                    <a:pt x="115" y="62"/>
                    <a:pt x="115" y="62"/>
                  </a:cubicBezTo>
                  <a:cubicBezTo>
                    <a:pt x="170" y="38"/>
                    <a:pt x="170" y="38"/>
                    <a:pt x="170" y="38"/>
                  </a:cubicBezTo>
                  <a:cubicBezTo>
                    <a:pt x="178" y="35"/>
                    <a:pt x="183" y="23"/>
                    <a:pt x="180" y="14"/>
                  </a:cubicBezTo>
                  <a:cubicBezTo>
                    <a:pt x="177" y="6"/>
                    <a:pt x="169" y="0"/>
                    <a:pt x="160" y="3"/>
                  </a:cubicBezTo>
                  <a:cubicBezTo>
                    <a:pt x="12" y="50"/>
                    <a:pt x="12" y="50"/>
                    <a:pt x="12" y="50"/>
                  </a:cubicBezTo>
                  <a:cubicBezTo>
                    <a:pt x="4" y="52"/>
                    <a:pt x="0" y="63"/>
                    <a:pt x="1" y="70"/>
                  </a:cubicBezTo>
                  <a:cubicBezTo>
                    <a:pt x="2" y="78"/>
                    <a:pt x="9" y="87"/>
                    <a:pt x="16" y="87"/>
                  </a:cubicBezTo>
                  <a:cubicBezTo>
                    <a:pt x="30" y="87"/>
                    <a:pt x="30" y="87"/>
                    <a:pt x="30" y="87"/>
                  </a:cubicBezTo>
                  <a:cubicBezTo>
                    <a:pt x="54" y="124"/>
                    <a:pt x="54" y="124"/>
                    <a:pt x="54" y="124"/>
                  </a:cubicBezTo>
                  <a:cubicBezTo>
                    <a:pt x="127" y="124"/>
                    <a:pt x="127" y="124"/>
                    <a:pt x="127" y="124"/>
                  </a:cubicBezTo>
                  <a:cubicBezTo>
                    <a:pt x="151" y="87"/>
                    <a:pt x="151" y="87"/>
                    <a:pt x="151" y="87"/>
                  </a:cubicBezTo>
                  <a:cubicBezTo>
                    <a:pt x="165" y="87"/>
                    <a:pt x="165" y="87"/>
                    <a:pt x="165" y="87"/>
                  </a:cubicBezTo>
                  <a:cubicBezTo>
                    <a:pt x="174" y="87"/>
                    <a:pt x="181" y="83"/>
                    <a:pt x="181" y="75"/>
                  </a:cubicBezTo>
                  <a:cubicBezTo>
                    <a:pt x="181" y="66"/>
                    <a:pt x="174" y="62"/>
                    <a:pt x="165" y="62"/>
                  </a:cubicBezTo>
                  <a:close/>
                </a:path>
              </a:pathLst>
            </a:custGeom>
            <a:solidFill>
              <a:srgbClr val="2547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05" name="íşļíḍé">
            <a:extLst>
              <a:ext uri="{FF2B5EF4-FFF2-40B4-BE49-F238E27FC236}">
                <a16:creationId xmlns="" xmlns:a16="http://schemas.microsoft.com/office/drawing/2014/main" id="{0E87EDF8-92C8-4C52-9C93-B93A2FC71CFE}"/>
              </a:ext>
            </a:extLst>
          </p:cNvPr>
          <p:cNvSpPr/>
          <p:nvPr/>
        </p:nvSpPr>
        <p:spPr>
          <a:xfrm>
            <a:off x="676652" y="3086494"/>
            <a:ext cx="3484348" cy="2430907"/>
          </a:xfrm>
          <a:prstGeom prst="roundRect">
            <a:avLst>
              <a:gd name="adj" fmla="val 2415"/>
            </a:avLst>
          </a:prstGeom>
          <a:solidFill>
            <a:schemeClr val="bg1">
              <a:lumMod val="95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a:bodyPr>
          <a:lstStyle/>
          <a:p>
            <a:pPr>
              <a:lnSpc>
                <a:spcPct val="130000"/>
              </a:lnSpc>
              <a:defRPr/>
            </a:pPr>
            <a:endParaRPr lang="zh-CN" altLang="en-US" sz="900" dirty="0">
              <a:solidFill>
                <a:schemeClr val="tx1">
                  <a:lumMod val="75000"/>
                  <a:lumOff val="25000"/>
                </a:schemeClr>
              </a:solidFill>
            </a:endParaRPr>
          </a:p>
        </p:txBody>
      </p:sp>
      <p:sp>
        <p:nvSpPr>
          <p:cNvPr id="106" name="ïŝḻíďê">
            <a:extLst>
              <a:ext uri="{FF2B5EF4-FFF2-40B4-BE49-F238E27FC236}">
                <a16:creationId xmlns="" xmlns:a16="http://schemas.microsoft.com/office/drawing/2014/main" id="{8AE233B3-83F1-4156-BB03-E1E4D8C8EA46}"/>
              </a:ext>
            </a:extLst>
          </p:cNvPr>
          <p:cNvSpPr/>
          <p:nvPr/>
        </p:nvSpPr>
        <p:spPr>
          <a:xfrm>
            <a:off x="676650" y="2864734"/>
            <a:ext cx="3484350" cy="443520"/>
          </a:xfrm>
          <a:prstGeom prst="roundRect">
            <a:avLst>
              <a:gd name="adj" fmla="val 50000"/>
            </a:avLst>
          </a:prstGeom>
          <a:solidFill>
            <a:srgbClr val="FFDD55"/>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400" b="1" dirty="0">
              <a:solidFill>
                <a:schemeClr val="bg1"/>
              </a:solidFill>
            </a:endParaRPr>
          </a:p>
        </p:txBody>
      </p:sp>
      <p:sp>
        <p:nvSpPr>
          <p:cNvPr id="107" name="íşļíḍé">
            <a:extLst>
              <a:ext uri="{FF2B5EF4-FFF2-40B4-BE49-F238E27FC236}">
                <a16:creationId xmlns="" xmlns:a16="http://schemas.microsoft.com/office/drawing/2014/main" id="{0E87EDF8-92C8-4C52-9C93-B93A2FC71CFE}"/>
              </a:ext>
            </a:extLst>
          </p:cNvPr>
          <p:cNvSpPr/>
          <p:nvPr/>
        </p:nvSpPr>
        <p:spPr>
          <a:xfrm>
            <a:off x="8027619" y="3064093"/>
            <a:ext cx="3484348" cy="2430907"/>
          </a:xfrm>
          <a:prstGeom prst="roundRect">
            <a:avLst>
              <a:gd name="adj" fmla="val 2415"/>
            </a:avLst>
          </a:prstGeom>
          <a:solidFill>
            <a:schemeClr val="bg1">
              <a:lumMod val="95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a:bodyPr>
          <a:lstStyle/>
          <a:p>
            <a:pPr>
              <a:lnSpc>
                <a:spcPct val="130000"/>
              </a:lnSpc>
              <a:defRPr/>
            </a:pPr>
            <a:endParaRPr lang="zh-CN" altLang="en-US" sz="900" dirty="0">
              <a:solidFill>
                <a:schemeClr val="tx1">
                  <a:lumMod val="75000"/>
                  <a:lumOff val="25000"/>
                </a:schemeClr>
              </a:solidFill>
            </a:endParaRPr>
          </a:p>
        </p:txBody>
      </p:sp>
      <p:sp>
        <p:nvSpPr>
          <p:cNvPr id="108" name="ïŝḻíďê">
            <a:extLst>
              <a:ext uri="{FF2B5EF4-FFF2-40B4-BE49-F238E27FC236}">
                <a16:creationId xmlns="" xmlns:a16="http://schemas.microsoft.com/office/drawing/2014/main" id="{8AE233B3-83F1-4156-BB03-E1E4D8C8EA46}"/>
              </a:ext>
            </a:extLst>
          </p:cNvPr>
          <p:cNvSpPr/>
          <p:nvPr/>
        </p:nvSpPr>
        <p:spPr>
          <a:xfrm>
            <a:off x="8027617" y="2842333"/>
            <a:ext cx="3484350" cy="443520"/>
          </a:xfrm>
          <a:prstGeom prst="roundRect">
            <a:avLst>
              <a:gd name="adj" fmla="val 50000"/>
            </a:avLst>
          </a:prstGeom>
          <a:solidFill>
            <a:srgbClr val="FFDD55"/>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400" b="1" dirty="0">
              <a:solidFill>
                <a:schemeClr val="bg1"/>
              </a:solidFill>
            </a:endParaRPr>
          </a:p>
        </p:txBody>
      </p:sp>
      <p:sp>
        <p:nvSpPr>
          <p:cNvPr id="109" name="Title 20"/>
          <p:cNvSpPr txBox="1"/>
          <p:nvPr/>
        </p:nvSpPr>
        <p:spPr>
          <a:xfrm>
            <a:off x="1841863" y="3592573"/>
            <a:ext cx="1136521" cy="30777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r>
              <a:rPr lang="zh-CN" altLang="en-US" sz="2000" b="1" dirty="0">
                <a:solidFill>
                  <a:schemeClr val="tx1"/>
                </a:solidFill>
                <a:latin typeface="微软雅黑" panose="020B0503020204020204" charset="-122"/>
                <a:ea typeface="微软雅黑" panose="020B0503020204020204" charset="-122"/>
                <a:cs typeface="Lato Regular"/>
              </a:rPr>
              <a:t>输入标题</a:t>
            </a:r>
          </a:p>
        </p:txBody>
      </p:sp>
      <p:sp>
        <p:nvSpPr>
          <p:cNvPr id="110" name="Title 20"/>
          <p:cNvSpPr txBox="1"/>
          <p:nvPr/>
        </p:nvSpPr>
        <p:spPr>
          <a:xfrm>
            <a:off x="1402060" y="3954978"/>
            <a:ext cx="2016126"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a:t>
            </a:r>
            <a:r>
              <a:rPr kumimoji="1"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文字</a:t>
            </a:r>
            <a:endPar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13" name="Title 20"/>
          <p:cNvSpPr txBox="1"/>
          <p:nvPr/>
        </p:nvSpPr>
        <p:spPr>
          <a:xfrm>
            <a:off x="1402060" y="4517006"/>
            <a:ext cx="2016126"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a:t>
            </a:r>
            <a:r>
              <a:rPr kumimoji="1"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文字</a:t>
            </a:r>
            <a:endPar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14" name="Title 20"/>
          <p:cNvSpPr txBox="1"/>
          <p:nvPr/>
        </p:nvSpPr>
        <p:spPr>
          <a:xfrm>
            <a:off x="9230389" y="3537945"/>
            <a:ext cx="1136521" cy="30777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r>
              <a:rPr lang="zh-CN" altLang="en-US" sz="2000" b="1" dirty="0">
                <a:solidFill>
                  <a:schemeClr val="tx1"/>
                </a:solidFill>
                <a:latin typeface="微软雅黑" panose="020B0503020204020204" charset="-122"/>
                <a:ea typeface="微软雅黑" panose="020B0503020204020204" charset="-122"/>
                <a:cs typeface="Lato Regular"/>
              </a:rPr>
              <a:t>输入标题</a:t>
            </a:r>
          </a:p>
        </p:txBody>
      </p:sp>
      <p:sp>
        <p:nvSpPr>
          <p:cNvPr id="115" name="Title 20"/>
          <p:cNvSpPr txBox="1"/>
          <p:nvPr/>
        </p:nvSpPr>
        <p:spPr>
          <a:xfrm>
            <a:off x="8790586" y="3900350"/>
            <a:ext cx="2016126"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a:t>
            </a:r>
            <a:r>
              <a:rPr kumimoji="1"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文字</a:t>
            </a:r>
            <a:endPar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16" name="Title 20"/>
          <p:cNvSpPr txBox="1"/>
          <p:nvPr/>
        </p:nvSpPr>
        <p:spPr>
          <a:xfrm>
            <a:off x="8790586" y="4462378"/>
            <a:ext cx="2016126"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a:t>
            </a:r>
            <a:r>
              <a:rPr kumimoji="1"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文字</a:t>
            </a:r>
            <a:endPar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extLst>
      <p:ext uri="{BB962C8B-B14F-4D97-AF65-F5344CB8AC3E}">
        <p14:creationId xmlns:p14="http://schemas.microsoft.com/office/powerpoint/2010/main" val="2386188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0"/>
          <p:cNvSpPr txBox="1"/>
          <p:nvPr/>
        </p:nvSpPr>
        <p:spPr>
          <a:xfrm>
            <a:off x="4500103" y="395392"/>
            <a:ext cx="3191794" cy="43088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solidFill>
                <a:latin typeface="微软雅黑" panose="020B0503020204020204" charset="-122"/>
                <a:ea typeface="微软雅黑" panose="020B0503020204020204" charset="-122"/>
                <a:cs typeface="Lato Regular"/>
              </a:rPr>
              <a:t>单击输入</a:t>
            </a:r>
            <a:r>
              <a:rPr lang="zh-CN" altLang="en-US" sz="2800" b="1" dirty="0">
                <a:solidFill>
                  <a:schemeClr val="tx1"/>
                </a:solidFill>
                <a:latin typeface="微软雅黑" panose="020B0503020204020204" charset="-122"/>
                <a:ea typeface="微软雅黑" panose="020B0503020204020204" charset="-122"/>
                <a:cs typeface="Lato Regular"/>
              </a:rPr>
              <a:t>标题</a:t>
            </a:r>
          </a:p>
        </p:txBody>
      </p:sp>
      <p:cxnSp>
        <p:nvCxnSpPr>
          <p:cNvPr id="3" name="直接箭头连接符 2">
            <a:extLst>
              <a:ext uri="{FF2B5EF4-FFF2-40B4-BE49-F238E27FC236}">
                <a16:creationId xmlns="" xmlns:a16="http://schemas.microsoft.com/office/drawing/2014/main" id="{1656F748-F72D-45EA-B1B2-372FBA49EA13}"/>
              </a:ext>
            </a:extLst>
          </p:cNvPr>
          <p:cNvCxnSpPr>
            <a:cxnSpLocks/>
          </p:cNvCxnSpPr>
          <p:nvPr/>
        </p:nvCxnSpPr>
        <p:spPr>
          <a:xfrm>
            <a:off x="482404" y="4397349"/>
            <a:ext cx="8035398"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4" name="îsḷïḓè">
            <a:extLst>
              <a:ext uri="{FF2B5EF4-FFF2-40B4-BE49-F238E27FC236}">
                <a16:creationId xmlns="" xmlns:a16="http://schemas.microsoft.com/office/drawing/2014/main" id="{70BA1ADD-1590-4732-9047-93287AAFCF5B}"/>
              </a:ext>
            </a:extLst>
          </p:cNvPr>
          <p:cNvGrpSpPr/>
          <p:nvPr/>
        </p:nvGrpSpPr>
        <p:grpSpPr>
          <a:xfrm>
            <a:off x="854720" y="2220851"/>
            <a:ext cx="1518741" cy="1509753"/>
            <a:chOff x="2452226" y="1883471"/>
            <a:chExt cx="1518741" cy="1509753"/>
          </a:xfrm>
        </p:grpSpPr>
        <p:sp>
          <p:nvSpPr>
            <p:cNvPr id="5" name="ïśľïḍe">
              <a:extLst>
                <a:ext uri="{FF2B5EF4-FFF2-40B4-BE49-F238E27FC236}">
                  <a16:creationId xmlns="" xmlns:a16="http://schemas.microsoft.com/office/drawing/2014/main" id="{48BFC3DB-6FFA-4EDD-931B-C336FCEDB696}"/>
                </a:ext>
              </a:extLst>
            </p:cNvPr>
            <p:cNvSpPr/>
            <p:nvPr/>
          </p:nvSpPr>
          <p:spPr>
            <a:xfrm rot="8100000">
              <a:off x="2452226" y="1883471"/>
              <a:ext cx="1518741" cy="1509753"/>
            </a:xfrm>
            <a:prstGeom prst="teardrop">
              <a:avLst/>
            </a:prstGeom>
            <a:solidFill>
              <a:schemeClr val="bg1"/>
            </a:solidFill>
            <a:ln w="25400">
              <a:solidFill>
                <a:srgbClr val="F3E6C9"/>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isḷïḓé">
              <a:extLst>
                <a:ext uri="{FF2B5EF4-FFF2-40B4-BE49-F238E27FC236}">
                  <a16:creationId xmlns="" xmlns:a16="http://schemas.microsoft.com/office/drawing/2014/main" id="{B024462C-F034-4D38-9294-17BDFAD79B27}"/>
                </a:ext>
              </a:extLst>
            </p:cNvPr>
            <p:cNvSpPr/>
            <p:nvPr/>
          </p:nvSpPr>
          <p:spPr>
            <a:xfrm>
              <a:off x="2597858" y="2024527"/>
              <a:ext cx="1233979" cy="1226673"/>
            </a:xfrm>
            <a:prstGeom prst="ellipse">
              <a:avLst/>
            </a:prstGeom>
            <a:solidFill>
              <a:srgbClr val="F3E6C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b="1" dirty="0" smtClean="0">
                  <a:latin typeface="微软雅黑" panose="020B0503020204020204" pitchFamily="34" charset="-122"/>
                  <a:ea typeface="微软雅黑" panose="020B0503020204020204" pitchFamily="34" charset="-122"/>
                </a:rPr>
                <a:t>关键词</a:t>
              </a:r>
              <a:endParaRPr lang="zh-CN" altLang="en-US" b="1" dirty="0">
                <a:latin typeface="微软雅黑" panose="020B0503020204020204" pitchFamily="34" charset="-122"/>
                <a:ea typeface="微软雅黑" panose="020B0503020204020204" pitchFamily="34" charset="-122"/>
              </a:endParaRPr>
            </a:p>
          </p:txBody>
        </p:sp>
      </p:grpSp>
      <p:sp>
        <p:nvSpPr>
          <p:cNvPr id="7" name="îś1íḓè">
            <a:extLst>
              <a:ext uri="{FF2B5EF4-FFF2-40B4-BE49-F238E27FC236}">
                <a16:creationId xmlns="" xmlns:a16="http://schemas.microsoft.com/office/drawing/2014/main" id="{6B4217AE-7997-4B45-8A73-5BBF2C92C87A}"/>
              </a:ext>
            </a:extLst>
          </p:cNvPr>
          <p:cNvSpPr/>
          <p:nvPr/>
        </p:nvSpPr>
        <p:spPr>
          <a:xfrm>
            <a:off x="841048" y="4179634"/>
            <a:ext cx="1546085" cy="432793"/>
          </a:xfrm>
          <a:prstGeom prst="roundRect">
            <a:avLst>
              <a:gd name="adj" fmla="val 50000"/>
            </a:avLst>
          </a:prstGeom>
          <a:solidFill>
            <a:srgbClr val="F3E6C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fontScale="85000" lnSpcReduction="20000"/>
          </a:bodyPr>
          <a:lstStyle/>
          <a:p>
            <a:pPr algn="ctr"/>
            <a:r>
              <a:rPr lang="zh-CN" altLang="en-US" sz="1866" b="1" dirty="0" smtClean="0">
                <a:solidFill>
                  <a:schemeClr val="bg1"/>
                </a:solidFill>
                <a:latin typeface="微软雅黑" panose="020B0503020204020204" pitchFamily="34" charset="-122"/>
                <a:ea typeface="微软雅黑" panose="020B0503020204020204" pitchFamily="34" charset="-122"/>
              </a:rPr>
              <a:t>小标题</a:t>
            </a:r>
            <a:endParaRPr lang="zh-CN" altLang="en-US" sz="1866" b="1" dirty="0">
              <a:solidFill>
                <a:schemeClr val="bg1"/>
              </a:solidFill>
              <a:latin typeface="微软雅黑" panose="020B0503020204020204" pitchFamily="34" charset="-122"/>
              <a:ea typeface="微软雅黑" panose="020B0503020204020204" pitchFamily="34" charset="-122"/>
            </a:endParaRPr>
          </a:p>
        </p:txBody>
      </p:sp>
      <p:grpSp>
        <p:nvGrpSpPr>
          <p:cNvPr id="9" name="î$ḷiḑé">
            <a:extLst>
              <a:ext uri="{FF2B5EF4-FFF2-40B4-BE49-F238E27FC236}">
                <a16:creationId xmlns="" xmlns:a16="http://schemas.microsoft.com/office/drawing/2014/main" id="{5C043DDD-8D85-48E9-A72B-C4B8C8BC7FD1}"/>
              </a:ext>
            </a:extLst>
          </p:cNvPr>
          <p:cNvGrpSpPr/>
          <p:nvPr/>
        </p:nvGrpSpPr>
        <p:grpSpPr>
          <a:xfrm>
            <a:off x="3616481" y="2220851"/>
            <a:ext cx="1518741" cy="1509753"/>
            <a:chOff x="2452226" y="1883471"/>
            <a:chExt cx="1518741" cy="1509753"/>
          </a:xfrm>
        </p:grpSpPr>
        <p:sp>
          <p:nvSpPr>
            <p:cNvPr id="10" name="ïŝliḓè">
              <a:extLst>
                <a:ext uri="{FF2B5EF4-FFF2-40B4-BE49-F238E27FC236}">
                  <a16:creationId xmlns="" xmlns:a16="http://schemas.microsoft.com/office/drawing/2014/main" id="{90F506AF-16EF-4BAC-AF3A-3A1D5F2FE78B}"/>
                </a:ext>
              </a:extLst>
            </p:cNvPr>
            <p:cNvSpPr/>
            <p:nvPr/>
          </p:nvSpPr>
          <p:spPr>
            <a:xfrm rot="8100000">
              <a:off x="2452226" y="1883471"/>
              <a:ext cx="1518741" cy="1509753"/>
            </a:xfrm>
            <a:prstGeom prst="teardrop">
              <a:avLst/>
            </a:prstGeom>
            <a:solidFill>
              <a:schemeClr val="bg1"/>
            </a:solidFill>
            <a:ln w="25400">
              <a:solidFill>
                <a:srgbClr val="9D2B1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ïŝ1íďe">
              <a:extLst>
                <a:ext uri="{FF2B5EF4-FFF2-40B4-BE49-F238E27FC236}">
                  <a16:creationId xmlns="" xmlns:a16="http://schemas.microsoft.com/office/drawing/2014/main" id="{2B396D1C-0DF4-499B-807C-7B6A004221F9}"/>
                </a:ext>
              </a:extLst>
            </p:cNvPr>
            <p:cNvSpPr/>
            <p:nvPr/>
          </p:nvSpPr>
          <p:spPr>
            <a:xfrm>
              <a:off x="2597858" y="2024527"/>
              <a:ext cx="1233979" cy="1226673"/>
            </a:xfrm>
            <a:prstGeom prst="ellipse">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b="1" dirty="0" smtClean="0">
                  <a:latin typeface="微软雅黑" panose="020B0503020204020204" pitchFamily="34" charset="-122"/>
                  <a:ea typeface="微软雅黑" panose="020B0503020204020204" pitchFamily="34" charset="-122"/>
                </a:rPr>
                <a:t>关键词</a:t>
              </a:r>
              <a:endParaRPr lang="zh-CN" altLang="en-US" b="1" dirty="0">
                <a:latin typeface="微软雅黑" panose="020B0503020204020204" pitchFamily="34" charset="-122"/>
                <a:ea typeface="微软雅黑" panose="020B0503020204020204" pitchFamily="34" charset="-122"/>
              </a:endParaRPr>
            </a:p>
          </p:txBody>
        </p:sp>
      </p:grpSp>
      <p:sp>
        <p:nvSpPr>
          <p:cNvPr id="12" name="ïṩḻïďê">
            <a:extLst>
              <a:ext uri="{FF2B5EF4-FFF2-40B4-BE49-F238E27FC236}">
                <a16:creationId xmlns="" xmlns:a16="http://schemas.microsoft.com/office/drawing/2014/main" id="{41FA2418-F36A-4139-81E4-B52EC2BFAFA0}"/>
              </a:ext>
            </a:extLst>
          </p:cNvPr>
          <p:cNvSpPr/>
          <p:nvPr/>
        </p:nvSpPr>
        <p:spPr>
          <a:xfrm>
            <a:off x="3602809" y="4179634"/>
            <a:ext cx="1546085" cy="432793"/>
          </a:xfrm>
          <a:prstGeom prst="roundRect">
            <a:avLst>
              <a:gd name="adj" fmla="val 50000"/>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小标题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14" name="íŝ1ïḑè">
            <a:extLst>
              <a:ext uri="{FF2B5EF4-FFF2-40B4-BE49-F238E27FC236}">
                <a16:creationId xmlns="" xmlns:a16="http://schemas.microsoft.com/office/drawing/2014/main" id="{DDEA539B-4F1D-4FB6-B7EE-8851CBED9BC0}"/>
              </a:ext>
            </a:extLst>
          </p:cNvPr>
          <p:cNvGrpSpPr/>
          <p:nvPr/>
        </p:nvGrpSpPr>
        <p:grpSpPr>
          <a:xfrm>
            <a:off x="6378242" y="2220851"/>
            <a:ext cx="1518741" cy="1509753"/>
            <a:chOff x="2452226" y="1883471"/>
            <a:chExt cx="1518741" cy="1509753"/>
          </a:xfrm>
        </p:grpSpPr>
        <p:sp>
          <p:nvSpPr>
            <p:cNvPr id="15" name="íṩľïdè">
              <a:extLst>
                <a:ext uri="{FF2B5EF4-FFF2-40B4-BE49-F238E27FC236}">
                  <a16:creationId xmlns="" xmlns:a16="http://schemas.microsoft.com/office/drawing/2014/main" id="{557ED63D-63E7-48EF-8548-A7BEEED0A0DB}"/>
                </a:ext>
              </a:extLst>
            </p:cNvPr>
            <p:cNvSpPr/>
            <p:nvPr/>
          </p:nvSpPr>
          <p:spPr>
            <a:xfrm rot="8100000">
              <a:off x="2452226" y="1883471"/>
              <a:ext cx="1518741" cy="1509753"/>
            </a:xfrm>
            <a:prstGeom prst="teardrop">
              <a:avLst/>
            </a:prstGeom>
            <a:solidFill>
              <a:schemeClr val="bg1"/>
            </a:solid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îśļiďé">
              <a:extLst>
                <a:ext uri="{FF2B5EF4-FFF2-40B4-BE49-F238E27FC236}">
                  <a16:creationId xmlns="" xmlns:a16="http://schemas.microsoft.com/office/drawing/2014/main" id="{07D91E52-A13F-4013-AB71-B6AC3C14D28D}"/>
                </a:ext>
              </a:extLst>
            </p:cNvPr>
            <p:cNvSpPr/>
            <p:nvPr/>
          </p:nvSpPr>
          <p:spPr>
            <a:xfrm>
              <a:off x="2597858" y="2024527"/>
              <a:ext cx="1233979" cy="122667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b="1" dirty="0" smtClean="0">
                  <a:latin typeface="微软雅黑" panose="020B0503020204020204" pitchFamily="34" charset="-122"/>
                  <a:ea typeface="微软雅黑" panose="020B0503020204020204" pitchFamily="34" charset="-122"/>
                </a:rPr>
                <a:t>关键词</a:t>
              </a:r>
              <a:endParaRPr lang="zh-CN" altLang="en-US" b="1" dirty="0">
                <a:latin typeface="微软雅黑" panose="020B0503020204020204" pitchFamily="34" charset="-122"/>
                <a:ea typeface="微软雅黑" panose="020B0503020204020204" pitchFamily="34" charset="-122"/>
              </a:endParaRPr>
            </a:p>
          </p:txBody>
        </p:sp>
      </p:grpSp>
      <p:sp>
        <p:nvSpPr>
          <p:cNvPr id="17" name="ï$ľide">
            <a:extLst>
              <a:ext uri="{FF2B5EF4-FFF2-40B4-BE49-F238E27FC236}">
                <a16:creationId xmlns="" xmlns:a16="http://schemas.microsoft.com/office/drawing/2014/main" id="{61385D2E-995B-4CA8-B14E-FD13EC808D69}"/>
              </a:ext>
            </a:extLst>
          </p:cNvPr>
          <p:cNvSpPr/>
          <p:nvPr/>
        </p:nvSpPr>
        <p:spPr>
          <a:xfrm>
            <a:off x="6364570" y="4179634"/>
            <a:ext cx="1546085" cy="43279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fontScale="85000" lnSpcReduction="20000"/>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小标题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5" name="TextBox 53"/>
          <p:cNvSpPr txBox="1"/>
          <p:nvPr/>
        </p:nvSpPr>
        <p:spPr>
          <a:xfrm>
            <a:off x="911130" y="4745599"/>
            <a:ext cx="1405920" cy="652486"/>
          </a:xfrm>
          <a:prstGeom prst="rect">
            <a:avLst/>
          </a:prstGeom>
          <a:noFill/>
        </p:spPr>
        <p:txBody>
          <a:bodyPr wrap="square" rtlCol="0">
            <a:spAutoFit/>
          </a:bodyPr>
          <a:lstStyle/>
          <a:p>
            <a:pPr algn="ctr">
              <a:lnSpc>
                <a:spcPct val="130000"/>
              </a:lnSpc>
              <a:defRPr/>
            </a:pPr>
            <a:r>
              <a:rPr lang="zh-CN" altLang="en-US" sz="1400" kern="0" dirty="0">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400" kern="0" dirty="0">
              <a:latin typeface="Arial" panose="020B0604020202020204" pitchFamily="34" charset="0"/>
              <a:ea typeface="微软雅黑" panose="020B0503020204020204" pitchFamily="34" charset="-122"/>
              <a:sym typeface="Arial" panose="020B0604020202020204" pitchFamily="34" charset="0"/>
            </a:endParaRPr>
          </a:p>
          <a:p>
            <a:pPr algn="ctr">
              <a:lnSpc>
                <a:spcPct val="130000"/>
              </a:lnSpc>
              <a:defRPr/>
            </a:pPr>
            <a:r>
              <a:rPr lang="zh-CN" altLang="en-US" sz="1400" kern="0" dirty="0">
                <a:latin typeface="Arial" panose="020B0604020202020204" pitchFamily="34" charset="0"/>
                <a:ea typeface="微软雅黑" panose="020B0503020204020204" pitchFamily="34" charset="-122"/>
                <a:sym typeface="Arial" panose="020B0604020202020204" pitchFamily="34" charset="0"/>
              </a:rPr>
              <a:t>此处输入文本</a:t>
            </a:r>
          </a:p>
        </p:txBody>
      </p:sp>
      <p:sp>
        <p:nvSpPr>
          <p:cNvPr id="26" name="TextBox 53"/>
          <p:cNvSpPr txBox="1"/>
          <p:nvPr/>
        </p:nvSpPr>
        <p:spPr>
          <a:xfrm>
            <a:off x="3590172" y="4745599"/>
            <a:ext cx="1405920" cy="652486"/>
          </a:xfrm>
          <a:prstGeom prst="rect">
            <a:avLst/>
          </a:prstGeom>
          <a:noFill/>
        </p:spPr>
        <p:txBody>
          <a:bodyPr wrap="square" rtlCol="0">
            <a:spAutoFit/>
          </a:bodyPr>
          <a:lstStyle/>
          <a:p>
            <a:pPr algn="ctr">
              <a:lnSpc>
                <a:spcPct val="130000"/>
              </a:lnSpc>
              <a:defRPr/>
            </a:pPr>
            <a:r>
              <a:rPr lang="zh-CN" altLang="en-US" sz="1400" kern="0" dirty="0">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400" kern="0" dirty="0">
              <a:latin typeface="Arial" panose="020B0604020202020204" pitchFamily="34" charset="0"/>
              <a:ea typeface="微软雅黑" panose="020B0503020204020204" pitchFamily="34" charset="-122"/>
              <a:sym typeface="Arial" panose="020B0604020202020204" pitchFamily="34" charset="0"/>
            </a:endParaRPr>
          </a:p>
          <a:p>
            <a:pPr algn="ctr">
              <a:lnSpc>
                <a:spcPct val="130000"/>
              </a:lnSpc>
              <a:defRPr/>
            </a:pPr>
            <a:r>
              <a:rPr lang="zh-CN" altLang="en-US" sz="1400" kern="0" dirty="0">
                <a:latin typeface="Arial" panose="020B0604020202020204" pitchFamily="34" charset="0"/>
                <a:ea typeface="微软雅黑" panose="020B0503020204020204" pitchFamily="34" charset="-122"/>
                <a:sym typeface="Arial" panose="020B0604020202020204" pitchFamily="34" charset="0"/>
              </a:rPr>
              <a:t>此处输入文本</a:t>
            </a:r>
          </a:p>
        </p:txBody>
      </p:sp>
      <p:sp>
        <p:nvSpPr>
          <p:cNvPr id="27" name="TextBox 53"/>
          <p:cNvSpPr txBox="1"/>
          <p:nvPr/>
        </p:nvSpPr>
        <p:spPr>
          <a:xfrm>
            <a:off x="6434652" y="4745599"/>
            <a:ext cx="1405920" cy="652486"/>
          </a:xfrm>
          <a:prstGeom prst="rect">
            <a:avLst/>
          </a:prstGeom>
          <a:noFill/>
        </p:spPr>
        <p:txBody>
          <a:bodyPr wrap="square" rtlCol="0">
            <a:spAutoFit/>
          </a:bodyPr>
          <a:lstStyle/>
          <a:p>
            <a:pPr algn="ctr">
              <a:lnSpc>
                <a:spcPct val="130000"/>
              </a:lnSpc>
              <a:defRPr/>
            </a:pPr>
            <a:r>
              <a:rPr lang="zh-CN" altLang="en-US" sz="1400" kern="0" dirty="0">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400" kern="0" dirty="0">
              <a:latin typeface="Arial" panose="020B0604020202020204" pitchFamily="34" charset="0"/>
              <a:ea typeface="微软雅黑" panose="020B0503020204020204" pitchFamily="34" charset="-122"/>
              <a:sym typeface="Arial" panose="020B0604020202020204" pitchFamily="34" charset="0"/>
            </a:endParaRPr>
          </a:p>
          <a:p>
            <a:pPr algn="ctr">
              <a:lnSpc>
                <a:spcPct val="130000"/>
              </a:lnSpc>
              <a:defRPr/>
            </a:pPr>
            <a:r>
              <a:rPr lang="zh-CN" altLang="en-US" sz="1400" kern="0" dirty="0">
                <a:latin typeface="Arial" panose="020B0604020202020204" pitchFamily="34" charset="0"/>
                <a:ea typeface="微软雅黑" panose="020B0503020204020204" pitchFamily="34" charset="-122"/>
                <a:sym typeface="Arial" panose="020B0604020202020204" pitchFamily="34" charset="0"/>
              </a:rPr>
              <a:t>此处输入文本</a:t>
            </a:r>
          </a:p>
        </p:txBody>
      </p:sp>
      <p:pic>
        <p:nvPicPr>
          <p:cNvPr id="28" name="图片 27"/>
          <p:cNvPicPr>
            <a:picLocks noChangeAspect="1"/>
          </p:cNvPicPr>
          <p:nvPr/>
        </p:nvPicPr>
        <p:blipFill>
          <a:blip r:embed="rId2"/>
          <a:stretch>
            <a:fillRect/>
          </a:stretch>
        </p:blipFill>
        <p:spPr>
          <a:xfrm>
            <a:off x="8367651" y="2003007"/>
            <a:ext cx="3464958" cy="3171145"/>
          </a:xfrm>
          <a:prstGeom prst="rect">
            <a:avLst/>
          </a:prstGeom>
        </p:spPr>
      </p:pic>
    </p:spTree>
    <p:extLst>
      <p:ext uri="{BB962C8B-B14F-4D97-AF65-F5344CB8AC3E}">
        <p14:creationId xmlns:p14="http://schemas.microsoft.com/office/powerpoint/2010/main" val="1695667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05266" y="0"/>
            <a:ext cx="5886734" cy="6858000"/>
          </a:xfrm>
          <a:prstGeom prst="rect">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274804" y="2220135"/>
            <a:ext cx="4034093" cy="2215991"/>
          </a:xfrm>
          <a:prstGeom prst="rect">
            <a:avLst/>
          </a:prstGeom>
          <a:noFill/>
          <a:ln>
            <a:noFill/>
          </a:ln>
        </p:spPr>
        <p:txBody>
          <a:bodyPr wrap="square" rtlCol="0">
            <a:spAutoFit/>
          </a:bodyPr>
          <a:lstStyle/>
          <a:p>
            <a:pPr algn="ctr"/>
            <a:r>
              <a:rPr lang="en-US" altLang="zh-CN" sz="13800" b="1" dirty="0" smtClean="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13800" b="1" dirty="0">
              <a:ln w="12700" cmpd="sng">
                <a:noFill/>
                <a:prstDash val="solid"/>
              </a:ln>
              <a:solidFill>
                <a:srgbClr val="FFDD5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 xmlns:a16="http://schemas.microsoft.com/office/drawing/2014/main" id="{FE7FE15F-68A8-47E7-A726-FE68DA345626}"/>
              </a:ext>
            </a:extLst>
          </p:cNvPr>
          <p:cNvSpPr txBox="1"/>
          <p:nvPr/>
        </p:nvSpPr>
        <p:spPr>
          <a:xfrm>
            <a:off x="1238941" y="2875002"/>
            <a:ext cx="3523126" cy="553998"/>
          </a:xfrm>
          <a:prstGeom prst="rect">
            <a:avLst/>
          </a:prstGeom>
          <a:noFill/>
        </p:spPr>
        <p:txBody>
          <a:bodyPr wrap="square" lIns="0" tIns="0" rIns="0" bIns="0" rtlCol="0">
            <a:spAutoFit/>
          </a:bodyPr>
          <a:lstStyle/>
          <a:p>
            <a:pPr algn="dist"/>
            <a:r>
              <a:rPr lang="zh-CN" altLang="en-US" sz="3600" b="1" dirty="0" smtClean="0">
                <a:latin typeface="微软雅黑" panose="020B0503020204020204" pitchFamily="34" charset="-122"/>
                <a:ea typeface="微软雅黑" panose="020B0503020204020204" pitchFamily="34" charset="-122"/>
              </a:rPr>
              <a:t>单击添加标题</a:t>
            </a:r>
            <a:endParaRPr lang="zh-CN" altLang="en-US" sz="3600" b="1" dirty="0">
              <a:latin typeface="微软雅黑" pitchFamily="34" charset="-122"/>
              <a:ea typeface="微软雅黑" pitchFamily="34" charset="-122"/>
            </a:endParaRPr>
          </a:p>
        </p:txBody>
      </p:sp>
      <p:sp>
        <p:nvSpPr>
          <p:cNvPr id="6" name="矩形 5"/>
          <p:cNvSpPr/>
          <p:nvPr/>
        </p:nvSpPr>
        <p:spPr>
          <a:xfrm>
            <a:off x="350293" y="344606"/>
            <a:ext cx="11491415" cy="6168788"/>
          </a:xfrm>
          <a:prstGeom prst="rect">
            <a:avLst/>
          </a:prstGeom>
          <a:noFill/>
          <a:ln w="114300">
            <a:solidFill>
              <a:srgbClr val="F3E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4101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0"/>
          <p:cNvSpPr txBox="1"/>
          <p:nvPr/>
        </p:nvSpPr>
        <p:spPr>
          <a:xfrm>
            <a:off x="4500103" y="395392"/>
            <a:ext cx="3191794" cy="43088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solidFill>
                <a:latin typeface="微软雅黑" panose="020B0503020204020204" charset="-122"/>
                <a:ea typeface="微软雅黑" panose="020B0503020204020204" charset="-122"/>
                <a:cs typeface="Lato Regular"/>
              </a:rPr>
              <a:t>单击输入</a:t>
            </a:r>
            <a:r>
              <a:rPr lang="zh-CN" altLang="en-US" sz="2800" b="1" dirty="0">
                <a:solidFill>
                  <a:schemeClr val="tx1"/>
                </a:solidFill>
                <a:latin typeface="微软雅黑" panose="020B0503020204020204" charset="-122"/>
                <a:ea typeface="微软雅黑" panose="020B0503020204020204" charset="-122"/>
                <a:cs typeface="Lato Regular"/>
              </a:rPr>
              <a:t>标题</a:t>
            </a:r>
          </a:p>
        </p:txBody>
      </p:sp>
      <p:pic>
        <p:nvPicPr>
          <p:cNvPr id="3" name="图片 2"/>
          <p:cNvPicPr>
            <a:picLocks noChangeAspect="1"/>
          </p:cNvPicPr>
          <p:nvPr/>
        </p:nvPicPr>
        <p:blipFill>
          <a:blip r:embed="rId2"/>
          <a:stretch>
            <a:fillRect/>
          </a:stretch>
        </p:blipFill>
        <p:spPr>
          <a:xfrm>
            <a:off x="3450431" y="1768884"/>
            <a:ext cx="5243193" cy="3411839"/>
          </a:xfrm>
          <a:prstGeom prst="rect">
            <a:avLst/>
          </a:prstGeom>
        </p:spPr>
      </p:pic>
      <p:pic>
        <p:nvPicPr>
          <p:cNvPr id="4" name="Picture 3" descr="D:\Desain\IndoWebhouse\Indowebhouse\---- Graphicriver\1. Big Royal\Big Royal PowerPoint Template\Png Icon\lc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5783" y="1536873"/>
            <a:ext cx="7132487" cy="450908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椭圆 4"/>
          <p:cNvSpPr/>
          <p:nvPr/>
        </p:nvSpPr>
        <p:spPr>
          <a:xfrm>
            <a:off x="942867" y="2785316"/>
            <a:ext cx="1390900" cy="1390900"/>
          </a:xfrm>
          <a:prstGeom prst="ellipse">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17" y="2632734"/>
            <a:ext cx="1905000" cy="1905000"/>
          </a:xfrm>
          <a:prstGeom prst="rect">
            <a:avLst/>
          </a:prstGeom>
        </p:spPr>
      </p:pic>
      <p:sp>
        <p:nvSpPr>
          <p:cNvPr id="7" name="Title 20"/>
          <p:cNvSpPr txBox="1"/>
          <p:nvPr/>
        </p:nvSpPr>
        <p:spPr>
          <a:xfrm>
            <a:off x="1123362" y="4730537"/>
            <a:ext cx="1136521" cy="30777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r>
              <a:rPr lang="zh-CN" altLang="en-US" sz="2000" b="1" dirty="0">
                <a:solidFill>
                  <a:schemeClr val="tx1"/>
                </a:solidFill>
                <a:latin typeface="微软雅黑" panose="020B0503020204020204" charset="-122"/>
                <a:ea typeface="微软雅黑" panose="020B0503020204020204" charset="-122"/>
                <a:cs typeface="Lato Regular"/>
              </a:rPr>
              <a:t>输入标题</a:t>
            </a:r>
          </a:p>
        </p:txBody>
      </p:sp>
      <p:sp>
        <p:nvSpPr>
          <p:cNvPr id="8" name="Title 20"/>
          <p:cNvSpPr txBox="1"/>
          <p:nvPr/>
        </p:nvSpPr>
        <p:spPr>
          <a:xfrm>
            <a:off x="683559" y="5092942"/>
            <a:ext cx="2016126"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a:t>
            </a:r>
            <a:r>
              <a:rPr kumimoji="1"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文字</a:t>
            </a:r>
            <a:endPar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9" name="椭圆 8"/>
          <p:cNvSpPr/>
          <p:nvPr/>
        </p:nvSpPr>
        <p:spPr>
          <a:xfrm>
            <a:off x="9701420" y="2759689"/>
            <a:ext cx="1390900" cy="1390900"/>
          </a:xfrm>
          <a:prstGeom prst="ellipse">
            <a:avLst/>
          </a:prstGeom>
          <a:solidFill>
            <a:srgbClr val="9D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4370" y="2607107"/>
            <a:ext cx="1905000" cy="1905000"/>
          </a:xfrm>
          <a:prstGeom prst="rect">
            <a:avLst/>
          </a:prstGeom>
        </p:spPr>
      </p:pic>
      <p:sp>
        <p:nvSpPr>
          <p:cNvPr id="11" name="Title 20"/>
          <p:cNvSpPr txBox="1"/>
          <p:nvPr/>
        </p:nvSpPr>
        <p:spPr>
          <a:xfrm>
            <a:off x="9881915" y="4704910"/>
            <a:ext cx="1136521" cy="30777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r>
              <a:rPr lang="zh-CN" altLang="en-US" sz="2000" b="1" dirty="0">
                <a:solidFill>
                  <a:schemeClr val="tx1"/>
                </a:solidFill>
                <a:latin typeface="微软雅黑" panose="020B0503020204020204" charset="-122"/>
                <a:ea typeface="微软雅黑" panose="020B0503020204020204" charset="-122"/>
                <a:cs typeface="Lato Regular"/>
              </a:rPr>
              <a:t>输入标题</a:t>
            </a:r>
          </a:p>
        </p:txBody>
      </p:sp>
      <p:sp>
        <p:nvSpPr>
          <p:cNvPr id="12" name="Title 20"/>
          <p:cNvSpPr txBox="1"/>
          <p:nvPr/>
        </p:nvSpPr>
        <p:spPr>
          <a:xfrm>
            <a:off x="9442112" y="5067315"/>
            <a:ext cx="2016126" cy="452432"/>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228600">
              <a:lnSpc>
                <a:spcPct val="110000"/>
              </a:lnSpc>
            </a:pPr>
            <a:r>
              <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单击此处添加文字单击此处添加文字单击此处添加</a:t>
            </a:r>
            <a:r>
              <a:rPr kumimoji="1"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文字</a:t>
            </a:r>
            <a:endParaRPr kumimoji="1"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extLst>
      <p:ext uri="{BB962C8B-B14F-4D97-AF65-F5344CB8AC3E}">
        <p14:creationId xmlns:p14="http://schemas.microsoft.com/office/powerpoint/2010/main" val="2598538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
          <a:stretch/>
        </p:blipFill>
        <p:spPr>
          <a:xfrm>
            <a:off x="0" y="322"/>
            <a:ext cx="12191999" cy="6857678"/>
          </a:xfrm>
          <a:prstGeom prst="rect">
            <a:avLst/>
          </a:prstGeom>
        </p:spPr>
      </p:pic>
      <p:sp>
        <p:nvSpPr>
          <p:cNvPr id="5" name="文本框 4"/>
          <p:cNvSpPr txBox="1"/>
          <p:nvPr/>
        </p:nvSpPr>
        <p:spPr>
          <a:xfrm>
            <a:off x="1037230" y="2538484"/>
            <a:ext cx="4899546" cy="1323439"/>
          </a:xfrm>
          <a:prstGeom prst="rect">
            <a:avLst/>
          </a:prstGeom>
          <a:noFill/>
        </p:spPr>
        <p:txBody>
          <a:bodyPr wrap="square" rtlCol="0">
            <a:spAutoFit/>
          </a:bodyPr>
          <a:lstStyle/>
          <a:p>
            <a:pPr algn="dist"/>
            <a:r>
              <a:rPr lang="en-US" altLang="zh-CN" sz="8000" b="1" dirty="0" smtClean="0">
                <a:solidFill>
                  <a:srgbClr val="F3E6C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THANKS</a:t>
            </a:r>
            <a:endParaRPr lang="zh-CN" altLang="en-US" sz="8000" b="1" dirty="0">
              <a:solidFill>
                <a:srgbClr val="F3E6C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411553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247</Words>
  <Application>Microsoft Office PowerPoint</Application>
  <PresentationFormat>宽屏</PresentationFormat>
  <Paragraphs>59</Paragraphs>
  <Slides>12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12</vt:i4>
      </vt:variant>
    </vt:vector>
  </HeadingPairs>
  <TitlesOfParts>
    <vt:vector size="19" baseType="lpstr">
      <vt:lpstr>Lato Regular</vt: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lenovo</cp:lastModifiedBy>
  <cp:revision>9</cp:revision>
  <dcterms:created xsi:type="dcterms:W3CDTF">2018-08-01T01:27:33Z</dcterms:created>
  <dcterms:modified xsi:type="dcterms:W3CDTF">2018-08-01T01:54:05Z</dcterms:modified>
</cp:coreProperties>
</file>