
<file path=[Content_Types].xml><?xml version="1.0" encoding="utf-8"?>
<Types xmlns="http://schemas.openxmlformats.org/package/2006/content-types">
  <Default Extension="jpeg" ContentType="image/jpeg"/>
  <Default Extension="png" ContentType="image/png"/>
  <Default Extension="m4a" ContentType="audi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61" r:id="rId6"/>
    <p:sldId id="263" r:id="rId7"/>
    <p:sldId id="259" r:id="rId8"/>
    <p:sldId id="267" r:id="rId9"/>
    <p:sldId id="268" r:id="rId10"/>
    <p:sldId id="264" r:id="rId11"/>
    <p:sldId id="260" r:id="rId12"/>
    <p:sldId id="265" r:id="rId13"/>
    <p:sldId id="278" r:id="rId14"/>
    <p:sldId id="269" r:id="rId15"/>
    <p:sldId id="266" r:id="rId16"/>
    <p:sldId id="262" r:id="rId17"/>
    <p:sldId id="276" r:id="rId18"/>
    <p:sldId id="277" r:id="rId19"/>
    <p:sldId id="270" r:id="rId20"/>
    <p:sldId id="272" r:id="rId21"/>
    <p:sldId id="273" r:id="rId22"/>
    <p:sldId id="274" r:id="rId23"/>
    <p:sldId id="275" r:id="rId24"/>
    <p:sldId id="271"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4B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05" autoAdjust="0"/>
    <p:restoredTop sz="94660"/>
  </p:normalViewPr>
  <p:slideViewPr>
    <p:cSldViewPr snapToGrid="0">
      <p:cViewPr>
        <p:scale>
          <a:sx n="66" d="100"/>
          <a:sy n="66" d="100"/>
        </p:scale>
        <p:origin x="1062" y="8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2E44F1AF-F311-4681-8923-3149B0498D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9195623-D93C-47AD-B37D-3AD831C40915}"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E44F1AF-F311-4681-8923-3149B0498D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9195623-D93C-47AD-B37D-3AD831C40915}"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fld id="{2E44F1AF-F311-4681-8923-3149B0498D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9195623-D93C-47AD-B37D-3AD831C40915}"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E44F1AF-F311-4681-8923-3149B0498D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9195623-D93C-47AD-B37D-3AD831C40915}"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E44F1AF-F311-4681-8923-3149B0498D9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9195623-D93C-47AD-B37D-3AD831C40915}"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E44F1AF-F311-4681-8923-3149B0498D9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9195623-D93C-47AD-B37D-3AD831C40915}"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082988"/>
            <a:ext cx="10066035" cy="1775012"/>
          </a:xfrm>
          <a:prstGeom prst="rect">
            <a:avLst/>
          </a:prstGeom>
        </p:spPr>
      </p:pic>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2E44F1AF-F311-4681-8923-3149B0498D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9195623-D93C-47AD-B37D-3AD831C40915}"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2E44F1AF-F311-4681-8923-3149B0498D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9195623-D93C-47AD-B37D-3AD831C40915}"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E44F1AF-F311-4681-8923-3149B0498D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9195623-D93C-47AD-B37D-3AD831C40915}"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E44F1AF-F311-4681-8923-3149B0498D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9195623-D93C-47AD-B37D-3AD831C40915}"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44F1AF-F311-4681-8923-3149B0498D9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195623-D93C-47AD-B37D-3AD831C40915}"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7.png"/><Relationship Id="rId6" Type="http://schemas.microsoft.com/office/2007/relationships/media" Target="../media/media1.m4a"/><Relationship Id="rId5" Type="http://schemas.openxmlformats.org/officeDocument/2006/relationships/audio" Target="../media/media1.m4a"/><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png"/><Relationship Id="rId1"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png"/><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png"/><Relationship Id="rId1"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png"/><Relationship Id="rId1"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png"/><Relationship Id="rId1"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png"/><Relationship Id="rId1"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png"/><Relationship Id="rId1" Type="http://schemas.openxmlformats.org/officeDocument/2006/relationships/image" Target="../media/image17.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0.png"/><Relationship Id="rId1"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1.png"/><Relationship Id="rId1"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2.png"/><Relationship Id="rId1"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3.png"/><Relationship Id="rId1" Type="http://schemas.openxmlformats.org/officeDocument/2006/relationships/image" Target="../media/image11.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png"/></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 y="0"/>
            <a:ext cx="5932713" cy="4746171"/>
          </a:xfrm>
          <a:prstGeom prst="rect">
            <a:avLst/>
          </a:prstGeom>
        </p:spPr>
      </p:pic>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20115" y="-1"/>
            <a:ext cx="5471886" cy="5331410"/>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07920" cy="3352800"/>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52877" y="-1"/>
            <a:ext cx="4339124" cy="3207657"/>
          </a:xfrm>
          <a:prstGeom prst="rect">
            <a:avLst/>
          </a:prstGeom>
        </p:spPr>
      </p:pic>
      <p:sp>
        <p:nvSpPr>
          <p:cNvPr id="2" name="文本框 1"/>
          <p:cNvSpPr txBox="1"/>
          <p:nvPr/>
        </p:nvSpPr>
        <p:spPr>
          <a:xfrm>
            <a:off x="3085783" y="746721"/>
            <a:ext cx="6481262" cy="3154710"/>
          </a:xfrm>
          <a:prstGeom prst="rect">
            <a:avLst/>
          </a:prstGeom>
          <a:noFill/>
        </p:spPr>
        <p:txBody>
          <a:bodyPr wrap="none" rtlCol="0">
            <a:spAutoFit/>
          </a:bodyPr>
          <a:lstStyle/>
          <a:p>
            <a:pPr algn="ctr"/>
            <a:r>
              <a:rPr lang="en-US" altLang="zh-CN" sz="19900" b="1" dirty="0" smtClean="0">
                <a:solidFill>
                  <a:srgbClr val="DE4B62"/>
                </a:solidFill>
              </a:rPr>
              <a:t>2018</a:t>
            </a:r>
            <a:endParaRPr lang="zh-CN" altLang="en-US" sz="19900" b="1" dirty="0">
              <a:solidFill>
                <a:srgbClr val="DE4B62"/>
              </a:solidFill>
            </a:endParaRPr>
          </a:p>
        </p:txBody>
      </p:sp>
      <p:sp>
        <p:nvSpPr>
          <p:cNvPr id="3" name="文本框 2"/>
          <p:cNvSpPr txBox="1"/>
          <p:nvPr/>
        </p:nvSpPr>
        <p:spPr>
          <a:xfrm>
            <a:off x="2002154" y="3679194"/>
            <a:ext cx="8648521" cy="1015663"/>
          </a:xfrm>
          <a:prstGeom prst="rect">
            <a:avLst/>
          </a:prstGeom>
          <a:noFill/>
        </p:spPr>
        <p:txBody>
          <a:bodyPr wrap="none" rtlCol="0">
            <a:spAutoFit/>
          </a:bodyPr>
          <a:lstStyle/>
          <a:p>
            <a:pPr algn="ctr"/>
            <a:r>
              <a:rPr lang="zh-CN" altLang="en-US" sz="6000" b="1" dirty="0" smtClean="0">
                <a:solidFill>
                  <a:schemeClr val="tx1">
                    <a:lumMod val="75000"/>
                    <a:lumOff val="25000"/>
                  </a:schemeClr>
                </a:solidFill>
              </a:rPr>
              <a:t>欢乐庆中秋节日喜庆模板</a:t>
            </a:r>
            <a:endParaRPr lang="zh-CN" altLang="en-US" sz="6000" b="1" dirty="0">
              <a:solidFill>
                <a:schemeClr val="tx1">
                  <a:lumMod val="75000"/>
                  <a:lumOff val="25000"/>
                </a:schemeClr>
              </a:solidFill>
            </a:endParaRPr>
          </a:p>
        </p:txBody>
      </p:sp>
      <p:sp>
        <p:nvSpPr>
          <p:cNvPr id="10" name="矩形 9"/>
          <p:cNvSpPr/>
          <p:nvPr/>
        </p:nvSpPr>
        <p:spPr>
          <a:xfrm>
            <a:off x="1659396" y="4741829"/>
            <a:ext cx="9334036" cy="255263"/>
          </a:xfrm>
          <a:prstGeom prst="rect">
            <a:avLst/>
          </a:prstGeom>
        </p:spPr>
        <p:txBody>
          <a:bodyPr wrap="square">
            <a:spAutoFit/>
          </a:bodyPr>
          <a:lstStyle/>
          <a:p>
            <a:pPr algn="ctr">
              <a:lnSpc>
                <a:spcPct val="15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喵星人服务设计是一家专业</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设计的工作室喵星人服务设计是一家专业</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设计的</a:t>
            </a:r>
            <a:r>
              <a:rPr lang="zh-CN" altLang="en-US" sz="800" dirty="0" smtClean="0">
                <a:solidFill>
                  <a:schemeClr val="tx1">
                    <a:lumMod val="65000"/>
                    <a:lumOff val="35000"/>
                  </a:schemeClr>
                </a:solidFill>
                <a:latin typeface="微软雅黑" panose="020B0503020204020204" pitchFamily="34" charset="-122"/>
                <a:ea typeface="微软雅黑" panose="020B0503020204020204" pitchFamily="34" charset="-122"/>
              </a:rPr>
              <a:t>工作室</a:t>
            </a: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喵星人服务设计是一家专业</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设计的工作室喵星人服务设计是一家专业</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设计的</a:t>
            </a:r>
            <a:r>
              <a:rPr lang="zh-CN" altLang="en-US" sz="800" dirty="0" smtClean="0">
                <a:solidFill>
                  <a:schemeClr val="tx1">
                    <a:lumMod val="65000"/>
                    <a:lumOff val="35000"/>
                  </a:schemeClr>
                </a:solidFill>
                <a:latin typeface="微软雅黑" panose="020B0503020204020204" pitchFamily="34" charset="-122"/>
                <a:ea typeface="微软雅黑" panose="020B0503020204020204" pitchFamily="34" charset="-122"/>
              </a:rPr>
              <a:t>工作室</a:t>
            </a:r>
            <a:endPar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2177415" y="5196095"/>
            <a:ext cx="8297999" cy="0"/>
          </a:xfrm>
          <a:prstGeom prst="line">
            <a:avLst/>
          </a:prstGeom>
          <a:ln w="38100">
            <a:solidFill>
              <a:srgbClr val="DE4B62"/>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177415" y="3650619"/>
            <a:ext cx="8297999" cy="0"/>
          </a:xfrm>
          <a:prstGeom prst="line">
            <a:avLst/>
          </a:prstGeom>
          <a:ln w="38100">
            <a:solidFill>
              <a:srgbClr val="DE4B62"/>
            </a:solidFill>
          </a:ln>
        </p:spPr>
        <p:style>
          <a:lnRef idx="1">
            <a:schemeClr val="accent1"/>
          </a:lnRef>
          <a:fillRef idx="0">
            <a:schemeClr val="accent1"/>
          </a:fillRef>
          <a:effectRef idx="0">
            <a:schemeClr val="accent1"/>
          </a:effectRef>
          <a:fontRef idx="minor">
            <a:schemeClr val="tx1"/>
          </a:fontRef>
        </p:style>
      </p:cxnSp>
      <p:pic>
        <p:nvPicPr>
          <p:cNvPr id="14" name="Maroon 5 - Sugar">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1003302" y="3262802"/>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par>
                          <p:cTn id="7" fill="hold">
                            <p:stCondLst>
                              <p:cond delay="0"/>
                            </p:stCondLst>
                            <p:childTnLst>
                              <p:par>
                                <p:cTn id="8" presetID="2" presetClass="entr" presetSubtype="4" decel="100000"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ppt_x"/>
                                          </p:val>
                                        </p:tav>
                                        <p:tav tm="100000">
                                          <p:val>
                                            <p:strVal val="#ppt_x"/>
                                          </p:val>
                                        </p:tav>
                                      </p:tavLst>
                                    </p:anim>
                                    <p:anim calcmode="lin" valueType="num">
                                      <p:cBhvr additive="base">
                                        <p:cTn id="11" dur="500" fill="hold"/>
                                        <p:tgtEl>
                                          <p:spTgt spid="2"/>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16" presetClass="entr" presetSubtype="21"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par>
                          <p:cTn id="16" fill="hold">
                            <p:stCondLst>
                              <p:cond delay="100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5651"/>
                            </p:stCondLst>
                            <p:childTnLst>
                              <p:par>
                                <p:cTn id="21" presetID="16" presetClass="entr" presetSubtype="21"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arn(inVertical)">
                                      <p:cBhvr>
                                        <p:cTn id="23" dur="500"/>
                                        <p:tgtEl>
                                          <p:spTgt spid="12"/>
                                        </p:tgtEl>
                                      </p:cBhvr>
                                    </p:animEffect>
                                  </p:childTnLst>
                                </p:cTn>
                              </p:par>
                              <p:par>
                                <p:cTn id="24" presetID="16" presetClass="entr" presetSubtype="21"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barn(inVertical)">
                                      <p:cBhvr>
                                        <p:cTn id="26" dur="500"/>
                                        <p:tgtEl>
                                          <p:spTgt spid="11"/>
                                        </p:tgtEl>
                                      </p:cBhvr>
                                    </p:animEffect>
                                  </p:childTnLst>
                                </p:cTn>
                              </p:par>
                            </p:childTnLst>
                          </p:cTn>
                        </p:par>
                        <p:par>
                          <p:cTn id="27" fill="hold">
                            <p:stCondLst>
                              <p:cond delay="6151"/>
                            </p:stCondLst>
                            <p:childTnLst>
                              <p:par>
                                <p:cTn id="28" presetID="22" presetClass="entr" presetSubtype="8"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500"/>
                                        <p:tgtEl>
                                          <p:spTgt spid="5"/>
                                        </p:tgtEl>
                                      </p:cBhvr>
                                    </p:animEffect>
                                  </p:childTnLst>
                                </p:cTn>
                              </p:par>
                            </p:childTnLst>
                          </p:cTn>
                        </p:par>
                        <p:par>
                          <p:cTn id="31" fill="hold">
                            <p:stCondLst>
                              <p:cond delay="6651"/>
                            </p:stCondLst>
                            <p:childTnLst>
                              <p:par>
                                <p:cTn id="32" presetID="22" presetClass="entr" presetSubtype="2"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right)">
                                      <p:cBhvr>
                                        <p:cTn id="34" dur="500"/>
                                        <p:tgtEl>
                                          <p:spTgt spid="6"/>
                                        </p:tgtEl>
                                      </p:cBhvr>
                                    </p:animEffect>
                                  </p:childTnLst>
                                </p:cTn>
                              </p:par>
                            </p:childTnLst>
                          </p:cTn>
                        </p:par>
                        <p:par>
                          <p:cTn id="35" fill="hold">
                            <p:stCondLst>
                              <p:cond delay="7151"/>
                            </p:stCondLst>
                            <p:childTnLst>
                              <p:par>
                                <p:cTn id="36" presetID="10" presetClass="entr" presetSubtype="0"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par>
                                <p:cTn id="39" presetID="10" presetClass="entr" presetSubtype="0" fill="hold" nodeType="withEffect">
                                  <p:stCondLst>
                                    <p:cond delay="25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2" repeatCount="indefinite" fill="hold" display="0">
                  <p:stCondLst>
                    <p:cond delay="indefinite"/>
                  </p:stCondLst>
                  <p:endCondLst>
                    <p:cond evt="onStopAudio" delay="0">
                      <p:tgtEl>
                        <p:sldTgt/>
                      </p:tgtEl>
                    </p:cond>
                  </p:endCondLst>
                </p:cTn>
                <p:tgtEl>
                  <p:spTgt spid="14"/>
                </p:tgtEl>
              </p:cMediaNode>
            </p:audio>
          </p:childTnLst>
        </p:cTn>
      </p:par>
    </p:tnLst>
    <p:bldLst>
      <p:bldP spid="2" grpId="0"/>
      <p:bldP spid="3"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543703" y="1163165"/>
            <a:ext cx="5325103" cy="4965296"/>
          </a:xfrm>
          <a:prstGeom prst="rect">
            <a:avLst/>
          </a:prstGeom>
        </p:spPr>
      </p:pic>
      <p:sp>
        <p:nvSpPr>
          <p:cNvPr id="3" name="图文框 2"/>
          <p:cNvSpPr/>
          <p:nvPr/>
        </p:nvSpPr>
        <p:spPr>
          <a:xfrm>
            <a:off x="94593" y="105104"/>
            <a:ext cx="11981793" cy="6632028"/>
          </a:xfrm>
          <a:prstGeom prst="frame">
            <a:avLst>
              <a:gd name="adj1" fmla="val 2199"/>
            </a:avLst>
          </a:prstGeom>
          <a:solidFill>
            <a:srgbClr val="DE4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文本框 3"/>
          <p:cNvSpPr txBox="1"/>
          <p:nvPr/>
        </p:nvSpPr>
        <p:spPr>
          <a:xfrm>
            <a:off x="1532708" y="1786257"/>
            <a:ext cx="1826142" cy="584775"/>
          </a:xfrm>
          <a:prstGeom prst="rect">
            <a:avLst/>
          </a:prstGeom>
          <a:noFill/>
        </p:spPr>
        <p:txBody>
          <a:bodyPr wrap="none" rtlCol="0">
            <a:spAutoFit/>
          </a:bodyPr>
          <a:lstStyle/>
          <a:p>
            <a:r>
              <a:rPr lang="zh-CN" altLang="en-US" sz="3200" b="1" dirty="0">
                <a:solidFill>
                  <a:srgbClr val="DE4B62"/>
                </a:solidFill>
              </a:rPr>
              <a:t>汇报目录</a:t>
            </a:r>
            <a:endParaRPr lang="zh-CN" altLang="en-US" sz="3200" b="1" dirty="0">
              <a:solidFill>
                <a:srgbClr val="DE4B62"/>
              </a:solidFill>
            </a:endParaRPr>
          </a:p>
        </p:txBody>
      </p:sp>
      <p:cxnSp>
        <p:nvCxnSpPr>
          <p:cNvPr id="5" name="直接连接符 4"/>
          <p:cNvCxnSpPr/>
          <p:nvPr/>
        </p:nvCxnSpPr>
        <p:spPr>
          <a:xfrm flipH="1">
            <a:off x="1532708" y="2607121"/>
            <a:ext cx="406750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532708" y="2936443"/>
            <a:ext cx="1915909" cy="369332"/>
          </a:xfrm>
          <a:prstGeom prst="rect">
            <a:avLst/>
          </a:prstGeom>
          <a:noFill/>
        </p:spPr>
        <p:txBody>
          <a:bodyPr wrap="none" rtlCol="0">
            <a:spAutoFit/>
          </a:bodyPr>
          <a:lstStyle/>
          <a:p>
            <a:pPr marL="342900" indent="-342900">
              <a:buFont typeface="Wingdings" panose="05000000000000000000" pitchFamily="2" charset="2"/>
              <a:buChar char="n"/>
            </a:pPr>
            <a:r>
              <a:rPr lang="zh-CN" altLang="en-US" dirty="0">
                <a:solidFill>
                  <a:schemeClr val="tx1">
                    <a:lumMod val="65000"/>
                    <a:lumOff val="35000"/>
                  </a:schemeClr>
                </a:solidFill>
              </a:rPr>
              <a:t>添加标题内容</a:t>
            </a:r>
            <a:endParaRPr lang="zh-CN" altLang="en-US" dirty="0">
              <a:solidFill>
                <a:schemeClr val="tx1">
                  <a:lumMod val="65000"/>
                  <a:lumOff val="35000"/>
                </a:schemeClr>
              </a:solidFill>
            </a:endParaRPr>
          </a:p>
        </p:txBody>
      </p:sp>
      <p:sp>
        <p:nvSpPr>
          <p:cNvPr id="7" name="文本框 6"/>
          <p:cNvSpPr txBox="1"/>
          <p:nvPr/>
        </p:nvSpPr>
        <p:spPr>
          <a:xfrm>
            <a:off x="1532708" y="3637782"/>
            <a:ext cx="1915909" cy="369332"/>
          </a:xfrm>
          <a:prstGeom prst="rect">
            <a:avLst/>
          </a:prstGeom>
          <a:noFill/>
        </p:spPr>
        <p:txBody>
          <a:bodyPr wrap="none" rtlCol="0">
            <a:spAutoFit/>
          </a:bodyPr>
          <a:lstStyle/>
          <a:p>
            <a:pPr marL="342900" indent="-342900">
              <a:buFont typeface="Wingdings" panose="05000000000000000000" pitchFamily="2" charset="2"/>
              <a:buChar char="n"/>
            </a:pPr>
            <a:r>
              <a:rPr lang="zh-CN" altLang="en-US" dirty="0">
                <a:solidFill>
                  <a:schemeClr val="tx1">
                    <a:lumMod val="65000"/>
                    <a:lumOff val="35000"/>
                  </a:schemeClr>
                </a:solidFill>
              </a:rPr>
              <a:t>添加标题内容</a:t>
            </a:r>
            <a:endParaRPr lang="zh-CN" altLang="en-US" dirty="0">
              <a:solidFill>
                <a:schemeClr val="tx1">
                  <a:lumMod val="65000"/>
                  <a:lumOff val="35000"/>
                </a:schemeClr>
              </a:solidFill>
            </a:endParaRPr>
          </a:p>
        </p:txBody>
      </p:sp>
      <p:sp>
        <p:nvSpPr>
          <p:cNvPr id="8" name="文本框 7"/>
          <p:cNvSpPr txBox="1"/>
          <p:nvPr/>
        </p:nvSpPr>
        <p:spPr>
          <a:xfrm>
            <a:off x="1532708" y="4339121"/>
            <a:ext cx="1915909" cy="369332"/>
          </a:xfrm>
          <a:prstGeom prst="rect">
            <a:avLst/>
          </a:prstGeom>
          <a:noFill/>
        </p:spPr>
        <p:txBody>
          <a:bodyPr wrap="none" rtlCol="0">
            <a:spAutoFit/>
          </a:bodyPr>
          <a:lstStyle/>
          <a:p>
            <a:pPr marL="342900" indent="-342900">
              <a:buFont typeface="Wingdings" panose="05000000000000000000" pitchFamily="2" charset="2"/>
              <a:buChar char="n"/>
            </a:pPr>
            <a:r>
              <a:rPr lang="zh-CN" altLang="en-US" dirty="0">
                <a:solidFill>
                  <a:schemeClr val="tx1">
                    <a:lumMod val="65000"/>
                    <a:lumOff val="35000"/>
                  </a:schemeClr>
                </a:solidFill>
              </a:rPr>
              <a:t>添加标题内容</a:t>
            </a:r>
            <a:endParaRPr lang="zh-CN" altLang="en-US" dirty="0">
              <a:solidFill>
                <a:schemeClr val="tx1">
                  <a:lumMod val="65000"/>
                  <a:lumOff val="35000"/>
                </a:schemeClr>
              </a:solidFill>
            </a:endParaRPr>
          </a:p>
        </p:txBody>
      </p:sp>
      <p:sp>
        <p:nvSpPr>
          <p:cNvPr id="9" name="文本框 8"/>
          <p:cNvSpPr txBox="1"/>
          <p:nvPr/>
        </p:nvSpPr>
        <p:spPr>
          <a:xfrm>
            <a:off x="1532708" y="5040459"/>
            <a:ext cx="1915909" cy="369332"/>
          </a:xfrm>
          <a:prstGeom prst="rect">
            <a:avLst/>
          </a:prstGeom>
          <a:noFill/>
        </p:spPr>
        <p:txBody>
          <a:bodyPr wrap="none" rtlCol="0">
            <a:spAutoFit/>
          </a:bodyPr>
          <a:lstStyle/>
          <a:p>
            <a:pPr marL="342900" indent="-342900">
              <a:buFont typeface="Wingdings" panose="05000000000000000000" pitchFamily="2" charset="2"/>
              <a:buChar char="n"/>
            </a:pPr>
            <a:r>
              <a:rPr lang="zh-CN" altLang="en-US" dirty="0">
                <a:solidFill>
                  <a:schemeClr val="tx1">
                    <a:lumMod val="65000"/>
                    <a:lumOff val="35000"/>
                  </a:schemeClr>
                </a:solidFill>
              </a:rPr>
              <a:t>添加标题内容</a:t>
            </a:r>
            <a:endParaRPr lang="zh-CN" altLang="en-US" dirty="0">
              <a:solidFill>
                <a:schemeClr val="tx1">
                  <a:lumMod val="65000"/>
                  <a:lumOff val="3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right)">
                                      <p:cBhvr>
                                        <p:cTn id="13" dur="500"/>
                                        <p:tgtEl>
                                          <p:spTgt spid="5"/>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par>
                          <p:cTn id="30" fill="hold">
                            <p:stCondLst>
                              <p:cond delay="3000"/>
                            </p:stCondLst>
                            <p:childTnLst>
                              <p:par>
                                <p:cTn id="31" presetID="42" presetClass="entr" presetSubtype="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1000"/>
                                        <p:tgtEl>
                                          <p:spTgt spid="2"/>
                                        </p:tgtEl>
                                      </p:cBhvr>
                                    </p:animEffect>
                                    <p:anim calcmode="lin" valueType="num">
                                      <p:cBhvr>
                                        <p:cTn id="34" dur="1000" fill="hold"/>
                                        <p:tgtEl>
                                          <p:spTgt spid="2"/>
                                        </p:tgtEl>
                                        <p:attrNameLst>
                                          <p:attrName>ppt_x</p:attrName>
                                        </p:attrNameLst>
                                      </p:cBhvr>
                                      <p:tavLst>
                                        <p:tav tm="0">
                                          <p:val>
                                            <p:strVal val="#ppt_x"/>
                                          </p:val>
                                        </p:tav>
                                        <p:tav tm="100000">
                                          <p:val>
                                            <p:strVal val="#ppt_x"/>
                                          </p:val>
                                        </p:tav>
                                      </p:tavLst>
                                    </p:anim>
                                    <p:anim calcmode="lin" valueType="num">
                                      <p:cBhvr>
                                        <p:cTn id="35" dur="1000" fill="hold"/>
                                        <p:tgtEl>
                                          <p:spTgt spid="2"/>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21" presetClass="entr" presetSubtype="1"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heel(1)">
                                      <p:cBhvr>
                                        <p:cTn id="39"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6" grpId="0"/>
      <p:bldP spid="7" grpId="0"/>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130562" y="-270645"/>
            <a:ext cx="4148961" cy="4148961"/>
          </a:xfrm>
          <a:prstGeom prst="rect">
            <a:avLst/>
          </a:prstGeom>
        </p:spPr>
      </p:pic>
      <p:sp>
        <p:nvSpPr>
          <p:cNvPr id="3" name="文本框 2"/>
          <p:cNvSpPr txBox="1"/>
          <p:nvPr/>
        </p:nvSpPr>
        <p:spPr>
          <a:xfrm>
            <a:off x="4914247" y="4318787"/>
            <a:ext cx="2236510" cy="707886"/>
          </a:xfrm>
          <a:prstGeom prst="rect">
            <a:avLst/>
          </a:prstGeom>
          <a:noFill/>
        </p:spPr>
        <p:txBody>
          <a:bodyPr wrap="none" rtlCol="0">
            <a:spAutoFit/>
          </a:bodyPr>
          <a:lstStyle/>
          <a:p>
            <a:pPr algn="ctr"/>
            <a:r>
              <a:rPr lang="zh-CN" altLang="en-US" sz="4000" b="1" dirty="0">
                <a:solidFill>
                  <a:srgbClr val="DE4B62"/>
                </a:solidFill>
              </a:rPr>
              <a:t>添加标题</a:t>
            </a:r>
            <a:endParaRPr lang="zh-CN" altLang="en-US" sz="4000" b="1" dirty="0">
              <a:solidFill>
                <a:srgbClr val="DE4B62"/>
              </a:solidFill>
            </a:endParaRPr>
          </a:p>
        </p:txBody>
      </p:sp>
      <p:sp>
        <p:nvSpPr>
          <p:cNvPr id="4" name="矩形 3"/>
          <p:cNvSpPr/>
          <p:nvPr/>
        </p:nvSpPr>
        <p:spPr>
          <a:xfrm>
            <a:off x="2768600" y="5357586"/>
            <a:ext cx="6527800" cy="255263"/>
          </a:xfrm>
          <a:prstGeom prst="rect">
            <a:avLst/>
          </a:prstGeom>
        </p:spPr>
        <p:txBody>
          <a:bodyPr wrap="square">
            <a:spAutoFit/>
          </a:bodyPr>
          <a:lstStyle/>
          <a:p>
            <a:pPr algn="ctr">
              <a:lnSpc>
                <a:spcPct val="15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喵星人服务设计是一家专业</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设计的工作室喵星人服务设计是一家专业</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设计的工作室喵星人服务设计是一家专业</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设计的工作室</a:t>
            </a:r>
            <a:endPar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53" presetClass="entr" presetSubtype="52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anim calcmode="lin" valueType="num">
                                      <p:cBhvr>
                                        <p:cTn id="15" dur="500" fill="hold"/>
                                        <p:tgtEl>
                                          <p:spTgt spid="3"/>
                                        </p:tgtEl>
                                        <p:attrNameLst>
                                          <p:attrName>ppt_x</p:attrName>
                                        </p:attrNameLst>
                                      </p:cBhvr>
                                      <p:tavLst>
                                        <p:tav tm="0">
                                          <p:val>
                                            <p:fltVal val="0.5"/>
                                          </p:val>
                                        </p:tav>
                                        <p:tav tm="100000">
                                          <p:val>
                                            <p:strVal val="#ppt_x"/>
                                          </p:val>
                                        </p:tav>
                                      </p:tavLst>
                                    </p:anim>
                                    <p:anim calcmode="lin" valueType="num">
                                      <p:cBhvr>
                                        <p:cTn id="16" dur="500" fill="hold"/>
                                        <p:tgtEl>
                                          <p:spTgt spid="3"/>
                                        </p:tgtEl>
                                        <p:attrNameLst>
                                          <p:attrName>ppt_y</p:attrName>
                                        </p:attrNameLst>
                                      </p:cBhvr>
                                      <p:tavLst>
                                        <p:tav tm="0">
                                          <p:val>
                                            <p:fltVal val="0.5"/>
                                          </p:val>
                                        </p:tav>
                                        <p:tav tm="100000">
                                          <p:val>
                                            <p:strVal val="#ppt_y"/>
                                          </p:val>
                                        </p:tav>
                                      </p:tavLst>
                                    </p:anim>
                                  </p:childTnLst>
                                </p:cTn>
                              </p:par>
                            </p:childTnLst>
                          </p:cTn>
                        </p:par>
                        <p:par>
                          <p:cTn id="17" fill="hold">
                            <p:stCondLst>
                              <p:cond delay="1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854989" y="0"/>
            <a:ext cx="4984422" cy="6858000"/>
          </a:xfrm>
          <a:prstGeom prst="rect">
            <a:avLst/>
          </a:prstGeom>
        </p:spPr>
      </p:pic>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041" y="42041"/>
            <a:ext cx="872359" cy="872359"/>
          </a:xfrm>
          <a:prstGeom prst="rect">
            <a:avLst/>
          </a:prstGeom>
        </p:spPr>
      </p:pic>
      <p:grpSp>
        <p:nvGrpSpPr>
          <p:cNvPr id="4" name="组合 3"/>
          <p:cNvGrpSpPr/>
          <p:nvPr/>
        </p:nvGrpSpPr>
        <p:grpSpPr>
          <a:xfrm>
            <a:off x="902929" y="206262"/>
            <a:ext cx="5769528" cy="636289"/>
            <a:chOff x="902929" y="206262"/>
            <a:chExt cx="5769528" cy="636289"/>
          </a:xfrm>
        </p:grpSpPr>
        <p:sp>
          <p:nvSpPr>
            <p:cNvPr id="5" name="文本框 4"/>
            <p:cNvSpPr txBox="1"/>
            <p:nvPr/>
          </p:nvSpPr>
          <p:spPr>
            <a:xfrm>
              <a:off x="902929" y="580941"/>
              <a:ext cx="5769528" cy="261610"/>
            </a:xfrm>
            <a:prstGeom prst="rect">
              <a:avLst/>
            </a:prstGeom>
            <a:noFill/>
          </p:spPr>
          <p:txBody>
            <a:bodyPr vert="horz" wrap="none" rtlCol="0">
              <a:spAutoFit/>
            </a:bodyPr>
            <a:lstStyle/>
            <a:p>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endParaRPr lang="zh-CN" altLang="en-US" sz="1100" dirty="0">
                <a:solidFill>
                  <a:schemeClr val="tx1">
                    <a:lumMod val="65000"/>
                    <a:lumOff val="35000"/>
                  </a:schemeClr>
                </a:solidFill>
              </a:endParaRPr>
            </a:p>
          </p:txBody>
        </p:sp>
        <p:sp>
          <p:nvSpPr>
            <p:cNvPr id="6" name="文本框 5"/>
            <p:cNvSpPr txBox="1"/>
            <p:nvPr/>
          </p:nvSpPr>
          <p:spPr>
            <a:xfrm>
              <a:off x="902929" y="206262"/>
              <a:ext cx="1467068" cy="400110"/>
            </a:xfrm>
            <a:prstGeom prst="rect">
              <a:avLst/>
            </a:prstGeom>
            <a:noFill/>
          </p:spPr>
          <p:txBody>
            <a:bodyPr wrap="none" rtlCol="0">
              <a:spAutoFit/>
            </a:bodyPr>
            <a:lstStyle/>
            <a:p>
              <a:r>
                <a:rPr lang="zh-CN" altLang="en-US" sz="2000" b="1" dirty="0" smtClean="0">
                  <a:solidFill>
                    <a:srgbClr val="DE4B62"/>
                  </a:solidFill>
                </a:rPr>
                <a:t>欢乐庆中秋</a:t>
              </a:r>
              <a:endParaRPr lang="zh-CN" altLang="en-US" sz="2000" b="1" dirty="0">
                <a:solidFill>
                  <a:srgbClr val="DE4B62"/>
                </a:solidFill>
              </a:endParaRPr>
            </a:p>
          </p:txBody>
        </p:sp>
      </p:grpSp>
      <p:grpSp>
        <p:nvGrpSpPr>
          <p:cNvPr id="7" name="组合 6"/>
          <p:cNvGrpSpPr/>
          <p:nvPr/>
        </p:nvGrpSpPr>
        <p:grpSpPr>
          <a:xfrm>
            <a:off x="2283027" y="1852222"/>
            <a:ext cx="4090811" cy="687926"/>
            <a:chOff x="1451573" y="1728371"/>
            <a:chExt cx="4090811" cy="687926"/>
          </a:xfrm>
        </p:grpSpPr>
        <p:sp>
          <p:nvSpPr>
            <p:cNvPr id="8" name="矩形 7"/>
            <p:cNvSpPr/>
            <p:nvPr/>
          </p:nvSpPr>
          <p:spPr>
            <a:xfrm>
              <a:off x="1451573" y="1728371"/>
              <a:ext cx="1346789" cy="400110"/>
            </a:xfrm>
            <a:prstGeom prst="rect">
              <a:avLst/>
            </a:prstGeom>
          </p:spPr>
          <p:txBody>
            <a:bodyPr wrap="square">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1451573" y="2081590"/>
              <a:ext cx="4090811" cy="334707"/>
            </a:xfrm>
            <a:prstGeom prst="rect">
              <a:avLst/>
            </a:prstGeom>
          </p:spPr>
          <p:txBody>
            <a:bodyPr wrap="square">
              <a:spAutoFit/>
            </a:bodyPr>
            <a:lstStyle/>
            <a:p>
              <a:pPr>
                <a:lnSpc>
                  <a:spcPct val="150000"/>
                </a:lnSpc>
              </a:pP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喵星人服务设计是一家专业</a:t>
              </a:r>
              <a:r>
                <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a:t>
              </a:r>
              <a:endPar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2283027" y="3578416"/>
            <a:ext cx="4090811" cy="687926"/>
            <a:chOff x="1451573" y="1728371"/>
            <a:chExt cx="4090811" cy="687926"/>
          </a:xfrm>
        </p:grpSpPr>
        <p:sp>
          <p:nvSpPr>
            <p:cNvPr id="11" name="矩形 10"/>
            <p:cNvSpPr/>
            <p:nvPr/>
          </p:nvSpPr>
          <p:spPr>
            <a:xfrm>
              <a:off x="1451573" y="1728371"/>
              <a:ext cx="1346789" cy="400110"/>
            </a:xfrm>
            <a:prstGeom prst="rect">
              <a:avLst/>
            </a:prstGeom>
          </p:spPr>
          <p:txBody>
            <a:bodyPr wrap="square">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1451573" y="2081590"/>
              <a:ext cx="4090811" cy="334707"/>
            </a:xfrm>
            <a:prstGeom prst="rect">
              <a:avLst/>
            </a:prstGeom>
          </p:spPr>
          <p:txBody>
            <a:bodyPr wrap="square">
              <a:spAutoFit/>
            </a:bodyPr>
            <a:lstStyle/>
            <a:p>
              <a:pPr>
                <a:lnSpc>
                  <a:spcPct val="150000"/>
                </a:lnSpc>
              </a:pP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喵星人服务设计是一家专业</a:t>
              </a:r>
              <a:r>
                <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a:t>
              </a:r>
              <a:endPar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2283027" y="5304610"/>
            <a:ext cx="4090811" cy="687926"/>
            <a:chOff x="1451573" y="1728371"/>
            <a:chExt cx="4090811" cy="687926"/>
          </a:xfrm>
        </p:grpSpPr>
        <p:sp>
          <p:nvSpPr>
            <p:cNvPr id="14" name="矩形 13"/>
            <p:cNvSpPr/>
            <p:nvPr/>
          </p:nvSpPr>
          <p:spPr>
            <a:xfrm>
              <a:off x="1451573" y="1728371"/>
              <a:ext cx="1346789" cy="400110"/>
            </a:xfrm>
            <a:prstGeom prst="rect">
              <a:avLst/>
            </a:prstGeom>
          </p:spPr>
          <p:txBody>
            <a:bodyPr wrap="square">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1451573" y="2081590"/>
              <a:ext cx="4090811" cy="334707"/>
            </a:xfrm>
            <a:prstGeom prst="rect">
              <a:avLst/>
            </a:prstGeom>
          </p:spPr>
          <p:txBody>
            <a:bodyPr wrap="square">
              <a:spAutoFit/>
            </a:bodyPr>
            <a:lstStyle/>
            <a:p>
              <a:pPr>
                <a:lnSpc>
                  <a:spcPct val="150000"/>
                </a:lnSpc>
              </a:pP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喵星人服务设计是一家专业</a:t>
              </a:r>
              <a:r>
                <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a:t>
              </a:r>
              <a:endPar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1503258" y="3609803"/>
            <a:ext cx="625152" cy="625152"/>
            <a:chOff x="643812" y="3485603"/>
            <a:chExt cx="625152" cy="625152"/>
          </a:xfrm>
        </p:grpSpPr>
        <p:sp>
          <p:nvSpPr>
            <p:cNvPr id="17" name="圆角矩形 16"/>
            <p:cNvSpPr/>
            <p:nvPr/>
          </p:nvSpPr>
          <p:spPr>
            <a:xfrm>
              <a:off x="643812" y="3485603"/>
              <a:ext cx="625152" cy="625152"/>
            </a:xfrm>
            <a:prstGeom prst="roundRect">
              <a:avLst/>
            </a:prstGeom>
            <a:solidFill>
              <a:srgbClr val="DE4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android-logo_38002"/>
            <p:cNvSpPr>
              <a:spLocks noChangeAspect="1"/>
            </p:cNvSpPr>
            <p:nvPr/>
          </p:nvSpPr>
          <p:spPr bwMode="auto">
            <a:xfrm>
              <a:off x="805885" y="3621058"/>
              <a:ext cx="288482" cy="340422"/>
            </a:xfrm>
            <a:custGeom>
              <a:avLst/>
              <a:gdLst>
                <a:gd name="connsiteX0" fmla="*/ 89265 w 512869"/>
                <a:gd name="connsiteY0" fmla="*/ 202986 h 605209"/>
                <a:gd name="connsiteX1" fmla="*/ 423604 w 512869"/>
                <a:gd name="connsiteY1" fmla="*/ 202986 h 605209"/>
                <a:gd name="connsiteX2" fmla="*/ 423604 w 512869"/>
                <a:gd name="connsiteY2" fmla="*/ 445173 h 605209"/>
                <a:gd name="connsiteX3" fmla="*/ 411933 w 512869"/>
                <a:gd name="connsiteY3" fmla="*/ 473570 h 605209"/>
                <a:gd name="connsiteX4" fmla="*/ 383907 w 512869"/>
                <a:gd name="connsiteY4" fmla="*/ 485223 h 605209"/>
                <a:gd name="connsiteX5" fmla="*/ 356539 w 512869"/>
                <a:gd name="connsiteY5" fmla="*/ 485223 h 605209"/>
                <a:gd name="connsiteX6" fmla="*/ 356539 w 512869"/>
                <a:gd name="connsiteY6" fmla="*/ 567785 h 605209"/>
                <a:gd name="connsiteX7" fmla="*/ 345690 w 512869"/>
                <a:gd name="connsiteY7" fmla="*/ 594294 h 605209"/>
                <a:gd name="connsiteX8" fmla="*/ 319061 w 512869"/>
                <a:gd name="connsiteY8" fmla="*/ 605209 h 605209"/>
                <a:gd name="connsiteX9" fmla="*/ 292515 w 512869"/>
                <a:gd name="connsiteY9" fmla="*/ 594294 h 605209"/>
                <a:gd name="connsiteX10" fmla="*/ 281584 w 512869"/>
                <a:gd name="connsiteY10" fmla="*/ 567785 h 605209"/>
                <a:gd name="connsiteX11" fmla="*/ 281584 w 512869"/>
                <a:gd name="connsiteY11" fmla="*/ 485223 h 605209"/>
                <a:gd name="connsiteX12" fmla="*/ 231285 w 512869"/>
                <a:gd name="connsiteY12" fmla="*/ 485223 h 605209"/>
                <a:gd name="connsiteX13" fmla="*/ 231285 w 512869"/>
                <a:gd name="connsiteY13" fmla="*/ 567785 h 605209"/>
                <a:gd name="connsiteX14" fmla="*/ 220354 w 512869"/>
                <a:gd name="connsiteY14" fmla="*/ 594294 h 605209"/>
                <a:gd name="connsiteX15" fmla="*/ 193808 w 512869"/>
                <a:gd name="connsiteY15" fmla="*/ 605209 h 605209"/>
                <a:gd name="connsiteX16" fmla="*/ 167590 w 512869"/>
                <a:gd name="connsiteY16" fmla="*/ 594294 h 605209"/>
                <a:gd name="connsiteX17" fmla="*/ 156659 w 512869"/>
                <a:gd name="connsiteY17" fmla="*/ 567785 h 605209"/>
                <a:gd name="connsiteX18" fmla="*/ 156248 w 512869"/>
                <a:gd name="connsiteY18" fmla="*/ 485141 h 605209"/>
                <a:gd name="connsiteX19" fmla="*/ 129290 w 512869"/>
                <a:gd name="connsiteY19" fmla="*/ 485141 h 605209"/>
                <a:gd name="connsiteX20" fmla="*/ 100936 w 512869"/>
                <a:gd name="connsiteY20" fmla="*/ 473570 h 605209"/>
                <a:gd name="connsiteX21" fmla="*/ 89265 w 512869"/>
                <a:gd name="connsiteY21" fmla="*/ 445173 h 605209"/>
                <a:gd name="connsiteX22" fmla="*/ 475299 w 512869"/>
                <a:gd name="connsiteY22" fmla="*/ 196071 h 605209"/>
                <a:gd name="connsiteX23" fmla="*/ 501935 w 512869"/>
                <a:gd name="connsiteY23" fmla="*/ 206741 h 605209"/>
                <a:gd name="connsiteX24" fmla="*/ 512869 w 512869"/>
                <a:gd name="connsiteY24" fmla="*/ 233169 h 605209"/>
                <a:gd name="connsiteX25" fmla="*/ 512869 w 512869"/>
                <a:gd name="connsiteY25" fmla="*/ 389524 h 605209"/>
                <a:gd name="connsiteX26" fmla="*/ 501935 w 512869"/>
                <a:gd name="connsiteY26" fmla="*/ 416116 h 605209"/>
                <a:gd name="connsiteX27" fmla="*/ 475299 w 512869"/>
                <a:gd name="connsiteY27" fmla="*/ 427032 h 605209"/>
                <a:gd name="connsiteX28" fmla="*/ 449074 w 512869"/>
                <a:gd name="connsiteY28" fmla="*/ 416116 h 605209"/>
                <a:gd name="connsiteX29" fmla="*/ 438140 w 512869"/>
                <a:gd name="connsiteY29" fmla="*/ 389524 h 605209"/>
                <a:gd name="connsiteX30" fmla="*/ 438140 w 512869"/>
                <a:gd name="connsiteY30" fmla="*/ 233169 h 605209"/>
                <a:gd name="connsiteX31" fmla="*/ 449074 w 512869"/>
                <a:gd name="connsiteY31" fmla="*/ 206741 h 605209"/>
                <a:gd name="connsiteX32" fmla="*/ 475299 w 512869"/>
                <a:gd name="connsiteY32" fmla="*/ 196071 h 605209"/>
                <a:gd name="connsiteX33" fmla="*/ 37534 w 512869"/>
                <a:gd name="connsiteY33" fmla="*/ 196071 h 605209"/>
                <a:gd name="connsiteX34" fmla="*/ 63734 w 512869"/>
                <a:gd name="connsiteY34" fmla="*/ 206905 h 605209"/>
                <a:gd name="connsiteX35" fmla="*/ 74658 w 512869"/>
                <a:gd name="connsiteY35" fmla="*/ 233169 h 605209"/>
                <a:gd name="connsiteX36" fmla="*/ 74658 w 512869"/>
                <a:gd name="connsiteY36" fmla="*/ 389524 h 605209"/>
                <a:gd name="connsiteX37" fmla="*/ 63899 w 512869"/>
                <a:gd name="connsiteY37" fmla="*/ 416116 h 605209"/>
                <a:gd name="connsiteX38" fmla="*/ 37534 w 512869"/>
                <a:gd name="connsiteY38" fmla="*/ 427032 h 605209"/>
                <a:gd name="connsiteX39" fmla="*/ 10924 w 512869"/>
                <a:gd name="connsiteY39" fmla="*/ 416116 h 605209"/>
                <a:gd name="connsiteX40" fmla="*/ 0 w 512869"/>
                <a:gd name="connsiteY40" fmla="*/ 389524 h 605209"/>
                <a:gd name="connsiteX41" fmla="*/ 0 w 512869"/>
                <a:gd name="connsiteY41" fmla="*/ 233169 h 605209"/>
                <a:gd name="connsiteX42" fmla="*/ 10924 w 512869"/>
                <a:gd name="connsiteY42" fmla="*/ 206905 h 605209"/>
                <a:gd name="connsiteX43" fmla="*/ 37534 w 512869"/>
                <a:gd name="connsiteY43" fmla="*/ 196071 h 605209"/>
                <a:gd name="connsiteX44" fmla="*/ 333272 w 512869"/>
                <a:gd name="connsiteY44" fmla="*/ 100763 h 605209"/>
                <a:gd name="connsiteX45" fmla="*/ 323245 w 512869"/>
                <a:gd name="connsiteY45" fmla="*/ 104948 h 605209"/>
                <a:gd name="connsiteX46" fmla="*/ 319053 w 512869"/>
                <a:gd name="connsiteY46" fmla="*/ 114877 h 605209"/>
                <a:gd name="connsiteX47" fmla="*/ 323245 w 512869"/>
                <a:gd name="connsiteY47" fmla="*/ 124887 h 605209"/>
                <a:gd name="connsiteX48" fmla="*/ 333272 w 512869"/>
                <a:gd name="connsiteY48" fmla="*/ 129072 h 605209"/>
                <a:gd name="connsiteX49" fmla="*/ 343134 w 512869"/>
                <a:gd name="connsiteY49" fmla="*/ 124887 h 605209"/>
                <a:gd name="connsiteX50" fmla="*/ 347079 w 512869"/>
                <a:gd name="connsiteY50" fmla="*/ 114877 h 605209"/>
                <a:gd name="connsiteX51" fmla="*/ 343134 w 512869"/>
                <a:gd name="connsiteY51" fmla="*/ 104948 h 605209"/>
                <a:gd name="connsiteX52" fmla="*/ 333272 w 512869"/>
                <a:gd name="connsiteY52" fmla="*/ 100763 h 605209"/>
                <a:gd name="connsiteX53" fmla="*/ 179584 w 512869"/>
                <a:gd name="connsiteY53" fmla="*/ 100763 h 605209"/>
                <a:gd name="connsiteX54" fmla="*/ 169722 w 512869"/>
                <a:gd name="connsiteY54" fmla="*/ 104948 h 605209"/>
                <a:gd name="connsiteX55" fmla="*/ 165777 w 512869"/>
                <a:gd name="connsiteY55" fmla="*/ 114877 h 605209"/>
                <a:gd name="connsiteX56" fmla="*/ 169722 w 512869"/>
                <a:gd name="connsiteY56" fmla="*/ 124887 h 605209"/>
                <a:gd name="connsiteX57" fmla="*/ 179584 w 512869"/>
                <a:gd name="connsiteY57" fmla="*/ 129072 h 605209"/>
                <a:gd name="connsiteX58" fmla="*/ 189611 w 512869"/>
                <a:gd name="connsiteY58" fmla="*/ 124887 h 605209"/>
                <a:gd name="connsiteX59" fmla="*/ 193803 w 512869"/>
                <a:gd name="connsiteY59" fmla="*/ 114877 h 605209"/>
                <a:gd name="connsiteX60" fmla="*/ 189611 w 512869"/>
                <a:gd name="connsiteY60" fmla="*/ 104948 h 605209"/>
                <a:gd name="connsiteX61" fmla="*/ 179584 w 512869"/>
                <a:gd name="connsiteY61" fmla="*/ 100763 h 605209"/>
                <a:gd name="connsiteX62" fmla="*/ 149751 w 512869"/>
                <a:gd name="connsiteY62" fmla="*/ 741 h 605209"/>
                <a:gd name="connsiteX63" fmla="*/ 156983 w 512869"/>
                <a:gd name="connsiteY63" fmla="*/ 2874 h 605209"/>
                <a:gd name="connsiteX64" fmla="*/ 183201 w 512869"/>
                <a:gd name="connsiteY64" fmla="*/ 50957 h 605209"/>
                <a:gd name="connsiteX65" fmla="*/ 256428 w 512869"/>
                <a:gd name="connsiteY65" fmla="*/ 35613 h 605209"/>
                <a:gd name="connsiteX66" fmla="*/ 329655 w 512869"/>
                <a:gd name="connsiteY66" fmla="*/ 50957 h 605209"/>
                <a:gd name="connsiteX67" fmla="*/ 355873 w 512869"/>
                <a:gd name="connsiteY67" fmla="*/ 2874 h 605209"/>
                <a:gd name="connsiteX68" fmla="*/ 363105 w 512869"/>
                <a:gd name="connsiteY68" fmla="*/ 741 h 605209"/>
                <a:gd name="connsiteX69" fmla="*/ 364995 w 512869"/>
                <a:gd name="connsiteY69" fmla="*/ 8044 h 605209"/>
                <a:gd name="connsiteX70" fmla="*/ 339107 w 512869"/>
                <a:gd name="connsiteY70" fmla="*/ 55634 h 605209"/>
                <a:gd name="connsiteX71" fmla="*/ 401403 w 512869"/>
                <a:gd name="connsiteY71" fmla="*/ 111430 h 605209"/>
                <a:gd name="connsiteX72" fmla="*/ 424662 w 512869"/>
                <a:gd name="connsiteY72" fmla="*/ 189791 h 605209"/>
                <a:gd name="connsiteX73" fmla="*/ 87783 w 512869"/>
                <a:gd name="connsiteY73" fmla="*/ 189791 h 605209"/>
                <a:gd name="connsiteX74" fmla="*/ 111124 w 512869"/>
                <a:gd name="connsiteY74" fmla="*/ 111430 h 605209"/>
                <a:gd name="connsiteX75" fmla="*/ 173749 w 512869"/>
                <a:gd name="connsiteY75" fmla="*/ 55634 h 605209"/>
                <a:gd name="connsiteX76" fmla="*/ 147943 w 512869"/>
                <a:gd name="connsiteY76" fmla="*/ 8044 h 605209"/>
                <a:gd name="connsiteX77" fmla="*/ 149751 w 512869"/>
                <a:gd name="connsiteY77" fmla="*/ 741 h 605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12869" h="605209">
                  <a:moveTo>
                    <a:pt x="89265" y="202986"/>
                  </a:moveTo>
                  <a:lnTo>
                    <a:pt x="423604" y="202986"/>
                  </a:lnTo>
                  <a:lnTo>
                    <a:pt x="423604" y="445173"/>
                  </a:lnTo>
                  <a:cubicBezTo>
                    <a:pt x="423604" y="456335"/>
                    <a:pt x="419741" y="465773"/>
                    <a:pt x="411933" y="473570"/>
                  </a:cubicBezTo>
                  <a:cubicBezTo>
                    <a:pt x="404126" y="481284"/>
                    <a:pt x="394838" y="485223"/>
                    <a:pt x="383907" y="485223"/>
                  </a:cubicBezTo>
                  <a:lnTo>
                    <a:pt x="356539" y="485223"/>
                  </a:lnTo>
                  <a:lnTo>
                    <a:pt x="356539" y="567785"/>
                  </a:lnTo>
                  <a:cubicBezTo>
                    <a:pt x="356539" y="578208"/>
                    <a:pt x="352923" y="586990"/>
                    <a:pt x="345690" y="594294"/>
                  </a:cubicBezTo>
                  <a:cubicBezTo>
                    <a:pt x="338375" y="601598"/>
                    <a:pt x="329499" y="605209"/>
                    <a:pt x="319061" y="605209"/>
                  </a:cubicBezTo>
                  <a:cubicBezTo>
                    <a:pt x="308624" y="605209"/>
                    <a:pt x="299747" y="601598"/>
                    <a:pt x="292515" y="594294"/>
                  </a:cubicBezTo>
                  <a:cubicBezTo>
                    <a:pt x="285200" y="586990"/>
                    <a:pt x="281584" y="578208"/>
                    <a:pt x="281584" y="567785"/>
                  </a:cubicBezTo>
                  <a:lnTo>
                    <a:pt x="281584" y="485223"/>
                  </a:lnTo>
                  <a:lnTo>
                    <a:pt x="231285" y="485223"/>
                  </a:lnTo>
                  <a:lnTo>
                    <a:pt x="231285" y="567785"/>
                  </a:lnTo>
                  <a:cubicBezTo>
                    <a:pt x="231285" y="578208"/>
                    <a:pt x="227669" y="586990"/>
                    <a:pt x="220354" y="594294"/>
                  </a:cubicBezTo>
                  <a:cubicBezTo>
                    <a:pt x="213122" y="601598"/>
                    <a:pt x="204245" y="605209"/>
                    <a:pt x="193808" y="605209"/>
                  </a:cubicBezTo>
                  <a:cubicBezTo>
                    <a:pt x="183616" y="605209"/>
                    <a:pt x="174822" y="601598"/>
                    <a:pt x="167590" y="594294"/>
                  </a:cubicBezTo>
                  <a:cubicBezTo>
                    <a:pt x="160275" y="586990"/>
                    <a:pt x="156659" y="578208"/>
                    <a:pt x="156659" y="567785"/>
                  </a:cubicBezTo>
                  <a:lnTo>
                    <a:pt x="156248" y="485141"/>
                  </a:lnTo>
                  <a:lnTo>
                    <a:pt x="129290" y="485141"/>
                  </a:lnTo>
                  <a:cubicBezTo>
                    <a:pt x="118113" y="485141"/>
                    <a:pt x="108661" y="481284"/>
                    <a:pt x="100936" y="473570"/>
                  </a:cubicBezTo>
                  <a:cubicBezTo>
                    <a:pt x="93128" y="465773"/>
                    <a:pt x="89265" y="456335"/>
                    <a:pt x="89265" y="445173"/>
                  </a:cubicBezTo>
                  <a:close/>
                  <a:moveTo>
                    <a:pt x="475299" y="196071"/>
                  </a:moveTo>
                  <a:cubicBezTo>
                    <a:pt x="485740" y="196071"/>
                    <a:pt x="494618" y="199600"/>
                    <a:pt x="501935" y="206741"/>
                  </a:cubicBezTo>
                  <a:cubicBezTo>
                    <a:pt x="509170" y="213882"/>
                    <a:pt x="512869" y="222746"/>
                    <a:pt x="512869" y="233169"/>
                  </a:cubicBezTo>
                  <a:lnTo>
                    <a:pt x="512869" y="389524"/>
                  </a:lnTo>
                  <a:cubicBezTo>
                    <a:pt x="512869" y="399947"/>
                    <a:pt x="509170" y="408811"/>
                    <a:pt x="501935" y="416116"/>
                  </a:cubicBezTo>
                  <a:cubicBezTo>
                    <a:pt x="494618" y="423339"/>
                    <a:pt x="485740" y="427032"/>
                    <a:pt x="475299" y="427032"/>
                  </a:cubicBezTo>
                  <a:cubicBezTo>
                    <a:pt x="465105" y="427032"/>
                    <a:pt x="456391" y="423339"/>
                    <a:pt x="449074" y="416116"/>
                  </a:cubicBezTo>
                  <a:cubicBezTo>
                    <a:pt x="441839" y="408811"/>
                    <a:pt x="438140" y="399947"/>
                    <a:pt x="438140" y="389524"/>
                  </a:cubicBezTo>
                  <a:lnTo>
                    <a:pt x="438140" y="233169"/>
                  </a:lnTo>
                  <a:cubicBezTo>
                    <a:pt x="438140" y="222746"/>
                    <a:pt x="441839" y="213882"/>
                    <a:pt x="449074" y="206741"/>
                  </a:cubicBezTo>
                  <a:cubicBezTo>
                    <a:pt x="456391" y="199600"/>
                    <a:pt x="465105" y="196071"/>
                    <a:pt x="475299" y="196071"/>
                  </a:cubicBezTo>
                  <a:close/>
                  <a:moveTo>
                    <a:pt x="37534" y="196071"/>
                  </a:moveTo>
                  <a:cubicBezTo>
                    <a:pt x="47719" y="196071"/>
                    <a:pt x="56425" y="199682"/>
                    <a:pt x="63734" y="206905"/>
                  </a:cubicBezTo>
                  <a:cubicBezTo>
                    <a:pt x="70962" y="214210"/>
                    <a:pt x="74658" y="222910"/>
                    <a:pt x="74658" y="233169"/>
                  </a:cubicBezTo>
                  <a:lnTo>
                    <a:pt x="74658" y="389524"/>
                  </a:lnTo>
                  <a:cubicBezTo>
                    <a:pt x="74658" y="399947"/>
                    <a:pt x="71044" y="408811"/>
                    <a:pt x="63899" y="416116"/>
                  </a:cubicBezTo>
                  <a:cubicBezTo>
                    <a:pt x="56753" y="423339"/>
                    <a:pt x="47965" y="427032"/>
                    <a:pt x="37534" y="427032"/>
                  </a:cubicBezTo>
                  <a:cubicBezTo>
                    <a:pt x="27104" y="427032"/>
                    <a:pt x="18233" y="423339"/>
                    <a:pt x="10924" y="416116"/>
                  </a:cubicBezTo>
                  <a:cubicBezTo>
                    <a:pt x="3696" y="408811"/>
                    <a:pt x="0" y="399947"/>
                    <a:pt x="0" y="389524"/>
                  </a:cubicBezTo>
                  <a:lnTo>
                    <a:pt x="0" y="233169"/>
                  </a:lnTo>
                  <a:cubicBezTo>
                    <a:pt x="0" y="222910"/>
                    <a:pt x="3696" y="214210"/>
                    <a:pt x="10924" y="206905"/>
                  </a:cubicBezTo>
                  <a:cubicBezTo>
                    <a:pt x="18233" y="199682"/>
                    <a:pt x="27104" y="196071"/>
                    <a:pt x="37534" y="196071"/>
                  </a:cubicBezTo>
                  <a:close/>
                  <a:moveTo>
                    <a:pt x="333272" y="100763"/>
                  </a:moveTo>
                  <a:cubicBezTo>
                    <a:pt x="329409" y="100763"/>
                    <a:pt x="326039" y="102158"/>
                    <a:pt x="323245" y="104948"/>
                  </a:cubicBezTo>
                  <a:cubicBezTo>
                    <a:pt x="320451" y="107738"/>
                    <a:pt x="319053" y="111020"/>
                    <a:pt x="319053" y="114877"/>
                  </a:cubicBezTo>
                  <a:cubicBezTo>
                    <a:pt x="319053" y="118815"/>
                    <a:pt x="320451" y="122097"/>
                    <a:pt x="323245" y="124887"/>
                  </a:cubicBezTo>
                  <a:cubicBezTo>
                    <a:pt x="326039" y="127677"/>
                    <a:pt x="329409" y="129072"/>
                    <a:pt x="333272" y="129072"/>
                  </a:cubicBezTo>
                  <a:cubicBezTo>
                    <a:pt x="337134" y="129072"/>
                    <a:pt x="340422" y="127677"/>
                    <a:pt x="343134" y="124887"/>
                  </a:cubicBezTo>
                  <a:cubicBezTo>
                    <a:pt x="345764" y="122097"/>
                    <a:pt x="347079" y="118815"/>
                    <a:pt x="347079" y="114877"/>
                  </a:cubicBezTo>
                  <a:cubicBezTo>
                    <a:pt x="347079" y="111020"/>
                    <a:pt x="345764" y="107738"/>
                    <a:pt x="343134" y="104948"/>
                  </a:cubicBezTo>
                  <a:cubicBezTo>
                    <a:pt x="340422" y="102158"/>
                    <a:pt x="337134" y="100763"/>
                    <a:pt x="333272" y="100763"/>
                  </a:cubicBezTo>
                  <a:close/>
                  <a:moveTo>
                    <a:pt x="179584" y="100763"/>
                  </a:moveTo>
                  <a:cubicBezTo>
                    <a:pt x="175722" y="100763"/>
                    <a:pt x="172434" y="102158"/>
                    <a:pt x="169722" y="104948"/>
                  </a:cubicBezTo>
                  <a:cubicBezTo>
                    <a:pt x="167092" y="107738"/>
                    <a:pt x="165777" y="111020"/>
                    <a:pt x="165777" y="114877"/>
                  </a:cubicBezTo>
                  <a:cubicBezTo>
                    <a:pt x="165777" y="118815"/>
                    <a:pt x="167092" y="122097"/>
                    <a:pt x="169722" y="124887"/>
                  </a:cubicBezTo>
                  <a:cubicBezTo>
                    <a:pt x="172434" y="127677"/>
                    <a:pt x="175722" y="129072"/>
                    <a:pt x="179584" y="129072"/>
                  </a:cubicBezTo>
                  <a:cubicBezTo>
                    <a:pt x="183447" y="129072"/>
                    <a:pt x="186817" y="127677"/>
                    <a:pt x="189611" y="124887"/>
                  </a:cubicBezTo>
                  <a:cubicBezTo>
                    <a:pt x="192405" y="122097"/>
                    <a:pt x="193803" y="118815"/>
                    <a:pt x="193803" y="114877"/>
                  </a:cubicBezTo>
                  <a:cubicBezTo>
                    <a:pt x="193803" y="111020"/>
                    <a:pt x="192405" y="107738"/>
                    <a:pt x="189611" y="104948"/>
                  </a:cubicBezTo>
                  <a:cubicBezTo>
                    <a:pt x="186817" y="102158"/>
                    <a:pt x="183447" y="100763"/>
                    <a:pt x="179584" y="100763"/>
                  </a:cubicBezTo>
                  <a:close/>
                  <a:moveTo>
                    <a:pt x="149751" y="741"/>
                  </a:moveTo>
                  <a:cubicBezTo>
                    <a:pt x="152874" y="-736"/>
                    <a:pt x="155340" y="2"/>
                    <a:pt x="156983" y="2874"/>
                  </a:cubicBezTo>
                  <a:lnTo>
                    <a:pt x="183201" y="50957"/>
                  </a:lnTo>
                  <a:cubicBezTo>
                    <a:pt x="206295" y="40701"/>
                    <a:pt x="230704" y="35613"/>
                    <a:pt x="256428" y="35613"/>
                  </a:cubicBezTo>
                  <a:cubicBezTo>
                    <a:pt x="282152" y="35613"/>
                    <a:pt x="306561" y="40701"/>
                    <a:pt x="329655" y="50957"/>
                  </a:cubicBezTo>
                  <a:lnTo>
                    <a:pt x="355873" y="2874"/>
                  </a:lnTo>
                  <a:cubicBezTo>
                    <a:pt x="357598" y="2"/>
                    <a:pt x="359982" y="-736"/>
                    <a:pt x="363105" y="741"/>
                  </a:cubicBezTo>
                  <a:cubicBezTo>
                    <a:pt x="366064" y="2464"/>
                    <a:pt x="366639" y="4843"/>
                    <a:pt x="364995" y="8044"/>
                  </a:cubicBezTo>
                  <a:lnTo>
                    <a:pt x="339107" y="55634"/>
                  </a:lnTo>
                  <a:cubicBezTo>
                    <a:pt x="365077" y="69009"/>
                    <a:pt x="385870" y="87553"/>
                    <a:pt x="401403" y="111430"/>
                  </a:cubicBezTo>
                  <a:cubicBezTo>
                    <a:pt x="416937" y="135308"/>
                    <a:pt x="424662" y="161483"/>
                    <a:pt x="424662" y="189791"/>
                  </a:cubicBezTo>
                  <a:lnTo>
                    <a:pt x="87783" y="189791"/>
                  </a:lnTo>
                  <a:cubicBezTo>
                    <a:pt x="87783" y="161483"/>
                    <a:pt x="95591" y="135308"/>
                    <a:pt x="111124" y="111430"/>
                  </a:cubicBezTo>
                  <a:cubicBezTo>
                    <a:pt x="126657" y="87553"/>
                    <a:pt x="147532" y="69009"/>
                    <a:pt x="173749" y="55634"/>
                  </a:cubicBezTo>
                  <a:lnTo>
                    <a:pt x="147943" y="8044"/>
                  </a:lnTo>
                  <a:cubicBezTo>
                    <a:pt x="146217" y="4843"/>
                    <a:pt x="146792" y="2464"/>
                    <a:pt x="149751" y="741"/>
                  </a:cubicBezTo>
                  <a:close/>
                </a:path>
              </a:pathLst>
            </a:custGeom>
            <a:solidFill>
              <a:schemeClr val="bg1"/>
            </a:solidFill>
            <a:ln>
              <a:noFill/>
            </a:ln>
          </p:spPr>
        </p:sp>
      </p:grpSp>
      <p:grpSp>
        <p:nvGrpSpPr>
          <p:cNvPr id="19" name="组合 18"/>
          <p:cNvGrpSpPr/>
          <p:nvPr/>
        </p:nvGrpSpPr>
        <p:grpSpPr>
          <a:xfrm>
            <a:off x="1503258" y="5335997"/>
            <a:ext cx="625152" cy="625152"/>
            <a:chOff x="643812" y="5211797"/>
            <a:chExt cx="625152" cy="625152"/>
          </a:xfrm>
        </p:grpSpPr>
        <p:sp>
          <p:nvSpPr>
            <p:cNvPr id="20" name="圆角矩形 19"/>
            <p:cNvSpPr/>
            <p:nvPr/>
          </p:nvSpPr>
          <p:spPr>
            <a:xfrm>
              <a:off x="643812" y="5211797"/>
              <a:ext cx="625152" cy="625152"/>
            </a:xfrm>
            <a:prstGeom prst="roundRect">
              <a:avLst/>
            </a:prstGeom>
            <a:solidFill>
              <a:srgbClr val="DE4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big-heart_77483"/>
            <p:cNvSpPr>
              <a:spLocks noChangeAspect="1"/>
            </p:cNvSpPr>
            <p:nvPr/>
          </p:nvSpPr>
          <p:spPr bwMode="auto">
            <a:xfrm>
              <a:off x="779915" y="5372056"/>
              <a:ext cx="340422" cy="314374"/>
            </a:xfrm>
            <a:custGeom>
              <a:avLst/>
              <a:gdLst>
                <a:gd name="connsiteX0" fmla="*/ 186302 w 608697"/>
                <a:gd name="connsiteY0" fmla="*/ 63862 h 562124"/>
                <a:gd name="connsiteX1" fmla="*/ 204357 w 608697"/>
                <a:gd name="connsiteY1" fmla="*/ 81889 h 562124"/>
                <a:gd name="connsiteX2" fmla="*/ 186302 w 608697"/>
                <a:gd name="connsiteY2" fmla="*/ 99991 h 562124"/>
                <a:gd name="connsiteX3" fmla="*/ 99759 w 608697"/>
                <a:gd name="connsiteY3" fmla="*/ 186326 h 562124"/>
                <a:gd name="connsiteX4" fmla="*/ 81705 w 608697"/>
                <a:gd name="connsiteY4" fmla="*/ 204428 h 562124"/>
                <a:gd name="connsiteX5" fmla="*/ 63650 w 608697"/>
                <a:gd name="connsiteY5" fmla="*/ 186326 h 562124"/>
                <a:gd name="connsiteX6" fmla="*/ 186302 w 608697"/>
                <a:gd name="connsiteY6" fmla="*/ 63862 h 562124"/>
                <a:gd name="connsiteX7" fmla="*/ 175448 w 608697"/>
                <a:gd name="connsiteY7" fmla="*/ 36129 h 562124"/>
                <a:gd name="connsiteX8" fmla="*/ 36179 w 608697"/>
                <a:gd name="connsiteY8" fmla="*/ 175282 h 562124"/>
                <a:gd name="connsiteX9" fmla="*/ 276226 w 608697"/>
                <a:gd name="connsiteY9" fmla="*/ 490611 h 562124"/>
                <a:gd name="connsiteX10" fmla="*/ 276972 w 608697"/>
                <a:gd name="connsiteY10" fmla="*/ 491356 h 562124"/>
                <a:gd name="connsiteX11" fmla="*/ 304349 w 608697"/>
                <a:gd name="connsiteY11" fmla="*/ 518546 h 562124"/>
                <a:gd name="connsiteX12" fmla="*/ 331725 w 608697"/>
                <a:gd name="connsiteY12" fmla="*/ 491356 h 562124"/>
                <a:gd name="connsiteX13" fmla="*/ 332471 w 608697"/>
                <a:gd name="connsiteY13" fmla="*/ 490611 h 562124"/>
                <a:gd name="connsiteX14" fmla="*/ 572518 w 608697"/>
                <a:gd name="connsiteY14" fmla="*/ 175282 h 562124"/>
                <a:gd name="connsiteX15" fmla="*/ 433249 w 608697"/>
                <a:gd name="connsiteY15" fmla="*/ 36129 h 562124"/>
                <a:gd name="connsiteX16" fmla="*/ 318149 w 608697"/>
                <a:gd name="connsiteY16" fmla="*/ 89764 h 562124"/>
                <a:gd name="connsiteX17" fmla="*/ 304349 w 608697"/>
                <a:gd name="connsiteY17" fmla="*/ 96170 h 562124"/>
                <a:gd name="connsiteX18" fmla="*/ 290548 w 608697"/>
                <a:gd name="connsiteY18" fmla="*/ 89764 h 562124"/>
                <a:gd name="connsiteX19" fmla="*/ 175448 w 608697"/>
                <a:gd name="connsiteY19" fmla="*/ 36129 h 562124"/>
                <a:gd name="connsiteX20" fmla="*/ 175448 w 608697"/>
                <a:gd name="connsiteY20" fmla="*/ 0 h 562124"/>
                <a:gd name="connsiteX21" fmla="*/ 304349 w 608697"/>
                <a:gd name="connsiteY21" fmla="*/ 51847 h 562124"/>
                <a:gd name="connsiteX22" fmla="*/ 433249 w 608697"/>
                <a:gd name="connsiteY22" fmla="*/ 0 h 562124"/>
                <a:gd name="connsiteX23" fmla="*/ 608697 w 608697"/>
                <a:gd name="connsiteY23" fmla="*/ 175282 h 562124"/>
                <a:gd name="connsiteX24" fmla="*/ 537309 w 608697"/>
                <a:gd name="connsiteY24" fmla="*/ 342593 h 562124"/>
                <a:gd name="connsiteX25" fmla="*/ 356864 w 608697"/>
                <a:gd name="connsiteY25" fmla="*/ 517354 h 562124"/>
                <a:gd name="connsiteX26" fmla="*/ 317104 w 608697"/>
                <a:gd name="connsiteY26" fmla="*/ 556835 h 562124"/>
                <a:gd name="connsiteX27" fmla="*/ 304349 w 608697"/>
                <a:gd name="connsiteY27" fmla="*/ 562124 h 562124"/>
                <a:gd name="connsiteX28" fmla="*/ 291593 w 608697"/>
                <a:gd name="connsiteY28" fmla="*/ 556835 h 562124"/>
                <a:gd name="connsiteX29" fmla="*/ 251834 w 608697"/>
                <a:gd name="connsiteY29" fmla="*/ 517354 h 562124"/>
                <a:gd name="connsiteX30" fmla="*/ 71388 w 608697"/>
                <a:gd name="connsiteY30" fmla="*/ 342593 h 562124"/>
                <a:gd name="connsiteX31" fmla="*/ 0 w 608697"/>
                <a:gd name="connsiteY31" fmla="*/ 175282 h 562124"/>
                <a:gd name="connsiteX32" fmla="*/ 175448 w 608697"/>
                <a:gd name="connsiteY32" fmla="*/ 0 h 56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8697" h="562124">
                  <a:moveTo>
                    <a:pt x="186302" y="63862"/>
                  </a:moveTo>
                  <a:cubicBezTo>
                    <a:pt x="196225" y="63862"/>
                    <a:pt x="204357" y="71907"/>
                    <a:pt x="204357" y="81889"/>
                  </a:cubicBezTo>
                  <a:cubicBezTo>
                    <a:pt x="204357" y="91871"/>
                    <a:pt x="196300" y="99991"/>
                    <a:pt x="186302" y="99991"/>
                  </a:cubicBezTo>
                  <a:cubicBezTo>
                    <a:pt x="137808" y="99991"/>
                    <a:pt x="99759" y="137907"/>
                    <a:pt x="99759" y="186326"/>
                  </a:cubicBezTo>
                  <a:cubicBezTo>
                    <a:pt x="99759" y="196308"/>
                    <a:pt x="91702" y="204428"/>
                    <a:pt x="81705" y="204428"/>
                  </a:cubicBezTo>
                  <a:cubicBezTo>
                    <a:pt x="71708" y="204428"/>
                    <a:pt x="63650" y="196308"/>
                    <a:pt x="63650" y="186326"/>
                  </a:cubicBezTo>
                  <a:cubicBezTo>
                    <a:pt x="63650" y="117645"/>
                    <a:pt x="117516" y="63862"/>
                    <a:pt x="186302" y="63862"/>
                  </a:cubicBezTo>
                  <a:close/>
                  <a:moveTo>
                    <a:pt x="175448" y="36129"/>
                  </a:moveTo>
                  <a:cubicBezTo>
                    <a:pt x="97347" y="36129"/>
                    <a:pt x="36179" y="97213"/>
                    <a:pt x="36179" y="175282"/>
                  </a:cubicBezTo>
                  <a:cubicBezTo>
                    <a:pt x="36179" y="273687"/>
                    <a:pt x="122933" y="355182"/>
                    <a:pt x="276226" y="490611"/>
                  </a:cubicBezTo>
                  <a:cubicBezTo>
                    <a:pt x="276450" y="490834"/>
                    <a:pt x="276748" y="491132"/>
                    <a:pt x="276972" y="491356"/>
                  </a:cubicBezTo>
                  <a:lnTo>
                    <a:pt x="304349" y="518546"/>
                  </a:lnTo>
                  <a:lnTo>
                    <a:pt x="331725" y="491356"/>
                  </a:lnTo>
                  <a:cubicBezTo>
                    <a:pt x="331949" y="491132"/>
                    <a:pt x="332247" y="490834"/>
                    <a:pt x="332471" y="490611"/>
                  </a:cubicBezTo>
                  <a:cubicBezTo>
                    <a:pt x="485764" y="355182"/>
                    <a:pt x="572518" y="273762"/>
                    <a:pt x="572518" y="175282"/>
                  </a:cubicBezTo>
                  <a:cubicBezTo>
                    <a:pt x="572518" y="97213"/>
                    <a:pt x="511350" y="36129"/>
                    <a:pt x="433249" y="36129"/>
                  </a:cubicBezTo>
                  <a:cubicBezTo>
                    <a:pt x="390282" y="36129"/>
                    <a:pt x="346196" y="56689"/>
                    <a:pt x="318149" y="89764"/>
                  </a:cubicBezTo>
                  <a:cubicBezTo>
                    <a:pt x="314717" y="93861"/>
                    <a:pt x="309645" y="96170"/>
                    <a:pt x="304349" y="96170"/>
                  </a:cubicBezTo>
                  <a:cubicBezTo>
                    <a:pt x="299052" y="96170"/>
                    <a:pt x="293980" y="93861"/>
                    <a:pt x="290548" y="89764"/>
                  </a:cubicBezTo>
                  <a:cubicBezTo>
                    <a:pt x="262501" y="56689"/>
                    <a:pt x="218415" y="36129"/>
                    <a:pt x="175448" y="36129"/>
                  </a:cubicBezTo>
                  <a:close/>
                  <a:moveTo>
                    <a:pt x="175448" y="0"/>
                  </a:moveTo>
                  <a:cubicBezTo>
                    <a:pt x="222891" y="0"/>
                    <a:pt x="269736" y="19145"/>
                    <a:pt x="304349" y="51847"/>
                  </a:cubicBezTo>
                  <a:cubicBezTo>
                    <a:pt x="338961" y="19145"/>
                    <a:pt x="385807" y="0"/>
                    <a:pt x="433249" y="0"/>
                  </a:cubicBezTo>
                  <a:cubicBezTo>
                    <a:pt x="531640" y="0"/>
                    <a:pt x="608697" y="77026"/>
                    <a:pt x="608697" y="175282"/>
                  </a:cubicBezTo>
                  <a:cubicBezTo>
                    <a:pt x="608697" y="230258"/>
                    <a:pt x="586020" y="283446"/>
                    <a:pt x="537309" y="342593"/>
                  </a:cubicBezTo>
                  <a:cubicBezTo>
                    <a:pt x="494865" y="394291"/>
                    <a:pt x="435711" y="447628"/>
                    <a:pt x="356864" y="517354"/>
                  </a:cubicBezTo>
                  <a:lnTo>
                    <a:pt x="317104" y="556835"/>
                  </a:lnTo>
                  <a:cubicBezTo>
                    <a:pt x="313598" y="560336"/>
                    <a:pt x="308973" y="562124"/>
                    <a:pt x="304349" y="562124"/>
                  </a:cubicBezTo>
                  <a:cubicBezTo>
                    <a:pt x="299724" y="562124"/>
                    <a:pt x="295099" y="560336"/>
                    <a:pt x="291593" y="556835"/>
                  </a:cubicBezTo>
                  <a:lnTo>
                    <a:pt x="251834" y="517354"/>
                  </a:lnTo>
                  <a:cubicBezTo>
                    <a:pt x="172986" y="447628"/>
                    <a:pt x="113832" y="394291"/>
                    <a:pt x="71388" y="342593"/>
                  </a:cubicBezTo>
                  <a:cubicBezTo>
                    <a:pt x="22677" y="283446"/>
                    <a:pt x="0" y="230258"/>
                    <a:pt x="0" y="175282"/>
                  </a:cubicBezTo>
                  <a:cubicBezTo>
                    <a:pt x="0" y="77026"/>
                    <a:pt x="77057" y="0"/>
                    <a:pt x="175448" y="0"/>
                  </a:cubicBezTo>
                  <a:close/>
                </a:path>
              </a:pathLst>
            </a:custGeom>
            <a:solidFill>
              <a:schemeClr val="bg1"/>
            </a:solidFill>
            <a:ln>
              <a:noFill/>
            </a:ln>
          </p:spPr>
        </p:sp>
      </p:grpSp>
      <p:grpSp>
        <p:nvGrpSpPr>
          <p:cNvPr id="22" name="组合 21"/>
          <p:cNvGrpSpPr/>
          <p:nvPr/>
        </p:nvGrpSpPr>
        <p:grpSpPr>
          <a:xfrm>
            <a:off x="1503258" y="1883609"/>
            <a:ext cx="625152" cy="625152"/>
            <a:chOff x="643812" y="1759409"/>
            <a:chExt cx="625152" cy="625152"/>
          </a:xfrm>
        </p:grpSpPr>
        <p:sp>
          <p:nvSpPr>
            <p:cNvPr id="23" name="圆角矩形 22"/>
            <p:cNvSpPr/>
            <p:nvPr/>
          </p:nvSpPr>
          <p:spPr>
            <a:xfrm>
              <a:off x="643812" y="1759409"/>
              <a:ext cx="625152" cy="625152"/>
            </a:xfrm>
            <a:prstGeom prst="roundRect">
              <a:avLst/>
            </a:prstGeom>
            <a:solidFill>
              <a:srgbClr val="DE4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amusement-park_310270"/>
            <p:cNvSpPr>
              <a:spLocks noChangeAspect="1"/>
            </p:cNvSpPr>
            <p:nvPr/>
          </p:nvSpPr>
          <p:spPr bwMode="auto">
            <a:xfrm>
              <a:off x="779915" y="1902005"/>
              <a:ext cx="340422" cy="339960"/>
            </a:xfrm>
            <a:custGeom>
              <a:avLst/>
              <a:gdLst>
                <a:gd name="connsiteX0" fmla="*/ 158514 w 607534"/>
                <a:gd name="connsiteY0" fmla="*/ 499646 h 606712"/>
                <a:gd name="connsiteX1" fmla="*/ 136530 w 607534"/>
                <a:gd name="connsiteY1" fmla="*/ 508245 h 606712"/>
                <a:gd name="connsiteX2" fmla="*/ 39606 w 607534"/>
                <a:gd name="connsiteY2" fmla="*/ 509311 h 606712"/>
                <a:gd name="connsiteX3" fmla="*/ 39606 w 607534"/>
                <a:gd name="connsiteY3" fmla="*/ 567076 h 606712"/>
                <a:gd name="connsiteX4" fmla="*/ 567928 w 607534"/>
                <a:gd name="connsiteY4" fmla="*/ 567076 h 606712"/>
                <a:gd name="connsiteX5" fmla="*/ 567928 w 607534"/>
                <a:gd name="connsiteY5" fmla="*/ 504157 h 606712"/>
                <a:gd name="connsiteX6" fmla="*/ 562498 w 607534"/>
                <a:gd name="connsiteY6" fmla="*/ 508245 h 606712"/>
                <a:gd name="connsiteX7" fmla="*/ 464506 w 607534"/>
                <a:gd name="connsiteY7" fmla="*/ 508245 h 606712"/>
                <a:gd name="connsiteX8" fmla="*/ 420450 w 607534"/>
                <a:gd name="connsiteY8" fmla="*/ 508245 h 606712"/>
                <a:gd name="connsiteX9" fmla="*/ 322457 w 607534"/>
                <a:gd name="connsiteY9" fmla="*/ 508245 h 606712"/>
                <a:gd name="connsiteX10" fmla="*/ 278490 w 607534"/>
                <a:gd name="connsiteY10" fmla="*/ 508245 h 606712"/>
                <a:gd name="connsiteX11" fmla="*/ 180498 w 607534"/>
                <a:gd name="connsiteY11" fmla="*/ 508245 h 606712"/>
                <a:gd name="connsiteX12" fmla="*/ 158514 w 607534"/>
                <a:gd name="connsiteY12" fmla="*/ 499646 h 606712"/>
                <a:gd name="connsiteX13" fmla="*/ 126562 w 607534"/>
                <a:gd name="connsiteY13" fmla="*/ 382494 h 606712"/>
                <a:gd name="connsiteX14" fmla="*/ 154687 w 607534"/>
                <a:gd name="connsiteY14" fmla="*/ 460255 h 606712"/>
                <a:gd name="connsiteX15" fmla="*/ 207466 w 607534"/>
                <a:gd name="connsiteY15" fmla="*/ 479273 h 606712"/>
                <a:gd name="connsiteX16" fmla="*/ 251522 w 607534"/>
                <a:gd name="connsiteY16" fmla="*/ 479273 h 606712"/>
                <a:gd name="connsiteX17" fmla="*/ 349514 w 607534"/>
                <a:gd name="connsiteY17" fmla="*/ 479273 h 606712"/>
                <a:gd name="connsiteX18" fmla="*/ 393482 w 607534"/>
                <a:gd name="connsiteY18" fmla="*/ 479273 h 606712"/>
                <a:gd name="connsiteX19" fmla="*/ 452491 w 607534"/>
                <a:gd name="connsiteY19" fmla="*/ 460877 h 606712"/>
                <a:gd name="connsiteX20" fmla="*/ 481061 w 607534"/>
                <a:gd name="connsiteY20" fmla="*/ 382494 h 606712"/>
                <a:gd name="connsiteX21" fmla="*/ 383068 w 607534"/>
                <a:gd name="connsiteY21" fmla="*/ 277006 h 606712"/>
                <a:gd name="connsiteX22" fmla="*/ 363221 w 607534"/>
                <a:gd name="connsiteY22" fmla="*/ 296735 h 606712"/>
                <a:gd name="connsiteX23" fmla="*/ 363221 w 607534"/>
                <a:gd name="connsiteY23" fmla="*/ 342947 h 606712"/>
                <a:gd name="connsiteX24" fmla="*/ 402827 w 607534"/>
                <a:gd name="connsiteY24" fmla="*/ 342947 h 606712"/>
                <a:gd name="connsiteX25" fmla="*/ 402827 w 607534"/>
                <a:gd name="connsiteY25" fmla="*/ 296735 h 606712"/>
                <a:gd name="connsiteX26" fmla="*/ 383068 w 607534"/>
                <a:gd name="connsiteY26" fmla="*/ 277006 h 606712"/>
                <a:gd name="connsiteX27" fmla="*/ 224554 w 607534"/>
                <a:gd name="connsiteY27" fmla="*/ 277006 h 606712"/>
                <a:gd name="connsiteX28" fmla="*/ 204706 w 607534"/>
                <a:gd name="connsiteY28" fmla="*/ 296735 h 606712"/>
                <a:gd name="connsiteX29" fmla="*/ 204706 w 607534"/>
                <a:gd name="connsiteY29" fmla="*/ 342947 h 606712"/>
                <a:gd name="connsiteX30" fmla="*/ 244402 w 607534"/>
                <a:gd name="connsiteY30" fmla="*/ 342947 h 606712"/>
                <a:gd name="connsiteX31" fmla="*/ 244402 w 607534"/>
                <a:gd name="connsiteY31" fmla="*/ 296735 h 606712"/>
                <a:gd name="connsiteX32" fmla="*/ 224554 w 607534"/>
                <a:gd name="connsiteY32" fmla="*/ 277006 h 606712"/>
                <a:gd name="connsiteX33" fmla="*/ 383092 w 607534"/>
                <a:gd name="connsiteY33" fmla="*/ 158286 h 606712"/>
                <a:gd name="connsiteX34" fmla="*/ 363245 w 607534"/>
                <a:gd name="connsiteY34" fmla="*/ 178098 h 606712"/>
                <a:gd name="connsiteX35" fmla="*/ 383092 w 607534"/>
                <a:gd name="connsiteY35" fmla="*/ 197820 h 606712"/>
                <a:gd name="connsiteX36" fmla="*/ 402850 w 607534"/>
                <a:gd name="connsiteY36" fmla="*/ 178098 h 606712"/>
                <a:gd name="connsiteX37" fmla="*/ 383092 w 607534"/>
                <a:gd name="connsiteY37" fmla="*/ 158286 h 606712"/>
                <a:gd name="connsiteX38" fmla="*/ 224602 w 607534"/>
                <a:gd name="connsiteY38" fmla="*/ 158286 h 606712"/>
                <a:gd name="connsiteX39" fmla="*/ 204755 w 607534"/>
                <a:gd name="connsiteY39" fmla="*/ 178098 h 606712"/>
                <a:gd name="connsiteX40" fmla="*/ 224602 w 607534"/>
                <a:gd name="connsiteY40" fmla="*/ 197820 h 606712"/>
                <a:gd name="connsiteX41" fmla="*/ 244449 w 607534"/>
                <a:gd name="connsiteY41" fmla="*/ 178098 h 606712"/>
                <a:gd name="connsiteX42" fmla="*/ 224602 w 607534"/>
                <a:gd name="connsiteY42" fmla="*/ 158286 h 606712"/>
                <a:gd name="connsiteX43" fmla="*/ 383092 w 607534"/>
                <a:gd name="connsiteY43" fmla="*/ 118752 h 606712"/>
                <a:gd name="connsiteX44" fmla="*/ 442543 w 607534"/>
                <a:gd name="connsiteY44" fmla="*/ 178098 h 606712"/>
                <a:gd name="connsiteX45" fmla="*/ 383092 w 607534"/>
                <a:gd name="connsiteY45" fmla="*/ 237443 h 606712"/>
                <a:gd name="connsiteX46" fmla="*/ 323640 w 607534"/>
                <a:gd name="connsiteY46" fmla="*/ 178098 h 606712"/>
                <a:gd name="connsiteX47" fmla="*/ 383092 w 607534"/>
                <a:gd name="connsiteY47" fmla="*/ 118752 h 606712"/>
                <a:gd name="connsiteX48" fmla="*/ 224602 w 607534"/>
                <a:gd name="connsiteY48" fmla="*/ 118752 h 606712"/>
                <a:gd name="connsiteX49" fmla="*/ 284053 w 607534"/>
                <a:gd name="connsiteY49" fmla="*/ 178098 h 606712"/>
                <a:gd name="connsiteX50" fmla="*/ 224602 w 607534"/>
                <a:gd name="connsiteY50" fmla="*/ 237443 h 606712"/>
                <a:gd name="connsiteX51" fmla="*/ 165150 w 607534"/>
                <a:gd name="connsiteY51" fmla="*/ 178098 h 606712"/>
                <a:gd name="connsiteX52" fmla="*/ 224602 w 607534"/>
                <a:gd name="connsiteY52" fmla="*/ 118752 h 606712"/>
                <a:gd name="connsiteX53" fmla="*/ 442478 w 607534"/>
                <a:gd name="connsiteY53" fmla="*/ 39592 h 606712"/>
                <a:gd name="connsiteX54" fmla="*/ 358415 w 607534"/>
                <a:gd name="connsiteY54" fmla="*/ 74384 h 606712"/>
                <a:gd name="connsiteX55" fmla="*/ 317829 w 607534"/>
                <a:gd name="connsiteY55" fmla="*/ 114908 h 606712"/>
                <a:gd name="connsiteX56" fmla="*/ 289793 w 607534"/>
                <a:gd name="connsiteY56" fmla="*/ 114908 h 606712"/>
                <a:gd name="connsiteX57" fmla="*/ 249208 w 607534"/>
                <a:gd name="connsiteY57" fmla="*/ 74384 h 606712"/>
                <a:gd name="connsiteX58" fmla="*/ 165111 w 607534"/>
                <a:gd name="connsiteY58" fmla="*/ 39592 h 606712"/>
                <a:gd name="connsiteX59" fmla="*/ 81081 w 607534"/>
                <a:gd name="connsiteY59" fmla="*/ 74384 h 606712"/>
                <a:gd name="connsiteX60" fmla="*/ 81081 w 607534"/>
                <a:gd name="connsiteY60" fmla="*/ 242258 h 606712"/>
                <a:gd name="connsiteX61" fmla="*/ 165100 w 607534"/>
                <a:gd name="connsiteY61" fmla="*/ 326151 h 606712"/>
                <a:gd name="connsiteX62" fmla="*/ 165100 w 607534"/>
                <a:gd name="connsiteY62" fmla="*/ 296735 h 606712"/>
                <a:gd name="connsiteX63" fmla="*/ 224554 w 607534"/>
                <a:gd name="connsiteY63" fmla="*/ 237459 h 606712"/>
                <a:gd name="connsiteX64" fmla="*/ 284008 w 607534"/>
                <a:gd name="connsiteY64" fmla="*/ 296735 h 606712"/>
                <a:gd name="connsiteX65" fmla="*/ 284008 w 607534"/>
                <a:gd name="connsiteY65" fmla="*/ 342947 h 606712"/>
                <a:gd name="connsiteX66" fmla="*/ 323614 w 607534"/>
                <a:gd name="connsiteY66" fmla="*/ 342947 h 606712"/>
                <a:gd name="connsiteX67" fmla="*/ 323614 w 607534"/>
                <a:gd name="connsiteY67" fmla="*/ 296735 h 606712"/>
                <a:gd name="connsiteX68" fmla="*/ 383068 w 607534"/>
                <a:gd name="connsiteY68" fmla="*/ 237459 h 606712"/>
                <a:gd name="connsiteX69" fmla="*/ 442433 w 607534"/>
                <a:gd name="connsiteY69" fmla="*/ 296735 h 606712"/>
                <a:gd name="connsiteX70" fmla="*/ 442433 w 607534"/>
                <a:gd name="connsiteY70" fmla="*/ 326151 h 606712"/>
                <a:gd name="connsiteX71" fmla="*/ 526541 w 607534"/>
                <a:gd name="connsiteY71" fmla="*/ 242258 h 606712"/>
                <a:gd name="connsiteX72" fmla="*/ 526541 w 607534"/>
                <a:gd name="connsiteY72" fmla="*/ 74384 h 606712"/>
                <a:gd name="connsiteX73" fmla="*/ 442478 w 607534"/>
                <a:gd name="connsiteY73" fmla="*/ 39592 h 606712"/>
                <a:gd name="connsiteX74" fmla="*/ 165100 w 607534"/>
                <a:gd name="connsiteY74" fmla="*/ 0 h 606712"/>
                <a:gd name="connsiteX75" fmla="*/ 277155 w 607534"/>
                <a:gd name="connsiteY75" fmla="*/ 46390 h 606712"/>
                <a:gd name="connsiteX76" fmla="*/ 303767 w 607534"/>
                <a:gd name="connsiteY76" fmla="*/ 72962 h 606712"/>
                <a:gd name="connsiteX77" fmla="*/ 330379 w 607534"/>
                <a:gd name="connsiteY77" fmla="*/ 46390 h 606712"/>
                <a:gd name="connsiteX78" fmla="*/ 554577 w 607534"/>
                <a:gd name="connsiteY78" fmla="*/ 46390 h 606712"/>
                <a:gd name="connsiteX79" fmla="*/ 554577 w 607534"/>
                <a:gd name="connsiteY79" fmla="*/ 270163 h 606712"/>
                <a:gd name="connsiteX80" fmla="*/ 481773 w 607534"/>
                <a:gd name="connsiteY80" fmla="*/ 342947 h 606712"/>
                <a:gd name="connsiteX81" fmla="*/ 501887 w 607534"/>
                <a:gd name="connsiteY81" fmla="*/ 342947 h 606712"/>
                <a:gd name="connsiteX82" fmla="*/ 521735 w 607534"/>
                <a:gd name="connsiteY82" fmla="*/ 362676 h 606712"/>
                <a:gd name="connsiteX83" fmla="*/ 489071 w 607534"/>
                <a:gd name="connsiteY83" fmla="*/ 477229 h 606712"/>
                <a:gd name="connsiteX84" fmla="*/ 491474 w 607534"/>
                <a:gd name="connsiteY84" fmla="*/ 479273 h 606712"/>
                <a:gd name="connsiteX85" fmla="*/ 535442 w 607534"/>
                <a:gd name="connsiteY85" fmla="*/ 479273 h 606712"/>
                <a:gd name="connsiteX86" fmla="*/ 589021 w 607534"/>
                <a:gd name="connsiteY86" fmla="*/ 460255 h 606712"/>
                <a:gd name="connsiteX87" fmla="*/ 607534 w 607534"/>
                <a:gd name="connsiteY87" fmla="*/ 479984 h 606712"/>
                <a:gd name="connsiteX88" fmla="*/ 607534 w 607534"/>
                <a:gd name="connsiteY88" fmla="*/ 586894 h 606712"/>
                <a:gd name="connsiteX89" fmla="*/ 587775 w 607534"/>
                <a:gd name="connsiteY89" fmla="*/ 606712 h 606712"/>
                <a:gd name="connsiteX90" fmla="*/ 19847 w 607534"/>
                <a:gd name="connsiteY90" fmla="*/ 606712 h 606712"/>
                <a:gd name="connsiteX91" fmla="*/ 0 w 607534"/>
                <a:gd name="connsiteY91" fmla="*/ 586894 h 606712"/>
                <a:gd name="connsiteX92" fmla="*/ 0 w 607534"/>
                <a:gd name="connsiteY92" fmla="*/ 479984 h 606712"/>
                <a:gd name="connsiteX93" fmla="*/ 21093 w 607534"/>
                <a:gd name="connsiteY93" fmla="*/ 460255 h 606712"/>
                <a:gd name="connsiteX94" fmla="*/ 65506 w 607534"/>
                <a:gd name="connsiteY94" fmla="*/ 479273 h 606712"/>
                <a:gd name="connsiteX95" fmla="*/ 109562 w 607534"/>
                <a:gd name="connsiteY95" fmla="*/ 479273 h 606712"/>
                <a:gd name="connsiteX96" fmla="*/ 116415 w 607534"/>
                <a:gd name="connsiteY96" fmla="*/ 473674 h 606712"/>
                <a:gd name="connsiteX97" fmla="*/ 85887 w 607534"/>
                <a:gd name="connsiteY97" fmla="*/ 362676 h 606712"/>
                <a:gd name="connsiteX98" fmla="*/ 105646 w 607534"/>
                <a:gd name="connsiteY98" fmla="*/ 342947 h 606712"/>
                <a:gd name="connsiteX99" fmla="*/ 125850 w 607534"/>
                <a:gd name="connsiteY99" fmla="*/ 342947 h 606712"/>
                <a:gd name="connsiteX100" fmla="*/ 53045 w 607534"/>
                <a:gd name="connsiteY100" fmla="*/ 270163 h 606712"/>
                <a:gd name="connsiteX101" fmla="*/ 53045 w 607534"/>
                <a:gd name="connsiteY101" fmla="*/ 46390 h 606712"/>
                <a:gd name="connsiteX102" fmla="*/ 165100 w 607534"/>
                <a:gd name="connsiteY102" fmla="*/ 0 h 60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607534" h="606712">
                  <a:moveTo>
                    <a:pt x="158514" y="499646"/>
                  </a:moveTo>
                  <a:cubicBezTo>
                    <a:pt x="150593" y="499646"/>
                    <a:pt x="142672" y="502512"/>
                    <a:pt x="136530" y="508245"/>
                  </a:cubicBezTo>
                  <a:cubicBezTo>
                    <a:pt x="109384" y="533484"/>
                    <a:pt x="67108" y="533750"/>
                    <a:pt x="39606" y="509311"/>
                  </a:cubicBezTo>
                  <a:lnTo>
                    <a:pt x="39606" y="567076"/>
                  </a:lnTo>
                  <a:lnTo>
                    <a:pt x="567928" y="567076"/>
                  </a:lnTo>
                  <a:lnTo>
                    <a:pt x="567928" y="504157"/>
                  </a:lnTo>
                  <a:cubicBezTo>
                    <a:pt x="565970" y="505312"/>
                    <a:pt x="564189" y="506734"/>
                    <a:pt x="562498" y="508245"/>
                  </a:cubicBezTo>
                  <a:cubicBezTo>
                    <a:pt x="534996" y="533750"/>
                    <a:pt x="491919" y="533839"/>
                    <a:pt x="464506" y="508245"/>
                  </a:cubicBezTo>
                  <a:cubicBezTo>
                    <a:pt x="452135" y="496780"/>
                    <a:pt x="432821" y="496780"/>
                    <a:pt x="420450" y="508245"/>
                  </a:cubicBezTo>
                  <a:cubicBezTo>
                    <a:pt x="393037" y="533839"/>
                    <a:pt x="349959" y="533839"/>
                    <a:pt x="322457" y="508245"/>
                  </a:cubicBezTo>
                  <a:cubicBezTo>
                    <a:pt x="310175" y="496780"/>
                    <a:pt x="290861" y="496780"/>
                    <a:pt x="278490" y="508245"/>
                  </a:cubicBezTo>
                  <a:cubicBezTo>
                    <a:pt x="250988" y="533839"/>
                    <a:pt x="208000" y="533839"/>
                    <a:pt x="180498" y="508245"/>
                  </a:cubicBezTo>
                  <a:cubicBezTo>
                    <a:pt x="174357" y="502512"/>
                    <a:pt x="166435" y="499646"/>
                    <a:pt x="158514" y="499646"/>
                  </a:cubicBezTo>
                  <a:close/>
                  <a:moveTo>
                    <a:pt x="126562" y="382494"/>
                  </a:moveTo>
                  <a:cubicBezTo>
                    <a:pt x="129677" y="410311"/>
                    <a:pt x="139200" y="436794"/>
                    <a:pt x="154687" y="460255"/>
                  </a:cubicBezTo>
                  <a:cubicBezTo>
                    <a:pt x="173555" y="459278"/>
                    <a:pt x="192780" y="465676"/>
                    <a:pt x="207466" y="479273"/>
                  </a:cubicBezTo>
                  <a:cubicBezTo>
                    <a:pt x="219837" y="490737"/>
                    <a:pt x="239151" y="490737"/>
                    <a:pt x="251522" y="479273"/>
                  </a:cubicBezTo>
                  <a:cubicBezTo>
                    <a:pt x="278935" y="453768"/>
                    <a:pt x="322012" y="453768"/>
                    <a:pt x="349514" y="479273"/>
                  </a:cubicBezTo>
                  <a:cubicBezTo>
                    <a:pt x="361797" y="490737"/>
                    <a:pt x="381110" y="490737"/>
                    <a:pt x="393482" y="479273"/>
                  </a:cubicBezTo>
                  <a:cubicBezTo>
                    <a:pt x="409858" y="464165"/>
                    <a:pt x="431664" y="457945"/>
                    <a:pt x="452491" y="460877"/>
                  </a:cubicBezTo>
                  <a:cubicBezTo>
                    <a:pt x="468244" y="437238"/>
                    <a:pt x="477946" y="410577"/>
                    <a:pt x="481061" y="382494"/>
                  </a:cubicBezTo>
                  <a:close/>
                  <a:moveTo>
                    <a:pt x="383068" y="277006"/>
                  </a:moveTo>
                  <a:cubicBezTo>
                    <a:pt x="372121" y="277006"/>
                    <a:pt x="363221" y="285893"/>
                    <a:pt x="363221" y="296735"/>
                  </a:cubicBezTo>
                  <a:lnTo>
                    <a:pt x="363221" y="342947"/>
                  </a:lnTo>
                  <a:lnTo>
                    <a:pt x="402827" y="342947"/>
                  </a:lnTo>
                  <a:lnTo>
                    <a:pt x="402827" y="296735"/>
                  </a:lnTo>
                  <a:cubicBezTo>
                    <a:pt x="402827" y="285893"/>
                    <a:pt x="393927" y="277006"/>
                    <a:pt x="383068" y="277006"/>
                  </a:cubicBezTo>
                  <a:close/>
                  <a:moveTo>
                    <a:pt x="224554" y="277006"/>
                  </a:moveTo>
                  <a:cubicBezTo>
                    <a:pt x="213607" y="277006"/>
                    <a:pt x="204706" y="285893"/>
                    <a:pt x="204706" y="296735"/>
                  </a:cubicBezTo>
                  <a:lnTo>
                    <a:pt x="204706" y="342947"/>
                  </a:lnTo>
                  <a:lnTo>
                    <a:pt x="244402" y="342947"/>
                  </a:lnTo>
                  <a:lnTo>
                    <a:pt x="244402" y="296735"/>
                  </a:lnTo>
                  <a:cubicBezTo>
                    <a:pt x="244402" y="285893"/>
                    <a:pt x="235501" y="277006"/>
                    <a:pt x="224554" y="277006"/>
                  </a:cubicBezTo>
                  <a:close/>
                  <a:moveTo>
                    <a:pt x="383092" y="158286"/>
                  </a:moveTo>
                  <a:cubicBezTo>
                    <a:pt x="372145" y="158286"/>
                    <a:pt x="363245" y="167170"/>
                    <a:pt x="363245" y="178098"/>
                  </a:cubicBezTo>
                  <a:cubicBezTo>
                    <a:pt x="363245" y="189025"/>
                    <a:pt x="372145" y="197820"/>
                    <a:pt x="383092" y="197820"/>
                  </a:cubicBezTo>
                  <a:cubicBezTo>
                    <a:pt x="393950" y="197820"/>
                    <a:pt x="402850" y="189025"/>
                    <a:pt x="402850" y="178098"/>
                  </a:cubicBezTo>
                  <a:cubicBezTo>
                    <a:pt x="402850" y="167170"/>
                    <a:pt x="393950" y="158286"/>
                    <a:pt x="383092" y="158286"/>
                  </a:cubicBezTo>
                  <a:close/>
                  <a:moveTo>
                    <a:pt x="224602" y="158286"/>
                  </a:moveTo>
                  <a:cubicBezTo>
                    <a:pt x="213655" y="158286"/>
                    <a:pt x="204755" y="167170"/>
                    <a:pt x="204755" y="178098"/>
                  </a:cubicBezTo>
                  <a:cubicBezTo>
                    <a:pt x="204755" y="189025"/>
                    <a:pt x="213655" y="197820"/>
                    <a:pt x="224602" y="197820"/>
                  </a:cubicBezTo>
                  <a:cubicBezTo>
                    <a:pt x="235549" y="197820"/>
                    <a:pt x="244449" y="189025"/>
                    <a:pt x="244449" y="178098"/>
                  </a:cubicBezTo>
                  <a:cubicBezTo>
                    <a:pt x="244449" y="167170"/>
                    <a:pt x="235549" y="158286"/>
                    <a:pt x="224602" y="158286"/>
                  </a:cubicBezTo>
                  <a:close/>
                  <a:moveTo>
                    <a:pt x="383092" y="118752"/>
                  </a:moveTo>
                  <a:cubicBezTo>
                    <a:pt x="415843" y="118752"/>
                    <a:pt x="442543" y="145404"/>
                    <a:pt x="442543" y="178098"/>
                  </a:cubicBezTo>
                  <a:cubicBezTo>
                    <a:pt x="442543" y="210791"/>
                    <a:pt x="415843" y="237443"/>
                    <a:pt x="383092" y="237443"/>
                  </a:cubicBezTo>
                  <a:cubicBezTo>
                    <a:pt x="350340" y="237443"/>
                    <a:pt x="323640" y="210791"/>
                    <a:pt x="323640" y="178098"/>
                  </a:cubicBezTo>
                  <a:cubicBezTo>
                    <a:pt x="323640" y="145404"/>
                    <a:pt x="350340" y="118752"/>
                    <a:pt x="383092" y="118752"/>
                  </a:cubicBezTo>
                  <a:close/>
                  <a:moveTo>
                    <a:pt x="224602" y="118752"/>
                  </a:moveTo>
                  <a:cubicBezTo>
                    <a:pt x="257353" y="118752"/>
                    <a:pt x="284053" y="145404"/>
                    <a:pt x="284053" y="178098"/>
                  </a:cubicBezTo>
                  <a:cubicBezTo>
                    <a:pt x="284053" y="210791"/>
                    <a:pt x="257353" y="237443"/>
                    <a:pt x="224602" y="237443"/>
                  </a:cubicBezTo>
                  <a:cubicBezTo>
                    <a:pt x="191850" y="237443"/>
                    <a:pt x="165150" y="210791"/>
                    <a:pt x="165150" y="178098"/>
                  </a:cubicBezTo>
                  <a:cubicBezTo>
                    <a:pt x="165150" y="145404"/>
                    <a:pt x="191850" y="118752"/>
                    <a:pt x="224602" y="118752"/>
                  </a:cubicBezTo>
                  <a:close/>
                  <a:moveTo>
                    <a:pt x="442478" y="39592"/>
                  </a:moveTo>
                  <a:cubicBezTo>
                    <a:pt x="412061" y="39592"/>
                    <a:pt x="381645" y="51189"/>
                    <a:pt x="358415" y="74384"/>
                  </a:cubicBezTo>
                  <a:lnTo>
                    <a:pt x="317829" y="114908"/>
                  </a:lnTo>
                  <a:cubicBezTo>
                    <a:pt x="310086" y="122640"/>
                    <a:pt x="297537" y="122640"/>
                    <a:pt x="289793" y="114908"/>
                  </a:cubicBezTo>
                  <a:lnTo>
                    <a:pt x="249208" y="74384"/>
                  </a:lnTo>
                  <a:cubicBezTo>
                    <a:pt x="225934" y="51189"/>
                    <a:pt x="195517" y="39592"/>
                    <a:pt x="165111" y="39592"/>
                  </a:cubicBezTo>
                  <a:cubicBezTo>
                    <a:pt x="134706" y="39592"/>
                    <a:pt x="104311" y="51189"/>
                    <a:pt x="81081" y="74384"/>
                  </a:cubicBezTo>
                  <a:cubicBezTo>
                    <a:pt x="34711" y="120596"/>
                    <a:pt x="34711" y="195957"/>
                    <a:pt x="81081" y="242258"/>
                  </a:cubicBezTo>
                  <a:lnTo>
                    <a:pt x="165100" y="326151"/>
                  </a:lnTo>
                  <a:lnTo>
                    <a:pt x="165100" y="296735"/>
                  </a:lnTo>
                  <a:cubicBezTo>
                    <a:pt x="165100" y="264031"/>
                    <a:pt x="191801" y="237459"/>
                    <a:pt x="224554" y="237459"/>
                  </a:cubicBezTo>
                  <a:cubicBezTo>
                    <a:pt x="257307" y="237459"/>
                    <a:pt x="284008" y="264031"/>
                    <a:pt x="284008" y="296735"/>
                  </a:cubicBezTo>
                  <a:lnTo>
                    <a:pt x="284008" y="342947"/>
                  </a:lnTo>
                  <a:lnTo>
                    <a:pt x="323614" y="342947"/>
                  </a:lnTo>
                  <a:lnTo>
                    <a:pt x="323614" y="296735"/>
                  </a:lnTo>
                  <a:cubicBezTo>
                    <a:pt x="323614" y="264031"/>
                    <a:pt x="350226" y="237459"/>
                    <a:pt x="383068" y="237459"/>
                  </a:cubicBezTo>
                  <a:cubicBezTo>
                    <a:pt x="415821" y="237459"/>
                    <a:pt x="442433" y="264031"/>
                    <a:pt x="442433" y="296735"/>
                  </a:cubicBezTo>
                  <a:lnTo>
                    <a:pt x="442433" y="326151"/>
                  </a:lnTo>
                  <a:lnTo>
                    <a:pt x="526541" y="242258"/>
                  </a:lnTo>
                  <a:cubicBezTo>
                    <a:pt x="572912" y="195957"/>
                    <a:pt x="572912" y="120596"/>
                    <a:pt x="526541" y="74384"/>
                  </a:cubicBezTo>
                  <a:cubicBezTo>
                    <a:pt x="503312" y="51189"/>
                    <a:pt x="472895" y="39592"/>
                    <a:pt x="442478" y="39592"/>
                  </a:cubicBezTo>
                  <a:close/>
                  <a:moveTo>
                    <a:pt x="165100" y="0"/>
                  </a:moveTo>
                  <a:cubicBezTo>
                    <a:pt x="205641" y="0"/>
                    <a:pt x="246182" y="15464"/>
                    <a:pt x="277155" y="46390"/>
                  </a:cubicBezTo>
                  <a:lnTo>
                    <a:pt x="303767" y="72962"/>
                  </a:lnTo>
                  <a:lnTo>
                    <a:pt x="330379" y="46390"/>
                  </a:lnTo>
                  <a:cubicBezTo>
                    <a:pt x="392414" y="-15463"/>
                    <a:pt x="492631" y="-15463"/>
                    <a:pt x="554577" y="46390"/>
                  </a:cubicBezTo>
                  <a:cubicBezTo>
                    <a:pt x="616345" y="108066"/>
                    <a:pt x="616345" y="208488"/>
                    <a:pt x="554577" y="270163"/>
                  </a:cubicBezTo>
                  <a:lnTo>
                    <a:pt x="481773" y="342947"/>
                  </a:lnTo>
                  <a:lnTo>
                    <a:pt x="501887" y="342947"/>
                  </a:lnTo>
                  <a:cubicBezTo>
                    <a:pt x="512835" y="342947"/>
                    <a:pt x="521735" y="351746"/>
                    <a:pt x="521735" y="362676"/>
                  </a:cubicBezTo>
                  <a:cubicBezTo>
                    <a:pt x="521735" y="403734"/>
                    <a:pt x="510521" y="442837"/>
                    <a:pt x="489071" y="477229"/>
                  </a:cubicBezTo>
                  <a:cubicBezTo>
                    <a:pt x="489872" y="477851"/>
                    <a:pt x="490673" y="478562"/>
                    <a:pt x="491474" y="479273"/>
                  </a:cubicBezTo>
                  <a:cubicBezTo>
                    <a:pt x="503845" y="490737"/>
                    <a:pt x="523159" y="490737"/>
                    <a:pt x="535442" y="479273"/>
                  </a:cubicBezTo>
                  <a:cubicBezTo>
                    <a:pt x="549860" y="465943"/>
                    <a:pt x="569352" y="459011"/>
                    <a:pt x="589021" y="460255"/>
                  </a:cubicBezTo>
                  <a:cubicBezTo>
                    <a:pt x="599435" y="460877"/>
                    <a:pt x="607534" y="469498"/>
                    <a:pt x="607534" y="479984"/>
                  </a:cubicBezTo>
                  <a:lnTo>
                    <a:pt x="607534" y="586894"/>
                  </a:lnTo>
                  <a:cubicBezTo>
                    <a:pt x="607534" y="597825"/>
                    <a:pt x="598723" y="606712"/>
                    <a:pt x="587775" y="606712"/>
                  </a:cubicBezTo>
                  <a:lnTo>
                    <a:pt x="19847" y="606712"/>
                  </a:lnTo>
                  <a:cubicBezTo>
                    <a:pt x="8900" y="606712"/>
                    <a:pt x="0" y="597825"/>
                    <a:pt x="0" y="586894"/>
                  </a:cubicBezTo>
                  <a:lnTo>
                    <a:pt x="0" y="479984"/>
                  </a:lnTo>
                  <a:cubicBezTo>
                    <a:pt x="0" y="468520"/>
                    <a:pt x="9701" y="459455"/>
                    <a:pt x="21093" y="460255"/>
                  </a:cubicBezTo>
                  <a:cubicBezTo>
                    <a:pt x="37648" y="461233"/>
                    <a:pt x="53401" y="468076"/>
                    <a:pt x="65506" y="479273"/>
                  </a:cubicBezTo>
                  <a:cubicBezTo>
                    <a:pt x="77877" y="490737"/>
                    <a:pt x="97191" y="490737"/>
                    <a:pt x="109562" y="479273"/>
                  </a:cubicBezTo>
                  <a:cubicBezTo>
                    <a:pt x="111698" y="477318"/>
                    <a:pt x="114012" y="475452"/>
                    <a:pt x="116415" y="473674"/>
                  </a:cubicBezTo>
                  <a:cubicBezTo>
                    <a:pt x="96390" y="440171"/>
                    <a:pt x="85887" y="402312"/>
                    <a:pt x="85887" y="362676"/>
                  </a:cubicBezTo>
                  <a:cubicBezTo>
                    <a:pt x="85887" y="351746"/>
                    <a:pt x="94699" y="342947"/>
                    <a:pt x="105646" y="342947"/>
                  </a:cubicBezTo>
                  <a:lnTo>
                    <a:pt x="125850" y="342947"/>
                  </a:lnTo>
                  <a:lnTo>
                    <a:pt x="53045" y="270163"/>
                  </a:lnTo>
                  <a:cubicBezTo>
                    <a:pt x="-8723" y="208488"/>
                    <a:pt x="-8723" y="108066"/>
                    <a:pt x="53045" y="46390"/>
                  </a:cubicBezTo>
                  <a:cubicBezTo>
                    <a:pt x="84018" y="15464"/>
                    <a:pt x="124559" y="0"/>
                    <a:pt x="165100" y="0"/>
                  </a:cubicBezTo>
                  <a:close/>
                </a:path>
              </a:pathLst>
            </a:custGeom>
            <a:solidFill>
              <a:schemeClr val="bg1"/>
            </a:solidFill>
            <a:ln>
              <a:noFill/>
            </a:ln>
          </p:spPr>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22" presetClass="entr" presetSubtype="8"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par>
                                <p:cTn id="19" presetID="22" presetClass="entr" presetSubtype="8"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childTnLst>
                          </p:cTn>
                        </p:par>
                        <p:par>
                          <p:cTn id="22" fill="hold">
                            <p:stCondLst>
                              <p:cond delay="1000"/>
                            </p:stCondLst>
                            <p:childTnLst>
                              <p:par>
                                <p:cTn id="23" presetID="53" presetClass="entr" presetSubtype="16"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Effect transition="in" filter="fade">
                                      <p:cBhvr>
                                        <p:cTn id="27" dur="500"/>
                                        <p:tgtEl>
                                          <p:spTgt spid="19"/>
                                        </p:tgtEl>
                                      </p:cBhvr>
                                    </p:animEffect>
                                  </p:childTnLst>
                                </p:cTn>
                              </p:par>
                              <p:par>
                                <p:cTn id="28" presetID="22" presetClass="entr" presetSubtype="8"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par>
                          <p:cTn id="31" fill="hold">
                            <p:stCondLst>
                              <p:cond delay="1500"/>
                            </p:stCondLst>
                            <p:childTnLst>
                              <p:par>
                                <p:cTn id="32" presetID="47" presetClass="entr" presetSubtype="0"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1000"/>
                                        <p:tgtEl>
                                          <p:spTgt spid="2"/>
                                        </p:tgtEl>
                                      </p:cBhvr>
                                    </p:animEffect>
                                    <p:anim calcmode="lin" valueType="num">
                                      <p:cBhvr>
                                        <p:cTn id="35" dur="1000" fill="hold"/>
                                        <p:tgtEl>
                                          <p:spTgt spid="2"/>
                                        </p:tgtEl>
                                        <p:attrNameLst>
                                          <p:attrName>ppt_x</p:attrName>
                                        </p:attrNameLst>
                                      </p:cBhvr>
                                      <p:tavLst>
                                        <p:tav tm="0">
                                          <p:val>
                                            <p:strVal val="#ppt_x"/>
                                          </p:val>
                                        </p:tav>
                                        <p:tav tm="100000">
                                          <p:val>
                                            <p:strVal val="#ppt_x"/>
                                          </p:val>
                                        </p:tav>
                                      </p:tavLst>
                                    </p:anim>
                                    <p:anim calcmode="lin" valueType="num">
                                      <p:cBhvr>
                                        <p:cTn id="3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2041" y="42041"/>
            <a:ext cx="872359" cy="872359"/>
          </a:xfrm>
          <a:prstGeom prst="rect">
            <a:avLst/>
          </a:prstGeom>
        </p:spPr>
      </p:pic>
      <p:grpSp>
        <p:nvGrpSpPr>
          <p:cNvPr id="5" name="组合 4"/>
          <p:cNvGrpSpPr/>
          <p:nvPr/>
        </p:nvGrpSpPr>
        <p:grpSpPr>
          <a:xfrm>
            <a:off x="902929" y="206262"/>
            <a:ext cx="5769528" cy="636289"/>
            <a:chOff x="902929" y="206262"/>
            <a:chExt cx="5769528" cy="636289"/>
          </a:xfrm>
        </p:grpSpPr>
        <p:sp>
          <p:nvSpPr>
            <p:cNvPr id="3" name="文本框 2"/>
            <p:cNvSpPr txBox="1"/>
            <p:nvPr/>
          </p:nvSpPr>
          <p:spPr>
            <a:xfrm>
              <a:off x="902929" y="580941"/>
              <a:ext cx="5769528" cy="261610"/>
            </a:xfrm>
            <a:prstGeom prst="rect">
              <a:avLst/>
            </a:prstGeom>
            <a:noFill/>
          </p:spPr>
          <p:txBody>
            <a:bodyPr vert="horz" wrap="none" rtlCol="0">
              <a:spAutoFit/>
            </a:bodyPr>
            <a:lstStyle/>
            <a:p>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endParaRPr lang="zh-CN" altLang="en-US" sz="1100" dirty="0">
                <a:solidFill>
                  <a:schemeClr val="tx1">
                    <a:lumMod val="65000"/>
                    <a:lumOff val="35000"/>
                  </a:schemeClr>
                </a:solidFill>
              </a:endParaRPr>
            </a:p>
          </p:txBody>
        </p:sp>
        <p:sp>
          <p:nvSpPr>
            <p:cNvPr id="4" name="文本框 3"/>
            <p:cNvSpPr txBox="1"/>
            <p:nvPr/>
          </p:nvSpPr>
          <p:spPr>
            <a:xfrm>
              <a:off x="902929" y="206262"/>
              <a:ext cx="1467068" cy="400110"/>
            </a:xfrm>
            <a:prstGeom prst="rect">
              <a:avLst/>
            </a:prstGeom>
            <a:noFill/>
          </p:spPr>
          <p:txBody>
            <a:bodyPr wrap="none" rtlCol="0">
              <a:spAutoFit/>
            </a:bodyPr>
            <a:lstStyle/>
            <a:p>
              <a:r>
                <a:rPr lang="zh-CN" altLang="en-US" sz="2000" b="1" dirty="0" smtClean="0">
                  <a:solidFill>
                    <a:srgbClr val="DE4B62"/>
                  </a:solidFill>
                </a:rPr>
                <a:t>欢乐庆中秋</a:t>
              </a:r>
              <a:endParaRPr lang="zh-CN" altLang="en-US" sz="2000" b="1" dirty="0">
                <a:solidFill>
                  <a:srgbClr val="DE4B62"/>
                </a:solidFill>
              </a:endParaRPr>
            </a:p>
          </p:txBody>
        </p:sp>
      </p:grpSp>
      <p:sp>
        <p:nvSpPr>
          <p:cNvPr id="6" name="任意多边形 5"/>
          <p:cNvSpPr/>
          <p:nvPr/>
        </p:nvSpPr>
        <p:spPr>
          <a:xfrm>
            <a:off x="1081564" y="2065529"/>
            <a:ext cx="2212074" cy="2084189"/>
          </a:xfrm>
          <a:custGeom>
            <a:avLst/>
            <a:gdLst>
              <a:gd name="connsiteX0" fmla="*/ 769031 w 2930910"/>
              <a:gd name="connsiteY0" fmla="*/ 2402814 h 2733913"/>
              <a:gd name="connsiteX1" fmla="*/ 19731 w 2930910"/>
              <a:gd name="connsiteY1" fmla="*/ 916914 h 2733913"/>
              <a:gd name="connsiteX2" fmla="*/ 1632631 w 2930910"/>
              <a:gd name="connsiteY2" fmla="*/ 15214 h 2733913"/>
              <a:gd name="connsiteX3" fmla="*/ 2928031 w 2930910"/>
              <a:gd name="connsiteY3" fmla="*/ 1640814 h 2733913"/>
              <a:gd name="connsiteX4" fmla="*/ 1277031 w 2930910"/>
              <a:gd name="connsiteY4" fmla="*/ 2682214 h 2733913"/>
              <a:gd name="connsiteX5" fmla="*/ 769031 w 2930910"/>
              <a:gd name="connsiteY5" fmla="*/ 2402814 h 2733913"/>
              <a:gd name="connsiteX0-1" fmla="*/ 1260304 w 2914183"/>
              <a:gd name="connsiteY0-2" fmla="*/ 2682214 h 2695685"/>
              <a:gd name="connsiteX1-3" fmla="*/ 3004 w 2914183"/>
              <a:gd name="connsiteY1-4" fmla="*/ 916914 h 2695685"/>
              <a:gd name="connsiteX2-5" fmla="*/ 1615904 w 2914183"/>
              <a:gd name="connsiteY2-6" fmla="*/ 15214 h 2695685"/>
              <a:gd name="connsiteX3-7" fmla="*/ 2911304 w 2914183"/>
              <a:gd name="connsiteY3-8" fmla="*/ 1640814 h 2695685"/>
              <a:gd name="connsiteX4-9" fmla="*/ 1260304 w 2914183"/>
              <a:gd name="connsiteY4-10" fmla="*/ 2682214 h 2695685"/>
              <a:gd name="connsiteX0-11" fmla="*/ 1260181 w 2914060"/>
              <a:gd name="connsiteY0-12" fmla="*/ 2682214 h 2682645"/>
              <a:gd name="connsiteX1-13" fmla="*/ 2881 w 2914060"/>
              <a:gd name="connsiteY1-14" fmla="*/ 916914 h 2682645"/>
              <a:gd name="connsiteX2-15" fmla="*/ 1615781 w 2914060"/>
              <a:gd name="connsiteY2-16" fmla="*/ 15214 h 2682645"/>
              <a:gd name="connsiteX3-17" fmla="*/ 2911181 w 2914060"/>
              <a:gd name="connsiteY3-18" fmla="*/ 1640814 h 2682645"/>
              <a:gd name="connsiteX4-19" fmla="*/ 1260181 w 2914060"/>
              <a:gd name="connsiteY4-20" fmla="*/ 2682214 h 2682645"/>
              <a:gd name="connsiteX0-21" fmla="*/ 1260181 w 2914060"/>
              <a:gd name="connsiteY0-22" fmla="*/ 2667000 h 2667431"/>
              <a:gd name="connsiteX1-23" fmla="*/ 2881 w 2914060"/>
              <a:gd name="connsiteY1-24" fmla="*/ 901700 h 2667431"/>
              <a:gd name="connsiteX2-25" fmla="*/ 1615781 w 2914060"/>
              <a:gd name="connsiteY2-26" fmla="*/ 0 h 2667431"/>
              <a:gd name="connsiteX3-27" fmla="*/ 2911181 w 2914060"/>
              <a:gd name="connsiteY3-28" fmla="*/ 1625600 h 2667431"/>
              <a:gd name="connsiteX4-29" fmla="*/ 1260181 w 2914060"/>
              <a:gd name="connsiteY4-30" fmla="*/ 2667000 h 2667431"/>
              <a:gd name="connsiteX0-31" fmla="*/ 1260181 w 2914211"/>
              <a:gd name="connsiteY0-32" fmla="*/ 2670918 h 2671349"/>
              <a:gd name="connsiteX1-33" fmla="*/ 2881 w 2914211"/>
              <a:gd name="connsiteY1-34" fmla="*/ 905618 h 2671349"/>
              <a:gd name="connsiteX2-35" fmla="*/ 1615781 w 2914211"/>
              <a:gd name="connsiteY2-36" fmla="*/ 3918 h 2671349"/>
              <a:gd name="connsiteX3-37" fmla="*/ 2911181 w 2914211"/>
              <a:gd name="connsiteY3-38" fmla="*/ 1629518 h 2671349"/>
              <a:gd name="connsiteX4-39" fmla="*/ 1260181 w 2914211"/>
              <a:gd name="connsiteY4-40" fmla="*/ 2670918 h 2671349"/>
              <a:gd name="connsiteX0-41" fmla="*/ 1260181 w 2914211"/>
              <a:gd name="connsiteY0-42" fmla="*/ 2670918 h 2671349"/>
              <a:gd name="connsiteX1-43" fmla="*/ 2881 w 2914211"/>
              <a:gd name="connsiteY1-44" fmla="*/ 905618 h 2671349"/>
              <a:gd name="connsiteX2-45" fmla="*/ 1615781 w 2914211"/>
              <a:gd name="connsiteY2-46" fmla="*/ 3918 h 2671349"/>
              <a:gd name="connsiteX3-47" fmla="*/ 2911181 w 2914211"/>
              <a:gd name="connsiteY3-48" fmla="*/ 1629518 h 2671349"/>
              <a:gd name="connsiteX4-49" fmla="*/ 1260181 w 2914211"/>
              <a:gd name="connsiteY4-50" fmla="*/ 2670918 h 2671349"/>
              <a:gd name="connsiteX0-51" fmla="*/ 1260181 w 2914863"/>
              <a:gd name="connsiteY0-52" fmla="*/ 2667764 h 2668195"/>
              <a:gd name="connsiteX1-53" fmla="*/ 2881 w 2914863"/>
              <a:gd name="connsiteY1-54" fmla="*/ 902464 h 2668195"/>
              <a:gd name="connsiteX2-55" fmla="*/ 1615781 w 2914863"/>
              <a:gd name="connsiteY2-56" fmla="*/ 764 h 2668195"/>
              <a:gd name="connsiteX3-57" fmla="*/ 2911181 w 2914863"/>
              <a:gd name="connsiteY3-58" fmla="*/ 1626364 h 2668195"/>
              <a:gd name="connsiteX4-59" fmla="*/ 1260181 w 2914863"/>
              <a:gd name="connsiteY4-60" fmla="*/ 2667764 h 2668195"/>
              <a:gd name="connsiteX0-61" fmla="*/ 1271931 w 2926613"/>
              <a:gd name="connsiteY0-62" fmla="*/ 2667764 h 2668195"/>
              <a:gd name="connsiteX1-63" fmla="*/ 14631 w 2926613"/>
              <a:gd name="connsiteY1-64" fmla="*/ 902464 h 2668195"/>
              <a:gd name="connsiteX2-65" fmla="*/ 1627531 w 2926613"/>
              <a:gd name="connsiteY2-66" fmla="*/ 764 h 2668195"/>
              <a:gd name="connsiteX3-67" fmla="*/ 2922931 w 2926613"/>
              <a:gd name="connsiteY3-68" fmla="*/ 1626364 h 2668195"/>
              <a:gd name="connsiteX4-69" fmla="*/ 1271931 w 2926613"/>
              <a:gd name="connsiteY4-70" fmla="*/ 2667764 h 2668195"/>
              <a:gd name="connsiteX0-71" fmla="*/ 1257452 w 2912134"/>
              <a:gd name="connsiteY0-72" fmla="*/ 2667925 h 2668356"/>
              <a:gd name="connsiteX1-73" fmla="*/ 152 w 2912134"/>
              <a:gd name="connsiteY1-74" fmla="*/ 902625 h 2668356"/>
              <a:gd name="connsiteX2-75" fmla="*/ 1613052 w 2912134"/>
              <a:gd name="connsiteY2-76" fmla="*/ 925 h 2668356"/>
              <a:gd name="connsiteX3-77" fmla="*/ 2908452 w 2912134"/>
              <a:gd name="connsiteY3-78" fmla="*/ 1626525 h 2668356"/>
              <a:gd name="connsiteX4-79" fmla="*/ 1257452 w 2912134"/>
              <a:gd name="connsiteY4-80" fmla="*/ 2667925 h 2668356"/>
              <a:gd name="connsiteX0-81" fmla="*/ 1257452 w 2908648"/>
              <a:gd name="connsiteY0-82" fmla="*/ 2667925 h 2668407"/>
              <a:gd name="connsiteX1-83" fmla="*/ 152 w 2908648"/>
              <a:gd name="connsiteY1-84" fmla="*/ 902625 h 2668407"/>
              <a:gd name="connsiteX2-85" fmla="*/ 1613052 w 2908648"/>
              <a:gd name="connsiteY2-86" fmla="*/ 925 h 2668407"/>
              <a:gd name="connsiteX3-87" fmla="*/ 2908452 w 2908648"/>
              <a:gd name="connsiteY3-88" fmla="*/ 1626525 h 2668407"/>
              <a:gd name="connsiteX4-89" fmla="*/ 1257452 w 2908648"/>
              <a:gd name="connsiteY4-90" fmla="*/ 2667925 h 2668407"/>
              <a:gd name="connsiteX0-91" fmla="*/ 1257423 w 2787948"/>
              <a:gd name="connsiteY0-92" fmla="*/ 2679302 h 2687887"/>
              <a:gd name="connsiteX1-93" fmla="*/ 123 w 2787948"/>
              <a:gd name="connsiteY1-94" fmla="*/ 914002 h 2687887"/>
              <a:gd name="connsiteX2-95" fmla="*/ 1613023 w 2787948"/>
              <a:gd name="connsiteY2-96" fmla="*/ 12302 h 2687887"/>
              <a:gd name="connsiteX3-97" fmla="*/ 2787779 w 2787948"/>
              <a:gd name="connsiteY3-98" fmla="*/ 1502006 h 2687887"/>
              <a:gd name="connsiteX4-99" fmla="*/ 1257423 w 2787948"/>
              <a:gd name="connsiteY4-100" fmla="*/ 2679302 h 2687887"/>
              <a:gd name="connsiteX0-101" fmla="*/ 1342437 w 2791219"/>
              <a:gd name="connsiteY0-102" fmla="*/ 2551837 h 2560835"/>
              <a:gd name="connsiteX1-103" fmla="*/ 1613 w 2791219"/>
              <a:gd name="connsiteY1-104" fmla="*/ 912725 h 2560835"/>
              <a:gd name="connsiteX2-105" fmla="*/ 1614513 w 2791219"/>
              <a:gd name="connsiteY2-106" fmla="*/ 11025 h 2560835"/>
              <a:gd name="connsiteX3-107" fmla="*/ 2789269 w 2791219"/>
              <a:gd name="connsiteY3-108" fmla="*/ 1500729 h 2560835"/>
              <a:gd name="connsiteX4-109" fmla="*/ 1342437 w 2791219"/>
              <a:gd name="connsiteY4-110" fmla="*/ 2551837 h 2560835"/>
              <a:gd name="connsiteX0-111" fmla="*/ 1342388 w 2606038"/>
              <a:gd name="connsiteY0-112" fmla="*/ 2550600 h 2558193"/>
              <a:gd name="connsiteX1-113" fmla="*/ 1564 w 2606038"/>
              <a:gd name="connsiteY1-114" fmla="*/ 911488 h 2558193"/>
              <a:gd name="connsiteX2-115" fmla="*/ 1614464 w 2606038"/>
              <a:gd name="connsiteY2-116" fmla="*/ 9788 h 2558193"/>
              <a:gd name="connsiteX3-117" fmla="*/ 2603614 w 2606038"/>
              <a:gd name="connsiteY3-118" fmla="*/ 1460665 h 2558193"/>
              <a:gd name="connsiteX4-119" fmla="*/ 1342388 w 2606038"/>
              <a:gd name="connsiteY4-120" fmla="*/ 2550600 h 2558193"/>
              <a:gd name="connsiteX0-121" fmla="*/ 1034694 w 2621313"/>
              <a:gd name="connsiteY0-122" fmla="*/ 2424114 h 2432800"/>
              <a:gd name="connsiteX1-123" fmla="*/ 9402 w 2621313"/>
              <a:gd name="connsiteY1-124" fmla="*/ 911190 h 2432800"/>
              <a:gd name="connsiteX2-125" fmla="*/ 1622302 w 2621313"/>
              <a:gd name="connsiteY2-126" fmla="*/ 9490 h 2432800"/>
              <a:gd name="connsiteX3-127" fmla="*/ 2611452 w 2621313"/>
              <a:gd name="connsiteY3-128" fmla="*/ 1460367 h 2432800"/>
              <a:gd name="connsiteX4-129" fmla="*/ 1034694 w 2621313"/>
              <a:gd name="connsiteY4-130" fmla="*/ 2424114 h 2432800"/>
              <a:gd name="connsiteX0-131" fmla="*/ 1124244 w 2615463"/>
              <a:gd name="connsiteY0-132" fmla="*/ 2570062 h 2577511"/>
              <a:gd name="connsiteX1-133" fmla="*/ 6149 w 2615463"/>
              <a:gd name="connsiteY1-134" fmla="*/ 911535 h 2577511"/>
              <a:gd name="connsiteX2-135" fmla="*/ 1619049 w 2615463"/>
              <a:gd name="connsiteY2-136" fmla="*/ 9835 h 2577511"/>
              <a:gd name="connsiteX3-137" fmla="*/ 2608199 w 2615463"/>
              <a:gd name="connsiteY3-138" fmla="*/ 1460712 h 2577511"/>
              <a:gd name="connsiteX4-139" fmla="*/ 1124244 w 2615463"/>
              <a:gd name="connsiteY4-140" fmla="*/ 2570062 h 257751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15463" h="2577511">
                <a:moveTo>
                  <a:pt x="1124244" y="2570062"/>
                </a:moveTo>
                <a:cubicBezTo>
                  <a:pt x="690569" y="2478532"/>
                  <a:pt x="-76319" y="1338240"/>
                  <a:pt x="6149" y="911535"/>
                </a:cubicBezTo>
                <a:cubicBezTo>
                  <a:pt x="88617" y="484831"/>
                  <a:pt x="1185374" y="-81695"/>
                  <a:pt x="1619049" y="9835"/>
                </a:cubicBezTo>
                <a:cubicBezTo>
                  <a:pt x="2052724" y="101365"/>
                  <a:pt x="2690667" y="1034008"/>
                  <a:pt x="2608199" y="1460712"/>
                </a:cubicBezTo>
                <a:cubicBezTo>
                  <a:pt x="2525732" y="1887417"/>
                  <a:pt x="1557919" y="2661592"/>
                  <a:pt x="1124244" y="2570062"/>
                </a:cubicBezTo>
                <a:close/>
              </a:path>
            </a:pathLst>
          </a:custGeom>
          <a:solidFill>
            <a:srgbClr val="DE4B6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 name="任意多边形 6"/>
          <p:cNvSpPr/>
          <p:nvPr/>
        </p:nvSpPr>
        <p:spPr>
          <a:xfrm>
            <a:off x="4938858" y="2065529"/>
            <a:ext cx="2212074" cy="2084189"/>
          </a:xfrm>
          <a:custGeom>
            <a:avLst/>
            <a:gdLst>
              <a:gd name="connsiteX0" fmla="*/ 769031 w 2930910"/>
              <a:gd name="connsiteY0" fmla="*/ 2402814 h 2733913"/>
              <a:gd name="connsiteX1" fmla="*/ 19731 w 2930910"/>
              <a:gd name="connsiteY1" fmla="*/ 916914 h 2733913"/>
              <a:gd name="connsiteX2" fmla="*/ 1632631 w 2930910"/>
              <a:gd name="connsiteY2" fmla="*/ 15214 h 2733913"/>
              <a:gd name="connsiteX3" fmla="*/ 2928031 w 2930910"/>
              <a:gd name="connsiteY3" fmla="*/ 1640814 h 2733913"/>
              <a:gd name="connsiteX4" fmla="*/ 1277031 w 2930910"/>
              <a:gd name="connsiteY4" fmla="*/ 2682214 h 2733913"/>
              <a:gd name="connsiteX5" fmla="*/ 769031 w 2930910"/>
              <a:gd name="connsiteY5" fmla="*/ 2402814 h 2733913"/>
              <a:gd name="connsiteX0-1" fmla="*/ 1260304 w 2914183"/>
              <a:gd name="connsiteY0-2" fmla="*/ 2682214 h 2695685"/>
              <a:gd name="connsiteX1-3" fmla="*/ 3004 w 2914183"/>
              <a:gd name="connsiteY1-4" fmla="*/ 916914 h 2695685"/>
              <a:gd name="connsiteX2-5" fmla="*/ 1615904 w 2914183"/>
              <a:gd name="connsiteY2-6" fmla="*/ 15214 h 2695685"/>
              <a:gd name="connsiteX3-7" fmla="*/ 2911304 w 2914183"/>
              <a:gd name="connsiteY3-8" fmla="*/ 1640814 h 2695685"/>
              <a:gd name="connsiteX4-9" fmla="*/ 1260304 w 2914183"/>
              <a:gd name="connsiteY4-10" fmla="*/ 2682214 h 2695685"/>
              <a:gd name="connsiteX0-11" fmla="*/ 1260181 w 2914060"/>
              <a:gd name="connsiteY0-12" fmla="*/ 2682214 h 2682645"/>
              <a:gd name="connsiteX1-13" fmla="*/ 2881 w 2914060"/>
              <a:gd name="connsiteY1-14" fmla="*/ 916914 h 2682645"/>
              <a:gd name="connsiteX2-15" fmla="*/ 1615781 w 2914060"/>
              <a:gd name="connsiteY2-16" fmla="*/ 15214 h 2682645"/>
              <a:gd name="connsiteX3-17" fmla="*/ 2911181 w 2914060"/>
              <a:gd name="connsiteY3-18" fmla="*/ 1640814 h 2682645"/>
              <a:gd name="connsiteX4-19" fmla="*/ 1260181 w 2914060"/>
              <a:gd name="connsiteY4-20" fmla="*/ 2682214 h 2682645"/>
              <a:gd name="connsiteX0-21" fmla="*/ 1260181 w 2914060"/>
              <a:gd name="connsiteY0-22" fmla="*/ 2667000 h 2667431"/>
              <a:gd name="connsiteX1-23" fmla="*/ 2881 w 2914060"/>
              <a:gd name="connsiteY1-24" fmla="*/ 901700 h 2667431"/>
              <a:gd name="connsiteX2-25" fmla="*/ 1615781 w 2914060"/>
              <a:gd name="connsiteY2-26" fmla="*/ 0 h 2667431"/>
              <a:gd name="connsiteX3-27" fmla="*/ 2911181 w 2914060"/>
              <a:gd name="connsiteY3-28" fmla="*/ 1625600 h 2667431"/>
              <a:gd name="connsiteX4-29" fmla="*/ 1260181 w 2914060"/>
              <a:gd name="connsiteY4-30" fmla="*/ 2667000 h 2667431"/>
              <a:gd name="connsiteX0-31" fmla="*/ 1260181 w 2914211"/>
              <a:gd name="connsiteY0-32" fmla="*/ 2670918 h 2671349"/>
              <a:gd name="connsiteX1-33" fmla="*/ 2881 w 2914211"/>
              <a:gd name="connsiteY1-34" fmla="*/ 905618 h 2671349"/>
              <a:gd name="connsiteX2-35" fmla="*/ 1615781 w 2914211"/>
              <a:gd name="connsiteY2-36" fmla="*/ 3918 h 2671349"/>
              <a:gd name="connsiteX3-37" fmla="*/ 2911181 w 2914211"/>
              <a:gd name="connsiteY3-38" fmla="*/ 1629518 h 2671349"/>
              <a:gd name="connsiteX4-39" fmla="*/ 1260181 w 2914211"/>
              <a:gd name="connsiteY4-40" fmla="*/ 2670918 h 2671349"/>
              <a:gd name="connsiteX0-41" fmla="*/ 1260181 w 2914211"/>
              <a:gd name="connsiteY0-42" fmla="*/ 2670918 h 2671349"/>
              <a:gd name="connsiteX1-43" fmla="*/ 2881 w 2914211"/>
              <a:gd name="connsiteY1-44" fmla="*/ 905618 h 2671349"/>
              <a:gd name="connsiteX2-45" fmla="*/ 1615781 w 2914211"/>
              <a:gd name="connsiteY2-46" fmla="*/ 3918 h 2671349"/>
              <a:gd name="connsiteX3-47" fmla="*/ 2911181 w 2914211"/>
              <a:gd name="connsiteY3-48" fmla="*/ 1629518 h 2671349"/>
              <a:gd name="connsiteX4-49" fmla="*/ 1260181 w 2914211"/>
              <a:gd name="connsiteY4-50" fmla="*/ 2670918 h 2671349"/>
              <a:gd name="connsiteX0-51" fmla="*/ 1260181 w 2914863"/>
              <a:gd name="connsiteY0-52" fmla="*/ 2667764 h 2668195"/>
              <a:gd name="connsiteX1-53" fmla="*/ 2881 w 2914863"/>
              <a:gd name="connsiteY1-54" fmla="*/ 902464 h 2668195"/>
              <a:gd name="connsiteX2-55" fmla="*/ 1615781 w 2914863"/>
              <a:gd name="connsiteY2-56" fmla="*/ 764 h 2668195"/>
              <a:gd name="connsiteX3-57" fmla="*/ 2911181 w 2914863"/>
              <a:gd name="connsiteY3-58" fmla="*/ 1626364 h 2668195"/>
              <a:gd name="connsiteX4-59" fmla="*/ 1260181 w 2914863"/>
              <a:gd name="connsiteY4-60" fmla="*/ 2667764 h 2668195"/>
              <a:gd name="connsiteX0-61" fmla="*/ 1271931 w 2926613"/>
              <a:gd name="connsiteY0-62" fmla="*/ 2667764 h 2668195"/>
              <a:gd name="connsiteX1-63" fmla="*/ 14631 w 2926613"/>
              <a:gd name="connsiteY1-64" fmla="*/ 902464 h 2668195"/>
              <a:gd name="connsiteX2-65" fmla="*/ 1627531 w 2926613"/>
              <a:gd name="connsiteY2-66" fmla="*/ 764 h 2668195"/>
              <a:gd name="connsiteX3-67" fmla="*/ 2922931 w 2926613"/>
              <a:gd name="connsiteY3-68" fmla="*/ 1626364 h 2668195"/>
              <a:gd name="connsiteX4-69" fmla="*/ 1271931 w 2926613"/>
              <a:gd name="connsiteY4-70" fmla="*/ 2667764 h 2668195"/>
              <a:gd name="connsiteX0-71" fmla="*/ 1257452 w 2912134"/>
              <a:gd name="connsiteY0-72" fmla="*/ 2667925 h 2668356"/>
              <a:gd name="connsiteX1-73" fmla="*/ 152 w 2912134"/>
              <a:gd name="connsiteY1-74" fmla="*/ 902625 h 2668356"/>
              <a:gd name="connsiteX2-75" fmla="*/ 1613052 w 2912134"/>
              <a:gd name="connsiteY2-76" fmla="*/ 925 h 2668356"/>
              <a:gd name="connsiteX3-77" fmla="*/ 2908452 w 2912134"/>
              <a:gd name="connsiteY3-78" fmla="*/ 1626525 h 2668356"/>
              <a:gd name="connsiteX4-79" fmla="*/ 1257452 w 2912134"/>
              <a:gd name="connsiteY4-80" fmla="*/ 2667925 h 2668356"/>
              <a:gd name="connsiteX0-81" fmla="*/ 1257452 w 2908648"/>
              <a:gd name="connsiteY0-82" fmla="*/ 2667925 h 2668407"/>
              <a:gd name="connsiteX1-83" fmla="*/ 152 w 2908648"/>
              <a:gd name="connsiteY1-84" fmla="*/ 902625 h 2668407"/>
              <a:gd name="connsiteX2-85" fmla="*/ 1613052 w 2908648"/>
              <a:gd name="connsiteY2-86" fmla="*/ 925 h 2668407"/>
              <a:gd name="connsiteX3-87" fmla="*/ 2908452 w 2908648"/>
              <a:gd name="connsiteY3-88" fmla="*/ 1626525 h 2668407"/>
              <a:gd name="connsiteX4-89" fmla="*/ 1257452 w 2908648"/>
              <a:gd name="connsiteY4-90" fmla="*/ 2667925 h 2668407"/>
              <a:gd name="connsiteX0-91" fmla="*/ 1257423 w 2787948"/>
              <a:gd name="connsiteY0-92" fmla="*/ 2679302 h 2687887"/>
              <a:gd name="connsiteX1-93" fmla="*/ 123 w 2787948"/>
              <a:gd name="connsiteY1-94" fmla="*/ 914002 h 2687887"/>
              <a:gd name="connsiteX2-95" fmla="*/ 1613023 w 2787948"/>
              <a:gd name="connsiteY2-96" fmla="*/ 12302 h 2687887"/>
              <a:gd name="connsiteX3-97" fmla="*/ 2787779 w 2787948"/>
              <a:gd name="connsiteY3-98" fmla="*/ 1502006 h 2687887"/>
              <a:gd name="connsiteX4-99" fmla="*/ 1257423 w 2787948"/>
              <a:gd name="connsiteY4-100" fmla="*/ 2679302 h 2687887"/>
              <a:gd name="connsiteX0-101" fmla="*/ 1342437 w 2791219"/>
              <a:gd name="connsiteY0-102" fmla="*/ 2551837 h 2560835"/>
              <a:gd name="connsiteX1-103" fmla="*/ 1613 w 2791219"/>
              <a:gd name="connsiteY1-104" fmla="*/ 912725 h 2560835"/>
              <a:gd name="connsiteX2-105" fmla="*/ 1614513 w 2791219"/>
              <a:gd name="connsiteY2-106" fmla="*/ 11025 h 2560835"/>
              <a:gd name="connsiteX3-107" fmla="*/ 2789269 w 2791219"/>
              <a:gd name="connsiteY3-108" fmla="*/ 1500729 h 2560835"/>
              <a:gd name="connsiteX4-109" fmla="*/ 1342437 w 2791219"/>
              <a:gd name="connsiteY4-110" fmla="*/ 2551837 h 2560835"/>
              <a:gd name="connsiteX0-111" fmla="*/ 1342388 w 2606038"/>
              <a:gd name="connsiteY0-112" fmla="*/ 2550600 h 2558193"/>
              <a:gd name="connsiteX1-113" fmla="*/ 1564 w 2606038"/>
              <a:gd name="connsiteY1-114" fmla="*/ 911488 h 2558193"/>
              <a:gd name="connsiteX2-115" fmla="*/ 1614464 w 2606038"/>
              <a:gd name="connsiteY2-116" fmla="*/ 9788 h 2558193"/>
              <a:gd name="connsiteX3-117" fmla="*/ 2603614 w 2606038"/>
              <a:gd name="connsiteY3-118" fmla="*/ 1460665 h 2558193"/>
              <a:gd name="connsiteX4-119" fmla="*/ 1342388 w 2606038"/>
              <a:gd name="connsiteY4-120" fmla="*/ 2550600 h 2558193"/>
              <a:gd name="connsiteX0-121" fmla="*/ 1034694 w 2621313"/>
              <a:gd name="connsiteY0-122" fmla="*/ 2424114 h 2432800"/>
              <a:gd name="connsiteX1-123" fmla="*/ 9402 w 2621313"/>
              <a:gd name="connsiteY1-124" fmla="*/ 911190 h 2432800"/>
              <a:gd name="connsiteX2-125" fmla="*/ 1622302 w 2621313"/>
              <a:gd name="connsiteY2-126" fmla="*/ 9490 h 2432800"/>
              <a:gd name="connsiteX3-127" fmla="*/ 2611452 w 2621313"/>
              <a:gd name="connsiteY3-128" fmla="*/ 1460367 h 2432800"/>
              <a:gd name="connsiteX4-129" fmla="*/ 1034694 w 2621313"/>
              <a:gd name="connsiteY4-130" fmla="*/ 2424114 h 2432800"/>
              <a:gd name="connsiteX0-131" fmla="*/ 1124244 w 2615463"/>
              <a:gd name="connsiteY0-132" fmla="*/ 2570062 h 2577511"/>
              <a:gd name="connsiteX1-133" fmla="*/ 6149 w 2615463"/>
              <a:gd name="connsiteY1-134" fmla="*/ 911535 h 2577511"/>
              <a:gd name="connsiteX2-135" fmla="*/ 1619049 w 2615463"/>
              <a:gd name="connsiteY2-136" fmla="*/ 9835 h 2577511"/>
              <a:gd name="connsiteX3-137" fmla="*/ 2608199 w 2615463"/>
              <a:gd name="connsiteY3-138" fmla="*/ 1460712 h 2577511"/>
              <a:gd name="connsiteX4-139" fmla="*/ 1124244 w 2615463"/>
              <a:gd name="connsiteY4-140" fmla="*/ 2570062 h 257751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15463" h="2577511">
                <a:moveTo>
                  <a:pt x="1124244" y="2570062"/>
                </a:moveTo>
                <a:cubicBezTo>
                  <a:pt x="690569" y="2478532"/>
                  <a:pt x="-76319" y="1338240"/>
                  <a:pt x="6149" y="911535"/>
                </a:cubicBezTo>
                <a:cubicBezTo>
                  <a:pt x="88617" y="484831"/>
                  <a:pt x="1185374" y="-81695"/>
                  <a:pt x="1619049" y="9835"/>
                </a:cubicBezTo>
                <a:cubicBezTo>
                  <a:pt x="2052724" y="101365"/>
                  <a:pt x="2690667" y="1034008"/>
                  <a:pt x="2608199" y="1460712"/>
                </a:cubicBezTo>
                <a:cubicBezTo>
                  <a:pt x="2525732" y="1887417"/>
                  <a:pt x="1557919" y="2661592"/>
                  <a:pt x="1124244" y="2570062"/>
                </a:cubicBezTo>
                <a:close/>
              </a:path>
            </a:pathLst>
          </a:custGeom>
          <a:solidFill>
            <a:srgbClr val="DE4B6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8" name="任意多边形 7"/>
          <p:cNvSpPr/>
          <p:nvPr/>
        </p:nvSpPr>
        <p:spPr>
          <a:xfrm>
            <a:off x="8796152" y="2065529"/>
            <a:ext cx="2212074" cy="2084189"/>
          </a:xfrm>
          <a:custGeom>
            <a:avLst/>
            <a:gdLst>
              <a:gd name="connsiteX0" fmla="*/ 769031 w 2930910"/>
              <a:gd name="connsiteY0" fmla="*/ 2402814 h 2733913"/>
              <a:gd name="connsiteX1" fmla="*/ 19731 w 2930910"/>
              <a:gd name="connsiteY1" fmla="*/ 916914 h 2733913"/>
              <a:gd name="connsiteX2" fmla="*/ 1632631 w 2930910"/>
              <a:gd name="connsiteY2" fmla="*/ 15214 h 2733913"/>
              <a:gd name="connsiteX3" fmla="*/ 2928031 w 2930910"/>
              <a:gd name="connsiteY3" fmla="*/ 1640814 h 2733913"/>
              <a:gd name="connsiteX4" fmla="*/ 1277031 w 2930910"/>
              <a:gd name="connsiteY4" fmla="*/ 2682214 h 2733913"/>
              <a:gd name="connsiteX5" fmla="*/ 769031 w 2930910"/>
              <a:gd name="connsiteY5" fmla="*/ 2402814 h 2733913"/>
              <a:gd name="connsiteX0-1" fmla="*/ 1260304 w 2914183"/>
              <a:gd name="connsiteY0-2" fmla="*/ 2682214 h 2695685"/>
              <a:gd name="connsiteX1-3" fmla="*/ 3004 w 2914183"/>
              <a:gd name="connsiteY1-4" fmla="*/ 916914 h 2695685"/>
              <a:gd name="connsiteX2-5" fmla="*/ 1615904 w 2914183"/>
              <a:gd name="connsiteY2-6" fmla="*/ 15214 h 2695685"/>
              <a:gd name="connsiteX3-7" fmla="*/ 2911304 w 2914183"/>
              <a:gd name="connsiteY3-8" fmla="*/ 1640814 h 2695685"/>
              <a:gd name="connsiteX4-9" fmla="*/ 1260304 w 2914183"/>
              <a:gd name="connsiteY4-10" fmla="*/ 2682214 h 2695685"/>
              <a:gd name="connsiteX0-11" fmla="*/ 1260181 w 2914060"/>
              <a:gd name="connsiteY0-12" fmla="*/ 2682214 h 2682645"/>
              <a:gd name="connsiteX1-13" fmla="*/ 2881 w 2914060"/>
              <a:gd name="connsiteY1-14" fmla="*/ 916914 h 2682645"/>
              <a:gd name="connsiteX2-15" fmla="*/ 1615781 w 2914060"/>
              <a:gd name="connsiteY2-16" fmla="*/ 15214 h 2682645"/>
              <a:gd name="connsiteX3-17" fmla="*/ 2911181 w 2914060"/>
              <a:gd name="connsiteY3-18" fmla="*/ 1640814 h 2682645"/>
              <a:gd name="connsiteX4-19" fmla="*/ 1260181 w 2914060"/>
              <a:gd name="connsiteY4-20" fmla="*/ 2682214 h 2682645"/>
              <a:gd name="connsiteX0-21" fmla="*/ 1260181 w 2914060"/>
              <a:gd name="connsiteY0-22" fmla="*/ 2667000 h 2667431"/>
              <a:gd name="connsiteX1-23" fmla="*/ 2881 w 2914060"/>
              <a:gd name="connsiteY1-24" fmla="*/ 901700 h 2667431"/>
              <a:gd name="connsiteX2-25" fmla="*/ 1615781 w 2914060"/>
              <a:gd name="connsiteY2-26" fmla="*/ 0 h 2667431"/>
              <a:gd name="connsiteX3-27" fmla="*/ 2911181 w 2914060"/>
              <a:gd name="connsiteY3-28" fmla="*/ 1625600 h 2667431"/>
              <a:gd name="connsiteX4-29" fmla="*/ 1260181 w 2914060"/>
              <a:gd name="connsiteY4-30" fmla="*/ 2667000 h 2667431"/>
              <a:gd name="connsiteX0-31" fmla="*/ 1260181 w 2914211"/>
              <a:gd name="connsiteY0-32" fmla="*/ 2670918 h 2671349"/>
              <a:gd name="connsiteX1-33" fmla="*/ 2881 w 2914211"/>
              <a:gd name="connsiteY1-34" fmla="*/ 905618 h 2671349"/>
              <a:gd name="connsiteX2-35" fmla="*/ 1615781 w 2914211"/>
              <a:gd name="connsiteY2-36" fmla="*/ 3918 h 2671349"/>
              <a:gd name="connsiteX3-37" fmla="*/ 2911181 w 2914211"/>
              <a:gd name="connsiteY3-38" fmla="*/ 1629518 h 2671349"/>
              <a:gd name="connsiteX4-39" fmla="*/ 1260181 w 2914211"/>
              <a:gd name="connsiteY4-40" fmla="*/ 2670918 h 2671349"/>
              <a:gd name="connsiteX0-41" fmla="*/ 1260181 w 2914211"/>
              <a:gd name="connsiteY0-42" fmla="*/ 2670918 h 2671349"/>
              <a:gd name="connsiteX1-43" fmla="*/ 2881 w 2914211"/>
              <a:gd name="connsiteY1-44" fmla="*/ 905618 h 2671349"/>
              <a:gd name="connsiteX2-45" fmla="*/ 1615781 w 2914211"/>
              <a:gd name="connsiteY2-46" fmla="*/ 3918 h 2671349"/>
              <a:gd name="connsiteX3-47" fmla="*/ 2911181 w 2914211"/>
              <a:gd name="connsiteY3-48" fmla="*/ 1629518 h 2671349"/>
              <a:gd name="connsiteX4-49" fmla="*/ 1260181 w 2914211"/>
              <a:gd name="connsiteY4-50" fmla="*/ 2670918 h 2671349"/>
              <a:gd name="connsiteX0-51" fmla="*/ 1260181 w 2914863"/>
              <a:gd name="connsiteY0-52" fmla="*/ 2667764 h 2668195"/>
              <a:gd name="connsiteX1-53" fmla="*/ 2881 w 2914863"/>
              <a:gd name="connsiteY1-54" fmla="*/ 902464 h 2668195"/>
              <a:gd name="connsiteX2-55" fmla="*/ 1615781 w 2914863"/>
              <a:gd name="connsiteY2-56" fmla="*/ 764 h 2668195"/>
              <a:gd name="connsiteX3-57" fmla="*/ 2911181 w 2914863"/>
              <a:gd name="connsiteY3-58" fmla="*/ 1626364 h 2668195"/>
              <a:gd name="connsiteX4-59" fmla="*/ 1260181 w 2914863"/>
              <a:gd name="connsiteY4-60" fmla="*/ 2667764 h 2668195"/>
              <a:gd name="connsiteX0-61" fmla="*/ 1271931 w 2926613"/>
              <a:gd name="connsiteY0-62" fmla="*/ 2667764 h 2668195"/>
              <a:gd name="connsiteX1-63" fmla="*/ 14631 w 2926613"/>
              <a:gd name="connsiteY1-64" fmla="*/ 902464 h 2668195"/>
              <a:gd name="connsiteX2-65" fmla="*/ 1627531 w 2926613"/>
              <a:gd name="connsiteY2-66" fmla="*/ 764 h 2668195"/>
              <a:gd name="connsiteX3-67" fmla="*/ 2922931 w 2926613"/>
              <a:gd name="connsiteY3-68" fmla="*/ 1626364 h 2668195"/>
              <a:gd name="connsiteX4-69" fmla="*/ 1271931 w 2926613"/>
              <a:gd name="connsiteY4-70" fmla="*/ 2667764 h 2668195"/>
              <a:gd name="connsiteX0-71" fmla="*/ 1257452 w 2912134"/>
              <a:gd name="connsiteY0-72" fmla="*/ 2667925 h 2668356"/>
              <a:gd name="connsiteX1-73" fmla="*/ 152 w 2912134"/>
              <a:gd name="connsiteY1-74" fmla="*/ 902625 h 2668356"/>
              <a:gd name="connsiteX2-75" fmla="*/ 1613052 w 2912134"/>
              <a:gd name="connsiteY2-76" fmla="*/ 925 h 2668356"/>
              <a:gd name="connsiteX3-77" fmla="*/ 2908452 w 2912134"/>
              <a:gd name="connsiteY3-78" fmla="*/ 1626525 h 2668356"/>
              <a:gd name="connsiteX4-79" fmla="*/ 1257452 w 2912134"/>
              <a:gd name="connsiteY4-80" fmla="*/ 2667925 h 2668356"/>
              <a:gd name="connsiteX0-81" fmla="*/ 1257452 w 2908648"/>
              <a:gd name="connsiteY0-82" fmla="*/ 2667925 h 2668407"/>
              <a:gd name="connsiteX1-83" fmla="*/ 152 w 2908648"/>
              <a:gd name="connsiteY1-84" fmla="*/ 902625 h 2668407"/>
              <a:gd name="connsiteX2-85" fmla="*/ 1613052 w 2908648"/>
              <a:gd name="connsiteY2-86" fmla="*/ 925 h 2668407"/>
              <a:gd name="connsiteX3-87" fmla="*/ 2908452 w 2908648"/>
              <a:gd name="connsiteY3-88" fmla="*/ 1626525 h 2668407"/>
              <a:gd name="connsiteX4-89" fmla="*/ 1257452 w 2908648"/>
              <a:gd name="connsiteY4-90" fmla="*/ 2667925 h 2668407"/>
              <a:gd name="connsiteX0-91" fmla="*/ 1257423 w 2787948"/>
              <a:gd name="connsiteY0-92" fmla="*/ 2679302 h 2687887"/>
              <a:gd name="connsiteX1-93" fmla="*/ 123 w 2787948"/>
              <a:gd name="connsiteY1-94" fmla="*/ 914002 h 2687887"/>
              <a:gd name="connsiteX2-95" fmla="*/ 1613023 w 2787948"/>
              <a:gd name="connsiteY2-96" fmla="*/ 12302 h 2687887"/>
              <a:gd name="connsiteX3-97" fmla="*/ 2787779 w 2787948"/>
              <a:gd name="connsiteY3-98" fmla="*/ 1502006 h 2687887"/>
              <a:gd name="connsiteX4-99" fmla="*/ 1257423 w 2787948"/>
              <a:gd name="connsiteY4-100" fmla="*/ 2679302 h 2687887"/>
              <a:gd name="connsiteX0-101" fmla="*/ 1342437 w 2791219"/>
              <a:gd name="connsiteY0-102" fmla="*/ 2551837 h 2560835"/>
              <a:gd name="connsiteX1-103" fmla="*/ 1613 w 2791219"/>
              <a:gd name="connsiteY1-104" fmla="*/ 912725 h 2560835"/>
              <a:gd name="connsiteX2-105" fmla="*/ 1614513 w 2791219"/>
              <a:gd name="connsiteY2-106" fmla="*/ 11025 h 2560835"/>
              <a:gd name="connsiteX3-107" fmla="*/ 2789269 w 2791219"/>
              <a:gd name="connsiteY3-108" fmla="*/ 1500729 h 2560835"/>
              <a:gd name="connsiteX4-109" fmla="*/ 1342437 w 2791219"/>
              <a:gd name="connsiteY4-110" fmla="*/ 2551837 h 2560835"/>
              <a:gd name="connsiteX0-111" fmla="*/ 1342388 w 2606038"/>
              <a:gd name="connsiteY0-112" fmla="*/ 2550600 h 2558193"/>
              <a:gd name="connsiteX1-113" fmla="*/ 1564 w 2606038"/>
              <a:gd name="connsiteY1-114" fmla="*/ 911488 h 2558193"/>
              <a:gd name="connsiteX2-115" fmla="*/ 1614464 w 2606038"/>
              <a:gd name="connsiteY2-116" fmla="*/ 9788 h 2558193"/>
              <a:gd name="connsiteX3-117" fmla="*/ 2603614 w 2606038"/>
              <a:gd name="connsiteY3-118" fmla="*/ 1460665 h 2558193"/>
              <a:gd name="connsiteX4-119" fmla="*/ 1342388 w 2606038"/>
              <a:gd name="connsiteY4-120" fmla="*/ 2550600 h 2558193"/>
              <a:gd name="connsiteX0-121" fmla="*/ 1034694 w 2621313"/>
              <a:gd name="connsiteY0-122" fmla="*/ 2424114 h 2432800"/>
              <a:gd name="connsiteX1-123" fmla="*/ 9402 w 2621313"/>
              <a:gd name="connsiteY1-124" fmla="*/ 911190 h 2432800"/>
              <a:gd name="connsiteX2-125" fmla="*/ 1622302 w 2621313"/>
              <a:gd name="connsiteY2-126" fmla="*/ 9490 h 2432800"/>
              <a:gd name="connsiteX3-127" fmla="*/ 2611452 w 2621313"/>
              <a:gd name="connsiteY3-128" fmla="*/ 1460367 h 2432800"/>
              <a:gd name="connsiteX4-129" fmla="*/ 1034694 w 2621313"/>
              <a:gd name="connsiteY4-130" fmla="*/ 2424114 h 2432800"/>
              <a:gd name="connsiteX0-131" fmla="*/ 1124244 w 2615463"/>
              <a:gd name="connsiteY0-132" fmla="*/ 2570062 h 2577511"/>
              <a:gd name="connsiteX1-133" fmla="*/ 6149 w 2615463"/>
              <a:gd name="connsiteY1-134" fmla="*/ 911535 h 2577511"/>
              <a:gd name="connsiteX2-135" fmla="*/ 1619049 w 2615463"/>
              <a:gd name="connsiteY2-136" fmla="*/ 9835 h 2577511"/>
              <a:gd name="connsiteX3-137" fmla="*/ 2608199 w 2615463"/>
              <a:gd name="connsiteY3-138" fmla="*/ 1460712 h 2577511"/>
              <a:gd name="connsiteX4-139" fmla="*/ 1124244 w 2615463"/>
              <a:gd name="connsiteY4-140" fmla="*/ 2570062 h 257751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15463" h="2577511">
                <a:moveTo>
                  <a:pt x="1124244" y="2570062"/>
                </a:moveTo>
                <a:cubicBezTo>
                  <a:pt x="690569" y="2478532"/>
                  <a:pt x="-76319" y="1338240"/>
                  <a:pt x="6149" y="911535"/>
                </a:cubicBezTo>
                <a:cubicBezTo>
                  <a:pt x="88617" y="484831"/>
                  <a:pt x="1185374" y="-81695"/>
                  <a:pt x="1619049" y="9835"/>
                </a:cubicBezTo>
                <a:cubicBezTo>
                  <a:pt x="2052724" y="101365"/>
                  <a:pt x="2690667" y="1034008"/>
                  <a:pt x="2608199" y="1460712"/>
                </a:cubicBezTo>
                <a:cubicBezTo>
                  <a:pt x="2525732" y="1887417"/>
                  <a:pt x="1557919" y="2661592"/>
                  <a:pt x="1124244" y="2570062"/>
                </a:cubicBezTo>
                <a:close/>
              </a:path>
            </a:pathLst>
          </a:custGeom>
          <a:solidFill>
            <a:srgbClr val="DE4B6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9" name="Group 1500"/>
          <p:cNvGrpSpPr/>
          <p:nvPr/>
        </p:nvGrpSpPr>
        <p:grpSpPr>
          <a:xfrm>
            <a:off x="9700576" y="3027815"/>
            <a:ext cx="403225" cy="342900"/>
            <a:chOff x="1277938" y="5121275"/>
            <a:chExt cx="403225" cy="342900"/>
          </a:xfrm>
          <a:solidFill>
            <a:schemeClr val="bg1"/>
          </a:solidFill>
        </p:grpSpPr>
        <p:sp>
          <p:nvSpPr>
            <p:cNvPr id="10" name="Freeform 66"/>
            <p:cNvSpPr>
              <a:spLocks noEditPoints="1"/>
            </p:cNvSpPr>
            <p:nvPr/>
          </p:nvSpPr>
          <p:spPr bwMode="auto">
            <a:xfrm>
              <a:off x="1411288" y="5130800"/>
              <a:ext cx="100013" cy="277813"/>
            </a:xfrm>
            <a:custGeom>
              <a:avLst/>
              <a:gdLst>
                <a:gd name="T0" fmla="*/ 41 w 47"/>
                <a:gd name="T1" fmla="*/ 0 h 131"/>
                <a:gd name="T2" fmla="*/ 7 w 47"/>
                <a:gd name="T3" fmla="*/ 0 h 131"/>
                <a:gd name="T4" fmla="*/ 0 w 47"/>
                <a:gd name="T5" fmla="*/ 6 h 131"/>
                <a:gd name="T6" fmla="*/ 0 w 47"/>
                <a:gd name="T7" fmla="*/ 124 h 131"/>
                <a:gd name="T8" fmla="*/ 7 w 47"/>
                <a:gd name="T9" fmla="*/ 131 h 131"/>
                <a:gd name="T10" fmla="*/ 41 w 47"/>
                <a:gd name="T11" fmla="*/ 131 h 131"/>
                <a:gd name="T12" fmla="*/ 47 w 47"/>
                <a:gd name="T13" fmla="*/ 124 h 131"/>
                <a:gd name="T14" fmla="*/ 47 w 47"/>
                <a:gd name="T15" fmla="*/ 6 h 131"/>
                <a:gd name="T16" fmla="*/ 41 w 47"/>
                <a:gd name="T17" fmla="*/ 0 h 131"/>
                <a:gd name="T18" fmla="*/ 24 w 47"/>
                <a:gd name="T19" fmla="*/ 121 h 131"/>
                <a:gd name="T20" fmla="*/ 11 w 47"/>
                <a:gd name="T21" fmla="*/ 107 h 131"/>
                <a:gd name="T22" fmla="*/ 24 w 47"/>
                <a:gd name="T23" fmla="*/ 94 h 131"/>
                <a:gd name="T24" fmla="*/ 37 w 47"/>
                <a:gd name="T25" fmla="*/ 107 h 131"/>
                <a:gd name="T26" fmla="*/ 24 w 47"/>
                <a:gd name="T27" fmla="*/ 121 h 131"/>
                <a:gd name="T28" fmla="*/ 41 w 47"/>
                <a:gd name="T29" fmla="*/ 63 h 131"/>
                <a:gd name="T30" fmla="*/ 37 w 47"/>
                <a:gd name="T31" fmla="*/ 68 h 131"/>
                <a:gd name="T32" fmla="*/ 11 w 47"/>
                <a:gd name="T33" fmla="*/ 68 h 131"/>
                <a:gd name="T34" fmla="*/ 7 w 47"/>
                <a:gd name="T35" fmla="*/ 63 h 131"/>
                <a:gd name="T36" fmla="*/ 7 w 47"/>
                <a:gd name="T37" fmla="*/ 16 h 131"/>
                <a:gd name="T38" fmla="*/ 11 w 47"/>
                <a:gd name="T39" fmla="*/ 11 h 131"/>
                <a:gd name="T40" fmla="*/ 37 w 47"/>
                <a:gd name="T41" fmla="*/ 11 h 131"/>
                <a:gd name="T42" fmla="*/ 41 w 47"/>
                <a:gd name="T43" fmla="*/ 16 h 131"/>
                <a:gd name="T44" fmla="*/ 41 w 47"/>
                <a:gd name="T45" fmla="*/ 6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 h="131">
                  <a:moveTo>
                    <a:pt x="41" y="0"/>
                  </a:moveTo>
                  <a:cubicBezTo>
                    <a:pt x="7" y="0"/>
                    <a:pt x="7" y="0"/>
                    <a:pt x="7" y="0"/>
                  </a:cubicBezTo>
                  <a:cubicBezTo>
                    <a:pt x="3" y="0"/>
                    <a:pt x="0" y="3"/>
                    <a:pt x="0" y="6"/>
                  </a:cubicBezTo>
                  <a:cubicBezTo>
                    <a:pt x="0" y="124"/>
                    <a:pt x="0" y="124"/>
                    <a:pt x="0" y="124"/>
                  </a:cubicBezTo>
                  <a:cubicBezTo>
                    <a:pt x="0" y="128"/>
                    <a:pt x="3" y="131"/>
                    <a:pt x="7" y="131"/>
                  </a:cubicBezTo>
                  <a:cubicBezTo>
                    <a:pt x="41" y="131"/>
                    <a:pt x="41" y="131"/>
                    <a:pt x="41" y="131"/>
                  </a:cubicBezTo>
                  <a:cubicBezTo>
                    <a:pt x="44" y="131"/>
                    <a:pt x="47" y="128"/>
                    <a:pt x="47" y="124"/>
                  </a:cubicBezTo>
                  <a:cubicBezTo>
                    <a:pt x="47" y="6"/>
                    <a:pt x="47" y="6"/>
                    <a:pt x="47" y="6"/>
                  </a:cubicBezTo>
                  <a:cubicBezTo>
                    <a:pt x="47" y="3"/>
                    <a:pt x="44" y="0"/>
                    <a:pt x="41" y="0"/>
                  </a:cubicBezTo>
                  <a:close/>
                  <a:moveTo>
                    <a:pt x="24" y="121"/>
                  </a:moveTo>
                  <a:cubicBezTo>
                    <a:pt x="17" y="121"/>
                    <a:pt x="11" y="115"/>
                    <a:pt x="11" y="107"/>
                  </a:cubicBezTo>
                  <a:cubicBezTo>
                    <a:pt x="11" y="100"/>
                    <a:pt x="17" y="94"/>
                    <a:pt x="24" y="94"/>
                  </a:cubicBezTo>
                  <a:cubicBezTo>
                    <a:pt x="31" y="94"/>
                    <a:pt x="37" y="100"/>
                    <a:pt x="37" y="107"/>
                  </a:cubicBezTo>
                  <a:cubicBezTo>
                    <a:pt x="37" y="115"/>
                    <a:pt x="31" y="121"/>
                    <a:pt x="24" y="121"/>
                  </a:cubicBezTo>
                  <a:close/>
                  <a:moveTo>
                    <a:pt x="41" y="63"/>
                  </a:moveTo>
                  <a:cubicBezTo>
                    <a:pt x="41" y="66"/>
                    <a:pt x="39" y="68"/>
                    <a:pt x="37" y="68"/>
                  </a:cubicBezTo>
                  <a:cubicBezTo>
                    <a:pt x="11" y="68"/>
                    <a:pt x="11" y="68"/>
                    <a:pt x="11" y="68"/>
                  </a:cubicBezTo>
                  <a:cubicBezTo>
                    <a:pt x="9" y="68"/>
                    <a:pt x="7" y="66"/>
                    <a:pt x="7" y="63"/>
                  </a:cubicBezTo>
                  <a:cubicBezTo>
                    <a:pt x="7" y="16"/>
                    <a:pt x="7" y="16"/>
                    <a:pt x="7" y="16"/>
                  </a:cubicBezTo>
                  <a:cubicBezTo>
                    <a:pt x="7" y="13"/>
                    <a:pt x="9" y="11"/>
                    <a:pt x="11" y="11"/>
                  </a:cubicBezTo>
                  <a:cubicBezTo>
                    <a:pt x="37" y="11"/>
                    <a:pt x="37" y="11"/>
                    <a:pt x="37" y="11"/>
                  </a:cubicBezTo>
                  <a:cubicBezTo>
                    <a:pt x="39" y="11"/>
                    <a:pt x="41" y="13"/>
                    <a:pt x="41" y="16"/>
                  </a:cubicBezTo>
                  <a:cubicBezTo>
                    <a:pt x="41" y="63"/>
                    <a:pt x="41" y="63"/>
                    <a:pt x="41" y="63"/>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65000"/>
                    <a:lumOff val="35000"/>
                  </a:schemeClr>
                </a:solidFill>
              </a:endParaRPr>
            </a:p>
          </p:txBody>
        </p:sp>
        <p:sp>
          <p:nvSpPr>
            <p:cNvPr id="11" name="Freeform 67"/>
            <p:cNvSpPr/>
            <p:nvPr/>
          </p:nvSpPr>
          <p:spPr bwMode="auto">
            <a:xfrm>
              <a:off x="1433513" y="5175250"/>
              <a:ext cx="39688" cy="11113"/>
            </a:xfrm>
            <a:custGeom>
              <a:avLst/>
              <a:gdLst>
                <a:gd name="T0" fmla="*/ 17 w 19"/>
                <a:gd name="T1" fmla="*/ 5 h 5"/>
                <a:gd name="T2" fmla="*/ 2 w 19"/>
                <a:gd name="T3" fmla="*/ 5 h 5"/>
                <a:gd name="T4" fmla="*/ 0 w 19"/>
                <a:gd name="T5" fmla="*/ 2 h 5"/>
                <a:gd name="T6" fmla="*/ 2 w 19"/>
                <a:gd name="T7" fmla="*/ 0 h 5"/>
                <a:gd name="T8" fmla="*/ 17 w 19"/>
                <a:gd name="T9" fmla="*/ 0 h 5"/>
                <a:gd name="T10" fmla="*/ 19 w 19"/>
                <a:gd name="T11" fmla="*/ 2 h 5"/>
                <a:gd name="T12" fmla="*/ 17 w 19"/>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9" h="5">
                  <a:moveTo>
                    <a:pt x="17" y="5"/>
                  </a:moveTo>
                  <a:cubicBezTo>
                    <a:pt x="2" y="5"/>
                    <a:pt x="2" y="5"/>
                    <a:pt x="2" y="5"/>
                  </a:cubicBezTo>
                  <a:cubicBezTo>
                    <a:pt x="1" y="5"/>
                    <a:pt x="0" y="4"/>
                    <a:pt x="0" y="2"/>
                  </a:cubicBezTo>
                  <a:cubicBezTo>
                    <a:pt x="0" y="1"/>
                    <a:pt x="1" y="0"/>
                    <a:pt x="2" y="0"/>
                  </a:cubicBezTo>
                  <a:cubicBezTo>
                    <a:pt x="17" y="0"/>
                    <a:pt x="17" y="0"/>
                    <a:pt x="17" y="0"/>
                  </a:cubicBezTo>
                  <a:cubicBezTo>
                    <a:pt x="18" y="0"/>
                    <a:pt x="19" y="1"/>
                    <a:pt x="19" y="2"/>
                  </a:cubicBezTo>
                  <a:cubicBezTo>
                    <a:pt x="19" y="4"/>
                    <a:pt x="18" y="5"/>
                    <a:pt x="17" y="5"/>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65000"/>
                    <a:lumOff val="35000"/>
                  </a:schemeClr>
                </a:solidFill>
              </a:endParaRPr>
            </a:p>
          </p:txBody>
        </p:sp>
        <p:sp>
          <p:nvSpPr>
            <p:cNvPr id="12" name="Freeform 68"/>
            <p:cNvSpPr>
              <a:spLocks noEditPoints="1"/>
            </p:cNvSpPr>
            <p:nvPr/>
          </p:nvSpPr>
          <p:spPr bwMode="auto">
            <a:xfrm>
              <a:off x="1295401" y="5130800"/>
              <a:ext cx="100013" cy="277813"/>
            </a:xfrm>
            <a:custGeom>
              <a:avLst/>
              <a:gdLst>
                <a:gd name="T0" fmla="*/ 40 w 47"/>
                <a:gd name="T1" fmla="*/ 0 h 131"/>
                <a:gd name="T2" fmla="*/ 7 w 47"/>
                <a:gd name="T3" fmla="*/ 0 h 131"/>
                <a:gd name="T4" fmla="*/ 0 w 47"/>
                <a:gd name="T5" fmla="*/ 6 h 131"/>
                <a:gd name="T6" fmla="*/ 0 w 47"/>
                <a:gd name="T7" fmla="*/ 124 h 131"/>
                <a:gd name="T8" fmla="*/ 7 w 47"/>
                <a:gd name="T9" fmla="*/ 131 h 131"/>
                <a:gd name="T10" fmla="*/ 40 w 47"/>
                <a:gd name="T11" fmla="*/ 131 h 131"/>
                <a:gd name="T12" fmla="*/ 47 w 47"/>
                <a:gd name="T13" fmla="*/ 124 h 131"/>
                <a:gd name="T14" fmla="*/ 47 w 47"/>
                <a:gd name="T15" fmla="*/ 6 h 131"/>
                <a:gd name="T16" fmla="*/ 40 w 47"/>
                <a:gd name="T17" fmla="*/ 0 h 131"/>
                <a:gd name="T18" fmla="*/ 23 w 47"/>
                <a:gd name="T19" fmla="*/ 121 h 131"/>
                <a:gd name="T20" fmla="*/ 10 w 47"/>
                <a:gd name="T21" fmla="*/ 107 h 131"/>
                <a:gd name="T22" fmla="*/ 23 w 47"/>
                <a:gd name="T23" fmla="*/ 94 h 131"/>
                <a:gd name="T24" fmla="*/ 37 w 47"/>
                <a:gd name="T25" fmla="*/ 107 h 131"/>
                <a:gd name="T26" fmla="*/ 23 w 47"/>
                <a:gd name="T27" fmla="*/ 121 h 131"/>
                <a:gd name="T28" fmla="*/ 41 w 47"/>
                <a:gd name="T29" fmla="*/ 63 h 131"/>
                <a:gd name="T30" fmla="*/ 36 w 47"/>
                <a:gd name="T31" fmla="*/ 68 h 131"/>
                <a:gd name="T32" fmla="*/ 11 w 47"/>
                <a:gd name="T33" fmla="*/ 68 h 131"/>
                <a:gd name="T34" fmla="*/ 6 w 47"/>
                <a:gd name="T35" fmla="*/ 63 h 131"/>
                <a:gd name="T36" fmla="*/ 6 w 47"/>
                <a:gd name="T37" fmla="*/ 16 h 131"/>
                <a:gd name="T38" fmla="*/ 11 w 47"/>
                <a:gd name="T39" fmla="*/ 11 h 131"/>
                <a:gd name="T40" fmla="*/ 36 w 47"/>
                <a:gd name="T41" fmla="*/ 11 h 131"/>
                <a:gd name="T42" fmla="*/ 41 w 47"/>
                <a:gd name="T43" fmla="*/ 16 h 131"/>
                <a:gd name="T44" fmla="*/ 41 w 47"/>
                <a:gd name="T45" fmla="*/ 6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 h="131">
                  <a:moveTo>
                    <a:pt x="40" y="0"/>
                  </a:moveTo>
                  <a:cubicBezTo>
                    <a:pt x="7" y="0"/>
                    <a:pt x="7" y="0"/>
                    <a:pt x="7" y="0"/>
                  </a:cubicBezTo>
                  <a:cubicBezTo>
                    <a:pt x="3" y="0"/>
                    <a:pt x="0" y="3"/>
                    <a:pt x="0" y="6"/>
                  </a:cubicBezTo>
                  <a:cubicBezTo>
                    <a:pt x="0" y="124"/>
                    <a:pt x="0" y="124"/>
                    <a:pt x="0" y="124"/>
                  </a:cubicBezTo>
                  <a:cubicBezTo>
                    <a:pt x="0" y="128"/>
                    <a:pt x="3" y="131"/>
                    <a:pt x="7" y="131"/>
                  </a:cubicBezTo>
                  <a:cubicBezTo>
                    <a:pt x="40" y="131"/>
                    <a:pt x="40" y="131"/>
                    <a:pt x="40" y="131"/>
                  </a:cubicBezTo>
                  <a:cubicBezTo>
                    <a:pt x="44" y="131"/>
                    <a:pt x="47" y="128"/>
                    <a:pt x="47" y="124"/>
                  </a:cubicBezTo>
                  <a:cubicBezTo>
                    <a:pt x="47" y="6"/>
                    <a:pt x="47" y="6"/>
                    <a:pt x="47" y="6"/>
                  </a:cubicBezTo>
                  <a:cubicBezTo>
                    <a:pt x="47" y="3"/>
                    <a:pt x="44" y="0"/>
                    <a:pt x="40" y="0"/>
                  </a:cubicBezTo>
                  <a:close/>
                  <a:moveTo>
                    <a:pt x="23" y="121"/>
                  </a:moveTo>
                  <a:cubicBezTo>
                    <a:pt x="16" y="121"/>
                    <a:pt x="10" y="115"/>
                    <a:pt x="10" y="107"/>
                  </a:cubicBezTo>
                  <a:cubicBezTo>
                    <a:pt x="10" y="100"/>
                    <a:pt x="16" y="94"/>
                    <a:pt x="23" y="94"/>
                  </a:cubicBezTo>
                  <a:cubicBezTo>
                    <a:pt x="31" y="94"/>
                    <a:pt x="37" y="100"/>
                    <a:pt x="37" y="107"/>
                  </a:cubicBezTo>
                  <a:cubicBezTo>
                    <a:pt x="37" y="115"/>
                    <a:pt x="31" y="121"/>
                    <a:pt x="23" y="121"/>
                  </a:cubicBezTo>
                  <a:close/>
                  <a:moveTo>
                    <a:pt x="41" y="63"/>
                  </a:moveTo>
                  <a:cubicBezTo>
                    <a:pt x="41" y="66"/>
                    <a:pt x="39" y="68"/>
                    <a:pt x="36" y="68"/>
                  </a:cubicBezTo>
                  <a:cubicBezTo>
                    <a:pt x="11" y="68"/>
                    <a:pt x="11" y="68"/>
                    <a:pt x="11" y="68"/>
                  </a:cubicBezTo>
                  <a:cubicBezTo>
                    <a:pt x="8" y="68"/>
                    <a:pt x="6" y="66"/>
                    <a:pt x="6" y="63"/>
                  </a:cubicBezTo>
                  <a:cubicBezTo>
                    <a:pt x="6" y="16"/>
                    <a:pt x="6" y="16"/>
                    <a:pt x="6" y="16"/>
                  </a:cubicBezTo>
                  <a:cubicBezTo>
                    <a:pt x="6" y="13"/>
                    <a:pt x="8" y="11"/>
                    <a:pt x="11" y="11"/>
                  </a:cubicBezTo>
                  <a:cubicBezTo>
                    <a:pt x="36" y="11"/>
                    <a:pt x="36" y="11"/>
                    <a:pt x="36" y="11"/>
                  </a:cubicBezTo>
                  <a:cubicBezTo>
                    <a:pt x="39" y="11"/>
                    <a:pt x="41" y="13"/>
                    <a:pt x="41" y="16"/>
                  </a:cubicBezTo>
                  <a:lnTo>
                    <a:pt x="41" y="63"/>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65000"/>
                    <a:lumOff val="35000"/>
                  </a:schemeClr>
                </a:solidFill>
              </a:endParaRPr>
            </a:p>
          </p:txBody>
        </p:sp>
        <p:sp>
          <p:nvSpPr>
            <p:cNvPr id="13" name="Freeform 69"/>
            <p:cNvSpPr/>
            <p:nvPr/>
          </p:nvSpPr>
          <p:spPr bwMode="auto">
            <a:xfrm>
              <a:off x="1316038" y="5175250"/>
              <a:ext cx="38100" cy="11113"/>
            </a:xfrm>
            <a:custGeom>
              <a:avLst/>
              <a:gdLst>
                <a:gd name="T0" fmla="*/ 16 w 18"/>
                <a:gd name="T1" fmla="*/ 5 h 5"/>
                <a:gd name="T2" fmla="*/ 2 w 18"/>
                <a:gd name="T3" fmla="*/ 5 h 5"/>
                <a:gd name="T4" fmla="*/ 0 w 18"/>
                <a:gd name="T5" fmla="*/ 2 h 5"/>
                <a:gd name="T6" fmla="*/ 2 w 18"/>
                <a:gd name="T7" fmla="*/ 0 h 5"/>
                <a:gd name="T8" fmla="*/ 16 w 18"/>
                <a:gd name="T9" fmla="*/ 0 h 5"/>
                <a:gd name="T10" fmla="*/ 18 w 18"/>
                <a:gd name="T11" fmla="*/ 2 h 5"/>
                <a:gd name="T12" fmla="*/ 16 w 18"/>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8" h="5">
                  <a:moveTo>
                    <a:pt x="16" y="5"/>
                  </a:moveTo>
                  <a:cubicBezTo>
                    <a:pt x="2" y="5"/>
                    <a:pt x="2" y="5"/>
                    <a:pt x="2" y="5"/>
                  </a:cubicBezTo>
                  <a:cubicBezTo>
                    <a:pt x="1" y="5"/>
                    <a:pt x="0" y="4"/>
                    <a:pt x="0" y="2"/>
                  </a:cubicBezTo>
                  <a:cubicBezTo>
                    <a:pt x="0" y="1"/>
                    <a:pt x="1" y="0"/>
                    <a:pt x="2" y="0"/>
                  </a:cubicBezTo>
                  <a:cubicBezTo>
                    <a:pt x="16" y="0"/>
                    <a:pt x="16" y="0"/>
                    <a:pt x="16" y="0"/>
                  </a:cubicBezTo>
                  <a:cubicBezTo>
                    <a:pt x="17" y="0"/>
                    <a:pt x="18" y="1"/>
                    <a:pt x="18" y="2"/>
                  </a:cubicBezTo>
                  <a:cubicBezTo>
                    <a:pt x="18" y="4"/>
                    <a:pt x="17" y="5"/>
                    <a:pt x="16" y="5"/>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65000"/>
                    <a:lumOff val="35000"/>
                  </a:schemeClr>
                </a:solidFill>
              </a:endParaRPr>
            </a:p>
          </p:txBody>
        </p:sp>
        <p:sp>
          <p:nvSpPr>
            <p:cNvPr id="14" name="Freeform 70"/>
            <p:cNvSpPr/>
            <p:nvPr/>
          </p:nvSpPr>
          <p:spPr bwMode="auto">
            <a:xfrm>
              <a:off x="1316038" y="5199063"/>
              <a:ext cx="38100" cy="11113"/>
            </a:xfrm>
            <a:custGeom>
              <a:avLst/>
              <a:gdLst>
                <a:gd name="T0" fmla="*/ 16 w 18"/>
                <a:gd name="T1" fmla="*/ 5 h 5"/>
                <a:gd name="T2" fmla="*/ 2 w 18"/>
                <a:gd name="T3" fmla="*/ 5 h 5"/>
                <a:gd name="T4" fmla="*/ 0 w 18"/>
                <a:gd name="T5" fmla="*/ 2 h 5"/>
                <a:gd name="T6" fmla="*/ 2 w 18"/>
                <a:gd name="T7" fmla="*/ 0 h 5"/>
                <a:gd name="T8" fmla="*/ 16 w 18"/>
                <a:gd name="T9" fmla="*/ 0 h 5"/>
                <a:gd name="T10" fmla="*/ 18 w 18"/>
                <a:gd name="T11" fmla="*/ 2 h 5"/>
                <a:gd name="T12" fmla="*/ 16 w 18"/>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8" h="5">
                  <a:moveTo>
                    <a:pt x="16" y="5"/>
                  </a:moveTo>
                  <a:cubicBezTo>
                    <a:pt x="2" y="5"/>
                    <a:pt x="2" y="5"/>
                    <a:pt x="2" y="5"/>
                  </a:cubicBezTo>
                  <a:cubicBezTo>
                    <a:pt x="1" y="5"/>
                    <a:pt x="0" y="4"/>
                    <a:pt x="0" y="2"/>
                  </a:cubicBezTo>
                  <a:cubicBezTo>
                    <a:pt x="0" y="1"/>
                    <a:pt x="1" y="0"/>
                    <a:pt x="2" y="0"/>
                  </a:cubicBezTo>
                  <a:cubicBezTo>
                    <a:pt x="16" y="0"/>
                    <a:pt x="16" y="0"/>
                    <a:pt x="16" y="0"/>
                  </a:cubicBezTo>
                  <a:cubicBezTo>
                    <a:pt x="17" y="0"/>
                    <a:pt x="18" y="1"/>
                    <a:pt x="18" y="2"/>
                  </a:cubicBezTo>
                  <a:cubicBezTo>
                    <a:pt x="18" y="4"/>
                    <a:pt x="17" y="5"/>
                    <a:pt x="16" y="5"/>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65000"/>
                    <a:lumOff val="35000"/>
                  </a:schemeClr>
                </a:solidFill>
              </a:endParaRPr>
            </a:p>
          </p:txBody>
        </p:sp>
        <p:sp>
          <p:nvSpPr>
            <p:cNvPr id="15" name="Freeform 71"/>
            <p:cNvSpPr/>
            <p:nvPr/>
          </p:nvSpPr>
          <p:spPr bwMode="auto">
            <a:xfrm>
              <a:off x="1316038" y="5222875"/>
              <a:ext cx="38100" cy="7938"/>
            </a:xfrm>
            <a:custGeom>
              <a:avLst/>
              <a:gdLst>
                <a:gd name="T0" fmla="*/ 16 w 18"/>
                <a:gd name="T1" fmla="*/ 4 h 4"/>
                <a:gd name="T2" fmla="*/ 2 w 18"/>
                <a:gd name="T3" fmla="*/ 4 h 4"/>
                <a:gd name="T4" fmla="*/ 0 w 18"/>
                <a:gd name="T5" fmla="*/ 2 h 4"/>
                <a:gd name="T6" fmla="*/ 2 w 18"/>
                <a:gd name="T7" fmla="*/ 0 h 4"/>
                <a:gd name="T8" fmla="*/ 16 w 18"/>
                <a:gd name="T9" fmla="*/ 0 h 4"/>
                <a:gd name="T10" fmla="*/ 18 w 18"/>
                <a:gd name="T11" fmla="*/ 2 h 4"/>
                <a:gd name="T12" fmla="*/ 16 w 18"/>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8" h="4">
                  <a:moveTo>
                    <a:pt x="16" y="4"/>
                  </a:moveTo>
                  <a:cubicBezTo>
                    <a:pt x="2" y="4"/>
                    <a:pt x="2" y="4"/>
                    <a:pt x="2" y="4"/>
                  </a:cubicBezTo>
                  <a:cubicBezTo>
                    <a:pt x="1" y="4"/>
                    <a:pt x="0" y="3"/>
                    <a:pt x="0" y="2"/>
                  </a:cubicBezTo>
                  <a:cubicBezTo>
                    <a:pt x="0" y="1"/>
                    <a:pt x="1" y="0"/>
                    <a:pt x="2" y="0"/>
                  </a:cubicBezTo>
                  <a:cubicBezTo>
                    <a:pt x="16" y="0"/>
                    <a:pt x="16" y="0"/>
                    <a:pt x="16" y="0"/>
                  </a:cubicBezTo>
                  <a:cubicBezTo>
                    <a:pt x="17" y="0"/>
                    <a:pt x="18" y="1"/>
                    <a:pt x="18" y="2"/>
                  </a:cubicBezTo>
                  <a:cubicBezTo>
                    <a:pt x="18" y="3"/>
                    <a:pt x="17" y="4"/>
                    <a:pt x="16" y="4"/>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65000"/>
                    <a:lumOff val="35000"/>
                  </a:schemeClr>
                </a:solidFill>
              </a:endParaRPr>
            </a:p>
          </p:txBody>
        </p:sp>
        <p:sp>
          <p:nvSpPr>
            <p:cNvPr id="16" name="Freeform 72"/>
            <p:cNvSpPr>
              <a:spLocks noEditPoints="1"/>
            </p:cNvSpPr>
            <p:nvPr/>
          </p:nvSpPr>
          <p:spPr bwMode="auto">
            <a:xfrm>
              <a:off x="1525588" y="5121275"/>
              <a:ext cx="139700" cy="290513"/>
            </a:xfrm>
            <a:custGeom>
              <a:avLst/>
              <a:gdLst>
                <a:gd name="T0" fmla="*/ 65 w 66"/>
                <a:gd name="T1" fmla="*/ 123 h 137"/>
                <a:gd name="T2" fmla="*/ 47 w 66"/>
                <a:gd name="T3" fmla="*/ 7 h 137"/>
                <a:gd name="T4" fmla="*/ 40 w 66"/>
                <a:gd name="T5" fmla="*/ 1 h 137"/>
                <a:gd name="T6" fmla="*/ 7 w 66"/>
                <a:gd name="T7" fmla="*/ 6 h 137"/>
                <a:gd name="T8" fmla="*/ 1 w 66"/>
                <a:gd name="T9" fmla="*/ 14 h 137"/>
                <a:gd name="T10" fmla="*/ 18 w 66"/>
                <a:gd name="T11" fmla="*/ 130 h 137"/>
                <a:gd name="T12" fmla="*/ 26 w 66"/>
                <a:gd name="T13" fmla="*/ 136 h 137"/>
                <a:gd name="T14" fmla="*/ 59 w 66"/>
                <a:gd name="T15" fmla="*/ 131 h 137"/>
                <a:gd name="T16" fmla="*/ 65 w 66"/>
                <a:gd name="T17" fmla="*/ 123 h 137"/>
                <a:gd name="T18" fmla="*/ 21 w 66"/>
                <a:gd name="T19" fmla="*/ 73 h 137"/>
                <a:gd name="T20" fmla="*/ 15 w 66"/>
                <a:gd name="T21" fmla="*/ 69 h 137"/>
                <a:gd name="T22" fmla="*/ 8 w 66"/>
                <a:gd name="T23" fmla="*/ 22 h 137"/>
                <a:gd name="T24" fmla="*/ 12 w 66"/>
                <a:gd name="T25" fmla="*/ 17 h 137"/>
                <a:gd name="T26" fmla="*/ 37 w 66"/>
                <a:gd name="T27" fmla="*/ 13 h 137"/>
                <a:gd name="T28" fmla="*/ 43 w 66"/>
                <a:gd name="T29" fmla="*/ 17 h 137"/>
                <a:gd name="T30" fmla="*/ 50 w 66"/>
                <a:gd name="T31" fmla="*/ 64 h 137"/>
                <a:gd name="T32" fmla="*/ 46 w 66"/>
                <a:gd name="T33" fmla="*/ 69 h 137"/>
                <a:gd name="T34" fmla="*/ 21 w 66"/>
                <a:gd name="T35" fmla="*/ 73 h 137"/>
                <a:gd name="T36" fmla="*/ 50 w 66"/>
                <a:gd name="T37" fmla="*/ 118 h 137"/>
                <a:gd name="T38" fmla="*/ 41 w 66"/>
                <a:gd name="T39" fmla="*/ 123 h 137"/>
                <a:gd name="T40" fmla="*/ 39 w 66"/>
                <a:gd name="T41" fmla="*/ 123 h 137"/>
                <a:gd name="T42" fmla="*/ 26 w 66"/>
                <a:gd name="T43" fmla="*/ 112 h 137"/>
                <a:gd name="T44" fmla="*/ 28 w 66"/>
                <a:gd name="T45" fmla="*/ 102 h 137"/>
                <a:gd name="T46" fmla="*/ 37 w 66"/>
                <a:gd name="T47" fmla="*/ 97 h 137"/>
                <a:gd name="T48" fmla="*/ 39 w 66"/>
                <a:gd name="T49" fmla="*/ 97 h 137"/>
                <a:gd name="T50" fmla="*/ 52 w 66"/>
                <a:gd name="T51" fmla="*/ 108 h 137"/>
                <a:gd name="T52" fmla="*/ 50 w 66"/>
                <a:gd name="T53" fmla="*/ 118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6" h="137">
                  <a:moveTo>
                    <a:pt x="65" y="123"/>
                  </a:moveTo>
                  <a:cubicBezTo>
                    <a:pt x="47" y="7"/>
                    <a:pt x="47" y="7"/>
                    <a:pt x="47" y="7"/>
                  </a:cubicBezTo>
                  <a:cubicBezTo>
                    <a:pt x="47" y="3"/>
                    <a:pt x="43" y="0"/>
                    <a:pt x="40" y="1"/>
                  </a:cubicBezTo>
                  <a:cubicBezTo>
                    <a:pt x="7" y="6"/>
                    <a:pt x="7" y="6"/>
                    <a:pt x="7" y="6"/>
                  </a:cubicBezTo>
                  <a:cubicBezTo>
                    <a:pt x="3" y="7"/>
                    <a:pt x="0" y="10"/>
                    <a:pt x="1" y="14"/>
                  </a:cubicBezTo>
                  <a:cubicBezTo>
                    <a:pt x="18" y="130"/>
                    <a:pt x="18" y="130"/>
                    <a:pt x="18" y="130"/>
                  </a:cubicBezTo>
                  <a:cubicBezTo>
                    <a:pt x="19" y="134"/>
                    <a:pt x="23" y="137"/>
                    <a:pt x="26" y="136"/>
                  </a:cubicBezTo>
                  <a:cubicBezTo>
                    <a:pt x="59" y="131"/>
                    <a:pt x="59" y="131"/>
                    <a:pt x="59" y="131"/>
                  </a:cubicBezTo>
                  <a:cubicBezTo>
                    <a:pt x="63" y="131"/>
                    <a:pt x="66" y="127"/>
                    <a:pt x="65" y="123"/>
                  </a:cubicBezTo>
                  <a:close/>
                  <a:moveTo>
                    <a:pt x="21" y="73"/>
                  </a:moveTo>
                  <a:cubicBezTo>
                    <a:pt x="18" y="73"/>
                    <a:pt x="16" y="71"/>
                    <a:pt x="15" y="69"/>
                  </a:cubicBezTo>
                  <a:cubicBezTo>
                    <a:pt x="8" y="22"/>
                    <a:pt x="8" y="22"/>
                    <a:pt x="8" y="22"/>
                  </a:cubicBezTo>
                  <a:cubicBezTo>
                    <a:pt x="8" y="20"/>
                    <a:pt x="10" y="17"/>
                    <a:pt x="12" y="17"/>
                  </a:cubicBezTo>
                  <a:cubicBezTo>
                    <a:pt x="37" y="13"/>
                    <a:pt x="37" y="13"/>
                    <a:pt x="37" y="13"/>
                  </a:cubicBezTo>
                  <a:cubicBezTo>
                    <a:pt x="40" y="13"/>
                    <a:pt x="42" y="15"/>
                    <a:pt x="43" y="17"/>
                  </a:cubicBezTo>
                  <a:cubicBezTo>
                    <a:pt x="50" y="64"/>
                    <a:pt x="50" y="64"/>
                    <a:pt x="50" y="64"/>
                  </a:cubicBezTo>
                  <a:cubicBezTo>
                    <a:pt x="50" y="66"/>
                    <a:pt x="48" y="69"/>
                    <a:pt x="46" y="69"/>
                  </a:cubicBezTo>
                  <a:lnTo>
                    <a:pt x="21" y="73"/>
                  </a:lnTo>
                  <a:close/>
                  <a:moveTo>
                    <a:pt x="50" y="118"/>
                  </a:moveTo>
                  <a:cubicBezTo>
                    <a:pt x="48" y="121"/>
                    <a:pt x="45" y="123"/>
                    <a:pt x="41" y="123"/>
                  </a:cubicBezTo>
                  <a:cubicBezTo>
                    <a:pt x="40" y="123"/>
                    <a:pt x="40" y="123"/>
                    <a:pt x="39" y="123"/>
                  </a:cubicBezTo>
                  <a:cubicBezTo>
                    <a:pt x="33" y="123"/>
                    <a:pt x="27" y="118"/>
                    <a:pt x="26" y="112"/>
                  </a:cubicBezTo>
                  <a:cubicBezTo>
                    <a:pt x="25" y="109"/>
                    <a:pt x="26" y="105"/>
                    <a:pt x="28" y="102"/>
                  </a:cubicBezTo>
                  <a:cubicBezTo>
                    <a:pt x="31" y="99"/>
                    <a:pt x="34" y="97"/>
                    <a:pt x="37" y="97"/>
                  </a:cubicBezTo>
                  <a:cubicBezTo>
                    <a:pt x="38" y="97"/>
                    <a:pt x="38" y="97"/>
                    <a:pt x="39" y="97"/>
                  </a:cubicBezTo>
                  <a:cubicBezTo>
                    <a:pt x="46" y="97"/>
                    <a:pt x="51" y="102"/>
                    <a:pt x="52" y="108"/>
                  </a:cubicBezTo>
                  <a:cubicBezTo>
                    <a:pt x="53" y="112"/>
                    <a:pt x="52" y="115"/>
                    <a:pt x="50" y="118"/>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65000"/>
                    <a:lumOff val="35000"/>
                  </a:schemeClr>
                </a:solidFill>
              </a:endParaRPr>
            </a:p>
          </p:txBody>
        </p:sp>
        <p:sp>
          <p:nvSpPr>
            <p:cNvPr id="17" name="Freeform 73"/>
            <p:cNvSpPr/>
            <p:nvPr/>
          </p:nvSpPr>
          <p:spPr bwMode="auto">
            <a:xfrm>
              <a:off x="1550988" y="5160963"/>
              <a:ext cx="41275" cy="14288"/>
            </a:xfrm>
            <a:custGeom>
              <a:avLst/>
              <a:gdLst>
                <a:gd name="T0" fmla="*/ 2 w 19"/>
                <a:gd name="T1" fmla="*/ 7 h 7"/>
                <a:gd name="T2" fmla="*/ 0 w 19"/>
                <a:gd name="T3" fmla="*/ 5 h 7"/>
                <a:gd name="T4" fmla="*/ 2 w 19"/>
                <a:gd name="T5" fmla="*/ 2 h 7"/>
                <a:gd name="T6" fmla="*/ 16 w 19"/>
                <a:gd name="T7" fmla="*/ 0 h 7"/>
                <a:gd name="T8" fmla="*/ 19 w 19"/>
                <a:gd name="T9" fmla="*/ 2 h 7"/>
                <a:gd name="T10" fmla="*/ 17 w 19"/>
                <a:gd name="T11" fmla="*/ 5 h 7"/>
                <a:gd name="T12" fmla="*/ 3 w 19"/>
                <a:gd name="T13" fmla="*/ 7 h 7"/>
                <a:gd name="T14" fmla="*/ 2 w 19"/>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7">
                  <a:moveTo>
                    <a:pt x="2" y="7"/>
                  </a:moveTo>
                  <a:cubicBezTo>
                    <a:pt x="1" y="7"/>
                    <a:pt x="0" y="6"/>
                    <a:pt x="0" y="5"/>
                  </a:cubicBezTo>
                  <a:cubicBezTo>
                    <a:pt x="0" y="4"/>
                    <a:pt x="1" y="2"/>
                    <a:pt x="2" y="2"/>
                  </a:cubicBezTo>
                  <a:cubicBezTo>
                    <a:pt x="16" y="0"/>
                    <a:pt x="16" y="0"/>
                    <a:pt x="16" y="0"/>
                  </a:cubicBezTo>
                  <a:cubicBezTo>
                    <a:pt x="17" y="0"/>
                    <a:pt x="19" y="1"/>
                    <a:pt x="19" y="2"/>
                  </a:cubicBezTo>
                  <a:cubicBezTo>
                    <a:pt x="19" y="3"/>
                    <a:pt x="18" y="4"/>
                    <a:pt x="17" y="5"/>
                  </a:cubicBezTo>
                  <a:cubicBezTo>
                    <a:pt x="3" y="7"/>
                    <a:pt x="3" y="7"/>
                    <a:pt x="3" y="7"/>
                  </a:cubicBezTo>
                  <a:cubicBezTo>
                    <a:pt x="3" y="7"/>
                    <a:pt x="3" y="7"/>
                    <a:pt x="2" y="7"/>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65000"/>
                    <a:lumOff val="35000"/>
                  </a:schemeClr>
                </a:solidFill>
              </a:endParaRPr>
            </a:p>
          </p:txBody>
        </p:sp>
        <p:sp>
          <p:nvSpPr>
            <p:cNvPr id="18" name="Freeform 74"/>
            <p:cNvSpPr/>
            <p:nvPr/>
          </p:nvSpPr>
          <p:spPr bwMode="auto">
            <a:xfrm>
              <a:off x="1555751" y="5180013"/>
              <a:ext cx="55563" cy="17463"/>
            </a:xfrm>
            <a:custGeom>
              <a:avLst/>
              <a:gdLst>
                <a:gd name="T0" fmla="*/ 2 w 26"/>
                <a:gd name="T1" fmla="*/ 8 h 8"/>
                <a:gd name="T2" fmla="*/ 0 w 26"/>
                <a:gd name="T3" fmla="*/ 6 h 8"/>
                <a:gd name="T4" fmla="*/ 2 w 26"/>
                <a:gd name="T5" fmla="*/ 4 h 8"/>
                <a:gd name="T6" fmla="*/ 24 w 26"/>
                <a:gd name="T7" fmla="*/ 0 h 8"/>
                <a:gd name="T8" fmla="*/ 26 w 26"/>
                <a:gd name="T9" fmla="*/ 2 h 8"/>
                <a:gd name="T10" fmla="*/ 24 w 26"/>
                <a:gd name="T11" fmla="*/ 5 h 8"/>
                <a:gd name="T12" fmla="*/ 2 w 26"/>
                <a:gd name="T13" fmla="*/ 8 h 8"/>
                <a:gd name="T14" fmla="*/ 2 w 26"/>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8">
                  <a:moveTo>
                    <a:pt x="2" y="8"/>
                  </a:moveTo>
                  <a:cubicBezTo>
                    <a:pt x="1" y="8"/>
                    <a:pt x="0" y="7"/>
                    <a:pt x="0" y="6"/>
                  </a:cubicBezTo>
                  <a:cubicBezTo>
                    <a:pt x="0" y="5"/>
                    <a:pt x="0" y="4"/>
                    <a:pt x="2" y="4"/>
                  </a:cubicBezTo>
                  <a:cubicBezTo>
                    <a:pt x="24" y="0"/>
                    <a:pt x="24" y="0"/>
                    <a:pt x="24" y="0"/>
                  </a:cubicBezTo>
                  <a:cubicBezTo>
                    <a:pt x="25" y="0"/>
                    <a:pt x="26" y="1"/>
                    <a:pt x="26" y="2"/>
                  </a:cubicBezTo>
                  <a:cubicBezTo>
                    <a:pt x="26" y="4"/>
                    <a:pt x="26" y="5"/>
                    <a:pt x="24" y="5"/>
                  </a:cubicBezTo>
                  <a:cubicBezTo>
                    <a:pt x="2" y="8"/>
                    <a:pt x="2" y="8"/>
                    <a:pt x="2" y="8"/>
                  </a:cubicBezTo>
                  <a:cubicBezTo>
                    <a:pt x="2" y="8"/>
                    <a:pt x="2" y="8"/>
                    <a:pt x="2" y="8"/>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65000"/>
                    <a:lumOff val="35000"/>
                  </a:schemeClr>
                </a:solidFill>
              </a:endParaRPr>
            </a:p>
          </p:txBody>
        </p:sp>
        <p:sp>
          <p:nvSpPr>
            <p:cNvPr id="19" name="Freeform 75"/>
            <p:cNvSpPr/>
            <p:nvPr/>
          </p:nvSpPr>
          <p:spPr bwMode="auto">
            <a:xfrm>
              <a:off x="1277938" y="5432425"/>
              <a:ext cx="403225" cy="31750"/>
            </a:xfrm>
            <a:custGeom>
              <a:avLst/>
              <a:gdLst>
                <a:gd name="T0" fmla="*/ 190 w 190"/>
                <a:gd name="T1" fmla="*/ 10 h 15"/>
                <a:gd name="T2" fmla="*/ 185 w 190"/>
                <a:gd name="T3" fmla="*/ 15 h 15"/>
                <a:gd name="T4" fmla="*/ 5 w 190"/>
                <a:gd name="T5" fmla="*/ 15 h 15"/>
                <a:gd name="T6" fmla="*/ 0 w 190"/>
                <a:gd name="T7" fmla="*/ 10 h 15"/>
                <a:gd name="T8" fmla="*/ 0 w 190"/>
                <a:gd name="T9" fmla="*/ 6 h 15"/>
                <a:gd name="T10" fmla="*/ 5 w 190"/>
                <a:gd name="T11" fmla="*/ 0 h 15"/>
                <a:gd name="T12" fmla="*/ 185 w 190"/>
                <a:gd name="T13" fmla="*/ 0 h 15"/>
                <a:gd name="T14" fmla="*/ 190 w 190"/>
                <a:gd name="T15" fmla="*/ 6 h 15"/>
                <a:gd name="T16" fmla="*/ 190 w 190"/>
                <a:gd name="T1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15">
                  <a:moveTo>
                    <a:pt x="190" y="10"/>
                  </a:moveTo>
                  <a:cubicBezTo>
                    <a:pt x="190" y="13"/>
                    <a:pt x="187" y="15"/>
                    <a:pt x="185" y="15"/>
                  </a:cubicBezTo>
                  <a:cubicBezTo>
                    <a:pt x="5" y="15"/>
                    <a:pt x="5" y="15"/>
                    <a:pt x="5" y="15"/>
                  </a:cubicBezTo>
                  <a:cubicBezTo>
                    <a:pt x="3" y="15"/>
                    <a:pt x="0" y="13"/>
                    <a:pt x="0" y="10"/>
                  </a:cubicBezTo>
                  <a:cubicBezTo>
                    <a:pt x="0" y="6"/>
                    <a:pt x="0" y="6"/>
                    <a:pt x="0" y="6"/>
                  </a:cubicBezTo>
                  <a:cubicBezTo>
                    <a:pt x="0" y="3"/>
                    <a:pt x="3" y="0"/>
                    <a:pt x="5" y="0"/>
                  </a:cubicBezTo>
                  <a:cubicBezTo>
                    <a:pt x="185" y="0"/>
                    <a:pt x="185" y="0"/>
                    <a:pt x="185" y="0"/>
                  </a:cubicBezTo>
                  <a:cubicBezTo>
                    <a:pt x="187" y="0"/>
                    <a:pt x="190" y="3"/>
                    <a:pt x="190" y="6"/>
                  </a:cubicBezTo>
                  <a:lnTo>
                    <a:pt x="190" y="10"/>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65000"/>
                    <a:lumOff val="35000"/>
                  </a:schemeClr>
                </a:solidFill>
              </a:endParaRPr>
            </a:p>
          </p:txBody>
        </p:sp>
      </p:grpSp>
      <p:grpSp>
        <p:nvGrpSpPr>
          <p:cNvPr id="20" name="Group 1498"/>
          <p:cNvGrpSpPr/>
          <p:nvPr/>
        </p:nvGrpSpPr>
        <p:grpSpPr>
          <a:xfrm>
            <a:off x="5793779" y="2948586"/>
            <a:ext cx="502231" cy="336260"/>
            <a:chOff x="4117976" y="4379913"/>
            <a:chExt cx="552450" cy="369888"/>
          </a:xfrm>
          <a:solidFill>
            <a:schemeClr val="bg1"/>
          </a:solidFill>
        </p:grpSpPr>
        <p:sp>
          <p:nvSpPr>
            <p:cNvPr id="21" name="Freeform 61"/>
            <p:cNvSpPr/>
            <p:nvPr/>
          </p:nvSpPr>
          <p:spPr bwMode="auto">
            <a:xfrm>
              <a:off x="4157663" y="4578350"/>
              <a:ext cx="66675" cy="52388"/>
            </a:xfrm>
            <a:custGeom>
              <a:avLst/>
              <a:gdLst>
                <a:gd name="T0" fmla="*/ 7 w 32"/>
                <a:gd name="T1" fmla="*/ 25 h 25"/>
                <a:gd name="T2" fmla="*/ 30 w 32"/>
                <a:gd name="T3" fmla="*/ 8 h 25"/>
                <a:gd name="T4" fmla="*/ 31 w 32"/>
                <a:gd name="T5" fmla="*/ 2 h 25"/>
                <a:gd name="T6" fmla="*/ 26 w 32"/>
                <a:gd name="T7" fmla="*/ 2 h 25"/>
                <a:gd name="T8" fmla="*/ 2 w 32"/>
                <a:gd name="T9" fmla="*/ 19 h 25"/>
                <a:gd name="T10" fmla="*/ 2 w 32"/>
                <a:gd name="T11" fmla="*/ 24 h 25"/>
                <a:gd name="T12" fmla="*/ 5 w 32"/>
                <a:gd name="T13" fmla="*/ 25 h 25"/>
                <a:gd name="T14" fmla="*/ 7 w 32"/>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25">
                  <a:moveTo>
                    <a:pt x="7" y="25"/>
                  </a:moveTo>
                  <a:cubicBezTo>
                    <a:pt x="30" y="8"/>
                    <a:pt x="30" y="8"/>
                    <a:pt x="30" y="8"/>
                  </a:cubicBezTo>
                  <a:cubicBezTo>
                    <a:pt x="32" y="6"/>
                    <a:pt x="32" y="4"/>
                    <a:pt x="31" y="2"/>
                  </a:cubicBezTo>
                  <a:cubicBezTo>
                    <a:pt x="30" y="1"/>
                    <a:pt x="27" y="0"/>
                    <a:pt x="26" y="2"/>
                  </a:cubicBezTo>
                  <a:cubicBezTo>
                    <a:pt x="2" y="19"/>
                    <a:pt x="2" y="19"/>
                    <a:pt x="2" y="19"/>
                  </a:cubicBezTo>
                  <a:cubicBezTo>
                    <a:pt x="1" y="20"/>
                    <a:pt x="0" y="22"/>
                    <a:pt x="2" y="24"/>
                  </a:cubicBezTo>
                  <a:cubicBezTo>
                    <a:pt x="2" y="25"/>
                    <a:pt x="4" y="25"/>
                    <a:pt x="5" y="25"/>
                  </a:cubicBezTo>
                  <a:cubicBezTo>
                    <a:pt x="5" y="25"/>
                    <a:pt x="6" y="25"/>
                    <a:pt x="7" y="25"/>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65000"/>
                    <a:lumOff val="35000"/>
                  </a:schemeClr>
                </a:solidFill>
              </a:endParaRPr>
            </a:p>
          </p:txBody>
        </p:sp>
        <p:sp>
          <p:nvSpPr>
            <p:cNvPr id="22" name="Freeform 62"/>
            <p:cNvSpPr/>
            <p:nvPr/>
          </p:nvSpPr>
          <p:spPr bwMode="auto">
            <a:xfrm>
              <a:off x="4164013" y="4586288"/>
              <a:ext cx="122238" cy="93663"/>
            </a:xfrm>
            <a:custGeom>
              <a:avLst/>
              <a:gdLst>
                <a:gd name="T0" fmla="*/ 52 w 58"/>
                <a:gd name="T1" fmla="*/ 2 h 44"/>
                <a:gd name="T2" fmla="*/ 2 w 58"/>
                <a:gd name="T3" fmla="*/ 37 h 44"/>
                <a:gd name="T4" fmla="*/ 1 w 58"/>
                <a:gd name="T5" fmla="*/ 42 h 44"/>
                <a:gd name="T6" fmla="*/ 4 w 58"/>
                <a:gd name="T7" fmla="*/ 44 h 44"/>
                <a:gd name="T8" fmla="*/ 6 w 58"/>
                <a:gd name="T9" fmla="*/ 43 h 44"/>
                <a:gd name="T10" fmla="*/ 56 w 58"/>
                <a:gd name="T11" fmla="*/ 8 h 44"/>
                <a:gd name="T12" fmla="*/ 57 w 58"/>
                <a:gd name="T13" fmla="*/ 2 h 44"/>
                <a:gd name="T14" fmla="*/ 52 w 58"/>
                <a:gd name="T15" fmla="*/ 2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4">
                  <a:moveTo>
                    <a:pt x="52" y="2"/>
                  </a:moveTo>
                  <a:cubicBezTo>
                    <a:pt x="2" y="37"/>
                    <a:pt x="2" y="37"/>
                    <a:pt x="2" y="37"/>
                  </a:cubicBezTo>
                  <a:cubicBezTo>
                    <a:pt x="0" y="38"/>
                    <a:pt x="0" y="40"/>
                    <a:pt x="1" y="42"/>
                  </a:cubicBezTo>
                  <a:cubicBezTo>
                    <a:pt x="2" y="43"/>
                    <a:pt x="3" y="44"/>
                    <a:pt x="4" y="44"/>
                  </a:cubicBezTo>
                  <a:cubicBezTo>
                    <a:pt x="5" y="44"/>
                    <a:pt x="5" y="43"/>
                    <a:pt x="6" y="43"/>
                  </a:cubicBezTo>
                  <a:cubicBezTo>
                    <a:pt x="56" y="8"/>
                    <a:pt x="56" y="8"/>
                    <a:pt x="56" y="8"/>
                  </a:cubicBezTo>
                  <a:cubicBezTo>
                    <a:pt x="58" y="6"/>
                    <a:pt x="58" y="4"/>
                    <a:pt x="57" y="2"/>
                  </a:cubicBezTo>
                  <a:cubicBezTo>
                    <a:pt x="56" y="1"/>
                    <a:pt x="53" y="0"/>
                    <a:pt x="52" y="2"/>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65000"/>
                    <a:lumOff val="35000"/>
                  </a:schemeClr>
                </a:solidFill>
              </a:endParaRPr>
            </a:p>
          </p:txBody>
        </p:sp>
        <p:sp>
          <p:nvSpPr>
            <p:cNvPr id="23" name="Freeform 63"/>
            <p:cNvSpPr/>
            <p:nvPr/>
          </p:nvSpPr>
          <p:spPr bwMode="auto">
            <a:xfrm>
              <a:off x="4457701" y="4578350"/>
              <a:ext cx="66675" cy="52388"/>
            </a:xfrm>
            <a:custGeom>
              <a:avLst/>
              <a:gdLst>
                <a:gd name="T0" fmla="*/ 6 w 31"/>
                <a:gd name="T1" fmla="*/ 25 h 25"/>
                <a:gd name="T2" fmla="*/ 29 w 31"/>
                <a:gd name="T3" fmla="*/ 8 h 25"/>
                <a:gd name="T4" fmla="*/ 30 w 31"/>
                <a:gd name="T5" fmla="*/ 2 h 25"/>
                <a:gd name="T6" fmla="*/ 25 w 31"/>
                <a:gd name="T7" fmla="*/ 2 h 25"/>
                <a:gd name="T8" fmla="*/ 2 w 31"/>
                <a:gd name="T9" fmla="*/ 19 h 25"/>
                <a:gd name="T10" fmla="*/ 1 w 31"/>
                <a:gd name="T11" fmla="*/ 24 h 25"/>
                <a:gd name="T12" fmla="*/ 4 w 31"/>
                <a:gd name="T13" fmla="*/ 25 h 25"/>
                <a:gd name="T14" fmla="*/ 6 w 31"/>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25">
                  <a:moveTo>
                    <a:pt x="6" y="25"/>
                  </a:moveTo>
                  <a:cubicBezTo>
                    <a:pt x="29" y="8"/>
                    <a:pt x="29" y="8"/>
                    <a:pt x="29" y="8"/>
                  </a:cubicBezTo>
                  <a:cubicBezTo>
                    <a:pt x="31" y="6"/>
                    <a:pt x="31" y="4"/>
                    <a:pt x="30" y="2"/>
                  </a:cubicBezTo>
                  <a:cubicBezTo>
                    <a:pt x="29" y="1"/>
                    <a:pt x="26" y="0"/>
                    <a:pt x="25" y="2"/>
                  </a:cubicBezTo>
                  <a:cubicBezTo>
                    <a:pt x="2" y="19"/>
                    <a:pt x="2" y="19"/>
                    <a:pt x="2" y="19"/>
                  </a:cubicBezTo>
                  <a:cubicBezTo>
                    <a:pt x="0" y="20"/>
                    <a:pt x="0" y="22"/>
                    <a:pt x="1" y="24"/>
                  </a:cubicBezTo>
                  <a:cubicBezTo>
                    <a:pt x="2" y="25"/>
                    <a:pt x="3" y="25"/>
                    <a:pt x="4" y="25"/>
                  </a:cubicBezTo>
                  <a:cubicBezTo>
                    <a:pt x="5" y="25"/>
                    <a:pt x="5" y="25"/>
                    <a:pt x="6" y="25"/>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65000"/>
                    <a:lumOff val="35000"/>
                  </a:schemeClr>
                </a:solidFill>
              </a:endParaRPr>
            </a:p>
          </p:txBody>
        </p:sp>
        <p:sp>
          <p:nvSpPr>
            <p:cNvPr id="24" name="Freeform 64"/>
            <p:cNvSpPr/>
            <p:nvPr/>
          </p:nvSpPr>
          <p:spPr bwMode="auto">
            <a:xfrm>
              <a:off x="4462463" y="4586288"/>
              <a:ext cx="122238" cy="93663"/>
            </a:xfrm>
            <a:custGeom>
              <a:avLst/>
              <a:gdLst>
                <a:gd name="T0" fmla="*/ 52 w 58"/>
                <a:gd name="T1" fmla="*/ 2 h 44"/>
                <a:gd name="T2" fmla="*/ 2 w 58"/>
                <a:gd name="T3" fmla="*/ 37 h 44"/>
                <a:gd name="T4" fmla="*/ 1 w 58"/>
                <a:gd name="T5" fmla="*/ 42 h 44"/>
                <a:gd name="T6" fmla="*/ 4 w 58"/>
                <a:gd name="T7" fmla="*/ 44 h 44"/>
                <a:gd name="T8" fmla="*/ 6 w 58"/>
                <a:gd name="T9" fmla="*/ 43 h 44"/>
                <a:gd name="T10" fmla="*/ 56 w 58"/>
                <a:gd name="T11" fmla="*/ 8 h 44"/>
                <a:gd name="T12" fmla="*/ 57 w 58"/>
                <a:gd name="T13" fmla="*/ 2 h 44"/>
                <a:gd name="T14" fmla="*/ 52 w 58"/>
                <a:gd name="T15" fmla="*/ 2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4">
                  <a:moveTo>
                    <a:pt x="52" y="2"/>
                  </a:moveTo>
                  <a:cubicBezTo>
                    <a:pt x="2" y="37"/>
                    <a:pt x="2" y="37"/>
                    <a:pt x="2" y="37"/>
                  </a:cubicBezTo>
                  <a:cubicBezTo>
                    <a:pt x="0" y="38"/>
                    <a:pt x="0" y="40"/>
                    <a:pt x="1" y="42"/>
                  </a:cubicBezTo>
                  <a:cubicBezTo>
                    <a:pt x="2" y="43"/>
                    <a:pt x="3" y="44"/>
                    <a:pt x="4" y="44"/>
                  </a:cubicBezTo>
                  <a:cubicBezTo>
                    <a:pt x="5" y="44"/>
                    <a:pt x="6" y="43"/>
                    <a:pt x="6" y="43"/>
                  </a:cubicBezTo>
                  <a:cubicBezTo>
                    <a:pt x="56" y="8"/>
                    <a:pt x="56" y="8"/>
                    <a:pt x="56" y="8"/>
                  </a:cubicBezTo>
                  <a:cubicBezTo>
                    <a:pt x="58" y="6"/>
                    <a:pt x="58" y="4"/>
                    <a:pt x="57" y="2"/>
                  </a:cubicBezTo>
                  <a:cubicBezTo>
                    <a:pt x="56" y="1"/>
                    <a:pt x="53" y="0"/>
                    <a:pt x="52" y="2"/>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65000"/>
                    <a:lumOff val="35000"/>
                  </a:schemeClr>
                </a:solidFill>
              </a:endParaRPr>
            </a:p>
          </p:txBody>
        </p:sp>
        <p:sp>
          <p:nvSpPr>
            <p:cNvPr id="25" name="Freeform 65"/>
            <p:cNvSpPr>
              <a:spLocks noEditPoints="1"/>
            </p:cNvSpPr>
            <p:nvPr/>
          </p:nvSpPr>
          <p:spPr bwMode="auto">
            <a:xfrm>
              <a:off x="4117976" y="4379913"/>
              <a:ext cx="552450" cy="369888"/>
            </a:xfrm>
            <a:custGeom>
              <a:avLst/>
              <a:gdLst>
                <a:gd name="T0" fmla="*/ 254 w 260"/>
                <a:gd name="T1" fmla="*/ 76 h 174"/>
                <a:gd name="T2" fmla="*/ 185 w 260"/>
                <a:gd name="T3" fmla="*/ 9 h 174"/>
                <a:gd name="T4" fmla="*/ 155 w 260"/>
                <a:gd name="T5" fmla="*/ 9 h 174"/>
                <a:gd name="T6" fmla="*/ 152 w 260"/>
                <a:gd name="T7" fmla="*/ 36 h 174"/>
                <a:gd name="T8" fmla="*/ 157 w 260"/>
                <a:gd name="T9" fmla="*/ 37 h 174"/>
                <a:gd name="T10" fmla="*/ 162 w 260"/>
                <a:gd name="T11" fmla="*/ 32 h 174"/>
                <a:gd name="T12" fmla="*/ 162 w 260"/>
                <a:gd name="T13" fmla="*/ 28 h 174"/>
                <a:gd name="T14" fmla="*/ 164 w 260"/>
                <a:gd name="T15" fmla="*/ 17 h 174"/>
                <a:gd name="T16" fmla="*/ 177 w 260"/>
                <a:gd name="T17" fmla="*/ 17 h 174"/>
                <a:gd name="T18" fmla="*/ 236 w 260"/>
                <a:gd name="T19" fmla="*/ 75 h 174"/>
                <a:gd name="T20" fmla="*/ 154 w 260"/>
                <a:gd name="T21" fmla="*/ 75 h 174"/>
                <a:gd name="T22" fmla="*/ 143 w 260"/>
                <a:gd name="T23" fmla="*/ 86 h 174"/>
                <a:gd name="T24" fmla="*/ 143 w 260"/>
                <a:gd name="T25" fmla="*/ 110 h 174"/>
                <a:gd name="T26" fmla="*/ 142 w 260"/>
                <a:gd name="T27" fmla="*/ 112 h 174"/>
                <a:gd name="T28" fmla="*/ 130 w 260"/>
                <a:gd name="T29" fmla="*/ 111 h 174"/>
                <a:gd name="T30" fmla="*/ 119 w 260"/>
                <a:gd name="T31" fmla="*/ 112 h 174"/>
                <a:gd name="T32" fmla="*/ 117 w 260"/>
                <a:gd name="T33" fmla="*/ 110 h 174"/>
                <a:gd name="T34" fmla="*/ 117 w 260"/>
                <a:gd name="T35" fmla="*/ 86 h 174"/>
                <a:gd name="T36" fmla="*/ 106 w 260"/>
                <a:gd name="T37" fmla="*/ 75 h 174"/>
                <a:gd name="T38" fmla="*/ 25 w 260"/>
                <a:gd name="T39" fmla="*/ 75 h 174"/>
                <a:gd name="T40" fmla="*/ 84 w 260"/>
                <a:gd name="T41" fmla="*/ 17 h 174"/>
                <a:gd name="T42" fmla="*/ 97 w 260"/>
                <a:gd name="T43" fmla="*/ 17 h 174"/>
                <a:gd name="T44" fmla="*/ 99 w 260"/>
                <a:gd name="T45" fmla="*/ 28 h 174"/>
                <a:gd name="T46" fmla="*/ 99 w 260"/>
                <a:gd name="T47" fmla="*/ 32 h 174"/>
                <a:gd name="T48" fmla="*/ 104 w 260"/>
                <a:gd name="T49" fmla="*/ 37 h 174"/>
                <a:gd name="T50" fmla="*/ 110 w 260"/>
                <a:gd name="T51" fmla="*/ 34 h 174"/>
                <a:gd name="T52" fmla="*/ 106 w 260"/>
                <a:gd name="T53" fmla="*/ 9 h 174"/>
                <a:gd name="T54" fmla="*/ 75 w 260"/>
                <a:gd name="T55" fmla="*/ 9 h 174"/>
                <a:gd name="T56" fmla="*/ 7 w 260"/>
                <a:gd name="T57" fmla="*/ 76 h 174"/>
                <a:gd name="T58" fmla="*/ 0 w 260"/>
                <a:gd name="T59" fmla="*/ 86 h 174"/>
                <a:gd name="T60" fmla="*/ 0 w 260"/>
                <a:gd name="T61" fmla="*/ 163 h 174"/>
                <a:gd name="T62" fmla="*/ 11 w 260"/>
                <a:gd name="T63" fmla="*/ 174 h 174"/>
                <a:gd name="T64" fmla="*/ 106 w 260"/>
                <a:gd name="T65" fmla="*/ 174 h 174"/>
                <a:gd name="T66" fmla="*/ 117 w 260"/>
                <a:gd name="T67" fmla="*/ 163 h 174"/>
                <a:gd name="T68" fmla="*/ 117 w 260"/>
                <a:gd name="T69" fmla="*/ 131 h 174"/>
                <a:gd name="T70" fmla="*/ 119 w 260"/>
                <a:gd name="T71" fmla="*/ 125 h 174"/>
                <a:gd name="T72" fmla="*/ 130 w 260"/>
                <a:gd name="T73" fmla="*/ 122 h 174"/>
                <a:gd name="T74" fmla="*/ 142 w 260"/>
                <a:gd name="T75" fmla="*/ 125 h 174"/>
                <a:gd name="T76" fmla="*/ 143 w 260"/>
                <a:gd name="T77" fmla="*/ 131 h 174"/>
                <a:gd name="T78" fmla="*/ 143 w 260"/>
                <a:gd name="T79" fmla="*/ 163 h 174"/>
                <a:gd name="T80" fmla="*/ 154 w 260"/>
                <a:gd name="T81" fmla="*/ 174 h 174"/>
                <a:gd name="T82" fmla="*/ 249 w 260"/>
                <a:gd name="T83" fmla="*/ 174 h 174"/>
                <a:gd name="T84" fmla="*/ 260 w 260"/>
                <a:gd name="T85" fmla="*/ 163 h 174"/>
                <a:gd name="T86" fmla="*/ 260 w 260"/>
                <a:gd name="T87" fmla="*/ 86 h 174"/>
                <a:gd name="T88" fmla="*/ 254 w 260"/>
                <a:gd name="T89" fmla="*/ 76 h 174"/>
                <a:gd name="T90" fmla="*/ 106 w 260"/>
                <a:gd name="T91" fmla="*/ 152 h 174"/>
                <a:gd name="T92" fmla="*/ 95 w 260"/>
                <a:gd name="T93" fmla="*/ 163 h 174"/>
                <a:gd name="T94" fmla="*/ 22 w 260"/>
                <a:gd name="T95" fmla="*/ 163 h 174"/>
                <a:gd name="T96" fmla="*/ 11 w 260"/>
                <a:gd name="T97" fmla="*/ 152 h 174"/>
                <a:gd name="T98" fmla="*/ 11 w 260"/>
                <a:gd name="T99" fmla="*/ 97 h 174"/>
                <a:gd name="T100" fmla="*/ 22 w 260"/>
                <a:gd name="T101" fmla="*/ 86 h 174"/>
                <a:gd name="T102" fmla="*/ 95 w 260"/>
                <a:gd name="T103" fmla="*/ 86 h 174"/>
                <a:gd name="T104" fmla="*/ 106 w 260"/>
                <a:gd name="T105" fmla="*/ 97 h 174"/>
                <a:gd name="T106" fmla="*/ 106 w 260"/>
                <a:gd name="T107" fmla="*/ 152 h 174"/>
                <a:gd name="T108" fmla="*/ 249 w 260"/>
                <a:gd name="T109" fmla="*/ 152 h 174"/>
                <a:gd name="T110" fmla="*/ 238 w 260"/>
                <a:gd name="T111" fmla="*/ 163 h 174"/>
                <a:gd name="T112" fmla="*/ 165 w 260"/>
                <a:gd name="T113" fmla="*/ 163 h 174"/>
                <a:gd name="T114" fmla="*/ 154 w 260"/>
                <a:gd name="T115" fmla="*/ 152 h 174"/>
                <a:gd name="T116" fmla="*/ 154 w 260"/>
                <a:gd name="T117" fmla="*/ 97 h 174"/>
                <a:gd name="T118" fmla="*/ 165 w 260"/>
                <a:gd name="T119" fmla="*/ 86 h 174"/>
                <a:gd name="T120" fmla="*/ 238 w 260"/>
                <a:gd name="T121" fmla="*/ 86 h 174"/>
                <a:gd name="T122" fmla="*/ 249 w 260"/>
                <a:gd name="T123" fmla="*/ 97 h 174"/>
                <a:gd name="T124" fmla="*/ 249 w 260"/>
                <a:gd name="T125" fmla="*/ 15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0" h="174">
                  <a:moveTo>
                    <a:pt x="254" y="76"/>
                  </a:moveTo>
                  <a:cubicBezTo>
                    <a:pt x="236" y="58"/>
                    <a:pt x="185" y="9"/>
                    <a:pt x="185" y="9"/>
                  </a:cubicBezTo>
                  <a:cubicBezTo>
                    <a:pt x="177" y="0"/>
                    <a:pt x="163" y="0"/>
                    <a:pt x="155" y="9"/>
                  </a:cubicBezTo>
                  <a:cubicBezTo>
                    <a:pt x="148" y="16"/>
                    <a:pt x="147" y="27"/>
                    <a:pt x="152" y="36"/>
                  </a:cubicBezTo>
                  <a:cubicBezTo>
                    <a:pt x="153" y="37"/>
                    <a:pt x="155" y="39"/>
                    <a:pt x="157" y="37"/>
                  </a:cubicBezTo>
                  <a:cubicBezTo>
                    <a:pt x="162" y="32"/>
                    <a:pt x="162" y="32"/>
                    <a:pt x="162" y="32"/>
                  </a:cubicBezTo>
                  <a:cubicBezTo>
                    <a:pt x="163" y="30"/>
                    <a:pt x="162" y="29"/>
                    <a:pt x="162" y="28"/>
                  </a:cubicBezTo>
                  <a:cubicBezTo>
                    <a:pt x="160" y="24"/>
                    <a:pt x="161" y="20"/>
                    <a:pt x="164" y="17"/>
                  </a:cubicBezTo>
                  <a:cubicBezTo>
                    <a:pt x="167" y="14"/>
                    <a:pt x="173" y="14"/>
                    <a:pt x="177" y="17"/>
                  </a:cubicBezTo>
                  <a:cubicBezTo>
                    <a:pt x="236" y="75"/>
                    <a:pt x="236" y="75"/>
                    <a:pt x="236" y="75"/>
                  </a:cubicBezTo>
                  <a:cubicBezTo>
                    <a:pt x="154" y="75"/>
                    <a:pt x="154" y="75"/>
                    <a:pt x="154" y="75"/>
                  </a:cubicBezTo>
                  <a:cubicBezTo>
                    <a:pt x="148" y="75"/>
                    <a:pt x="143" y="80"/>
                    <a:pt x="143" y="86"/>
                  </a:cubicBezTo>
                  <a:cubicBezTo>
                    <a:pt x="143" y="110"/>
                    <a:pt x="143" y="110"/>
                    <a:pt x="143" y="110"/>
                  </a:cubicBezTo>
                  <a:cubicBezTo>
                    <a:pt x="143" y="114"/>
                    <a:pt x="142" y="113"/>
                    <a:pt x="142" y="112"/>
                  </a:cubicBezTo>
                  <a:cubicBezTo>
                    <a:pt x="139" y="111"/>
                    <a:pt x="135" y="111"/>
                    <a:pt x="130" y="111"/>
                  </a:cubicBezTo>
                  <a:cubicBezTo>
                    <a:pt x="126" y="111"/>
                    <a:pt x="122" y="111"/>
                    <a:pt x="119" y="112"/>
                  </a:cubicBezTo>
                  <a:cubicBezTo>
                    <a:pt x="119" y="113"/>
                    <a:pt x="117" y="114"/>
                    <a:pt x="117" y="110"/>
                  </a:cubicBezTo>
                  <a:cubicBezTo>
                    <a:pt x="117" y="86"/>
                    <a:pt x="117" y="86"/>
                    <a:pt x="117" y="86"/>
                  </a:cubicBezTo>
                  <a:cubicBezTo>
                    <a:pt x="117" y="80"/>
                    <a:pt x="112" y="75"/>
                    <a:pt x="106" y="75"/>
                  </a:cubicBezTo>
                  <a:cubicBezTo>
                    <a:pt x="25" y="75"/>
                    <a:pt x="25" y="75"/>
                    <a:pt x="25" y="75"/>
                  </a:cubicBezTo>
                  <a:cubicBezTo>
                    <a:pt x="84" y="17"/>
                    <a:pt x="84" y="17"/>
                    <a:pt x="84" y="17"/>
                  </a:cubicBezTo>
                  <a:cubicBezTo>
                    <a:pt x="88" y="14"/>
                    <a:pt x="94" y="14"/>
                    <a:pt x="97" y="17"/>
                  </a:cubicBezTo>
                  <a:cubicBezTo>
                    <a:pt x="100" y="20"/>
                    <a:pt x="101" y="25"/>
                    <a:pt x="99" y="28"/>
                  </a:cubicBezTo>
                  <a:cubicBezTo>
                    <a:pt x="98" y="29"/>
                    <a:pt x="98" y="31"/>
                    <a:pt x="99" y="32"/>
                  </a:cubicBezTo>
                  <a:cubicBezTo>
                    <a:pt x="104" y="37"/>
                    <a:pt x="104" y="37"/>
                    <a:pt x="104" y="37"/>
                  </a:cubicBezTo>
                  <a:cubicBezTo>
                    <a:pt x="106" y="39"/>
                    <a:pt x="109" y="36"/>
                    <a:pt x="110" y="34"/>
                  </a:cubicBezTo>
                  <a:cubicBezTo>
                    <a:pt x="114" y="26"/>
                    <a:pt x="112" y="16"/>
                    <a:pt x="106" y="9"/>
                  </a:cubicBezTo>
                  <a:cubicBezTo>
                    <a:pt x="97" y="0"/>
                    <a:pt x="84" y="0"/>
                    <a:pt x="75" y="9"/>
                  </a:cubicBezTo>
                  <a:cubicBezTo>
                    <a:pt x="75" y="9"/>
                    <a:pt x="27" y="56"/>
                    <a:pt x="7" y="76"/>
                  </a:cubicBezTo>
                  <a:cubicBezTo>
                    <a:pt x="4" y="79"/>
                    <a:pt x="0" y="82"/>
                    <a:pt x="0" y="86"/>
                  </a:cubicBezTo>
                  <a:cubicBezTo>
                    <a:pt x="0" y="163"/>
                    <a:pt x="0" y="163"/>
                    <a:pt x="0" y="163"/>
                  </a:cubicBezTo>
                  <a:cubicBezTo>
                    <a:pt x="0" y="169"/>
                    <a:pt x="5" y="174"/>
                    <a:pt x="11" y="174"/>
                  </a:cubicBezTo>
                  <a:cubicBezTo>
                    <a:pt x="106" y="174"/>
                    <a:pt x="106" y="174"/>
                    <a:pt x="106" y="174"/>
                  </a:cubicBezTo>
                  <a:cubicBezTo>
                    <a:pt x="112" y="174"/>
                    <a:pt x="117" y="169"/>
                    <a:pt x="117" y="163"/>
                  </a:cubicBezTo>
                  <a:cubicBezTo>
                    <a:pt x="117" y="131"/>
                    <a:pt x="117" y="131"/>
                    <a:pt x="117" y="131"/>
                  </a:cubicBezTo>
                  <a:cubicBezTo>
                    <a:pt x="117" y="129"/>
                    <a:pt x="118" y="126"/>
                    <a:pt x="119" y="125"/>
                  </a:cubicBezTo>
                  <a:cubicBezTo>
                    <a:pt x="120" y="123"/>
                    <a:pt x="124" y="122"/>
                    <a:pt x="130" y="122"/>
                  </a:cubicBezTo>
                  <a:cubicBezTo>
                    <a:pt x="136" y="122"/>
                    <a:pt x="140" y="123"/>
                    <a:pt x="142" y="125"/>
                  </a:cubicBezTo>
                  <a:cubicBezTo>
                    <a:pt x="143" y="126"/>
                    <a:pt x="143" y="129"/>
                    <a:pt x="143" y="131"/>
                  </a:cubicBezTo>
                  <a:cubicBezTo>
                    <a:pt x="143" y="163"/>
                    <a:pt x="143" y="163"/>
                    <a:pt x="143" y="163"/>
                  </a:cubicBezTo>
                  <a:cubicBezTo>
                    <a:pt x="143" y="169"/>
                    <a:pt x="148" y="174"/>
                    <a:pt x="154" y="174"/>
                  </a:cubicBezTo>
                  <a:cubicBezTo>
                    <a:pt x="249" y="174"/>
                    <a:pt x="249" y="174"/>
                    <a:pt x="249" y="174"/>
                  </a:cubicBezTo>
                  <a:cubicBezTo>
                    <a:pt x="255" y="174"/>
                    <a:pt x="260" y="169"/>
                    <a:pt x="260" y="163"/>
                  </a:cubicBezTo>
                  <a:cubicBezTo>
                    <a:pt x="260" y="86"/>
                    <a:pt x="260" y="86"/>
                    <a:pt x="260" y="86"/>
                  </a:cubicBezTo>
                  <a:cubicBezTo>
                    <a:pt x="260" y="82"/>
                    <a:pt x="257" y="79"/>
                    <a:pt x="254" y="76"/>
                  </a:cubicBezTo>
                  <a:close/>
                  <a:moveTo>
                    <a:pt x="106" y="152"/>
                  </a:moveTo>
                  <a:cubicBezTo>
                    <a:pt x="106" y="158"/>
                    <a:pt x="101" y="163"/>
                    <a:pt x="95" y="163"/>
                  </a:cubicBezTo>
                  <a:cubicBezTo>
                    <a:pt x="22" y="163"/>
                    <a:pt x="22" y="163"/>
                    <a:pt x="22" y="163"/>
                  </a:cubicBezTo>
                  <a:cubicBezTo>
                    <a:pt x="16" y="163"/>
                    <a:pt x="11" y="158"/>
                    <a:pt x="11" y="152"/>
                  </a:cubicBezTo>
                  <a:cubicBezTo>
                    <a:pt x="11" y="97"/>
                    <a:pt x="11" y="97"/>
                    <a:pt x="11" y="97"/>
                  </a:cubicBezTo>
                  <a:cubicBezTo>
                    <a:pt x="11" y="91"/>
                    <a:pt x="16" y="86"/>
                    <a:pt x="22" y="86"/>
                  </a:cubicBezTo>
                  <a:cubicBezTo>
                    <a:pt x="95" y="86"/>
                    <a:pt x="95" y="86"/>
                    <a:pt x="95" y="86"/>
                  </a:cubicBezTo>
                  <a:cubicBezTo>
                    <a:pt x="101" y="86"/>
                    <a:pt x="106" y="91"/>
                    <a:pt x="106" y="97"/>
                  </a:cubicBezTo>
                  <a:cubicBezTo>
                    <a:pt x="106" y="152"/>
                    <a:pt x="106" y="152"/>
                    <a:pt x="106" y="152"/>
                  </a:cubicBezTo>
                  <a:close/>
                  <a:moveTo>
                    <a:pt x="249" y="152"/>
                  </a:moveTo>
                  <a:cubicBezTo>
                    <a:pt x="249" y="158"/>
                    <a:pt x="244" y="163"/>
                    <a:pt x="238" y="163"/>
                  </a:cubicBezTo>
                  <a:cubicBezTo>
                    <a:pt x="165" y="163"/>
                    <a:pt x="165" y="163"/>
                    <a:pt x="165" y="163"/>
                  </a:cubicBezTo>
                  <a:cubicBezTo>
                    <a:pt x="159" y="163"/>
                    <a:pt x="154" y="158"/>
                    <a:pt x="154" y="152"/>
                  </a:cubicBezTo>
                  <a:cubicBezTo>
                    <a:pt x="154" y="97"/>
                    <a:pt x="154" y="97"/>
                    <a:pt x="154" y="97"/>
                  </a:cubicBezTo>
                  <a:cubicBezTo>
                    <a:pt x="154" y="91"/>
                    <a:pt x="159" y="86"/>
                    <a:pt x="165" y="86"/>
                  </a:cubicBezTo>
                  <a:cubicBezTo>
                    <a:pt x="238" y="86"/>
                    <a:pt x="238" y="86"/>
                    <a:pt x="238" y="86"/>
                  </a:cubicBezTo>
                  <a:cubicBezTo>
                    <a:pt x="244" y="86"/>
                    <a:pt x="249" y="91"/>
                    <a:pt x="249" y="97"/>
                  </a:cubicBezTo>
                  <a:lnTo>
                    <a:pt x="249" y="152"/>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65000"/>
                    <a:lumOff val="35000"/>
                  </a:schemeClr>
                </a:solidFill>
              </a:endParaRPr>
            </a:p>
          </p:txBody>
        </p:sp>
      </p:grpSp>
      <p:grpSp>
        <p:nvGrpSpPr>
          <p:cNvPr id="26" name="Group 1497"/>
          <p:cNvGrpSpPr/>
          <p:nvPr/>
        </p:nvGrpSpPr>
        <p:grpSpPr>
          <a:xfrm>
            <a:off x="2019470" y="2911351"/>
            <a:ext cx="336261" cy="392544"/>
            <a:chOff x="3497263" y="4408488"/>
            <a:chExt cx="369888" cy="431800"/>
          </a:xfrm>
          <a:solidFill>
            <a:schemeClr val="bg1"/>
          </a:solidFill>
        </p:grpSpPr>
        <p:sp>
          <p:nvSpPr>
            <p:cNvPr id="27" name="Freeform 57"/>
            <p:cNvSpPr/>
            <p:nvPr/>
          </p:nvSpPr>
          <p:spPr bwMode="auto">
            <a:xfrm>
              <a:off x="3554413" y="4616450"/>
              <a:ext cx="74613" cy="182563"/>
            </a:xfrm>
            <a:custGeom>
              <a:avLst/>
              <a:gdLst>
                <a:gd name="T0" fmla="*/ 35 w 35"/>
                <a:gd name="T1" fmla="*/ 80 h 86"/>
                <a:gd name="T2" fmla="*/ 29 w 35"/>
                <a:gd name="T3" fmla="*/ 86 h 86"/>
                <a:gd name="T4" fmla="*/ 5 w 35"/>
                <a:gd name="T5" fmla="*/ 86 h 86"/>
                <a:gd name="T6" fmla="*/ 0 w 35"/>
                <a:gd name="T7" fmla="*/ 80 h 86"/>
                <a:gd name="T8" fmla="*/ 0 w 35"/>
                <a:gd name="T9" fmla="*/ 6 h 86"/>
                <a:gd name="T10" fmla="*/ 5 w 35"/>
                <a:gd name="T11" fmla="*/ 0 h 86"/>
                <a:gd name="T12" fmla="*/ 29 w 35"/>
                <a:gd name="T13" fmla="*/ 0 h 86"/>
                <a:gd name="T14" fmla="*/ 35 w 35"/>
                <a:gd name="T15" fmla="*/ 6 h 86"/>
                <a:gd name="T16" fmla="*/ 35 w 35"/>
                <a:gd name="T17" fmla="*/ 8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86">
                  <a:moveTo>
                    <a:pt x="35" y="80"/>
                  </a:moveTo>
                  <a:cubicBezTo>
                    <a:pt x="35" y="83"/>
                    <a:pt x="32" y="86"/>
                    <a:pt x="29" y="86"/>
                  </a:cubicBezTo>
                  <a:cubicBezTo>
                    <a:pt x="5" y="86"/>
                    <a:pt x="5" y="86"/>
                    <a:pt x="5" y="86"/>
                  </a:cubicBezTo>
                  <a:cubicBezTo>
                    <a:pt x="2" y="86"/>
                    <a:pt x="0" y="83"/>
                    <a:pt x="0" y="80"/>
                  </a:cubicBezTo>
                  <a:cubicBezTo>
                    <a:pt x="0" y="6"/>
                    <a:pt x="0" y="6"/>
                    <a:pt x="0" y="6"/>
                  </a:cubicBezTo>
                  <a:cubicBezTo>
                    <a:pt x="0" y="3"/>
                    <a:pt x="2" y="0"/>
                    <a:pt x="5" y="0"/>
                  </a:cubicBezTo>
                  <a:cubicBezTo>
                    <a:pt x="29" y="0"/>
                    <a:pt x="29" y="0"/>
                    <a:pt x="29" y="0"/>
                  </a:cubicBezTo>
                  <a:cubicBezTo>
                    <a:pt x="32" y="0"/>
                    <a:pt x="35" y="3"/>
                    <a:pt x="35" y="6"/>
                  </a:cubicBezTo>
                  <a:lnTo>
                    <a:pt x="35" y="80"/>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65000"/>
                    <a:lumOff val="35000"/>
                  </a:schemeClr>
                </a:solidFill>
              </a:endParaRPr>
            </a:p>
          </p:txBody>
        </p:sp>
        <p:sp>
          <p:nvSpPr>
            <p:cNvPr id="28" name="Freeform 58"/>
            <p:cNvSpPr/>
            <p:nvPr/>
          </p:nvSpPr>
          <p:spPr bwMode="auto">
            <a:xfrm>
              <a:off x="3736976" y="4651375"/>
              <a:ext cx="74613" cy="147638"/>
            </a:xfrm>
            <a:custGeom>
              <a:avLst/>
              <a:gdLst>
                <a:gd name="T0" fmla="*/ 35 w 35"/>
                <a:gd name="T1" fmla="*/ 63 h 69"/>
                <a:gd name="T2" fmla="*/ 29 w 35"/>
                <a:gd name="T3" fmla="*/ 69 h 69"/>
                <a:gd name="T4" fmla="*/ 5 w 35"/>
                <a:gd name="T5" fmla="*/ 69 h 69"/>
                <a:gd name="T6" fmla="*/ 0 w 35"/>
                <a:gd name="T7" fmla="*/ 63 h 69"/>
                <a:gd name="T8" fmla="*/ 0 w 35"/>
                <a:gd name="T9" fmla="*/ 6 h 69"/>
                <a:gd name="T10" fmla="*/ 5 w 35"/>
                <a:gd name="T11" fmla="*/ 0 h 69"/>
                <a:gd name="T12" fmla="*/ 29 w 35"/>
                <a:gd name="T13" fmla="*/ 0 h 69"/>
                <a:gd name="T14" fmla="*/ 35 w 35"/>
                <a:gd name="T15" fmla="*/ 6 h 69"/>
                <a:gd name="T16" fmla="*/ 35 w 35"/>
                <a:gd name="T17" fmla="*/ 6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69">
                  <a:moveTo>
                    <a:pt x="35" y="63"/>
                  </a:moveTo>
                  <a:cubicBezTo>
                    <a:pt x="35" y="66"/>
                    <a:pt x="32" y="69"/>
                    <a:pt x="29" y="69"/>
                  </a:cubicBezTo>
                  <a:cubicBezTo>
                    <a:pt x="5" y="69"/>
                    <a:pt x="5" y="69"/>
                    <a:pt x="5" y="69"/>
                  </a:cubicBezTo>
                  <a:cubicBezTo>
                    <a:pt x="2" y="69"/>
                    <a:pt x="0" y="66"/>
                    <a:pt x="0" y="63"/>
                  </a:cubicBezTo>
                  <a:cubicBezTo>
                    <a:pt x="0" y="6"/>
                    <a:pt x="0" y="6"/>
                    <a:pt x="0" y="6"/>
                  </a:cubicBezTo>
                  <a:cubicBezTo>
                    <a:pt x="0" y="3"/>
                    <a:pt x="2" y="0"/>
                    <a:pt x="5" y="0"/>
                  </a:cubicBezTo>
                  <a:cubicBezTo>
                    <a:pt x="29" y="0"/>
                    <a:pt x="29" y="0"/>
                    <a:pt x="29" y="0"/>
                  </a:cubicBezTo>
                  <a:cubicBezTo>
                    <a:pt x="32" y="0"/>
                    <a:pt x="35" y="3"/>
                    <a:pt x="35" y="6"/>
                  </a:cubicBezTo>
                  <a:lnTo>
                    <a:pt x="35" y="63"/>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65000"/>
                    <a:lumOff val="35000"/>
                  </a:schemeClr>
                </a:solidFill>
              </a:endParaRPr>
            </a:p>
          </p:txBody>
        </p:sp>
        <p:sp>
          <p:nvSpPr>
            <p:cNvPr id="29" name="Freeform 59"/>
            <p:cNvSpPr/>
            <p:nvPr/>
          </p:nvSpPr>
          <p:spPr bwMode="auto">
            <a:xfrm>
              <a:off x="3646488" y="4567238"/>
              <a:ext cx="73025" cy="231775"/>
            </a:xfrm>
            <a:custGeom>
              <a:avLst/>
              <a:gdLst>
                <a:gd name="T0" fmla="*/ 35 w 35"/>
                <a:gd name="T1" fmla="*/ 103 h 109"/>
                <a:gd name="T2" fmla="*/ 29 w 35"/>
                <a:gd name="T3" fmla="*/ 109 h 109"/>
                <a:gd name="T4" fmla="*/ 5 w 35"/>
                <a:gd name="T5" fmla="*/ 109 h 109"/>
                <a:gd name="T6" fmla="*/ 0 w 35"/>
                <a:gd name="T7" fmla="*/ 103 h 109"/>
                <a:gd name="T8" fmla="*/ 0 w 35"/>
                <a:gd name="T9" fmla="*/ 6 h 109"/>
                <a:gd name="T10" fmla="*/ 5 w 35"/>
                <a:gd name="T11" fmla="*/ 0 h 109"/>
                <a:gd name="T12" fmla="*/ 29 w 35"/>
                <a:gd name="T13" fmla="*/ 0 h 109"/>
                <a:gd name="T14" fmla="*/ 35 w 35"/>
                <a:gd name="T15" fmla="*/ 6 h 109"/>
                <a:gd name="T16" fmla="*/ 35 w 35"/>
                <a:gd name="T17" fmla="*/ 10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109">
                  <a:moveTo>
                    <a:pt x="35" y="103"/>
                  </a:moveTo>
                  <a:cubicBezTo>
                    <a:pt x="35" y="106"/>
                    <a:pt x="32" y="109"/>
                    <a:pt x="29" y="109"/>
                  </a:cubicBezTo>
                  <a:cubicBezTo>
                    <a:pt x="5" y="109"/>
                    <a:pt x="5" y="109"/>
                    <a:pt x="5" y="109"/>
                  </a:cubicBezTo>
                  <a:cubicBezTo>
                    <a:pt x="2" y="109"/>
                    <a:pt x="0" y="106"/>
                    <a:pt x="0" y="103"/>
                  </a:cubicBezTo>
                  <a:cubicBezTo>
                    <a:pt x="0" y="6"/>
                    <a:pt x="0" y="6"/>
                    <a:pt x="0" y="6"/>
                  </a:cubicBezTo>
                  <a:cubicBezTo>
                    <a:pt x="0" y="3"/>
                    <a:pt x="2" y="0"/>
                    <a:pt x="5" y="0"/>
                  </a:cubicBezTo>
                  <a:cubicBezTo>
                    <a:pt x="29" y="0"/>
                    <a:pt x="29" y="0"/>
                    <a:pt x="29" y="0"/>
                  </a:cubicBezTo>
                  <a:cubicBezTo>
                    <a:pt x="32" y="0"/>
                    <a:pt x="35" y="3"/>
                    <a:pt x="35" y="6"/>
                  </a:cubicBezTo>
                  <a:lnTo>
                    <a:pt x="35" y="103"/>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65000"/>
                    <a:lumOff val="35000"/>
                  </a:schemeClr>
                </a:solidFill>
              </a:endParaRPr>
            </a:p>
          </p:txBody>
        </p:sp>
        <p:sp>
          <p:nvSpPr>
            <p:cNvPr id="30" name="Freeform 60"/>
            <p:cNvSpPr>
              <a:spLocks noEditPoints="1"/>
            </p:cNvSpPr>
            <p:nvPr/>
          </p:nvSpPr>
          <p:spPr bwMode="auto">
            <a:xfrm>
              <a:off x="3497263" y="4408488"/>
              <a:ext cx="369888" cy="431800"/>
            </a:xfrm>
            <a:custGeom>
              <a:avLst/>
              <a:gdLst>
                <a:gd name="T0" fmla="*/ 166 w 174"/>
                <a:gd name="T1" fmla="*/ 50 h 204"/>
                <a:gd name="T2" fmla="*/ 113 w 174"/>
                <a:gd name="T3" fmla="*/ 6 h 204"/>
                <a:gd name="T4" fmla="*/ 96 w 174"/>
                <a:gd name="T5" fmla="*/ 0 h 204"/>
                <a:gd name="T6" fmla="*/ 13 w 174"/>
                <a:gd name="T7" fmla="*/ 0 h 204"/>
                <a:gd name="T8" fmla="*/ 0 w 174"/>
                <a:gd name="T9" fmla="*/ 13 h 204"/>
                <a:gd name="T10" fmla="*/ 0 w 174"/>
                <a:gd name="T11" fmla="*/ 191 h 204"/>
                <a:gd name="T12" fmla="*/ 13 w 174"/>
                <a:gd name="T13" fmla="*/ 204 h 204"/>
                <a:gd name="T14" fmla="*/ 161 w 174"/>
                <a:gd name="T15" fmla="*/ 204 h 204"/>
                <a:gd name="T16" fmla="*/ 174 w 174"/>
                <a:gd name="T17" fmla="*/ 191 h 204"/>
                <a:gd name="T18" fmla="*/ 174 w 174"/>
                <a:gd name="T19" fmla="*/ 67 h 204"/>
                <a:gd name="T20" fmla="*/ 166 w 174"/>
                <a:gd name="T21" fmla="*/ 50 h 204"/>
                <a:gd name="T22" fmla="*/ 110 w 174"/>
                <a:gd name="T23" fmla="*/ 20 h 204"/>
                <a:gd name="T24" fmla="*/ 112 w 174"/>
                <a:gd name="T25" fmla="*/ 19 h 204"/>
                <a:gd name="T26" fmla="*/ 154 w 174"/>
                <a:gd name="T27" fmla="*/ 54 h 204"/>
                <a:gd name="T28" fmla="*/ 152 w 174"/>
                <a:gd name="T29" fmla="*/ 57 h 204"/>
                <a:gd name="T30" fmla="*/ 113 w 174"/>
                <a:gd name="T31" fmla="*/ 57 h 204"/>
                <a:gd name="T32" fmla="*/ 110 w 174"/>
                <a:gd name="T33" fmla="*/ 54 h 204"/>
                <a:gd name="T34" fmla="*/ 110 w 174"/>
                <a:gd name="T35" fmla="*/ 20 h 204"/>
                <a:gd name="T36" fmla="*/ 161 w 174"/>
                <a:gd name="T37" fmla="*/ 195 h 204"/>
                <a:gd name="T38" fmla="*/ 12 w 174"/>
                <a:gd name="T39" fmla="*/ 195 h 204"/>
                <a:gd name="T40" fmla="*/ 10 w 174"/>
                <a:gd name="T41" fmla="*/ 192 h 204"/>
                <a:gd name="T42" fmla="*/ 10 w 174"/>
                <a:gd name="T43" fmla="*/ 13 h 204"/>
                <a:gd name="T44" fmla="*/ 13 w 174"/>
                <a:gd name="T45" fmla="*/ 10 h 204"/>
                <a:gd name="T46" fmla="*/ 96 w 174"/>
                <a:gd name="T47" fmla="*/ 10 h 204"/>
                <a:gd name="T48" fmla="*/ 100 w 174"/>
                <a:gd name="T49" fmla="*/ 14 h 204"/>
                <a:gd name="T50" fmla="*/ 100 w 174"/>
                <a:gd name="T51" fmla="*/ 54 h 204"/>
                <a:gd name="T52" fmla="*/ 113 w 174"/>
                <a:gd name="T53" fmla="*/ 67 h 204"/>
                <a:gd name="T54" fmla="*/ 162 w 174"/>
                <a:gd name="T55" fmla="*/ 67 h 204"/>
                <a:gd name="T56" fmla="*/ 164 w 174"/>
                <a:gd name="T57" fmla="*/ 69 h 204"/>
                <a:gd name="T58" fmla="*/ 164 w 174"/>
                <a:gd name="T59" fmla="*/ 191 h 204"/>
                <a:gd name="T60" fmla="*/ 161 w 174"/>
                <a:gd name="T61" fmla="*/ 195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4" h="204">
                  <a:moveTo>
                    <a:pt x="166" y="50"/>
                  </a:moveTo>
                  <a:cubicBezTo>
                    <a:pt x="113" y="6"/>
                    <a:pt x="113" y="6"/>
                    <a:pt x="113" y="6"/>
                  </a:cubicBezTo>
                  <a:cubicBezTo>
                    <a:pt x="109" y="3"/>
                    <a:pt x="102" y="0"/>
                    <a:pt x="96" y="0"/>
                  </a:cubicBezTo>
                  <a:cubicBezTo>
                    <a:pt x="13" y="0"/>
                    <a:pt x="13" y="0"/>
                    <a:pt x="13" y="0"/>
                  </a:cubicBezTo>
                  <a:cubicBezTo>
                    <a:pt x="6" y="0"/>
                    <a:pt x="0" y="6"/>
                    <a:pt x="0" y="13"/>
                  </a:cubicBezTo>
                  <a:cubicBezTo>
                    <a:pt x="0" y="13"/>
                    <a:pt x="0" y="153"/>
                    <a:pt x="0" y="191"/>
                  </a:cubicBezTo>
                  <a:cubicBezTo>
                    <a:pt x="0" y="204"/>
                    <a:pt x="13" y="204"/>
                    <a:pt x="13" y="204"/>
                  </a:cubicBezTo>
                  <a:cubicBezTo>
                    <a:pt x="45" y="204"/>
                    <a:pt x="161" y="204"/>
                    <a:pt x="161" y="204"/>
                  </a:cubicBezTo>
                  <a:cubicBezTo>
                    <a:pt x="168" y="204"/>
                    <a:pt x="174" y="198"/>
                    <a:pt x="174" y="191"/>
                  </a:cubicBezTo>
                  <a:cubicBezTo>
                    <a:pt x="174" y="67"/>
                    <a:pt x="174" y="67"/>
                    <a:pt x="174" y="67"/>
                  </a:cubicBezTo>
                  <a:cubicBezTo>
                    <a:pt x="174" y="61"/>
                    <a:pt x="171" y="53"/>
                    <a:pt x="166" y="50"/>
                  </a:cubicBezTo>
                  <a:close/>
                  <a:moveTo>
                    <a:pt x="110" y="20"/>
                  </a:moveTo>
                  <a:cubicBezTo>
                    <a:pt x="110" y="16"/>
                    <a:pt x="112" y="19"/>
                    <a:pt x="112" y="19"/>
                  </a:cubicBezTo>
                  <a:cubicBezTo>
                    <a:pt x="154" y="54"/>
                    <a:pt x="154" y="54"/>
                    <a:pt x="154" y="54"/>
                  </a:cubicBezTo>
                  <a:cubicBezTo>
                    <a:pt x="154" y="54"/>
                    <a:pt x="157" y="57"/>
                    <a:pt x="152" y="57"/>
                  </a:cubicBezTo>
                  <a:cubicBezTo>
                    <a:pt x="142" y="57"/>
                    <a:pt x="113" y="57"/>
                    <a:pt x="113" y="57"/>
                  </a:cubicBezTo>
                  <a:cubicBezTo>
                    <a:pt x="111" y="57"/>
                    <a:pt x="110" y="56"/>
                    <a:pt x="110" y="54"/>
                  </a:cubicBezTo>
                  <a:cubicBezTo>
                    <a:pt x="110" y="54"/>
                    <a:pt x="110" y="28"/>
                    <a:pt x="110" y="20"/>
                  </a:cubicBezTo>
                  <a:close/>
                  <a:moveTo>
                    <a:pt x="161" y="195"/>
                  </a:moveTo>
                  <a:cubicBezTo>
                    <a:pt x="161" y="195"/>
                    <a:pt x="42" y="195"/>
                    <a:pt x="12" y="195"/>
                  </a:cubicBezTo>
                  <a:cubicBezTo>
                    <a:pt x="12" y="195"/>
                    <a:pt x="10" y="195"/>
                    <a:pt x="10" y="192"/>
                  </a:cubicBezTo>
                  <a:cubicBezTo>
                    <a:pt x="10" y="156"/>
                    <a:pt x="10" y="13"/>
                    <a:pt x="10" y="13"/>
                  </a:cubicBezTo>
                  <a:cubicBezTo>
                    <a:pt x="10" y="11"/>
                    <a:pt x="11" y="10"/>
                    <a:pt x="13" y="10"/>
                  </a:cubicBezTo>
                  <a:cubicBezTo>
                    <a:pt x="96" y="10"/>
                    <a:pt x="96" y="10"/>
                    <a:pt x="96" y="10"/>
                  </a:cubicBezTo>
                  <a:cubicBezTo>
                    <a:pt x="97" y="10"/>
                    <a:pt x="100" y="10"/>
                    <a:pt x="100" y="14"/>
                  </a:cubicBezTo>
                  <a:cubicBezTo>
                    <a:pt x="100" y="54"/>
                    <a:pt x="100" y="54"/>
                    <a:pt x="100" y="54"/>
                  </a:cubicBezTo>
                  <a:cubicBezTo>
                    <a:pt x="100" y="61"/>
                    <a:pt x="106" y="67"/>
                    <a:pt x="113" y="67"/>
                  </a:cubicBezTo>
                  <a:cubicBezTo>
                    <a:pt x="162" y="67"/>
                    <a:pt x="162" y="67"/>
                    <a:pt x="162" y="67"/>
                  </a:cubicBezTo>
                  <a:cubicBezTo>
                    <a:pt x="163" y="67"/>
                    <a:pt x="164" y="67"/>
                    <a:pt x="164" y="69"/>
                  </a:cubicBezTo>
                  <a:cubicBezTo>
                    <a:pt x="164" y="70"/>
                    <a:pt x="164" y="191"/>
                    <a:pt x="164" y="191"/>
                  </a:cubicBezTo>
                  <a:cubicBezTo>
                    <a:pt x="164" y="193"/>
                    <a:pt x="163" y="195"/>
                    <a:pt x="161" y="195"/>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65000"/>
                    <a:lumOff val="35000"/>
                  </a:schemeClr>
                </a:solidFill>
              </a:endParaRPr>
            </a:p>
          </p:txBody>
        </p:sp>
      </p:grpSp>
      <p:grpSp>
        <p:nvGrpSpPr>
          <p:cNvPr id="31" name="组合 30"/>
          <p:cNvGrpSpPr/>
          <p:nvPr/>
        </p:nvGrpSpPr>
        <p:grpSpPr>
          <a:xfrm>
            <a:off x="1141346" y="4603589"/>
            <a:ext cx="2092508" cy="1013804"/>
            <a:chOff x="8432617" y="5191841"/>
            <a:chExt cx="2092508" cy="1013804"/>
          </a:xfrm>
        </p:grpSpPr>
        <p:sp>
          <p:nvSpPr>
            <p:cNvPr id="32" name="文本框 31"/>
            <p:cNvSpPr txBox="1"/>
            <p:nvPr/>
          </p:nvSpPr>
          <p:spPr>
            <a:xfrm>
              <a:off x="8760565" y="5191841"/>
              <a:ext cx="1436612" cy="400110"/>
            </a:xfrm>
            <a:prstGeom prst="rect">
              <a:avLst/>
            </a:prstGeom>
            <a:noFill/>
          </p:spPr>
          <p:txBody>
            <a:bodyPr wrap="none" rtlCol="0">
              <a:spAutoFit/>
            </a:bodyPr>
            <a:lstStyle/>
            <a:p>
              <a:pPr algn="ct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添 加 标 题</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8432617" y="5591951"/>
              <a:ext cx="2092508" cy="613694"/>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喵星人服务设计是一家专业</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设计的工作室</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4998641" y="4603589"/>
            <a:ext cx="2092508" cy="1013804"/>
            <a:chOff x="8432617" y="5191841"/>
            <a:chExt cx="2092508" cy="1013804"/>
          </a:xfrm>
        </p:grpSpPr>
        <p:sp>
          <p:nvSpPr>
            <p:cNvPr id="35" name="文本框 34"/>
            <p:cNvSpPr txBox="1"/>
            <p:nvPr/>
          </p:nvSpPr>
          <p:spPr>
            <a:xfrm>
              <a:off x="8760565" y="5191841"/>
              <a:ext cx="1436612" cy="400110"/>
            </a:xfrm>
            <a:prstGeom prst="rect">
              <a:avLst/>
            </a:prstGeom>
            <a:noFill/>
          </p:spPr>
          <p:txBody>
            <a:bodyPr wrap="none" rtlCol="0">
              <a:spAutoFit/>
            </a:bodyPr>
            <a:lstStyle/>
            <a:p>
              <a:pPr algn="ct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添 加 标 题</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8432617" y="5591951"/>
              <a:ext cx="2092508" cy="613694"/>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喵星人服务设计是一家专业</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设计的工作室</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8855935" y="4603589"/>
            <a:ext cx="2092508" cy="1013804"/>
            <a:chOff x="8432617" y="5191841"/>
            <a:chExt cx="2092508" cy="1013804"/>
          </a:xfrm>
        </p:grpSpPr>
        <p:sp>
          <p:nvSpPr>
            <p:cNvPr id="38" name="文本框 37"/>
            <p:cNvSpPr txBox="1"/>
            <p:nvPr/>
          </p:nvSpPr>
          <p:spPr>
            <a:xfrm>
              <a:off x="8760565" y="5191841"/>
              <a:ext cx="1436612" cy="400110"/>
            </a:xfrm>
            <a:prstGeom prst="rect">
              <a:avLst/>
            </a:prstGeom>
            <a:noFill/>
          </p:spPr>
          <p:txBody>
            <a:bodyPr wrap="none" rtlCol="0">
              <a:spAutoFit/>
            </a:bodyPr>
            <a:lstStyle/>
            <a:p>
              <a:pPr algn="ct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添 加 标 题</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8432617" y="5591951"/>
              <a:ext cx="2092508" cy="613694"/>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喵星人服务设计是一家专业</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设计的工作室</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360"/>
                                          </p:val>
                                        </p:tav>
                                        <p:tav tm="100000">
                                          <p:val>
                                            <p:fltVal val="0"/>
                                          </p:val>
                                        </p:tav>
                                      </p:tavLst>
                                    </p:anim>
                                    <p:animEffect transition="in" filter="fade">
                                      <p:cBhvr>
                                        <p:cTn id="10" dur="1000"/>
                                        <p:tgtEl>
                                          <p:spTgt spid="6"/>
                                        </p:tgtEl>
                                      </p:cBhvr>
                                    </p:animEffect>
                                  </p:childTnLst>
                                </p:cTn>
                              </p:par>
                              <p:par>
                                <p:cTn id="11" presetID="53" presetClass="entr" presetSubtype="16"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fltVal val="0"/>
                                          </p:val>
                                        </p:tav>
                                        <p:tav tm="100000">
                                          <p:val>
                                            <p:strVal val="#ppt_w"/>
                                          </p:val>
                                        </p:tav>
                                      </p:tavLst>
                                    </p:anim>
                                    <p:anim calcmode="lin" valueType="num">
                                      <p:cBhvr>
                                        <p:cTn id="14" dur="500" fill="hold"/>
                                        <p:tgtEl>
                                          <p:spTgt spid="26"/>
                                        </p:tgtEl>
                                        <p:attrNameLst>
                                          <p:attrName>ppt_h</p:attrName>
                                        </p:attrNameLst>
                                      </p:cBhvr>
                                      <p:tavLst>
                                        <p:tav tm="0">
                                          <p:val>
                                            <p:fltVal val="0"/>
                                          </p:val>
                                        </p:tav>
                                        <p:tav tm="100000">
                                          <p:val>
                                            <p:strVal val="#ppt_h"/>
                                          </p:val>
                                        </p:tav>
                                      </p:tavLst>
                                    </p:anim>
                                    <p:animEffect transition="in" filter="fade">
                                      <p:cBhvr>
                                        <p:cTn id="15" dur="500"/>
                                        <p:tgtEl>
                                          <p:spTgt spid="26"/>
                                        </p:tgtEl>
                                      </p:cBhvr>
                                    </p:animEffect>
                                  </p:childTnLst>
                                </p:cTn>
                              </p:par>
                              <p:par>
                                <p:cTn id="16" presetID="2" presetClass="entr" presetSubtype="4" decel="100000"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1000" fill="hold"/>
                                        <p:tgtEl>
                                          <p:spTgt spid="31"/>
                                        </p:tgtEl>
                                        <p:attrNameLst>
                                          <p:attrName>ppt_x</p:attrName>
                                        </p:attrNameLst>
                                      </p:cBhvr>
                                      <p:tavLst>
                                        <p:tav tm="0">
                                          <p:val>
                                            <p:strVal val="#ppt_x"/>
                                          </p:val>
                                        </p:tav>
                                        <p:tav tm="100000">
                                          <p:val>
                                            <p:strVal val="#ppt_x"/>
                                          </p:val>
                                        </p:tav>
                                      </p:tavLst>
                                    </p:anim>
                                    <p:anim calcmode="lin" valueType="num">
                                      <p:cBhvr additive="base">
                                        <p:cTn id="19" dur="1000" fill="hold"/>
                                        <p:tgtEl>
                                          <p:spTgt spid="31"/>
                                        </p:tgtEl>
                                        <p:attrNameLst>
                                          <p:attrName>ppt_y</p:attrName>
                                        </p:attrNameLst>
                                      </p:cBhvr>
                                      <p:tavLst>
                                        <p:tav tm="0">
                                          <p:val>
                                            <p:strVal val="1+#ppt_h/2"/>
                                          </p:val>
                                        </p:tav>
                                        <p:tav tm="100000">
                                          <p:val>
                                            <p:strVal val="#ppt_y"/>
                                          </p:val>
                                        </p:tav>
                                      </p:tavLst>
                                    </p:anim>
                                  </p:childTnLst>
                                </p:cTn>
                              </p:par>
                            </p:childTnLst>
                          </p:cTn>
                        </p:par>
                        <p:par>
                          <p:cTn id="20" fill="hold">
                            <p:stCondLst>
                              <p:cond delay="1000"/>
                            </p:stCondLst>
                            <p:childTnLst>
                              <p:par>
                                <p:cTn id="21" presetID="49" presetClass="entr" presetSubtype="0" decel="10000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fltVal val="0"/>
                                          </p:val>
                                        </p:tav>
                                        <p:tav tm="100000">
                                          <p:val>
                                            <p:strVal val="#ppt_h"/>
                                          </p:val>
                                        </p:tav>
                                      </p:tavLst>
                                    </p:anim>
                                    <p:anim calcmode="lin" valueType="num">
                                      <p:cBhvr>
                                        <p:cTn id="25" dur="1000" fill="hold"/>
                                        <p:tgtEl>
                                          <p:spTgt spid="7"/>
                                        </p:tgtEl>
                                        <p:attrNameLst>
                                          <p:attrName>style.rotation</p:attrName>
                                        </p:attrNameLst>
                                      </p:cBhvr>
                                      <p:tavLst>
                                        <p:tav tm="0">
                                          <p:val>
                                            <p:fltVal val="360"/>
                                          </p:val>
                                        </p:tav>
                                        <p:tav tm="100000">
                                          <p:val>
                                            <p:fltVal val="0"/>
                                          </p:val>
                                        </p:tav>
                                      </p:tavLst>
                                    </p:anim>
                                    <p:animEffect transition="in" filter="fade">
                                      <p:cBhvr>
                                        <p:cTn id="26" dur="1000"/>
                                        <p:tgtEl>
                                          <p:spTgt spid="7"/>
                                        </p:tgtEl>
                                      </p:cBhvr>
                                    </p:animEffect>
                                  </p:childTnLst>
                                </p:cTn>
                              </p:par>
                              <p:par>
                                <p:cTn id="27" presetID="53" presetClass="entr" presetSubtype="16"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par>
                                <p:cTn id="32" presetID="2" presetClass="entr" presetSubtype="4" decel="100000" fill="hold" nodeType="withEffect">
                                  <p:stCondLst>
                                    <p:cond delay="0"/>
                                  </p:stCondLst>
                                  <p:childTnLst>
                                    <p:set>
                                      <p:cBhvr>
                                        <p:cTn id="33" dur="1" fill="hold">
                                          <p:stCondLst>
                                            <p:cond delay="0"/>
                                          </p:stCondLst>
                                        </p:cTn>
                                        <p:tgtEl>
                                          <p:spTgt spid="34"/>
                                        </p:tgtEl>
                                        <p:attrNameLst>
                                          <p:attrName>style.visibility</p:attrName>
                                        </p:attrNameLst>
                                      </p:cBhvr>
                                      <p:to>
                                        <p:strVal val="visible"/>
                                      </p:to>
                                    </p:set>
                                    <p:anim calcmode="lin" valueType="num">
                                      <p:cBhvr additive="base">
                                        <p:cTn id="34" dur="1000" fill="hold"/>
                                        <p:tgtEl>
                                          <p:spTgt spid="34"/>
                                        </p:tgtEl>
                                        <p:attrNameLst>
                                          <p:attrName>ppt_x</p:attrName>
                                        </p:attrNameLst>
                                      </p:cBhvr>
                                      <p:tavLst>
                                        <p:tav tm="0">
                                          <p:val>
                                            <p:strVal val="#ppt_x"/>
                                          </p:val>
                                        </p:tav>
                                        <p:tav tm="100000">
                                          <p:val>
                                            <p:strVal val="#ppt_x"/>
                                          </p:val>
                                        </p:tav>
                                      </p:tavLst>
                                    </p:anim>
                                    <p:anim calcmode="lin" valueType="num">
                                      <p:cBhvr additive="base">
                                        <p:cTn id="35" dur="1000" fill="hold"/>
                                        <p:tgtEl>
                                          <p:spTgt spid="34"/>
                                        </p:tgtEl>
                                        <p:attrNameLst>
                                          <p:attrName>ppt_y</p:attrName>
                                        </p:attrNameLst>
                                      </p:cBhvr>
                                      <p:tavLst>
                                        <p:tav tm="0">
                                          <p:val>
                                            <p:strVal val="1+#ppt_h/2"/>
                                          </p:val>
                                        </p:tav>
                                        <p:tav tm="100000">
                                          <p:val>
                                            <p:strVal val="#ppt_y"/>
                                          </p:val>
                                        </p:tav>
                                      </p:tavLst>
                                    </p:anim>
                                  </p:childTnLst>
                                </p:cTn>
                              </p:par>
                            </p:childTnLst>
                          </p:cTn>
                        </p:par>
                        <p:par>
                          <p:cTn id="36" fill="hold">
                            <p:stCondLst>
                              <p:cond delay="2000"/>
                            </p:stCondLst>
                            <p:childTnLst>
                              <p:par>
                                <p:cTn id="37" presetID="49" presetClass="entr" presetSubtype="0" decel="100000"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1000" fill="hold"/>
                                        <p:tgtEl>
                                          <p:spTgt spid="8"/>
                                        </p:tgtEl>
                                        <p:attrNameLst>
                                          <p:attrName>ppt_w</p:attrName>
                                        </p:attrNameLst>
                                      </p:cBhvr>
                                      <p:tavLst>
                                        <p:tav tm="0">
                                          <p:val>
                                            <p:fltVal val="0"/>
                                          </p:val>
                                        </p:tav>
                                        <p:tav tm="100000">
                                          <p:val>
                                            <p:strVal val="#ppt_w"/>
                                          </p:val>
                                        </p:tav>
                                      </p:tavLst>
                                    </p:anim>
                                    <p:anim calcmode="lin" valueType="num">
                                      <p:cBhvr>
                                        <p:cTn id="40" dur="1000" fill="hold"/>
                                        <p:tgtEl>
                                          <p:spTgt spid="8"/>
                                        </p:tgtEl>
                                        <p:attrNameLst>
                                          <p:attrName>ppt_h</p:attrName>
                                        </p:attrNameLst>
                                      </p:cBhvr>
                                      <p:tavLst>
                                        <p:tav tm="0">
                                          <p:val>
                                            <p:fltVal val="0"/>
                                          </p:val>
                                        </p:tav>
                                        <p:tav tm="100000">
                                          <p:val>
                                            <p:strVal val="#ppt_h"/>
                                          </p:val>
                                        </p:tav>
                                      </p:tavLst>
                                    </p:anim>
                                    <p:anim calcmode="lin" valueType="num">
                                      <p:cBhvr>
                                        <p:cTn id="41" dur="1000" fill="hold"/>
                                        <p:tgtEl>
                                          <p:spTgt spid="8"/>
                                        </p:tgtEl>
                                        <p:attrNameLst>
                                          <p:attrName>style.rotation</p:attrName>
                                        </p:attrNameLst>
                                      </p:cBhvr>
                                      <p:tavLst>
                                        <p:tav tm="0">
                                          <p:val>
                                            <p:fltVal val="360"/>
                                          </p:val>
                                        </p:tav>
                                        <p:tav tm="100000">
                                          <p:val>
                                            <p:fltVal val="0"/>
                                          </p:val>
                                        </p:tav>
                                      </p:tavLst>
                                    </p:anim>
                                    <p:animEffect transition="in" filter="fade">
                                      <p:cBhvr>
                                        <p:cTn id="42" dur="1000"/>
                                        <p:tgtEl>
                                          <p:spTgt spid="8"/>
                                        </p:tgtEl>
                                      </p:cBhvr>
                                    </p:animEffect>
                                  </p:childTnLst>
                                </p:cTn>
                              </p:par>
                              <p:par>
                                <p:cTn id="43" presetID="53" presetClass="entr" presetSubtype="16" fill="hold" nodeType="with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fltVal val="0"/>
                                          </p:val>
                                        </p:tav>
                                        <p:tav tm="100000">
                                          <p:val>
                                            <p:strVal val="#ppt_h"/>
                                          </p:val>
                                        </p:tav>
                                      </p:tavLst>
                                    </p:anim>
                                    <p:animEffect transition="in" filter="fade">
                                      <p:cBhvr>
                                        <p:cTn id="47" dur="500"/>
                                        <p:tgtEl>
                                          <p:spTgt spid="9"/>
                                        </p:tgtEl>
                                      </p:cBhvr>
                                    </p:animEffect>
                                  </p:childTnLst>
                                </p:cTn>
                              </p:par>
                              <p:par>
                                <p:cTn id="48" presetID="2" presetClass="entr" presetSubtype="4" decel="100000" fill="hold" nodeType="withEffect">
                                  <p:stCondLst>
                                    <p:cond delay="0"/>
                                  </p:stCondLst>
                                  <p:childTnLst>
                                    <p:set>
                                      <p:cBhvr>
                                        <p:cTn id="49" dur="1" fill="hold">
                                          <p:stCondLst>
                                            <p:cond delay="0"/>
                                          </p:stCondLst>
                                        </p:cTn>
                                        <p:tgtEl>
                                          <p:spTgt spid="37"/>
                                        </p:tgtEl>
                                        <p:attrNameLst>
                                          <p:attrName>style.visibility</p:attrName>
                                        </p:attrNameLst>
                                      </p:cBhvr>
                                      <p:to>
                                        <p:strVal val="visible"/>
                                      </p:to>
                                    </p:set>
                                    <p:anim calcmode="lin" valueType="num">
                                      <p:cBhvr additive="base">
                                        <p:cTn id="50" dur="1000" fill="hold"/>
                                        <p:tgtEl>
                                          <p:spTgt spid="37"/>
                                        </p:tgtEl>
                                        <p:attrNameLst>
                                          <p:attrName>ppt_x</p:attrName>
                                        </p:attrNameLst>
                                      </p:cBhvr>
                                      <p:tavLst>
                                        <p:tav tm="0">
                                          <p:val>
                                            <p:strVal val="#ppt_x"/>
                                          </p:val>
                                        </p:tav>
                                        <p:tav tm="100000">
                                          <p:val>
                                            <p:strVal val="#ppt_x"/>
                                          </p:val>
                                        </p:tav>
                                      </p:tavLst>
                                    </p:anim>
                                    <p:anim calcmode="lin" valueType="num">
                                      <p:cBhvr additive="base">
                                        <p:cTn id="51" dur="10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r="5375" b="20623"/>
          <a:stretch>
            <a:fillRect/>
          </a:stretch>
        </p:blipFill>
        <p:spPr>
          <a:xfrm>
            <a:off x="6672457" y="4200905"/>
            <a:ext cx="5635602" cy="2572382"/>
          </a:xfrm>
          <a:prstGeom prst="rect">
            <a:avLst/>
          </a:prstGeom>
        </p:spPr>
      </p:pic>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041" y="42041"/>
            <a:ext cx="872359" cy="872359"/>
          </a:xfrm>
          <a:prstGeom prst="rect">
            <a:avLst/>
          </a:prstGeom>
        </p:spPr>
      </p:pic>
      <p:grpSp>
        <p:nvGrpSpPr>
          <p:cNvPr id="12" name="组合 11"/>
          <p:cNvGrpSpPr/>
          <p:nvPr/>
        </p:nvGrpSpPr>
        <p:grpSpPr>
          <a:xfrm>
            <a:off x="902929" y="206262"/>
            <a:ext cx="5769528" cy="636289"/>
            <a:chOff x="902929" y="206262"/>
            <a:chExt cx="5769528" cy="636289"/>
          </a:xfrm>
        </p:grpSpPr>
        <p:sp>
          <p:nvSpPr>
            <p:cNvPr id="13" name="文本框 12"/>
            <p:cNvSpPr txBox="1"/>
            <p:nvPr/>
          </p:nvSpPr>
          <p:spPr>
            <a:xfrm>
              <a:off x="902929" y="580941"/>
              <a:ext cx="5769528" cy="261610"/>
            </a:xfrm>
            <a:prstGeom prst="rect">
              <a:avLst/>
            </a:prstGeom>
            <a:noFill/>
          </p:spPr>
          <p:txBody>
            <a:bodyPr vert="horz" wrap="none" rtlCol="0">
              <a:spAutoFit/>
            </a:bodyPr>
            <a:lstStyle/>
            <a:p>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endParaRPr lang="zh-CN" altLang="en-US" sz="1100" dirty="0">
                <a:solidFill>
                  <a:schemeClr val="tx1">
                    <a:lumMod val="65000"/>
                    <a:lumOff val="35000"/>
                  </a:schemeClr>
                </a:solidFill>
              </a:endParaRPr>
            </a:p>
          </p:txBody>
        </p:sp>
        <p:sp>
          <p:nvSpPr>
            <p:cNvPr id="14" name="文本框 13"/>
            <p:cNvSpPr txBox="1"/>
            <p:nvPr/>
          </p:nvSpPr>
          <p:spPr>
            <a:xfrm>
              <a:off x="902929" y="206262"/>
              <a:ext cx="1467068" cy="400110"/>
            </a:xfrm>
            <a:prstGeom prst="rect">
              <a:avLst/>
            </a:prstGeom>
            <a:noFill/>
          </p:spPr>
          <p:txBody>
            <a:bodyPr wrap="none" rtlCol="0">
              <a:spAutoFit/>
            </a:bodyPr>
            <a:lstStyle/>
            <a:p>
              <a:r>
                <a:rPr lang="zh-CN" altLang="en-US" sz="2000" b="1" dirty="0" smtClean="0">
                  <a:solidFill>
                    <a:srgbClr val="DE4B62"/>
                  </a:solidFill>
                </a:rPr>
                <a:t>欢乐庆中秋</a:t>
              </a:r>
              <a:endParaRPr lang="zh-CN" altLang="en-US" sz="2000" b="1" dirty="0">
                <a:solidFill>
                  <a:srgbClr val="DE4B62"/>
                </a:solidFill>
              </a:endParaRPr>
            </a:p>
          </p:txBody>
        </p:sp>
      </p:grpSp>
      <p:cxnSp>
        <p:nvCxnSpPr>
          <p:cNvPr id="15" name="直接箭头连接符 14"/>
          <p:cNvCxnSpPr/>
          <p:nvPr/>
        </p:nvCxnSpPr>
        <p:spPr>
          <a:xfrm>
            <a:off x="2495813" y="4523957"/>
            <a:ext cx="0" cy="333898"/>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1320384" y="5011399"/>
            <a:ext cx="2350858" cy="1000274"/>
            <a:chOff x="1656321" y="4647051"/>
            <a:chExt cx="2350858" cy="1000274"/>
          </a:xfrm>
        </p:grpSpPr>
        <p:sp>
          <p:nvSpPr>
            <p:cNvPr id="17" name="文本框 16"/>
            <p:cNvSpPr txBox="1"/>
            <p:nvPr/>
          </p:nvSpPr>
          <p:spPr>
            <a:xfrm>
              <a:off x="2226456" y="4647051"/>
              <a:ext cx="1210589" cy="400110"/>
            </a:xfrm>
            <a:prstGeom prst="rect">
              <a:avLst/>
            </a:prstGeom>
            <a:noFill/>
          </p:spPr>
          <p:txBody>
            <a:bodyPr wrap="none" rtlCol="0">
              <a:spAutoFit/>
            </a:bodyPr>
            <a:lstStyle/>
            <a:p>
              <a:pPr algn="ctr"/>
              <a:r>
                <a:rPr lang="zh-CN" altLang="en-US" sz="2000" b="1" dirty="0">
                  <a:solidFill>
                    <a:schemeClr val="tx1">
                      <a:lumMod val="65000"/>
                      <a:lumOff val="35000"/>
                    </a:schemeClr>
                  </a:solidFill>
                </a:rPr>
                <a:t>添加标题</a:t>
              </a:r>
              <a:endParaRPr lang="zh-CN" altLang="en-US" sz="2000" b="1" dirty="0">
                <a:solidFill>
                  <a:schemeClr val="tx1">
                    <a:lumMod val="65000"/>
                    <a:lumOff val="35000"/>
                  </a:schemeClr>
                </a:solidFill>
              </a:endParaRPr>
            </a:p>
          </p:txBody>
        </p:sp>
        <p:sp>
          <p:nvSpPr>
            <p:cNvPr id="18" name="矩形 17"/>
            <p:cNvSpPr/>
            <p:nvPr/>
          </p:nvSpPr>
          <p:spPr>
            <a:xfrm>
              <a:off x="1656321" y="5047161"/>
              <a:ext cx="2350858" cy="600164"/>
            </a:xfrm>
            <a:prstGeom prst="rect">
              <a:avLst/>
            </a:prstGeom>
          </p:spPr>
          <p:txBody>
            <a:bodyPr wrap="square">
              <a:spAutoFit/>
            </a:bodyPr>
            <a:lstStyle/>
            <a:p>
              <a:pPr algn="ctr">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喵星人服务设计是一家专业</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设计的工作室喵星人服务设计是</a:t>
              </a:r>
              <a:endParaRPr lang="zh-CN" altLang="en-US" sz="1100" dirty="0">
                <a:solidFill>
                  <a:schemeClr val="tx1">
                    <a:lumMod val="50000"/>
                    <a:lumOff val="50000"/>
                  </a:schemeClr>
                </a:solidFill>
              </a:endParaRPr>
            </a:p>
          </p:txBody>
        </p:sp>
      </p:grpSp>
      <p:cxnSp>
        <p:nvCxnSpPr>
          <p:cNvPr id="19" name="直接箭头连接符 18"/>
          <p:cNvCxnSpPr/>
          <p:nvPr/>
        </p:nvCxnSpPr>
        <p:spPr>
          <a:xfrm flipV="1">
            <a:off x="4846899" y="2717895"/>
            <a:ext cx="0" cy="391816"/>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p:nvPr/>
        </p:nvCxnSpPr>
        <p:spPr>
          <a:xfrm flipV="1">
            <a:off x="9564042" y="2717895"/>
            <a:ext cx="0" cy="391816"/>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3671470" y="1566782"/>
            <a:ext cx="2350858" cy="1000274"/>
            <a:chOff x="1656321" y="4647051"/>
            <a:chExt cx="2350858" cy="1000274"/>
          </a:xfrm>
        </p:grpSpPr>
        <p:sp>
          <p:nvSpPr>
            <p:cNvPr id="22" name="文本框 21"/>
            <p:cNvSpPr txBox="1"/>
            <p:nvPr/>
          </p:nvSpPr>
          <p:spPr>
            <a:xfrm>
              <a:off x="2226456" y="4647051"/>
              <a:ext cx="1210589" cy="400110"/>
            </a:xfrm>
            <a:prstGeom prst="rect">
              <a:avLst/>
            </a:prstGeom>
            <a:noFill/>
          </p:spPr>
          <p:txBody>
            <a:bodyPr wrap="none" rtlCol="0">
              <a:spAutoFit/>
            </a:bodyPr>
            <a:lstStyle/>
            <a:p>
              <a:pPr algn="ctr"/>
              <a:r>
                <a:rPr lang="zh-CN" altLang="en-US" sz="2000" b="1" dirty="0">
                  <a:solidFill>
                    <a:schemeClr val="tx1">
                      <a:lumMod val="65000"/>
                      <a:lumOff val="35000"/>
                    </a:schemeClr>
                  </a:solidFill>
                </a:rPr>
                <a:t>添加标题</a:t>
              </a:r>
              <a:endParaRPr lang="zh-CN" altLang="en-US" sz="2000" b="1" dirty="0">
                <a:solidFill>
                  <a:schemeClr val="tx1">
                    <a:lumMod val="65000"/>
                    <a:lumOff val="35000"/>
                  </a:schemeClr>
                </a:solidFill>
              </a:endParaRPr>
            </a:p>
          </p:txBody>
        </p:sp>
        <p:sp>
          <p:nvSpPr>
            <p:cNvPr id="23" name="矩形 22"/>
            <p:cNvSpPr/>
            <p:nvPr/>
          </p:nvSpPr>
          <p:spPr>
            <a:xfrm>
              <a:off x="1656321" y="5047161"/>
              <a:ext cx="2350858" cy="600164"/>
            </a:xfrm>
            <a:prstGeom prst="rect">
              <a:avLst/>
            </a:prstGeom>
          </p:spPr>
          <p:txBody>
            <a:bodyPr wrap="square">
              <a:spAutoFit/>
            </a:bodyPr>
            <a:lstStyle/>
            <a:p>
              <a:pPr algn="ctr">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喵星人服务设计是一家专业</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设计的工作室喵星人服务设计是</a:t>
              </a:r>
              <a:endParaRPr lang="zh-CN" altLang="en-US" sz="1100" dirty="0">
                <a:solidFill>
                  <a:schemeClr val="tx1">
                    <a:lumMod val="50000"/>
                    <a:lumOff val="50000"/>
                  </a:schemeClr>
                </a:solidFill>
              </a:endParaRPr>
            </a:p>
          </p:txBody>
        </p:sp>
      </p:grpSp>
      <p:grpSp>
        <p:nvGrpSpPr>
          <p:cNvPr id="24" name="组合 23"/>
          <p:cNvGrpSpPr/>
          <p:nvPr/>
        </p:nvGrpSpPr>
        <p:grpSpPr>
          <a:xfrm>
            <a:off x="6037527" y="5040428"/>
            <a:ext cx="2350858" cy="1000274"/>
            <a:chOff x="1656321" y="4647051"/>
            <a:chExt cx="2350858" cy="1000274"/>
          </a:xfrm>
        </p:grpSpPr>
        <p:sp>
          <p:nvSpPr>
            <p:cNvPr id="25" name="文本框 24"/>
            <p:cNvSpPr txBox="1"/>
            <p:nvPr/>
          </p:nvSpPr>
          <p:spPr>
            <a:xfrm>
              <a:off x="2226456" y="4647051"/>
              <a:ext cx="1210589" cy="400110"/>
            </a:xfrm>
            <a:prstGeom prst="rect">
              <a:avLst/>
            </a:prstGeom>
            <a:noFill/>
          </p:spPr>
          <p:txBody>
            <a:bodyPr wrap="none" rtlCol="0">
              <a:spAutoFit/>
            </a:bodyPr>
            <a:lstStyle/>
            <a:p>
              <a:pPr algn="ctr"/>
              <a:r>
                <a:rPr lang="zh-CN" altLang="en-US" sz="2000" b="1" dirty="0">
                  <a:solidFill>
                    <a:schemeClr val="tx1">
                      <a:lumMod val="65000"/>
                      <a:lumOff val="35000"/>
                    </a:schemeClr>
                  </a:solidFill>
                </a:rPr>
                <a:t>添加标题</a:t>
              </a:r>
              <a:endParaRPr lang="zh-CN" altLang="en-US" sz="2000" b="1" dirty="0">
                <a:solidFill>
                  <a:schemeClr val="tx1">
                    <a:lumMod val="65000"/>
                    <a:lumOff val="35000"/>
                  </a:schemeClr>
                </a:solidFill>
              </a:endParaRPr>
            </a:p>
          </p:txBody>
        </p:sp>
        <p:sp>
          <p:nvSpPr>
            <p:cNvPr id="26" name="矩形 25"/>
            <p:cNvSpPr/>
            <p:nvPr/>
          </p:nvSpPr>
          <p:spPr>
            <a:xfrm>
              <a:off x="1656321" y="5047161"/>
              <a:ext cx="2350858" cy="600164"/>
            </a:xfrm>
            <a:prstGeom prst="rect">
              <a:avLst/>
            </a:prstGeom>
          </p:spPr>
          <p:txBody>
            <a:bodyPr wrap="square">
              <a:spAutoFit/>
            </a:bodyPr>
            <a:lstStyle/>
            <a:p>
              <a:pPr algn="ctr">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喵星人服务设计是一家专业</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设计的工作室喵星人服务设计是</a:t>
              </a:r>
              <a:endParaRPr lang="zh-CN" altLang="en-US" sz="1100" dirty="0">
                <a:solidFill>
                  <a:schemeClr val="tx1">
                    <a:lumMod val="50000"/>
                    <a:lumOff val="50000"/>
                  </a:schemeClr>
                </a:solidFill>
              </a:endParaRPr>
            </a:p>
          </p:txBody>
        </p:sp>
      </p:grpSp>
      <p:grpSp>
        <p:nvGrpSpPr>
          <p:cNvPr id="27" name="组合 26"/>
          <p:cNvGrpSpPr/>
          <p:nvPr/>
        </p:nvGrpSpPr>
        <p:grpSpPr>
          <a:xfrm>
            <a:off x="8388613" y="1595811"/>
            <a:ext cx="2350858" cy="1000274"/>
            <a:chOff x="1656321" y="4647051"/>
            <a:chExt cx="2350858" cy="1000274"/>
          </a:xfrm>
        </p:grpSpPr>
        <p:sp>
          <p:nvSpPr>
            <p:cNvPr id="28" name="文本框 27"/>
            <p:cNvSpPr txBox="1"/>
            <p:nvPr/>
          </p:nvSpPr>
          <p:spPr>
            <a:xfrm>
              <a:off x="2226456" y="4647051"/>
              <a:ext cx="1210589" cy="400110"/>
            </a:xfrm>
            <a:prstGeom prst="rect">
              <a:avLst/>
            </a:prstGeom>
            <a:noFill/>
          </p:spPr>
          <p:txBody>
            <a:bodyPr wrap="none" rtlCol="0">
              <a:spAutoFit/>
            </a:bodyPr>
            <a:lstStyle/>
            <a:p>
              <a:pPr algn="ctr"/>
              <a:r>
                <a:rPr lang="zh-CN" altLang="en-US" sz="2000" b="1" dirty="0">
                  <a:solidFill>
                    <a:schemeClr val="tx1">
                      <a:lumMod val="65000"/>
                      <a:lumOff val="35000"/>
                    </a:schemeClr>
                  </a:solidFill>
                </a:rPr>
                <a:t>添加标题</a:t>
              </a:r>
              <a:endParaRPr lang="zh-CN" altLang="en-US" sz="2000" b="1" dirty="0">
                <a:solidFill>
                  <a:schemeClr val="tx1">
                    <a:lumMod val="65000"/>
                    <a:lumOff val="35000"/>
                  </a:schemeClr>
                </a:solidFill>
              </a:endParaRPr>
            </a:p>
          </p:txBody>
        </p:sp>
        <p:sp>
          <p:nvSpPr>
            <p:cNvPr id="29" name="矩形 28"/>
            <p:cNvSpPr/>
            <p:nvPr/>
          </p:nvSpPr>
          <p:spPr>
            <a:xfrm>
              <a:off x="1656321" y="5047161"/>
              <a:ext cx="2350858" cy="600164"/>
            </a:xfrm>
            <a:prstGeom prst="rect">
              <a:avLst/>
            </a:prstGeom>
          </p:spPr>
          <p:txBody>
            <a:bodyPr wrap="square">
              <a:spAutoFit/>
            </a:bodyPr>
            <a:lstStyle/>
            <a:p>
              <a:pPr algn="ctr">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喵星人服务设计是一家专业</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设计的工作室喵星人服务设计是</a:t>
              </a:r>
              <a:endParaRPr lang="zh-CN" altLang="en-US" sz="1100" dirty="0">
                <a:solidFill>
                  <a:schemeClr val="tx1">
                    <a:lumMod val="50000"/>
                    <a:lumOff val="50000"/>
                  </a:schemeClr>
                </a:solidFill>
              </a:endParaRPr>
            </a:p>
          </p:txBody>
        </p:sp>
      </p:grpSp>
      <p:grpSp>
        <p:nvGrpSpPr>
          <p:cNvPr id="30" name="组合 29"/>
          <p:cNvGrpSpPr/>
          <p:nvPr/>
        </p:nvGrpSpPr>
        <p:grpSpPr>
          <a:xfrm>
            <a:off x="8037704" y="3511102"/>
            <a:ext cx="2960914" cy="812800"/>
            <a:chOff x="8024062" y="3631717"/>
            <a:chExt cx="2960914" cy="812800"/>
          </a:xfrm>
        </p:grpSpPr>
        <p:sp>
          <p:nvSpPr>
            <p:cNvPr id="31" name="矩形: 圆角 15"/>
            <p:cNvSpPr/>
            <p:nvPr/>
          </p:nvSpPr>
          <p:spPr>
            <a:xfrm>
              <a:off x="8024062" y="3631717"/>
              <a:ext cx="2960914" cy="812800"/>
            </a:xfrm>
            <a:prstGeom prst="roundRect">
              <a:avLst>
                <a:gd name="adj" fmla="val 5000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9360402" y="3913499"/>
              <a:ext cx="311150" cy="249237"/>
              <a:chOff x="9372601" y="3308351"/>
              <a:chExt cx="311150" cy="249237"/>
            </a:xfrm>
            <a:solidFill>
              <a:schemeClr val="bg1"/>
            </a:solidFill>
          </p:grpSpPr>
          <p:sp>
            <p:nvSpPr>
              <p:cNvPr id="33" name="Freeform 325"/>
              <p:cNvSpPr/>
              <p:nvPr/>
            </p:nvSpPr>
            <p:spPr bwMode="auto">
              <a:xfrm>
                <a:off x="9407526" y="3376613"/>
                <a:ext cx="58738" cy="134938"/>
              </a:xfrm>
              <a:custGeom>
                <a:avLst/>
                <a:gdLst>
                  <a:gd name="T0" fmla="*/ 10 w 37"/>
                  <a:gd name="T1" fmla="*/ 86 h 86"/>
                  <a:gd name="T2" fmla="*/ 27 w 37"/>
                  <a:gd name="T3" fmla="*/ 86 h 86"/>
                  <a:gd name="T4" fmla="*/ 37 w 37"/>
                  <a:gd name="T5" fmla="*/ 76 h 86"/>
                  <a:gd name="T6" fmla="*/ 37 w 37"/>
                  <a:gd name="T7" fmla="*/ 9 h 86"/>
                  <a:gd name="T8" fmla="*/ 27 w 37"/>
                  <a:gd name="T9" fmla="*/ 0 h 86"/>
                  <a:gd name="T10" fmla="*/ 10 w 37"/>
                  <a:gd name="T11" fmla="*/ 0 h 86"/>
                  <a:gd name="T12" fmla="*/ 0 w 37"/>
                  <a:gd name="T13" fmla="*/ 9 h 86"/>
                  <a:gd name="T14" fmla="*/ 0 w 37"/>
                  <a:gd name="T15" fmla="*/ 76 h 86"/>
                  <a:gd name="T16" fmla="*/ 10 w 37"/>
                  <a:gd name="T17"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86">
                    <a:moveTo>
                      <a:pt x="10" y="86"/>
                    </a:moveTo>
                    <a:cubicBezTo>
                      <a:pt x="27" y="86"/>
                      <a:pt x="27" y="86"/>
                      <a:pt x="27" y="86"/>
                    </a:cubicBezTo>
                    <a:cubicBezTo>
                      <a:pt x="32" y="86"/>
                      <a:pt x="37" y="81"/>
                      <a:pt x="37" y="76"/>
                    </a:cubicBezTo>
                    <a:cubicBezTo>
                      <a:pt x="37" y="9"/>
                      <a:pt x="37" y="9"/>
                      <a:pt x="37" y="9"/>
                    </a:cubicBezTo>
                    <a:cubicBezTo>
                      <a:pt x="37" y="4"/>
                      <a:pt x="32" y="0"/>
                      <a:pt x="27" y="0"/>
                    </a:cubicBezTo>
                    <a:cubicBezTo>
                      <a:pt x="10" y="0"/>
                      <a:pt x="10" y="0"/>
                      <a:pt x="10" y="0"/>
                    </a:cubicBezTo>
                    <a:cubicBezTo>
                      <a:pt x="5" y="0"/>
                      <a:pt x="0" y="4"/>
                      <a:pt x="0" y="9"/>
                    </a:cubicBezTo>
                    <a:cubicBezTo>
                      <a:pt x="0" y="76"/>
                      <a:pt x="0" y="76"/>
                      <a:pt x="0" y="76"/>
                    </a:cubicBezTo>
                    <a:cubicBezTo>
                      <a:pt x="0" y="81"/>
                      <a:pt x="5" y="86"/>
                      <a:pt x="10"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Freeform 326"/>
              <p:cNvSpPr/>
              <p:nvPr/>
            </p:nvSpPr>
            <p:spPr bwMode="auto">
              <a:xfrm>
                <a:off x="9496426" y="3433763"/>
                <a:ext cx="57150" cy="77788"/>
              </a:xfrm>
              <a:custGeom>
                <a:avLst/>
                <a:gdLst>
                  <a:gd name="T0" fmla="*/ 10 w 37"/>
                  <a:gd name="T1" fmla="*/ 50 h 50"/>
                  <a:gd name="T2" fmla="*/ 27 w 37"/>
                  <a:gd name="T3" fmla="*/ 50 h 50"/>
                  <a:gd name="T4" fmla="*/ 37 w 37"/>
                  <a:gd name="T5" fmla="*/ 40 h 50"/>
                  <a:gd name="T6" fmla="*/ 37 w 37"/>
                  <a:gd name="T7" fmla="*/ 9 h 50"/>
                  <a:gd name="T8" fmla="*/ 27 w 37"/>
                  <a:gd name="T9" fmla="*/ 0 h 50"/>
                  <a:gd name="T10" fmla="*/ 10 w 37"/>
                  <a:gd name="T11" fmla="*/ 0 h 50"/>
                  <a:gd name="T12" fmla="*/ 0 w 37"/>
                  <a:gd name="T13" fmla="*/ 9 h 50"/>
                  <a:gd name="T14" fmla="*/ 0 w 37"/>
                  <a:gd name="T15" fmla="*/ 40 h 50"/>
                  <a:gd name="T16" fmla="*/ 10 w 37"/>
                  <a:gd name="T17"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0">
                    <a:moveTo>
                      <a:pt x="10" y="50"/>
                    </a:moveTo>
                    <a:cubicBezTo>
                      <a:pt x="27" y="50"/>
                      <a:pt x="27" y="50"/>
                      <a:pt x="27" y="50"/>
                    </a:cubicBezTo>
                    <a:cubicBezTo>
                      <a:pt x="32" y="50"/>
                      <a:pt x="37" y="45"/>
                      <a:pt x="37" y="40"/>
                    </a:cubicBezTo>
                    <a:cubicBezTo>
                      <a:pt x="37" y="9"/>
                      <a:pt x="37" y="9"/>
                      <a:pt x="37" y="9"/>
                    </a:cubicBezTo>
                    <a:cubicBezTo>
                      <a:pt x="37" y="4"/>
                      <a:pt x="32" y="0"/>
                      <a:pt x="27" y="0"/>
                    </a:cubicBezTo>
                    <a:cubicBezTo>
                      <a:pt x="10" y="0"/>
                      <a:pt x="10" y="0"/>
                      <a:pt x="10" y="0"/>
                    </a:cubicBezTo>
                    <a:cubicBezTo>
                      <a:pt x="5" y="0"/>
                      <a:pt x="0" y="4"/>
                      <a:pt x="0" y="9"/>
                    </a:cubicBezTo>
                    <a:cubicBezTo>
                      <a:pt x="0" y="40"/>
                      <a:pt x="0" y="40"/>
                      <a:pt x="0" y="40"/>
                    </a:cubicBezTo>
                    <a:cubicBezTo>
                      <a:pt x="0" y="45"/>
                      <a:pt x="5" y="50"/>
                      <a:pt x="10"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327"/>
              <p:cNvSpPr/>
              <p:nvPr/>
            </p:nvSpPr>
            <p:spPr bwMode="auto">
              <a:xfrm>
                <a:off x="9583738" y="3308351"/>
                <a:ext cx="57150" cy="203200"/>
              </a:xfrm>
              <a:custGeom>
                <a:avLst/>
                <a:gdLst>
                  <a:gd name="T0" fmla="*/ 10 w 37"/>
                  <a:gd name="T1" fmla="*/ 130 h 130"/>
                  <a:gd name="T2" fmla="*/ 27 w 37"/>
                  <a:gd name="T3" fmla="*/ 130 h 130"/>
                  <a:gd name="T4" fmla="*/ 37 w 37"/>
                  <a:gd name="T5" fmla="*/ 120 h 130"/>
                  <a:gd name="T6" fmla="*/ 37 w 37"/>
                  <a:gd name="T7" fmla="*/ 9 h 130"/>
                  <a:gd name="T8" fmla="*/ 27 w 37"/>
                  <a:gd name="T9" fmla="*/ 0 h 130"/>
                  <a:gd name="T10" fmla="*/ 10 w 37"/>
                  <a:gd name="T11" fmla="*/ 0 h 130"/>
                  <a:gd name="T12" fmla="*/ 0 w 37"/>
                  <a:gd name="T13" fmla="*/ 9 h 130"/>
                  <a:gd name="T14" fmla="*/ 0 w 37"/>
                  <a:gd name="T15" fmla="*/ 120 h 130"/>
                  <a:gd name="T16" fmla="*/ 10 w 37"/>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130">
                    <a:moveTo>
                      <a:pt x="10" y="130"/>
                    </a:moveTo>
                    <a:cubicBezTo>
                      <a:pt x="27" y="130"/>
                      <a:pt x="27" y="130"/>
                      <a:pt x="27" y="130"/>
                    </a:cubicBezTo>
                    <a:cubicBezTo>
                      <a:pt x="32" y="130"/>
                      <a:pt x="37" y="125"/>
                      <a:pt x="37" y="120"/>
                    </a:cubicBezTo>
                    <a:cubicBezTo>
                      <a:pt x="37" y="9"/>
                      <a:pt x="37" y="9"/>
                      <a:pt x="37" y="9"/>
                    </a:cubicBezTo>
                    <a:cubicBezTo>
                      <a:pt x="37" y="4"/>
                      <a:pt x="32" y="0"/>
                      <a:pt x="27" y="0"/>
                    </a:cubicBezTo>
                    <a:cubicBezTo>
                      <a:pt x="10" y="0"/>
                      <a:pt x="10" y="0"/>
                      <a:pt x="10" y="0"/>
                    </a:cubicBezTo>
                    <a:cubicBezTo>
                      <a:pt x="5" y="0"/>
                      <a:pt x="0" y="4"/>
                      <a:pt x="0" y="9"/>
                    </a:cubicBezTo>
                    <a:cubicBezTo>
                      <a:pt x="0" y="120"/>
                      <a:pt x="0" y="120"/>
                      <a:pt x="0" y="120"/>
                    </a:cubicBezTo>
                    <a:cubicBezTo>
                      <a:pt x="0" y="125"/>
                      <a:pt x="5" y="130"/>
                      <a:pt x="10" y="1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Freeform 328"/>
              <p:cNvSpPr/>
              <p:nvPr/>
            </p:nvSpPr>
            <p:spPr bwMode="auto">
              <a:xfrm>
                <a:off x="9372601" y="3532188"/>
                <a:ext cx="311150" cy="25400"/>
              </a:xfrm>
              <a:custGeom>
                <a:avLst/>
                <a:gdLst>
                  <a:gd name="T0" fmla="*/ 191 w 199"/>
                  <a:gd name="T1" fmla="*/ 0 h 16"/>
                  <a:gd name="T2" fmla="*/ 8 w 199"/>
                  <a:gd name="T3" fmla="*/ 0 h 16"/>
                  <a:gd name="T4" fmla="*/ 0 w 199"/>
                  <a:gd name="T5" fmla="*/ 8 h 16"/>
                  <a:gd name="T6" fmla="*/ 0 w 199"/>
                  <a:gd name="T7" fmla="*/ 8 h 16"/>
                  <a:gd name="T8" fmla="*/ 8 w 199"/>
                  <a:gd name="T9" fmla="*/ 16 h 16"/>
                  <a:gd name="T10" fmla="*/ 191 w 199"/>
                  <a:gd name="T11" fmla="*/ 16 h 16"/>
                  <a:gd name="T12" fmla="*/ 199 w 199"/>
                  <a:gd name="T13" fmla="*/ 8 h 16"/>
                  <a:gd name="T14" fmla="*/ 199 w 199"/>
                  <a:gd name="T15" fmla="*/ 8 h 16"/>
                  <a:gd name="T16" fmla="*/ 191 w 199"/>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16">
                    <a:moveTo>
                      <a:pt x="191" y="0"/>
                    </a:moveTo>
                    <a:cubicBezTo>
                      <a:pt x="8" y="0"/>
                      <a:pt x="8" y="0"/>
                      <a:pt x="8" y="0"/>
                    </a:cubicBezTo>
                    <a:cubicBezTo>
                      <a:pt x="3" y="0"/>
                      <a:pt x="0" y="3"/>
                      <a:pt x="0" y="8"/>
                    </a:cubicBezTo>
                    <a:cubicBezTo>
                      <a:pt x="0" y="8"/>
                      <a:pt x="0" y="8"/>
                      <a:pt x="0" y="8"/>
                    </a:cubicBezTo>
                    <a:cubicBezTo>
                      <a:pt x="0" y="13"/>
                      <a:pt x="3" y="16"/>
                      <a:pt x="8" y="16"/>
                    </a:cubicBezTo>
                    <a:cubicBezTo>
                      <a:pt x="191" y="16"/>
                      <a:pt x="191" y="16"/>
                      <a:pt x="191" y="16"/>
                    </a:cubicBezTo>
                    <a:cubicBezTo>
                      <a:pt x="196" y="16"/>
                      <a:pt x="199" y="13"/>
                      <a:pt x="199" y="8"/>
                    </a:cubicBezTo>
                    <a:cubicBezTo>
                      <a:pt x="199" y="8"/>
                      <a:pt x="199" y="8"/>
                      <a:pt x="199" y="8"/>
                    </a:cubicBezTo>
                    <a:cubicBezTo>
                      <a:pt x="199" y="3"/>
                      <a:pt x="196" y="0"/>
                      <a:pt x="19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grpSp>
        <p:nvGrpSpPr>
          <p:cNvPr id="37" name="组合 36"/>
          <p:cNvGrpSpPr/>
          <p:nvPr/>
        </p:nvGrpSpPr>
        <p:grpSpPr>
          <a:xfrm>
            <a:off x="5697919" y="3511102"/>
            <a:ext cx="2960914" cy="812800"/>
            <a:chOff x="5684277" y="3631717"/>
            <a:chExt cx="2960914" cy="812800"/>
          </a:xfrm>
        </p:grpSpPr>
        <p:sp>
          <p:nvSpPr>
            <p:cNvPr id="38" name="矩形: 圆角 19"/>
            <p:cNvSpPr/>
            <p:nvPr/>
          </p:nvSpPr>
          <p:spPr>
            <a:xfrm>
              <a:off x="5684277" y="3631717"/>
              <a:ext cx="2960914" cy="812800"/>
            </a:xfrm>
            <a:prstGeom prst="roundRect">
              <a:avLst>
                <a:gd name="adj" fmla="val 50000"/>
              </a:avLst>
            </a:prstGeom>
            <a:solidFill>
              <a:srgbClr val="DE4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7089776" y="3900798"/>
              <a:ext cx="219075" cy="274638"/>
              <a:chOff x="8164513" y="3303588"/>
              <a:chExt cx="219075" cy="274638"/>
            </a:xfrm>
            <a:solidFill>
              <a:schemeClr val="bg1"/>
            </a:solidFill>
          </p:grpSpPr>
          <p:sp>
            <p:nvSpPr>
              <p:cNvPr id="40" name="Freeform 321"/>
              <p:cNvSpPr>
                <a:spLocks noEditPoints="1"/>
              </p:cNvSpPr>
              <p:nvPr/>
            </p:nvSpPr>
            <p:spPr bwMode="auto">
              <a:xfrm>
                <a:off x="8164513" y="3303588"/>
                <a:ext cx="219075" cy="274638"/>
              </a:xfrm>
              <a:custGeom>
                <a:avLst/>
                <a:gdLst>
                  <a:gd name="T0" fmla="*/ 124 w 140"/>
                  <a:gd name="T1" fmla="*/ 68 h 175"/>
                  <a:gd name="T2" fmla="*/ 115 w 140"/>
                  <a:gd name="T3" fmla="*/ 68 h 175"/>
                  <a:gd name="T4" fmla="*/ 115 w 140"/>
                  <a:gd name="T5" fmla="*/ 67 h 175"/>
                  <a:gd name="T6" fmla="*/ 115 w 140"/>
                  <a:gd name="T7" fmla="*/ 47 h 175"/>
                  <a:gd name="T8" fmla="*/ 68 w 140"/>
                  <a:gd name="T9" fmla="*/ 0 h 175"/>
                  <a:gd name="T10" fmla="*/ 21 w 140"/>
                  <a:gd name="T11" fmla="*/ 47 h 175"/>
                  <a:gd name="T12" fmla="*/ 21 w 140"/>
                  <a:gd name="T13" fmla="*/ 67 h 175"/>
                  <a:gd name="T14" fmla="*/ 21 w 140"/>
                  <a:gd name="T15" fmla="*/ 68 h 175"/>
                  <a:gd name="T16" fmla="*/ 15 w 140"/>
                  <a:gd name="T17" fmla="*/ 68 h 175"/>
                  <a:gd name="T18" fmla="*/ 0 w 140"/>
                  <a:gd name="T19" fmla="*/ 84 h 175"/>
                  <a:gd name="T20" fmla="*/ 0 w 140"/>
                  <a:gd name="T21" fmla="*/ 159 h 175"/>
                  <a:gd name="T22" fmla="*/ 15 w 140"/>
                  <a:gd name="T23" fmla="*/ 175 h 175"/>
                  <a:gd name="T24" fmla="*/ 124 w 140"/>
                  <a:gd name="T25" fmla="*/ 175 h 175"/>
                  <a:gd name="T26" fmla="*/ 140 w 140"/>
                  <a:gd name="T27" fmla="*/ 159 h 175"/>
                  <a:gd name="T28" fmla="*/ 140 w 140"/>
                  <a:gd name="T29" fmla="*/ 84 h 175"/>
                  <a:gd name="T30" fmla="*/ 124 w 140"/>
                  <a:gd name="T31" fmla="*/ 68 h 175"/>
                  <a:gd name="T32" fmla="*/ 45 w 140"/>
                  <a:gd name="T33" fmla="*/ 67 h 175"/>
                  <a:gd name="T34" fmla="*/ 45 w 140"/>
                  <a:gd name="T35" fmla="*/ 47 h 175"/>
                  <a:gd name="T36" fmla="*/ 68 w 140"/>
                  <a:gd name="T37" fmla="*/ 24 h 175"/>
                  <a:gd name="T38" fmla="*/ 91 w 140"/>
                  <a:gd name="T39" fmla="*/ 47 h 175"/>
                  <a:gd name="T40" fmla="*/ 91 w 140"/>
                  <a:gd name="T41" fmla="*/ 67 h 175"/>
                  <a:gd name="T42" fmla="*/ 91 w 140"/>
                  <a:gd name="T43" fmla="*/ 68 h 175"/>
                  <a:gd name="T44" fmla="*/ 45 w 140"/>
                  <a:gd name="T45" fmla="*/ 68 h 175"/>
                  <a:gd name="T46" fmla="*/ 45 w 140"/>
                  <a:gd name="T47" fmla="*/ 67 h 175"/>
                  <a:gd name="T48" fmla="*/ 128 w 140"/>
                  <a:gd name="T49" fmla="*/ 159 h 175"/>
                  <a:gd name="T50" fmla="*/ 124 w 140"/>
                  <a:gd name="T51" fmla="*/ 163 h 175"/>
                  <a:gd name="T52" fmla="*/ 15 w 140"/>
                  <a:gd name="T53" fmla="*/ 163 h 175"/>
                  <a:gd name="T54" fmla="*/ 12 w 140"/>
                  <a:gd name="T55" fmla="*/ 159 h 175"/>
                  <a:gd name="T56" fmla="*/ 12 w 140"/>
                  <a:gd name="T57" fmla="*/ 84 h 175"/>
                  <a:gd name="T58" fmla="*/ 15 w 140"/>
                  <a:gd name="T59" fmla="*/ 80 h 175"/>
                  <a:gd name="T60" fmla="*/ 124 w 140"/>
                  <a:gd name="T61" fmla="*/ 80 h 175"/>
                  <a:gd name="T62" fmla="*/ 128 w 140"/>
                  <a:gd name="T63" fmla="*/ 84 h 175"/>
                  <a:gd name="T64" fmla="*/ 128 w 140"/>
                  <a:gd name="T65" fmla="*/ 159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 h="175">
                    <a:moveTo>
                      <a:pt x="124" y="68"/>
                    </a:moveTo>
                    <a:cubicBezTo>
                      <a:pt x="115" y="68"/>
                      <a:pt x="115" y="68"/>
                      <a:pt x="115" y="68"/>
                    </a:cubicBezTo>
                    <a:cubicBezTo>
                      <a:pt x="115" y="68"/>
                      <a:pt x="115" y="68"/>
                      <a:pt x="115" y="67"/>
                    </a:cubicBezTo>
                    <a:cubicBezTo>
                      <a:pt x="115" y="47"/>
                      <a:pt x="115" y="47"/>
                      <a:pt x="115" y="47"/>
                    </a:cubicBezTo>
                    <a:cubicBezTo>
                      <a:pt x="115" y="21"/>
                      <a:pt x="94" y="0"/>
                      <a:pt x="68" y="0"/>
                    </a:cubicBezTo>
                    <a:cubicBezTo>
                      <a:pt x="42" y="0"/>
                      <a:pt x="21" y="21"/>
                      <a:pt x="21" y="47"/>
                    </a:cubicBezTo>
                    <a:cubicBezTo>
                      <a:pt x="21" y="67"/>
                      <a:pt x="21" y="67"/>
                      <a:pt x="21" y="67"/>
                    </a:cubicBezTo>
                    <a:cubicBezTo>
                      <a:pt x="21" y="68"/>
                      <a:pt x="21" y="68"/>
                      <a:pt x="21" y="68"/>
                    </a:cubicBezTo>
                    <a:cubicBezTo>
                      <a:pt x="15" y="68"/>
                      <a:pt x="15" y="68"/>
                      <a:pt x="15" y="68"/>
                    </a:cubicBezTo>
                    <a:cubicBezTo>
                      <a:pt x="7" y="68"/>
                      <a:pt x="0" y="75"/>
                      <a:pt x="0" y="84"/>
                    </a:cubicBezTo>
                    <a:cubicBezTo>
                      <a:pt x="0" y="159"/>
                      <a:pt x="0" y="159"/>
                      <a:pt x="0" y="159"/>
                    </a:cubicBezTo>
                    <a:cubicBezTo>
                      <a:pt x="0" y="168"/>
                      <a:pt x="7" y="175"/>
                      <a:pt x="15" y="175"/>
                    </a:cubicBezTo>
                    <a:cubicBezTo>
                      <a:pt x="124" y="175"/>
                      <a:pt x="124" y="175"/>
                      <a:pt x="124" y="175"/>
                    </a:cubicBezTo>
                    <a:cubicBezTo>
                      <a:pt x="133" y="175"/>
                      <a:pt x="140" y="168"/>
                      <a:pt x="140" y="159"/>
                    </a:cubicBezTo>
                    <a:cubicBezTo>
                      <a:pt x="140" y="84"/>
                      <a:pt x="140" y="84"/>
                      <a:pt x="140" y="84"/>
                    </a:cubicBezTo>
                    <a:cubicBezTo>
                      <a:pt x="140" y="75"/>
                      <a:pt x="133" y="68"/>
                      <a:pt x="124" y="68"/>
                    </a:cubicBezTo>
                    <a:close/>
                    <a:moveTo>
                      <a:pt x="45" y="67"/>
                    </a:moveTo>
                    <a:cubicBezTo>
                      <a:pt x="45" y="47"/>
                      <a:pt x="45" y="47"/>
                      <a:pt x="45" y="47"/>
                    </a:cubicBezTo>
                    <a:cubicBezTo>
                      <a:pt x="45" y="34"/>
                      <a:pt x="55" y="24"/>
                      <a:pt x="68" y="24"/>
                    </a:cubicBezTo>
                    <a:cubicBezTo>
                      <a:pt x="81" y="24"/>
                      <a:pt x="91" y="34"/>
                      <a:pt x="91" y="47"/>
                    </a:cubicBezTo>
                    <a:cubicBezTo>
                      <a:pt x="91" y="67"/>
                      <a:pt x="91" y="67"/>
                      <a:pt x="91" y="67"/>
                    </a:cubicBezTo>
                    <a:cubicBezTo>
                      <a:pt x="91" y="68"/>
                      <a:pt x="91" y="68"/>
                      <a:pt x="91" y="68"/>
                    </a:cubicBezTo>
                    <a:cubicBezTo>
                      <a:pt x="45" y="68"/>
                      <a:pt x="45" y="68"/>
                      <a:pt x="45" y="68"/>
                    </a:cubicBezTo>
                    <a:cubicBezTo>
                      <a:pt x="45" y="68"/>
                      <a:pt x="45" y="68"/>
                      <a:pt x="45" y="67"/>
                    </a:cubicBezTo>
                    <a:close/>
                    <a:moveTo>
                      <a:pt x="128" y="159"/>
                    </a:moveTo>
                    <a:cubicBezTo>
                      <a:pt x="128" y="161"/>
                      <a:pt x="126" y="163"/>
                      <a:pt x="124" y="163"/>
                    </a:cubicBezTo>
                    <a:cubicBezTo>
                      <a:pt x="15" y="163"/>
                      <a:pt x="15" y="163"/>
                      <a:pt x="15" y="163"/>
                    </a:cubicBezTo>
                    <a:cubicBezTo>
                      <a:pt x="13" y="163"/>
                      <a:pt x="12" y="161"/>
                      <a:pt x="12" y="159"/>
                    </a:cubicBezTo>
                    <a:cubicBezTo>
                      <a:pt x="12" y="84"/>
                      <a:pt x="12" y="84"/>
                      <a:pt x="12" y="84"/>
                    </a:cubicBezTo>
                    <a:cubicBezTo>
                      <a:pt x="12" y="82"/>
                      <a:pt x="13" y="80"/>
                      <a:pt x="15" y="80"/>
                    </a:cubicBezTo>
                    <a:cubicBezTo>
                      <a:pt x="124" y="80"/>
                      <a:pt x="124" y="80"/>
                      <a:pt x="124" y="80"/>
                    </a:cubicBezTo>
                    <a:cubicBezTo>
                      <a:pt x="126" y="80"/>
                      <a:pt x="128" y="82"/>
                      <a:pt x="128" y="84"/>
                    </a:cubicBezTo>
                    <a:lnTo>
                      <a:pt x="128" y="1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322"/>
              <p:cNvSpPr/>
              <p:nvPr/>
            </p:nvSpPr>
            <p:spPr bwMode="auto">
              <a:xfrm>
                <a:off x="8259763" y="3487738"/>
                <a:ext cx="28575" cy="41275"/>
              </a:xfrm>
              <a:custGeom>
                <a:avLst/>
                <a:gdLst>
                  <a:gd name="T0" fmla="*/ 9 w 18"/>
                  <a:gd name="T1" fmla="*/ 0 h 26"/>
                  <a:gd name="T2" fmla="*/ 0 w 18"/>
                  <a:gd name="T3" fmla="*/ 9 h 26"/>
                  <a:gd name="T4" fmla="*/ 0 w 18"/>
                  <a:gd name="T5" fmla="*/ 26 h 26"/>
                  <a:gd name="T6" fmla="*/ 18 w 18"/>
                  <a:gd name="T7" fmla="*/ 26 h 26"/>
                  <a:gd name="T8" fmla="*/ 18 w 18"/>
                  <a:gd name="T9" fmla="*/ 9 h 26"/>
                  <a:gd name="T10" fmla="*/ 9 w 18"/>
                  <a:gd name="T11" fmla="*/ 0 h 26"/>
                </a:gdLst>
                <a:ahLst/>
                <a:cxnLst>
                  <a:cxn ang="0">
                    <a:pos x="T0" y="T1"/>
                  </a:cxn>
                  <a:cxn ang="0">
                    <a:pos x="T2" y="T3"/>
                  </a:cxn>
                  <a:cxn ang="0">
                    <a:pos x="T4" y="T5"/>
                  </a:cxn>
                  <a:cxn ang="0">
                    <a:pos x="T6" y="T7"/>
                  </a:cxn>
                  <a:cxn ang="0">
                    <a:pos x="T8" y="T9"/>
                  </a:cxn>
                  <a:cxn ang="0">
                    <a:pos x="T10" y="T11"/>
                  </a:cxn>
                </a:cxnLst>
                <a:rect l="0" t="0" r="r" b="b"/>
                <a:pathLst>
                  <a:path w="18" h="26">
                    <a:moveTo>
                      <a:pt x="9" y="0"/>
                    </a:moveTo>
                    <a:cubicBezTo>
                      <a:pt x="4" y="0"/>
                      <a:pt x="0" y="4"/>
                      <a:pt x="0" y="9"/>
                    </a:cubicBezTo>
                    <a:cubicBezTo>
                      <a:pt x="0" y="26"/>
                      <a:pt x="0" y="26"/>
                      <a:pt x="0" y="26"/>
                    </a:cubicBezTo>
                    <a:cubicBezTo>
                      <a:pt x="18" y="26"/>
                      <a:pt x="18" y="26"/>
                      <a:pt x="18" y="26"/>
                    </a:cubicBezTo>
                    <a:cubicBezTo>
                      <a:pt x="18" y="9"/>
                      <a:pt x="18" y="9"/>
                      <a:pt x="18" y="9"/>
                    </a:cubicBezTo>
                    <a:cubicBezTo>
                      <a:pt x="18" y="4"/>
                      <a:pt x="14"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grpSp>
        <p:nvGrpSpPr>
          <p:cNvPr id="42" name="组合 41"/>
          <p:cNvGrpSpPr/>
          <p:nvPr/>
        </p:nvGrpSpPr>
        <p:grpSpPr>
          <a:xfrm>
            <a:off x="3358133" y="3511102"/>
            <a:ext cx="2960914" cy="812800"/>
            <a:chOff x="3344491" y="3631717"/>
            <a:chExt cx="2960914" cy="812800"/>
          </a:xfrm>
        </p:grpSpPr>
        <p:sp>
          <p:nvSpPr>
            <p:cNvPr id="43" name="矩形: 圆角 20"/>
            <p:cNvSpPr/>
            <p:nvPr/>
          </p:nvSpPr>
          <p:spPr>
            <a:xfrm>
              <a:off x="3344491" y="3631717"/>
              <a:ext cx="2960914" cy="812800"/>
            </a:xfrm>
            <a:prstGeom prst="roundRect">
              <a:avLst>
                <a:gd name="adj" fmla="val 5000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p:cNvGrpSpPr/>
            <p:nvPr/>
          </p:nvGrpSpPr>
          <p:grpSpPr>
            <a:xfrm>
              <a:off x="4684341" y="3891274"/>
              <a:ext cx="233363" cy="293687"/>
              <a:chOff x="11293476" y="3908426"/>
              <a:chExt cx="233363" cy="293687"/>
            </a:xfrm>
            <a:solidFill>
              <a:schemeClr val="bg1"/>
            </a:solidFill>
          </p:grpSpPr>
          <p:sp>
            <p:nvSpPr>
              <p:cNvPr id="45" name="Freeform 315"/>
              <p:cNvSpPr/>
              <p:nvPr/>
            </p:nvSpPr>
            <p:spPr bwMode="auto">
              <a:xfrm>
                <a:off x="11382376" y="4173538"/>
                <a:ext cx="52388" cy="28575"/>
              </a:xfrm>
              <a:custGeom>
                <a:avLst/>
                <a:gdLst>
                  <a:gd name="T0" fmla="*/ 32 w 34"/>
                  <a:gd name="T1" fmla="*/ 0 h 18"/>
                  <a:gd name="T2" fmla="*/ 2 w 34"/>
                  <a:gd name="T3" fmla="*/ 0 h 18"/>
                  <a:gd name="T4" fmla="*/ 0 w 34"/>
                  <a:gd name="T5" fmla="*/ 2 h 18"/>
                  <a:gd name="T6" fmla="*/ 17 w 34"/>
                  <a:gd name="T7" fmla="*/ 18 h 18"/>
                  <a:gd name="T8" fmla="*/ 34 w 34"/>
                  <a:gd name="T9" fmla="*/ 2 h 18"/>
                  <a:gd name="T10" fmla="*/ 32 w 34"/>
                  <a:gd name="T11" fmla="*/ 0 h 18"/>
                </a:gdLst>
                <a:ahLst/>
                <a:cxnLst>
                  <a:cxn ang="0">
                    <a:pos x="T0" y="T1"/>
                  </a:cxn>
                  <a:cxn ang="0">
                    <a:pos x="T2" y="T3"/>
                  </a:cxn>
                  <a:cxn ang="0">
                    <a:pos x="T4" y="T5"/>
                  </a:cxn>
                  <a:cxn ang="0">
                    <a:pos x="T6" y="T7"/>
                  </a:cxn>
                  <a:cxn ang="0">
                    <a:pos x="T8" y="T9"/>
                  </a:cxn>
                  <a:cxn ang="0">
                    <a:pos x="T10" y="T11"/>
                  </a:cxn>
                </a:cxnLst>
                <a:rect l="0" t="0" r="r" b="b"/>
                <a:pathLst>
                  <a:path w="34" h="18">
                    <a:moveTo>
                      <a:pt x="32" y="0"/>
                    </a:moveTo>
                    <a:cubicBezTo>
                      <a:pt x="2" y="0"/>
                      <a:pt x="2" y="0"/>
                      <a:pt x="2" y="0"/>
                    </a:cubicBezTo>
                    <a:cubicBezTo>
                      <a:pt x="1" y="0"/>
                      <a:pt x="0" y="1"/>
                      <a:pt x="0" y="2"/>
                    </a:cubicBezTo>
                    <a:cubicBezTo>
                      <a:pt x="0" y="11"/>
                      <a:pt x="8" y="18"/>
                      <a:pt x="17" y="18"/>
                    </a:cubicBezTo>
                    <a:cubicBezTo>
                      <a:pt x="27" y="18"/>
                      <a:pt x="34" y="11"/>
                      <a:pt x="34" y="2"/>
                    </a:cubicBezTo>
                    <a:cubicBezTo>
                      <a:pt x="34" y="1"/>
                      <a:pt x="33" y="0"/>
                      <a:pt x="3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316"/>
              <p:cNvSpPr/>
              <p:nvPr/>
            </p:nvSpPr>
            <p:spPr bwMode="auto">
              <a:xfrm>
                <a:off x="11293476" y="3908426"/>
                <a:ext cx="233363" cy="246063"/>
              </a:xfrm>
              <a:custGeom>
                <a:avLst/>
                <a:gdLst>
                  <a:gd name="T0" fmla="*/ 124 w 149"/>
                  <a:gd name="T1" fmla="*/ 123 h 157"/>
                  <a:gd name="T2" fmla="*/ 127 w 149"/>
                  <a:gd name="T3" fmla="*/ 108 h 157"/>
                  <a:gd name="T4" fmla="*/ 127 w 149"/>
                  <a:gd name="T5" fmla="*/ 66 h 157"/>
                  <a:gd name="T6" fmla="*/ 91 w 149"/>
                  <a:gd name="T7" fmla="*/ 20 h 157"/>
                  <a:gd name="T8" fmla="*/ 91 w 149"/>
                  <a:gd name="T9" fmla="*/ 16 h 157"/>
                  <a:gd name="T10" fmla="*/ 74 w 149"/>
                  <a:gd name="T11" fmla="*/ 0 h 157"/>
                  <a:gd name="T12" fmla="*/ 57 w 149"/>
                  <a:gd name="T13" fmla="*/ 16 h 157"/>
                  <a:gd name="T14" fmla="*/ 57 w 149"/>
                  <a:gd name="T15" fmla="*/ 20 h 157"/>
                  <a:gd name="T16" fmla="*/ 22 w 149"/>
                  <a:gd name="T17" fmla="*/ 66 h 157"/>
                  <a:gd name="T18" fmla="*/ 22 w 149"/>
                  <a:gd name="T19" fmla="*/ 108 h 157"/>
                  <a:gd name="T20" fmla="*/ 25 w 149"/>
                  <a:gd name="T21" fmla="*/ 123 h 157"/>
                  <a:gd name="T22" fmla="*/ 0 w 149"/>
                  <a:gd name="T23" fmla="*/ 140 h 157"/>
                  <a:gd name="T24" fmla="*/ 0 w 149"/>
                  <a:gd name="T25" fmla="*/ 155 h 157"/>
                  <a:gd name="T26" fmla="*/ 2 w 149"/>
                  <a:gd name="T27" fmla="*/ 157 h 157"/>
                  <a:gd name="T28" fmla="*/ 147 w 149"/>
                  <a:gd name="T29" fmla="*/ 157 h 157"/>
                  <a:gd name="T30" fmla="*/ 149 w 149"/>
                  <a:gd name="T31" fmla="*/ 155 h 157"/>
                  <a:gd name="T32" fmla="*/ 149 w 149"/>
                  <a:gd name="T33" fmla="*/ 140 h 157"/>
                  <a:gd name="T34" fmla="*/ 124 w 149"/>
                  <a:gd name="T35" fmla="*/ 123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9" h="157">
                    <a:moveTo>
                      <a:pt x="124" y="123"/>
                    </a:moveTo>
                    <a:cubicBezTo>
                      <a:pt x="126" y="118"/>
                      <a:pt x="127" y="113"/>
                      <a:pt x="127" y="108"/>
                    </a:cubicBezTo>
                    <a:cubicBezTo>
                      <a:pt x="127" y="66"/>
                      <a:pt x="127" y="66"/>
                      <a:pt x="127" y="66"/>
                    </a:cubicBezTo>
                    <a:cubicBezTo>
                      <a:pt x="127" y="45"/>
                      <a:pt x="113" y="27"/>
                      <a:pt x="91" y="20"/>
                    </a:cubicBezTo>
                    <a:cubicBezTo>
                      <a:pt x="91" y="16"/>
                      <a:pt x="91" y="16"/>
                      <a:pt x="91" y="16"/>
                    </a:cubicBezTo>
                    <a:cubicBezTo>
                      <a:pt x="91" y="7"/>
                      <a:pt x="84" y="0"/>
                      <a:pt x="74" y="0"/>
                    </a:cubicBezTo>
                    <a:cubicBezTo>
                      <a:pt x="65" y="0"/>
                      <a:pt x="57" y="7"/>
                      <a:pt x="57" y="16"/>
                    </a:cubicBezTo>
                    <a:cubicBezTo>
                      <a:pt x="57" y="20"/>
                      <a:pt x="57" y="20"/>
                      <a:pt x="57" y="20"/>
                    </a:cubicBezTo>
                    <a:cubicBezTo>
                      <a:pt x="36" y="27"/>
                      <a:pt x="22" y="45"/>
                      <a:pt x="22" y="66"/>
                    </a:cubicBezTo>
                    <a:cubicBezTo>
                      <a:pt x="22" y="108"/>
                      <a:pt x="22" y="108"/>
                      <a:pt x="22" y="108"/>
                    </a:cubicBezTo>
                    <a:cubicBezTo>
                      <a:pt x="22" y="113"/>
                      <a:pt x="23" y="118"/>
                      <a:pt x="25" y="123"/>
                    </a:cubicBezTo>
                    <a:cubicBezTo>
                      <a:pt x="11" y="124"/>
                      <a:pt x="0" y="131"/>
                      <a:pt x="0" y="140"/>
                    </a:cubicBezTo>
                    <a:cubicBezTo>
                      <a:pt x="0" y="155"/>
                      <a:pt x="0" y="155"/>
                      <a:pt x="0" y="155"/>
                    </a:cubicBezTo>
                    <a:cubicBezTo>
                      <a:pt x="0" y="156"/>
                      <a:pt x="1" y="157"/>
                      <a:pt x="2" y="157"/>
                    </a:cubicBezTo>
                    <a:cubicBezTo>
                      <a:pt x="147" y="157"/>
                      <a:pt x="147" y="157"/>
                      <a:pt x="147" y="157"/>
                    </a:cubicBezTo>
                    <a:cubicBezTo>
                      <a:pt x="148" y="157"/>
                      <a:pt x="149" y="156"/>
                      <a:pt x="149" y="155"/>
                    </a:cubicBezTo>
                    <a:cubicBezTo>
                      <a:pt x="149" y="140"/>
                      <a:pt x="149" y="140"/>
                      <a:pt x="149" y="140"/>
                    </a:cubicBezTo>
                    <a:cubicBezTo>
                      <a:pt x="149" y="131"/>
                      <a:pt x="138" y="124"/>
                      <a:pt x="124"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grpSp>
        <p:nvGrpSpPr>
          <p:cNvPr id="47" name="组合 46"/>
          <p:cNvGrpSpPr/>
          <p:nvPr/>
        </p:nvGrpSpPr>
        <p:grpSpPr>
          <a:xfrm>
            <a:off x="1018347" y="3511102"/>
            <a:ext cx="2960914" cy="812800"/>
            <a:chOff x="1004705" y="3631717"/>
            <a:chExt cx="2960914" cy="812800"/>
          </a:xfrm>
        </p:grpSpPr>
        <p:sp>
          <p:nvSpPr>
            <p:cNvPr id="48" name="矩形: 圆角 21"/>
            <p:cNvSpPr/>
            <p:nvPr/>
          </p:nvSpPr>
          <p:spPr>
            <a:xfrm>
              <a:off x="1004705" y="3631717"/>
              <a:ext cx="2960914" cy="812800"/>
            </a:xfrm>
            <a:prstGeom prst="roundRect">
              <a:avLst>
                <a:gd name="adj" fmla="val 50000"/>
              </a:avLst>
            </a:prstGeom>
            <a:solidFill>
              <a:srgbClr val="DE4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2175599" y="3895242"/>
              <a:ext cx="309563" cy="285750"/>
              <a:chOff x="8745538" y="2649538"/>
              <a:chExt cx="309563" cy="285750"/>
            </a:xfrm>
            <a:solidFill>
              <a:schemeClr val="bg1"/>
            </a:solidFill>
          </p:grpSpPr>
          <p:sp>
            <p:nvSpPr>
              <p:cNvPr id="50" name="Freeform 313"/>
              <p:cNvSpPr/>
              <p:nvPr/>
            </p:nvSpPr>
            <p:spPr bwMode="auto">
              <a:xfrm>
                <a:off x="8745538" y="2649538"/>
                <a:ext cx="309563" cy="238125"/>
              </a:xfrm>
              <a:custGeom>
                <a:avLst/>
                <a:gdLst>
                  <a:gd name="T0" fmla="*/ 197 w 198"/>
                  <a:gd name="T1" fmla="*/ 0 h 152"/>
                  <a:gd name="T2" fmla="*/ 195 w 198"/>
                  <a:gd name="T3" fmla="*/ 0 h 152"/>
                  <a:gd name="T4" fmla="*/ 1 w 198"/>
                  <a:gd name="T5" fmla="*/ 99 h 152"/>
                  <a:gd name="T6" fmla="*/ 0 w 198"/>
                  <a:gd name="T7" fmla="*/ 101 h 152"/>
                  <a:gd name="T8" fmla="*/ 2 w 198"/>
                  <a:gd name="T9" fmla="*/ 103 h 152"/>
                  <a:gd name="T10" fmla="*/ 67 w 198"/>
                  <a:gd name="T11" fmla="*/ 124 h 152"/>
                  <a:gd name="T12" fmla="*/ 68 w 198"/>
                  <a:gd name="T13" fmla="*/ 123 h 152"/>
                  <a:gd name="T14" fmla="*/ 158 w 198"/>
                  <a:gd name="T15" fmla="*/ 42 h 152"/>
                  <a:gd name="T16" fmla="*/ 87 w 198"/>
                  <a:gd name="T17" fmla="*/ 127 h 152"/>
                  <a:gd name="T18" fmla="*/ 86 w 198"/>
                  <a:gd name="T19" fmla="*/ 129 h 152"/>
                  <a:gd name="T20" fmla="*/ 88 w 198"/>
                  <a:gd name="T21" fmla="*/ 130 h 152"/>
                  <a:gd name="T22" fmla="*/ 160 w 198"/>
                  <a:gd name="T23" fmla="*/ 152 h 152"/>
                  <a:gd name="T24" fmla="*/ 160 w 198"/>
                  <a:gd name="T25" fmla="*/ 152 h 152"/>
                  <a:gd name="T26" fmla="*/ 161 w 198"/>
                  <a:gd name="T27" fmla="*/ 152 h 152"/>
                  <a:gd name="T28" fmla="*/ 162 w 198"/>
                  <a:gd name="T29" fmla="*/ 151 h 152"/>
                  <a:gd name="T30" fmla="*/ 198 w 198"/>
                  <a:gd name="T31" fmla="*/ 2 h 152"/>
                  <a:gd name="T32" fmla="*/ 197 w 198"/>
                  <a:gd name="T33"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8" h="152">
                    <a:moveTo>
                      <a:pt x="197" y="0"/>
                    </a:moveTo>
                    <a:cubicBezTo>
                      <a:pt x="197" y="0"/>
                      <a:pt x="196" y="0"/>
                      <a:pt x="195" y="0"/>
                    </a:cubicBezTo>
                    <a:cubicBezTo>
                      <a:pt x="1" y="99"/>
                      <a:pt x="1" y="99"/>
                      <a:pt x="1" y="99"/>
                    </a:cubicBezTo>
                    <a:cubicBezTo>
                      <a:pt x="1" y="100"/>
                      <a:pt x="0" y="100"/>
                      <a:pt x="0" y="101"/>
                    </a:cubicBezTo>
                    <a:cubicBezTo>
                      <a:pt x="0" y="102"/>
                      <a:pt x="1" y="103"/>
                      <a:pt x="2" y="103"/>
                    </a:cubicBezTo>
                    <a:cubicBezTo>
                      <a:pt x="67" y="124"/>
                      <a:pt x="67" y="124"/>
                      <a:pt x="67" y="124"/>
                    </a:cubicBezTo>
                    <a:cubicBezTo>
                      <a:pt x="67" y="124"/>
                      <a:pt x="68" y="124"/>
                      <a:pt x="68" y="123"/>
                    </a:cubicBezTo>
                    <a:cubicBezTo>
                      <a:pt x="158" y="42"/>
                      <a:pt x="158" y="42"/>
                      <a:pt x="158" y="42"/>
                    </a:cubicBezTo>
                    <a:cubicBezTo>
                      <a:pt x="87" y="127"/>
                      <a:pt x="87" y="127"/>
                      <a:pt x="87" y="127"/>
                    </a:cubicBezTo>
                    <a:cubicBezTo>
                      <a:pt x="86" y="128"/>
                      <a:pt x="86" y="128"/>
                      <a:pt x="86" y="129"/>
                    </a:cubicBezTo>
                    <a:cubicBezTo>
                      <a:pt x="86" y="130"/>
                      <a:pt x="87" y="130"/>
                      <a:pt x="88" y="130"/>
                    </a:cubicBezTo>
                    <a:cubicBezTo>
                      <a:pt x="160" y="152"/>
                      <a:pt x="160" y="152"/>
                      <a:pt x="160" y="152"/>
                    </a:cubicBezTo>
                    <a:cubicBezTo>
                      <a:pt x="160" y="152"/>
                      <a:pt x="160" y="152"/>
                      <a:pt x="160" y="152"/>
                    </a:cubicBezTo>
                    <a:cubicBezTo>
                      <a:pt x="161" y="152"/>
                      <a:pt x="161" y="152"/>
                      <a:pt x="161" y="152"/>
                    </a:cubicBezTo>
                    <a:cubicBezTo>
                      <a:pt x="162" y="152"/>
                      <a:pt x="162" y="151"/>
                      <a:pt x="162" y="151"/>
                    </a:cubicBezTo>
                    <a:cubicBezTo>
                      <a:pt x="198" y="2"/>
                      <a:pt x="198" y="2"/>
                      <a:pt x="198" y="2"/>
                    </a:cubicBezTo>
                    <a:cubicBezTo>
                      <a:pt x="198" y="2"/>
                      <a:pt x="198" y="1"/>
                      <a:pt x="19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1" name="Freeform 314"/>
              <p:cNvSpPr/>
              <p:nvPr/>
            </p:nvSpPr>
            <p:spPr bwMode="auto">
              <a:xfrm>
                <a:off x="8880476" y="2868613"/>
                <a:ext cx="36513" cy="66675"/>
              </a:xfrm>
              <a:custGeom>
                <a:avLst/>
                <a:gdLst>
                  <a:gd name="T0" fmla="*/ 23 w 24"/>
                  <a:gd name="T1" fmla="*/ 6 h 42"/>
                  <a:gd name="T2" fmla="*/ 3 w 24"/>
                  <a:gd name="T3" fmla="*/ 0 h 42"/>
                  <a:gd name="T4" fmla="*/ 1 w 24"/>
                  <a:gd name="T5" fmla="*/ 0 h 42"/>
                  <a:gd name="T6" fmla="*/ 0 w 24"/>
                  <a:gd name="T7" fmla="*/ 2 h 42"/>
                  <a:gd name="T8" fmla="*/ 0 w 24"/>
                  <a:gd name="T9" fmla="*/ 40 h 42"/>
                  <a:gd name="T10" fmla="*/ 2 w 24"/>
                  <a:gd name="T11" fmla="*/ 41 h 42"/>
                  <a:gd name="T12" fmla="*/ 2 w 24"/>
                  <a:gd name="T13" fmla="*/ 42 h 42"/>
                  <a:gd name="T14" fmla="*/ 4 w 24"/>
                  <a:gd name="T15" fmla="*/ 41 h 42"/>
                  <a:gd name="T16" fmla="*/ 24 w 24"/>
                  <a:gd name="T17" fmla="*/ 9 h 42"/>
                  <a:gd name="T18" fmla="*/ 24 w 24"/>
                  <a:gd name="T19" fmla="*/ 7 h 42"/>
                  <a:gd name="T20" fmla="*/ 23 w 24"/>
                  <a:gd name="T21"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42">
                    <a:moveTo>
                      <a:pt x="23" y="6"/>
                    </a:moveTo>
                    <a:cubicBezTo>
                      <a:pt x="3" y="0"/>
                      <a:pt x="3" y="0"/>
                      <a:pt x="3" y="0"/>
                    </a:cubicBezTo>
                    <a:cubicBezTo>
                      <a:pt x="2" y="0"/>
                      <a:pt x="1" y="0"/>
                      <a:pt x="1" y="0"/>
                    </a:cubicBezTo>
                    <a:cubicBezTo>
                      <a:pt x="0" y="1"/>
                      <a:pt x="0" y="1"/>
                      <a:pt x="0" y="2"/>
                    </a:cubicBezTo>
                    <a:cubicBezTo>
                      <a:pt x="0" y="40"/>
                      <a:pt x="0" y="40"/>
                      <a:pt x="0" y="40"/>
                    </a:cubicBezTo>
                    <a:cubicBezTo>
                      <a:pt x="0" y="40"/>
                      <a:pt x="1" y="41"/>
                      <a:pt x="2" y="41"/>
                    </a:cubicBezTo>
                    <a:cubicBezTo>
                      <a:pt x="2" y="42"/>
                      <a:pt x="2" y="42"/>
                      <a:pt x="2" y="42"/>
                    </a:cubicBezTo>
                    <a:cubicBezTo>
                      <a:pt x="3" y="42"/>
                      <a:pt x="3" y="41"/>
                      <a:pt x="4" y="41"/>
                    </a:cubicBezTo>
                    <a:cubicBezTo>
                      <a:pt x="24" y="9"/>
                      <a:pt x="24" y="9"/>
                      <a:pt x="24" y="9"/>
                    </a:cubicBezTo>
                    <a:cubicBezTo>
                      <a:pt x="24" y="9"/>
                      <a:pt x="24" y="8"/>
                      <a:pt x="24" y="7"/>
                    </a:cubicBezTo>
                    <a:cubicBezTo>
                      <a:pt x="24" y="7"/>
                      <a:pt x="23" y="6"/>
                      <a:pt x="2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cxnSp>
        <p:nvCxnSpPr>
          <p:cNvPr id="52" name="直接箭头连接符 51"/>
          <p:cNvCxnSpPr/>
          <p:nvPr/>
        </p:nvCxnSpPr>
        <p:spPr>
          <a:xfrm>
            <a:off x="7212956" y="4523957"/>
            <a:ext cx="0" cy="333898"/>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25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0-#ppt_w/2"/>
                                          </p:val>
                                        </p:tav>
                                        <p:tav tm="100000">
                                          <p:val>
                                            <p:strVal val="#ppt_x"/>
                                          </p:val>
                                        </p:tav>
                                      </p:tavLst>
                                    </p:anim>
                                    <p:anim calcmode="lin" valueType="num">
                                      <p:cBhvr additive="base">
                                        <p:cTn id="12" dur="500" fill="hold"/>
                                        <p:tgtEl>
                                          <p:spTgt spid="37"/>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50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0-#ppt_w/2"/>
                                          </p:val>
                                        </p:tav>
                                        <p:tav tm="100000">
                                          <p:val>
                                            <p:strVal val="#ppt_x"/>
                                          </p:val>
                                        </p:tav>
                                      </p:tavLst>
                                    </p:anim>
                                    <p:anim calcmode="lin" valueType="num">
                                      <p:cBhvr additive="base">
                                        <p:cTn id="16" dur="500" fill="hold"/>
                                        <p:tgtEl>
                                          <p:spTgt spid="42"/>
                                        </p:tgtEl>
                                        <p:attrNameLst>
                                          <p:attrName>ppt_y</p:attrName>
                                        </p:attrNameLst>
                                      </p:cBhvr>
                                      <p:tavLst>
                                        <p:tav tm="0">
                                          <p:val>
                                            <p:strVal val="#ppt_y"/>
                                          </p:val>
                                        </p:tav>
                                        <p:tav tm="100000">
                                          <p:val>
                                            <p:strVal val="#ppt_y"/>
                                          </p:val>
                                        </p:tav>
                                      </p:tavLst>
                                    </p:anim>
                                  </p:childTnLst>
                                </p:cTn>
                              </p:par>
                              <p:par>
                                <p:cTn id="17" presetID="2" presetClass="entr" presetSubtype="8" decel="100000" fill="hold" nodeType="withEffect">
                                  <p:stCondLst>
                                    <p:cond delay="75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0-#ppt_w/2"/>
                                          </p:val>
                                        </p:tav>
                                        <p:tav tm="100000">
                                          <p:val>
                                            <p:strVal val="#ppt_x"/>
                                          </p:val>
                                        </p:tav>
                                      </p:tavLst>
                                    </p:anim>
                                    <p:anim calcmode="lin" valueType="num">
                                      <p:cBhvr additive="base">
                                        <p:cTn id="20" dur="500" fill="hold"/>
                                        <p:tgtEl>
                                          <p:spTgt spid="47"/>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2" presetClass="entr" presetSubtype="1"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up)">
                                      <p:cBhvr>
                                        <p:cTn id="24" dur="500"/>
                                        <p:tgtEl>
                                          <p:spTgt spid="15"/>
                                        </p:tgtEl>
                                      </p:cBhvr>
                                    </p:animEffect>
                                  </p:childTnLst>
                                </p:cTn>
                              </p:par>
                              <p:par>
                                <p:cTn id="25" presetID="53" presetClass="entr" presetSubtype="16"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childTnLst>
                          </p:cTn>
                        </p:par>
                        <p:par>
                          <p:cTn id="30" fill="hold">
                            <p:stCondLst>
                              <p:cond delay="1000"/>
                            </p:stCondLst>
                            <p:childTnLst>
                              <p:par>
                                <p:cTn id="31" presetID="22" presetClass="entr" presetSubtype="4"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down)">
                                      <p:cBhvr>
                                        <p:cTn id="33" dur="500"/>
                                        <p:tgtEl>
                                          <p:spTgt spid="19"/>
                                        </p:tgtEl>
                                      </p:cBhvr>
                                    </p:animEffect>
                                  </p:childTnLst>
                                </p:cTn>
                              </p:par>
                              <p:par>
                                <p:cTn id="34" presetID="53" presetClass="entr" presetSubtype="16" fill="hold" nodeType="with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p:cTn id="36" dur="500" fill="hold"/>
                                        <p:tgtEl>
                                          <p:spTgt spid="21"/>
                                        </p:tgtEl>
                                        <p:attrNameLst>
                                          <p:attrName>ppt_w</p:attrName>
                                        </p:attrNameLst>
                                      </p:cBhvr>
                                      <p:tavLst>
                                        <p:tav tm="0">
                                          <p:val>
                                            <p:fltVal val="0"/>
                                          </p:val>
                                        </p:tav>
                                        <p:tav tm="100000">
                                          <p:val>
                                            <p:strVal val="#ppt_w"/>
                                          </p:val>
                                        </p:tav>
                                      </p:tavLst>
                                    </p:anim>
                                    <p:anim calcmode="lin" valueType="num">
                                      <p:cBhvr>
                                        <p:cTn id="37" dur="500" fill="hold"/>
                                        <p:tgtEl>
                                          <p:spTgt spid="21"/>
                                        </p:tgtEl>
                                        <p:attrNameLst>
                                          <p:attrName>ppt_h</p:attrName>
                                        </p:attrNameLst>
                                      </p:cBhvr>
                                      <p:tavLst>
                                        <p:tav tm="0">
                                          <p:val>
                                            <p:fltVal val="0"/>
                                          </p:val>
                                        </p:tav>
                                        <p:tav tm="100000">
                                          <p:val>
                                            <p:strVal val="#ppt_h"/>
                                          </p:val>
                                        </p:tav>
                                      </p:tavLst>
                                    </p:anim>
                                    <p:animEffect transition="in" filter="fade">
                                      <p:cBhvr>
                                        <p:cTn id="38" dur="500"/>
                                        <p:tgtEl>
                                          <p:spTgt spid="21"/>
                                        </p:tgtEl>
                                      </p:cBhvr>
                                    </p:animEffect>
                                  </p:childTnLst>
                                </p:cTn>
                              </p:par>
                            </p:childTnLst>
                          </p:cTn>
                        </p:par>
                        <p:par>
                          <p:cTn id="39" fill="hold">
                            <p:stCondLst>
                              <p:cond delay="1500"/>
                            </p:stCondLst>
                            <p:childTnLst>
                              <p:par>
                                <p:cTn id="40" presetID="22" presetClass="entr" presetSubtype="1" fill="hold" nodeType="after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wipe(up)">
                                      <p:cBhvr>
                                        <p:cTn id="42" dur="500"/>
                                        <p:tgtEl>
                                          <p:spTgt spid="52"/>
                                        </p:tgtEl>
                                      </p:cBhvr>
                                    </p:animEffect>
                                  </p:childTnLst>
                                </p:cTn>
                              </p:par>
                              <p:par>
                                <p:cTn id="43" presetID="53" presetClass="entr" presetSubtype="16"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p:cTn id="45" dur="500" fill="hold"/>
                                        <p:tgtEl>
                                          <p:spTgt spid="24"/>
                                        </p:tgtEl>
                                        <p:attrNameLst>
                                          <p:attrName>ppt_w</p:attrName>
                                        </p:attrNameLst>
                                      </p:cBhvr>
                                      <p:tavLst>
                                        <p:tav tm="0">
                                          <p:val>
                                            <p:fltVal val="0"/>
                                          </p:val>
                                        </p:tav>
                                        <p:tav tm="100000">
                                          <p:val>
                                            <p:strVal val="#ppt_w"/>
                                          </p:val>
                                        </p:tav>
                                      </p:tavLst>
                                    </p:anim>
                                    <p:anim calcmode="lin" valueType="num">
                                      <p:cBhvr>
                                        <p:cTn id="46" dur="500" fill="hold"/>
                                        <p:tgtEl>
                                          <p:spTgt spid="24"/>
                                        </p:tgtEl>
                                        <p:attrNameLst>
                                          <p:attrName>ppt_h</p:attrName>
                                        </p:attrNameLst>
                                      </p:cBhvr>
                                      <p:tavLst>
                                        <p:tav tm="0">
                                          <p:val>
                                            <p:fltVal val="0"/>
                                          </p:val>
                                        </p:tav>
                                        <p:tav tm="100000">
                                          <p:val>
                                            <p:strVal val="#ppt_h"/>
                                          </p:val>
                                        </p:tav>
                                      </p:tavLst>
                                    </p:anim>
                                    <p:animEffect transition="in" filter="fade">
                                      <p:cBhvr>
                                        <p:cTn id="47" dur="500"/>
                                        <p:tgtEl>
                                          <p:spTgt spid="24"/>
                                        </p:tgtEl>
                                      </p:cBhvr>
                                    </p:animEffect>
                                  </p:childTnLst>
                                </p:cTn>
                              </p:par>
                            </p:childTnLst>
                          </p:cTn>
                        </p:par>
                        <p:par>
                          <p:cTn id="48" fill="hold">
                            <p:stCondLst>
                              <p:cond delay="2000"/>
                            </p:stCondLst>
                            <p:childTnLst>
                              <p:par>
                                <p:cTn id="49" presetID="22" presetClass="entr" presetSubtype="4" fill="hold"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down)">
                                      <p:cBhvr>
                                        <p:cTn id="51" dur="500"/>
                                        <p:tgtEl>
                                          <p:spTgt spid="20"/>
                                        </p:tgtEl>
                                      </p:cBhvr>
                                    </p:animEffect>
                                  </p:childTnLst>
                                </p:cTn>
                              </p:par>
                              <p:par>
                                <p:cTn id="52" presetID="53" presetClass="entr" presetSubtype="16" fill="hold" nodeType="with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p:cTn id="54" dur="500" fill="hold"/>
                                        <p:tgtEl>
                                          <p:spTgt spid="27"/>
                                        </p:tgtEl>
                                        <p:attrNameLst>
                                          <p:attrName>ppt_w</p:attrName>
                                        </p:attrNameLst>
                                      </p:cBhvr>
                                      <p:tavLst>
                                        <p:tav tm="0">
                                          <p:val>
                                            <p:fltVal val="0"/>
                                          </p:val>
                                        </p:tav>
                                        <p:tav tm="100000">
                                          <p:val>
                                            <p:strVal val="#ppt_w"/>
                                          </p:val>
                                        </p:tav>
                                      </p:tavLst>
                                    </p:anim>
                                    <p:anim calcmode="lin" valueType="num">
                                      <p:cBhvr>
                                        <p:cTn id="55" dur="500" fill="hold"/>
                                        <p:tgtEl>
                                          <p:spTgt spid="27"/>
                                        </p:tgtEl>
                                        <p:attrNameLst>
                                          <p:attrName>ppt_h</p:attrName>
                                        </p:attrNameLst>
                                      </p:cBhvr>
                                      <p:tavLst>
                                        <p:tav tm="0">
                                          <p:val>
                                            <p:fltVal val="0"/>
                                          </p:val>
                                        </p:tav>
                                        <p:tav tm="100000">
                                          <p:val>
                                            <p:strVal val="#ppt_h"/>
                                          </p:val>
                                        </p:tav>
                                      </p:tavLst>
                                    </p:anim>
                                    <p:animEffect transition="in" filter="fade">
                                      <p:cBhvr>
                                        <p:cTn id="56" dur="500"/>
                                        <p:tgtEl>
                                          <p:spTgt spid="27"/>
                                        </p:tgtEl>
                                      </p:cBhvr>
                                    </p:animEffect>
                                  </p:childTnLst>
                                </p:cTn>
                              </p:par>
                            </p:childTnLst>
                          </p:cTn>
                        </p:par>
                        <p:par>
                          <p:cTn id="57" fill="hold">
                            <p:stCondLst>
                              <p:cond delay="2500"/>
                            </p:stCondLst>
                            <p:childTnLst>
                              <p:par>
                                <p:cTn id="58" presetID="42" presetClass="entr" presetSubtype="0" fill="hold" nodeType="after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fade">
                                      <p:cBhvr>
                                        <p:cTn id="60" dur="1000"/>
                                        <p:tgtEl>
                                          <p:spTgt spid="2"/>
                                        </p:tgtEl>
                                      </p:cBhvr>
                                    </p:animEffect>
                                    <p:anim calcmode="lin" valueType="num">
                                      <p:cBhvr>
                                        <p:cTn id="61" dur="1000" fill="hold"/>
                                        <p:tgtEl>
                                          <p:spTgt spid="2"/>
                                        </p:tgtEl>
                                        <p:attrNameLst>
                                          <p:attrName>ppt_x</p:attrName>
                                        </p:attrNameLst>
                                      </p:cBhvr>
                                      <p:tavLst>
                                        <p:tav tm="0">
                                          <p:val>
                                            <p:strVal val="#ppt_x"/>
                                          </p:val>
                                        </p:tav>
                                        <p:tav tm="100000">
                                          <p:val>
                                            <p:strVal val="#ppt_x"/>
                                          </p:val>
                                        </p:tav>
                                      </p:tavLst>
                                    </p:anim>
                                    <p:anim calcmode="lin" valueType="num">
                                      <p:cBhvr>
                                        <p:cTn id="6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89468" y="1712687"/>
            <a:ext cx="5714025" cy="5145314"/>
          </a:xfrm>
          <a:prstGeom prst="rect">
            <a:avLst/>
          </a:prstGeom>
        </p:spPr>
      </p:pic>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041" y="42041"/>
            <a:ext cx="872359" cy="872359"/>
          </a:xfrm>
          <a:prstGeom prst="rect">
            <a:avLst/>
          </a:prstGeom>
        </p:spPr>
      </p:pic>
      <p:grpSp>
        <p:nvGrpSpPr>
          <p:cNvPr id="4" name="组合 3"/>
          <p:cNvGrpSpPr/>
          <p:nvPr/>
        </p:nvGrpSpPr>
        <p:grpSpPr>
          <a:xfrm>
            <a:off x="902929" y="206262"/>
            <a:ext cx="5769528" cy="636289"/>
            <a:chOff x="902929" y="206262"/>
            <a:chExt cx="5769528" cy="636289"/>
          </a:xfrm>
        </p:grpSpPr>
        <p:sp>
          <p:nvSpPr>
            <p:cNvPr id="5" name="文本框 4"/>
            <p:cNvSpPr txBox="1"/>
            <p:nvPr/>
          </p:nvSpPr>
          <p:spPr>
            <a:xfrm>
              <a:off x="902929" y="580941"/>
              <a:ext cx="5769528" cy="261610"/>
            </a:xfrm>
            <a:prstGeom prst="rect">
              <a:avLst/>
            </a:prstGeom>
            <a:noFill/>
          </p:spPr>
          <p:txBody>
            <a:bodyPr vert="horz" wrap="none" rtlCol="0">
              <a:spAutoFit/>
            </a:bodyPr>
            <a:lstStyle/>
            <a:p>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endParaRPr lang="zh-CN" altLang="en-US" sz="1100" dirty="0">
                <a:solidFill>
                  <a:schemeClr val="tx1">
                    <a:lumMod val="65000"/>
                    <a:lumOff val="35000"/>
                  </a:schemeClr>
                </a:solidFill>
              </a:endParaRPr>
            </a:p>
          </p:txBody>
        </p:sp>
        <p:sp>
          <p:nvSpPr>
            <p:cNvPr id="6" name="文本框 5"/>
            <p:cNvSpPr txBox="1"/>
            <p:nvPr/>
          </p:nvSpPr>
          <p:spPr>
            <a:xfrm>
              <a:off x="902929" y="206262"/>
              <a:ext cx="1467068" cy="400110"/>
            </a:xfrm>
            <a:prstGeom prst="rect">
              <a:avLst/>
            </a:prstGeom>
            <a:noFill/>
          </p:spPr>
          <p:txBody>
            <a:bodyPr wrap="none" rtlCol="0">
              <a:spAutoFit/>
            </a:bodyPr>
            <a:lstStyle/>
            <a:p>
              <a:r>
                <a:rPr lang="zh-CN" altLang="en-US" sz="2000" b="1" dirty="0" smtClean="0">
                  <a:solidFill>
                    <a:srgbClr val="DE4B62"/>
                  </a:solidFill>
                </a:rPr>
                <a:t>欢乐庆中秋</a:t>
              </a:r>
              <a:endParaRPr lang="zh-CN" altLang="en-US" sz="2000" b="1" dirty="0">
                <a:solidFill>
                  <a:srgbClr val="DE4B62"/>
                </a:solidFill>
              </a:endParaRPr>
            </a:p>
          </p:txBody>
        </p:sp>
      </p:grpSp>
      <p:grpSp>
        <p:nvGrpSpPr>
          <p:cNvPr id="7" name="组合 6"/>
          <p:cNvGrpSpPr/>
          <p:nvPr/>
        </p:nvGrpSpPr>
        <p:grpSpPr>
          <a:xfrm>
            <a:off x="7222439" y="2325254"/>
            <a:ext cx="4286671" cy="3381282"/>
            <a:chOff x="1271582" y="2238168"/>
            <a:chExt cx="4286671" cy="3381282"/>
          </a:xfrm>
        </p:grpSpPr>
        <p:sp>
          <p:nvSpPr>
            <p:cNvPr id="8" name="矩形 7"/>
            <p:cNvSpPr/>
            <p:nvPr/>
          </p:nvSpPr>
          <p:spPr>
            <a:xfrm>
              <a:off x="1271582" y="2975412"/>
              <a:ext cx="4286671" cy="1361911"/>
            </a:xfrm>
            <a:prstGeom prst="rect">
              <a:avLst/>
            </a:prstGeom>
          </p:spPr>
          <p:txBody>
            <a:bodyPr wrap="square">
              <a:spAutoFit/>
            </a:bodyPr>
            <a:lstStyle/>
            <a:p>
              <a:pPr>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喵星人服务设计是一家专业</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设计的工作室喵星人服务设计是一家专业喵星人服务设计是一家专业</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设计的工作室喵星人服务设计是一家专业喵星人服务设计是一家专业</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设计的工作室喵星人服务设计是一家专业喵星人服务设计是一家专业</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设计的工作室喵星人服务设计是一家专业</a:t>
              </a:r>
              <a:endParaRPr lang="zh-CN" altLang="en-US" sz="1100" dirty="0">
                <a:solidFill>
                  <a:schemeClr val="tx1">
                    <a:lumMod val="50000"/>
                    <a:lumOff val="50000"/>
                  </a:schemeClr>
                </a:solidFill>
              </a:endParaRPr>
            </a:p>
          </p:txBody>
        </p:sp>
        <p:cxnSp>
          <p:nvCxnSpPr>
            <p:cNvPr id="9" name="直接连接符 8"/>
            <p:cNvCxnSpPr/>
            <p:nvPr/>
          </p:nvCxnSpPr>
          <p:spPr>
            <a:xfrm>
              <a:off x="1271582" y="5619450"/>
              <a:ext cx="605294" cy="0"/>
            </a:xfrm>
            <a:prstGeom prst="line">
              <a:avLst/>
            </a:prstGeom>
            <a:ln>
              <a:solidFill>
                <a:srgbClr val="DE4B62"/>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1271582" y="2238168"/>
              <a:ext cx="1620957" cy="523220"/>
            </a:xfrm>
            <a:prstGeom prst="rect">
              <a:avLst/>
            </a:prstGeom>
            <a:noFill/>
          </p:spPr>
          <p:txBody>
            <a:bodyPr wrap="none" rtlCol="0">
              <a:spAutoFit/>
            </a:bodyPr>
            <a:lstStyle/>
            <a:p>
              <a:r>
                <a:rPr lang="zh-CN" altLang="en-US" sz="2800" b="1" dirty="0" smtClean="0">
                  <a:solidFill>
                    <a:srgbClr val="DE4B62"/>
                  </a:solidFill>
                </a:rPr>
                <a:t>欢乐中秋</a:t>
              </a:r>
              <a:endParaRPr lang="zh-CN" altLang="en-US" sz="2800" b="1" dirty="0">
                <a:solidFill>
                  <a:srgbClr val="DE4B62"/>
                </a:solidFill>
              </a:endParaRPr>
            </a:p>
          </p:txBody>
        </p:sp>
        <p:sp>
          <p:nvSpPr>
            <p:cNvPr id="11" name="矩形 10"/>
            <p:cNvSpPr/>
            <p:nvPr/>
          </p:nvSpPr>
          <p:spPr>
            <a:xfrm>
              <a:off x="1271582" y="4551347"/>
              <a:ext cx="4286671" cy="854080"/>
            </a:xfrm>
            <a:prstGeom prst="rect">
              <a:avLst/>
            </a:prstGeom>
          </p:spPr>
          <p:txBody>
            <a:bodyPr wrap="square">
              <a:spAutoFit/>
            </a:bodyPr>
            <a:lstStyle/>
            <a:p>
              <a:pPr>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喵星人服务设计是一家专业</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设计的工作室喵星人服务设计是一家专业喵星人服务设计是一家专业</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设计的工作室喵星人服务设计是一家专业喵星人服务设计是一家专业</a:t>
              </a:r>
              <a:endParaRPr lang="zh-CN" altLang="en-US" sz="1100" dirty="0">
                <a:solidFill>
                  <a:schemeClr val="tx1">
                    <a:lumMod val="50000"/>
                    <a:lumOff val="50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3"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3)">
                                      <p:cBhvr>
                                        <p:cTn id="7" dur="750"/>
                                        <p:tgtEl>
                                          <p:spTgt spid="7"/>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130562" y="-270645"/>
            <a:ext cx="4148961" cy="4148961"/>
          </a:xfrm>
          <a:prstGeom prst="rect">
            <a:avLst/>
          </a:prstGeom>
        </p:spPr>
      </p:pic>
      <p:sp>
        <p:nvSpPr>
          <p:cNvPr id="3" name="文本框 2"/>
          <p:cNvSpPr txBox="1"/>
          <p:nvPr/>
        </p:nvSpPr>
        <p:spPr>
          <a:xfrm>
            <a:off x="4914247" y="4318787"/>
            <a:ext cx="2236510" cy="707886"/>
          </a:xfrm>
          <a:prstGeom prst="rect">
            <a:avLst/>
          </a:prstGeom>
          <a:noFill/>
        </p:spPr>
        <p:txBody>
          <a:bodyPr wrap="none" rtlCol="0">
            <a:spAutoFit/>
          </a:bodyPr>
          <a:lstStyle/>
          <a:p>
            <a:pPr algn="ctr"/>
            <a:r>
              <a:rPr lang="zh-CN" altLang="en-US" sz="4000" b="1" dirty="0">
                <a:solidFill>
                  <a:srgbClr val="DE4B62"/>
                </a:solidFill>
              </a:rPr>
              <a:t>添加标题</a:t>
            </a:r>
            <a:endParaRPr lang="zh-CN" altLang="en-US" sz="4000" b="1" dirty="0">
              <a:solidFill>
                <a:srgbClr val="DE4B62"/>
              </a:solidFill>
            </a:endParaRPr>
          </a:p>
        </p:txBody>
      </p:sp>
      <p:sp>
        <p:nvSpPr>
          <p:cNvPr id="4" name="矩形 3"/>
          <p:cNvSpPr/>
          <p:nvPr/>
        </p:nvSpPr>
        <p:spPr>
          <a:xfrm>
            <a:off x="2768600" y="5357586"/>
            <a:ext cx="6527800" cy="255263"/>
          </a:xfrm>
          <a:prstGeom prst="rect">
            <a:avLst/>
          </a:prstGeom>
        </p:spPr>
        <p:txBody>
          <a:bodyPr wrap="square">
            <a:spAutoFit/>
          </a:bodyPr>
          <a:lstStyle/>
          <a:p>
            <a:pPr algn="ctr">
              <a:lnSpc>
                <a:spcPct val="15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喵星人服务设计是一家专业</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设计的工作室喵星人服务设计是一家专业</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设计的工作室喵星人服务设计是一家专业</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设计的工作室</a:t>
            </a:r>
            <a:endPar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53" presetClass="entr" presetSubtype="52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anim calcmode="lin" valueType="num">
                                      <p:cBhvr>
                                        <p:cTn id="15" dur="500" fill="hold"/>
                                        <p:tgtEl>
                                          <p:spTgt spid="3"/>
                                        </p:tgtEl>
                                        <p:attrNameLst>
                                          <p:attrName>ppt_x</p:attrName>
                                        </p:attrNameLst>
                                      </p:cBhvr>
                                      <p:tavLst>
                                        <p:tav tm="0">
                                          <p:val>
                                            <p:fltVal val="0.5"/>
                                          </p:val>
                                        </p:tav>
                                        <p:tav tm="100000">
                                          <p:val>
                                            <p:strVal val="#ppt_x"/>
                                          </p:val>
                                        </p:tav>
                                      </p:tavLst>
                                    </p:anim>
                                    <p:anim calcmode="lin" valueType="num">
                                      <p:cBhvr>
                                        <p:cTn id="16" dur="500" fill="hold"/>
                                        <p:tgtEl>
                                          <p:spTgt spid="3"/>
                                        </p:tgtEl>
                                        <p:attrNameLst>
                                          <p:attrName>ppt_y</p:attrName>
                                        </p:attrNameLst>
                                      </p:cBhvr>
                                      <p:tavLst>
                                        <p:tav tm="0">
                                          <p:val>
                                            <p:fltVal val="0.5"/>
                                          </p:val>
                                        </p:tav>
                                        <p:tav tm="100000">
                                          <p:val>
                                            <p:strVal val="#ppt_y"/>
                                          </p:val>
                                        </p:tav>
                                      </p:tavLst>
                                    </p:anim>
                                  </p:childTnLst>
                                </p:cTn>
                              </p:par>
                            </p:childTnLst>
                          </p:cTn>
                        </p:par>
                        <p:par>
                          <p:cTn id="17" fill="hold">
                            <p:stCondLst>
                              <p:cond delay="1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16963" y="1217230"/>
            <a:ext cx="5500914" cy="5500914"/>
          </a:xfrm>
          <a:prstGeom prst="rect">
            <a:avLst/>
          </a:prstGeom>
        </p:spPr>
      </p:pic>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041" y="42041"/>
            <a:ext cx="872359" cy="872359"/>
          </a:xfrm>
          <a:prstGeom prst="rect">
            <a:avLst/>
          </a:prstGeom>
        </p:spPr>
      </p:pic>
      <p:grpSp>
        <p:nvGrpSpPr>
          <p:cNvPr id="4" name="组合 3"/>
          <p:cNvGrpSpPr/>
          <p:nvPr/>
        </p:nvGrpSpPr>
        <p:grpSpPr>
          <a:xfrm>
            <a:off x="902929" y="206262"/>
            <a:ext cx="5769528" cy="636289"/>
            <a:chOff x="902929" y="206262"/>
            <a:chExt cx="5769528" cy="636289"/>
          </a:xfrm>
        </p:grpSpPr>
        <p:sp>
          <p:nvSpPr>
            <p:cNvPr id="5" name="文本框 4"/>
            <p:cNvSpPr txBox="1"/>
            <p:nvPr/>
          </p:nvSpPr>
          <p:spPr>
            <a:xfrm>
              <a:off x="902929" y="580941"/>
              <a:ext cx="5769528" cy="261610"/>
            </a:xfrm>
            <a:prstGeom prst="rect">
              <a:avLst/>
            </a:prstGeom>
            <a:noFill/>
          </p:spPr>
          <p:txBody>
            <a:bodyPr vert="horz" wrap="none" rtlCol="0">
              <a:spAutoFit/>
            </a:bodyPr>
            <a:lstStyle/>
            <a:p>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endParaRPr lang="zh-CN" altLang="en-US" sz="1100" dirty="0">
                <a:solidFill>
                  <a:schemeClr val="tx1">
                    <a:lumMod val="65000"/>
                    <a:lumOff val="35000"/>
                  </a:schemeClr>
                </a:solidFill>
              </a:endParaRPr>
            </a:p>
          </p:txBody>
        </p:sp>
        <p:sp>
          <p:nvSpPr>
            <p:cNvPr id="6" name="文本框 5"/>
            <p:cNvSpPr txBox="1"/>
            <p:nvPr/>
          </p:nvSpPr>
          <p:spPr>
            <a:xfrm>
              <a:off x="902929" y="206262"/>
              <a:ext cx="1467068" cy="400110"/>
            </a:xfrm>
            <a:prstGeom prst="rect">
              <a:avLst/>
            </a:prstGeom>
            <a:noFill/>
          </p:spPr>
          <p:txBody>
            <a:bodyPr wrap="none" rtlCol="0">
              <a:spAutoFit/>
            </a:bodyPr>
            <a:lstStyle/>
            <a:p>
              <a:r>
                <a:rPr lang="zh-CN" altLang="en-US" sz="2000" b="1" dirty="0" smtClean="0">
                  <a:solidFill>
                    <a:srgbClr val="DE4B62"/>
                  </a:solidFill>
                </a:rPr>
                <a:t>欢乐庆中秋</a:t>
              </a:r>
              <a:endParaRPr lang="zh-CN" altLang="en-US" sz="2000" b="1" dirty="0">
                <a:solidFill>
                  <a:srgbClr val="DE4B62"/>
                </a:solidFill>
              </a:endParaRPr>
            </a:p>
          </p:txBody>
        </p:sp>
      </p:grpSp>
      <p:grpSp>
        <p:nvGrpSpPr>
          <p:cNvPr id="7" name="组合 6"/>
          <p:cNvGrpSpPr/>
          <p:nvPr/>
        </p:nvGrpSpPr>
        <p:grpSpPr>
          <a:xfrm>
            <a:off x="7130171" y="1864043"/>
            <a:ext cx="4178595" cy="716479"/>
            <a:chOff x="1656320" y="4647051"/>
            <a:chExt cx="4178595" cy="716479"/>
          </a:xfrm>
        </p:grpSpPr>
        <p:sp>
          <p:nvSpPr>
            <p:cNvPr id="8" name="文本框 7"/>
            <p:cNvSpPr txBox="1"/>
            <p:nvPr/>
          </p:nvSpPr>
          <p:spPr>
            <a:xfrm>
              <a:off x="1656321" y="4647051"/>
              <a:ext cx="1210589" cy="400110"/>
            </a:xfrm>
            <a:prstGeom prst="rect">
              <a:avLst/>
            </a:prstGeom>
            <a:noFill/>
          </p:spPr>
          <p:txBody>
            <a:bodyPr wrap="none" rtlCol="0">
              <a:spAutoFit/>
            </a:bodyPr>
            <a:lstStyle/>
            <a:p>
              <a:r>
                <a:rPr lang="zh-CN" altLang="en-US" sz="2000" b="1" dirty="0">
                  <a:solidFill>
                    <a:schemeClr val="tx1">
                      <a:lumMod val="65000"/>
                      <a:lumOff val="35000"/>
                    </a:schemeClr>
                  </a:solidFill>
                </a:rPr>
                <a:t>添加标题</a:t>
              </a:r>
              <a:endParaRPr lang="zh-CN" altLang="en-US" sz="2000" b="1" dirty="0">
                <a:solidFill>
                  <a:schemeClr val="tx1">
                    <a:lumMod val="65000"/>
                    <a:lumOff val="35000"/>
                  </a:schemeClr>
                </a:solidFill>
              </a:endParaRPr>
            </a:p>
          </p:txBody>
        </p:sp>
        <p:sp>
          <p:nvSpPr>
            <p:cNvPr id="9" name="矩形 8"/>
            <p:cNvSpPr/>
            <p:nvPr/>
          </p:nvSpPr>
          <p:spPr>
            <a:xfrm>
              <a:off x="1656320" y="5047161"/>
              <a:ext cx="4178595" cy="316369"/>
            </a:xfrm>
            <a:prstGeom prst="rect">
              <a:avLst/>
            </a:prstGeom>
          </p:spPr>
          <p:txBody>
            <a:bodyPr wrap="square">
              <a:spAutoFit/>
            </a:bodyPr>
            <a:lstStyle/>
            <a:p>
              <a:pPr>
                <a:lnSpc>
                  <a:spcPct val="15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喵星人服务设计是一家专业</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设计的工作室喵星人服务设计是</a:t>
              </a:r>
              <a:endParaRPr lang="zh-CN" altLang="en-US" sz="1100" dirty="0">
                <a:solidFill>
                  <a:schemeClr val="tx1">
                    <a:lumMod val="65000"/>
                    <a:lumOff val="35000"/>
                  </a:schemeClr>
                </a:solidFill>
              </a:endParaRPr>
            </a:p>
          </p:txBody>
        </p:sp>
      </p:grpSp>
      <p:grpSp>
        <p:nvGrpSpPr>
          <p:cNvPr id="10" name="组合 9"/>
          <p:cNvGrpSpPr/>
          <p:nvPr/>
        </p:nvGrpSpPr>
        <p:grpSpPr>
          <a:xfrm>
            <a:off x="7130171" y="3473305"/>
            <a:ext cx="4178595" cy="716479"/>
            <a:chOff x="1656320" y="4647051"/>
            <a:chExt cx="4178595" cy="716479"/>
          </a:xfrm>
        </p:grpSpPr>
        <p:sp>
          <p:nvSpPr>
            <p:cNvPr id="11" name="文本框 10"/>
            <p:cNvSpPr txBox="1"/>
            <p:nvPr/>
          </p:nvSpPr>
          <p:spPr>
            <a:xfrm>
              <a:off x="1656321" y="4647051"/>
              <a:ext cx="1210589" cy="400110"/>
            </a:xfrm>
            <a:prstGeom prst="rect">
              <a:avLst/>
            </a:prstGeom>
            <a:noFill/>
          </p:spPr>
          <p:txBody>
            <a:bodyPr wrap="none" rtlCol="0">
              <a:spAutoFit/>
            </a:bodyPr>
            <a:lstStyle/>
            <a:p>
              <a:r>
                <a:rPr lang="zh-CN" altLang="en-US" sz="2000" b="1" dirty="0">
                  <a:solidFill>
                    <a:schemeClr val="tx1">
                      <a:lumMod val="65000"/>
                      <a:lumOff val="35000"/>
                    </a:schemeClr>
                  </a:solidFill>
                </a:rPr>
                <a:t>添加标题</a:t>
              </a:r>
              <a:endParaRPr lang="zh-CN" altLang="en-US" sz="2000" b="1" dirty="0">
                <a:solidFill>
                  <a:schemeClr val="tx1">
                    <a:lumMod val="65000"/>
                    <a:lumOff val="35000"/>
                  </a:schemeClr>
                </a:solidFill>
              </a:endParaRPr>
            </a:p>
          </p:txBody>
        </p:sp>
        <p:sp>
          <p:nvSpPr>
            <p:cNvPr id="12" name="矩形 11"/>
            <p:cNvSpPr/>
            <p:nvPr/>
          </p:nvSpPr>
          <p:spPr>
            <a:xfrm>
              <a:off x="1656320" y="5047161"/>
              <a:ext cx="4178595" cy="316369"/>
            </a:xfrm>
            <a:prstGeom prst="rect">
              <a:avLst/>
            </a:prstGeom>
          </p:spPr>
          <p:txBody>
            <a:bodyPr wrap="square">
              <a:spAutoFit/>
            </a:bodyPr>
            <a:lstStyle/>
            <a:p>
              <a:pPr>
                <a:lnSpc>
                  <a:spcPct val="15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喵星人服务设计是一家专业</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设计的工作室喵星人服务设计是</a:t>
              </a:r>
              <a:endParaRPr lang="zh-CN" altLang="en-US" sz="1100" dirty="0">
                <a:solidFill>
                  <a:schemeClr val="tx1">
                    <a:lumMod val="65000"/>
                    <a:lumOff val="35000"/>
                  </a:schemeClr>
                </a:solidFill>
              </a:endParaRPr>
            </a:p>
          </p:txBody>
        </p:sp>
      </p:grpSp>
      <p:grpSp>
        <p:nvGrpSpPr>
          <p:cNvPr id="13" name="组合 12"/>
          <p:cNvGrpSpPr/>
          <p:nvPr/>
        </p:nvGrpSpPr>
        <p:grpSpPr>
          <a:xfrm>
            <a:off x="7130171" y="5082567"/>
            <a:ext cx="4178595" cy="716479"/>
            <a:chOff x="1656320" y="4647051"/>
            <a:chExt cx="4178595" cy="716479"/>
          </a:xfrm>
        </p:grpSpPr>
        <p:sp>
          <p:nvSpPr>
            <p:cNvPr id="14" name="文本框 13"/>
            <p:cNvSpPr txBox="1"/>
            <p:nvPr/>
          </p:nvSpPr>
          <p:spPr>
            <a:xfrm>
              <a:off x="1656321" y="4647051"/>
              <a:ext cx="1210589" cy="400110"/>
            </a:xfrm>
            <a:prstGeom prst="rect">
              <a:avLst/>
            </a:prstGeom>
            <a:noFill/>
          </p:spPr>
          <p:txBody>
            <a:bodyPr wrap="none" rtlCol="0">
              <a:spAutoFit/>
            </a:bodyPr>
            <a:lstStyle/>
            <a:p>
              <a:r>
                <a:rPr lang="zh-CN" altLang="en-US" sz="2000" b="1" dirty="0">
                  <a:solidFill>
                    <a:schemeClr val="tx1">
                      <a:lumMod val="65000"/>
                      <a:lumOff val="35000"/>
                    </a:schemeClr>
                  </a:solidFill>
                </a:rPr>
                <a:t>添加标题</a:t>
              </a:r>
              <a:endParaRPr lang="zh-CN" altLang="en-US" sz="2000" b="1" dirty="0">
                <a:solidFill>
                  <a:schemeClr val="tx1">
                    <a:lumMod val="65000"/>
                    <a:lumOff val="35000"/>
                  </a:schemeClr>
                </a:solidFill>
              </a:endParaRPr>
            </a:p>
          </p:txBody>
        </p:sp>
        <p:sp>
          <p:nvSpPr>
            <p:cNvPr id="15" name="矩形 14"/>
            <p:cNvSpPr/>
            <p:nvPr/>
          </p:nvSpPr>
          <p:spPr>
            <a:xfrm>
              <a:off x="1656320" y="5047161"/>
              <a:ext cx="4178595" cy="316369"/>
            </a:xfrm>
            <a:prstGeom prst="rect">
              <a:avLst/>
            </a:prstGeom>
          </p:spPr>
          <p:txBody>
            <a:bodyPr wrap="square">
              <a:spAutoFit/>
            </a:bodyPr>
            <a:lstStyle/>
            <a:p>
              <a:pPr>
                <a:lnSpc>
                  <a:spcPct val="15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喵星人服务设计是一家专业</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设计的工作室喵星人服务设计是</a:t>
              </a:r>
              <a:endParaRPr lang="zh-CN" altLang="en-US" sz="1100" dirty="0">
                <a:solidFill>
                  <a:schemeClr val="tx1">
                    <a:lumMod val="65000"/>
                    <a:lumOff val="35000"/>
                  </a:schemeClr>
                </a:solidFill>
              </a:endParaRPr>
            </a:p>
          </p:txBody>
        </p:sp>
      </p:grpSp>
      <p:grpSp>
        <p:nvGrpSpPr>
          <p:cNvPr id="16" name="组合 15"/>
          <p:cNvGrpSpPr/>
          <p:nvPr/>
        </p:nvGrpSpPr>
        <p:grpSpPr>
          <a:xfrm>
            <a:off x="5923968" y="5018296"/>
            <a:ext cx="957940" cy="957942"/>
            <a:chOff x="6097008" y="5018296"/>
            <a:chExt cx="957940" cy="957942"/>
          </a:xfrm>
        </p:grpSpPr>
        <p:sp>
          <p:nvSpPr>
            <p:cNvPr id="17" name="菱形 16"/>
            <p:cNvSpPr/>
            <p:nvPr/>
          </p:nvSpPr>
          <p:spPr>
            <a:xfrm>
              <a:off x="6097008" y="5018296"/>
              <a:ext cx="957940" cy="957942"/>
            </a:xfrm>
            <a:prstGeom prst="diamond">
              <a:avLst/>
            </a:prstGeom>
            <a:solidFill>
              <a:srgbClr val="DE4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18" name="组合 17"/>
            <p:cNvGrpSpPr/>
            <p:nvPr/>
          </p:nvGrpSpPr>
          <p:grpSpPr>
            <a:xfrm>
              <a:off x="6421196" y="5330277"/>
              <a:ext cx="309563" cy="304800"/>
              <a:chOff x="9374188" y="2011363"/>
              <a:chExt cx="309563" cy="304800"/>
            </a:xfrm>
            <a:solidFill>
              <a:schemeClr val="bg1"/>
            </a:solidFill>
          </p:grpSpPr>
          <p:sp>
            <p:nvSpPr>
              <p:cNvPr id="19" name="Freeform 263"/>
              <p:cNvSpPr/>
              <p:nvPr/>
            </p:nvSpPr>
            <p:spPr bwMode="auto">
              <a:xfrm>
                <a:off x="9429751" y="2011363"/>
                <a:ext cx="117475" cy="222250"/>
              </a:xfrm>
              <a:custGeom>
                <a:avLst/>
                <a:gdLst>
                  <a:gd name="T0" fmla="*/ 2 w 75"/>
                  <a:gd name="T1" fmla="*/ 142 h 142"/>
                  <a:gd name="T2" fmla="*/ 71 w 75"/>
                  <a:gd name="T3" fmla="*/ 142 h 142"/>
                  <a:gd name="T4" fmla="*/ 73 w 75"/>
                  <a:gd name="T5" fmla="*/ 141 h 142"/>
                  <a:gd name="T6" fmla="*/ 73 w 75"/>
                  <a:gd name="T7" fmla="*/ 139 h 142"/>
                  <a:gd name="T8" fmla="*/ 75 w 75"/>
                  <a:gd name="T9" fmla="*/ 2 h 142"/>
                  <a:gd name="T10" fmla="*/ 74 w 75"/>
                  <a:gd name="T11" fmla="*/ 0 h 142"/>
                  <a:gd name="T12" fmla="*/ 72 w 75"/>
                  <a:gd name="T13" fmla="*/ 0 h 142"/>
                  <a:gd name="T14" fmla="*/ 0 w 75"/>
                  <a:gd name="T15" fmla="*/ 140 h 142"/>
                  <a:gd name="T16" fmla="*/ 0 w 75"/>
                  <a:gd name="T17" fmla="*/ 141 h 142"/>
                  <a:gd name="T18" fmla="*/ 2 w 75"/>
                  <a:gd name="T19"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142">
                    <a:moveTo>
                      <a:pt x="2" y="142"/>
                    </a:moveTo>
                    <a:cubicBezTo>
                      <a:pt x="71" y="142"/>
                      <a:pt x="71" y="142"/>
                      <a:pt x="71" y="142"/>
                    </a:cubicBezTo>
                    <a:cubicBezTo>
                      <a:pt x="72" y="142"/>
                      <a:pt x="73" y="142"/>
                      <a:pt x="73" y="141"/>
                    </a:cubicBezTo>
                    <a:cubicBezTo>
                      <a:pt x="73" y="141"/>
                      <a:pt x="73" y="140"/>
                      <a:pt x="73" y="139"/>
                    </a:cubicBezTo>
                    <a:cubicBezTo>
                      <a:pt x="71" y="132"/>
                      <a:pt x="73" y="53"/>
                      <a:pt x="75" y="2"/>
                    </a:cubicBezTo>
                    <a:cubicBezTo>
                      <a:pt x="75" y="1"/>
                      <a:pt x="75" y="1"/>
                      <a:pt x="74" y="0"/>
                    </a:cubicBezTo>
                    <a:cubicBezTo>
                      <a:pt x="73" y="0"/>
                      <a:pt x="73" y="0"/>
                      <a:pt x="72" y="0"/>
                    </a:cubicBezTo>
                    <a:cubicBezTo>
                      <a:pt x="13" y="42"/>
                      <a:pt x="0" y="139"/>
                      <a:pt x="0" y="140"/>
                    </a:cubicBezTo>
                    <a:cubicBezTo>
                      <a:pt x="0" y="140"/>
                      <a:pt x="0" y="141"/>
                      <a:pt x="0" y="141"/>
                    </a:cubicBezTo>
                    <a:cubicBezTo>
                      <a:pt x="1" y="142"/>
                      <a:pt x="1" y="142"/>
                      <a:pt x="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sp>
            <p:nvSpPr>
              <p:cNvPr id="20" name="Freeform 264"/>
              <p:cNvSpPr/>
              <p:nvPr/>
            </p:nvSpPr>
            <p:spPr bwMode="auto">
              <a:xfrm>
                <a:off x="9553576" y="2071688"/>
                <a:ext cx="68263" cy="161925"/>
              </a:xfrm>
              <a:custGeom>
                <a:avLst/>
                <a:gdLst>
                  <a:gd name="T0" fmla="*/ 0 w 44"/>
                  <a:gd name="T1" fmla="*/ 102 h 104"/>
                  <a:gd name="T2" fmla="*/ 0 w 44"/>
                  <a:gd name="T3" fmla="*/ 103 h 104"/>
                  <a:gd name="T4" fmla="*/ 2 w 44"/>
                  <a:gd name="T5" fmla="*/ 104 h 104"/>
                  <a:gd name="T6" fmla="*/ 42 w 44"/>
                  <a:gd name="T7" fmla="*/ 104 h 104"/>
                  <a:gd name="T8" fmla="*/ 44 w 44"/>
                  <a:gd name="T9" fmla="*/ 103 h 104"/>
                  <a:gd name="T10" fmla="*/ 44 w 44"/>
                  <a:gd name="T11" fmla="*/ 102 h 104"/>
                  <a:gd name="T12" fmla="*/ 4 w 44"/>
                  <a:gd name="T13" fmla="*/ 1 h 104"/>
                  <a:gd name="T14" fmla="*/ 1 w 44"/>
                  <a:gd name="T15" fmla="*/ 0 h 104"/>
                  <a:gd name="T16" fmla="*/ 0 w 44"/>
                  <a:gd name="T17" fmla="*/ 2 h 104"/>
                  <a:gd name="T18" fmla="*/ 0 w 44"/>
                  <a:gd name="T19" fmla="*/ 10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104">
                    <a:moveTo>
                      <a:pt x="0" y="102"/>
                    </a:moveTo>
                    <a:cubicBezTo>
                      <a:pt x="0" y="102"/>
                      <a:pt x="0" y="103"/>
                      <a:pt x="0" y="103"/>
                    </a:cubicBezTo>
                    <a:cubicBezTo>
                      <a:pt x="1" y="104"/>
                      <a:pt x="1" y="104"/>
                      <a:pt x="2" y="104"/>
                    </a:cubicBezTo>
                    <a:cubicBezTo>
                      <a:pt x="42" y="104"/>
                      <a:pt x="42" y="104"/>
                      <a:pt x="42" y="104"/>
                    </a:cubicBezTo>
                    <a:cubicBezTo>
                      <a:pt x="43" y="104"/>
                      <a:pt x="43" y="104"/>
                      <a:pt x="44" y="103"/>
                    </a:cubicBezTo>
                    <a:cubicBezTo>
                      <a:pt x="44" y="103"/>
                      <a:pt x="44" y="102"/>
                      <a:pt x="44" y="102"/>
                    </a:cubicBezTo>
                    <a:cubicBezTo>
                      <a:pt x="44" y="101"/>
                      <a:pt x="30" y="56"/>
                      <a:pt x="4" y="1"/>
                    </a:cubicBezTo>
                    <a:cubicBezTo>
                      <a:pt x="3" y="0"/>
                      <a:pt x="2" y="0"/>
                      <a:pt x="1" y="0"/>
                    </a:cubicBezTo>
                    <a:cubicBezTo>
                      <a:pt x="0" y="0"/>
                      <a:pt x="0" y="1"/>
                      <a:pt x="0" y="2"/>
                    </a:cubicBezTo>
                    <a:cubicBezTo>
                      <a:pt x="0" y="3"/>
                      <a:pt x="7" y="76"/>
                      <a:pt x="0"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sp>
            <p:nvSpPr>
              <p:cNvPr id="21" name="Freeform 265"/>
              <p:cNvSpPr/>
              <p:nvPr/>
            </p:nvSpPr>
            <p:spPr bwMode="auto">
              <a:xfrm>
                <a:off x="9407526" y="2244726"/>
                <a:ext cx="138113" cy="22225"/>
              </a:xfrm>
              <a:custGeom>
                <a:avLst/>
                <a:gdLst>
                  <a:gd name="T0" fmla="*/ 16 w 88"/>
                  <a:gd name="T1" fmla="*/ 14 h 14"/>
                  <a:gd name="T2" fmla="*/ 18 w 88"/>
                  <a:gd name="T3" fmla="*/ 14 h 14"/>
                  <a:gd name="T4" fmla="*/ 86 w 88"/>
                  <a:gd name="T5" fmla="*/ 3 h 14"/>
                  <a:gd name="T6" fmla="*/ 88 w 88"/>
                  <a:gd name="T7" fmla="*/ 1 h 14"/>
                  <a:gd name="T8" fmla="*/ 86 w 88"/>
                  <a:gd name="T9" fmla="*/ 0 h 14"/>
                  <a:gd name="T10" fmla="*/ 2 w 88"/>
                  <a:gd name="T11" fmla="*/ 0 h 14"/>
                  <a:gd name="T12" fmla="*/ 1 w 88"/>
                  <a:gd name="T13" fmla="*/ 0 h 14"/>
                  <a:gd name="T14" fmla="*/ 1 w 88"/>
                  <a:gd name="T15" fmla="*/ 2 h 14"/>
                  <a:gd name="T16" fmla="*/ 16 w 88"/>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4">
                    <a:moveTo>
                      <a:pt x="16" y="14"/>
                    </a:moveTo>
                    <a:cubicBezTo>
                      <a:pt x="17" y="14"/>
                      <a:pt x="17" y="14"/>
                      <a:pt x="18" y="14"/>
                    </a:cubicBezTo>
                    <a:cubicBezTo>
                      <a:pt x="39" y="14"/>
                      <a:pt x="84" y="4"/>
                      <a:pt x="86" y="3"/>
                    </a:cubicBezTo>
                    <a:cubicBezTo>
                      <a:pt x="87" y="3"/>
                      <a:pt x="88" y="2"/>
                      <a:pt x="88" y="1"/>
                    </a:cubicBezTo>
                    <a:cubicBezTo>
                      <a:pt x="88" y="0"/>
                      <a:pt x="87" y="0"/>
                      <a:pt x="86" y="0"/>
                    </a:cubicBezTo>
                    <a:cubicBezTo>
                      <a:pt x="2" y="0"/>
                      <a:pt x="2" y="0"/>
                      <a:pt x="2" y="0"/>
                    </a:cubicBezTo>
                    <a:cubicBezTo>
                      <a:pt x="2" y="0"/>
                      <a:pt x="1" y="0"/>
                      <a:pt x="1" y="0"/>
                    </a:cubicBezTo>
                    <a:cubicBezTo>
                      <a:pt x="0" y="1"/>
                      <a:pt x="0" y="2"/>
                      <a:pt x="1" y="2"/>
                    </a:cubicBezTo>
                    <a:cubicBezTo>
                      <a:pt x="5" y="13"/>
                      <a:pt x="13" y="14"/>
                      <a:pt x="1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sp>
            <p:nvSpPr>
              <p:cNvPr id="22" name="Freeform 266"/>
              <p:cNvSpPr/>
              <p:nvPr/>
            </p:nvSpPr>
            <p:spPr bwMode="auto">
              <a:xfrm>
                <a:off x="9374188" y="2257426"/>
                <a:ext cx="309563" cy="38100"/>
              </a:xfrm>
              <a:custGeom>
                <a:avLst/>
                <a:gdLst>
                  <a:gd name="T0" fmla="*/ 198 w 198"/>
                  <a:gd name="T1" fmla="*/ 16 h 24"/>
                  <a:gd name="T2" fmla="*/ 136 w 198"/>
                  <a:gd name="T3" fmla="*/ 0 h 24"/>
                  <a:gd name="T4" fmla="*/ 109 w 198"/>
                  <a:gd name="T5" fmla="*/ 2 h 24"/>
                  <a:gd name="T6" fmla="*/ 3 w 198"/>
                  <a:gd name="T7" fmla="*/ 13 h 24"/>
                  <a:gd name="T8" fmla="*/ 2 w 198"/>
                  <a:gd name="T9" fmla="*/ 13 h 24"/>
                  <a:gd name="T10" fmla="*/ 2 w 198"/>
                  <a:gd name="T11" fmla="*/ 13 h 24"/>
                  <a:gd name="T12" fmla="*/ 0 w 198"/>
                  <a:gd name="T13" fmla="*/ 14 h 24"/>
                  <a:gd name="T14" fmla="*/ 1 w 198"/>
                  <a:gd name="T15" fmla="*/ 17 h 24"/>
                  <a:gd name="T16" fmla="*/ 41 w 198"/>
                  <a:gd name="T17" fmla="*/ 24 h 24"/>
                  <a:gd name="T18" fmla="*/ 111 w 198"/>
                  <a:gd name="T19" fmla="*/ 17 h 24"/>
                  <a:gd name="T20" fmla="*/ 142 w 198"/>
                  <a:gd name="T21" fmla="*/ 15 h 24"/>
                  <a:gd name="T22" fmla="*/ 196 w 198"/>
                  <a:gd name="T23" fmla="*/ 20 h 24"/>
                  <a:gd name="T24" fmla="*/ 198 w 198"/>
                  <a:gd name="T25" fmla="*/ 19 h 24"/>
                  <a:gd name="T26" fmla="*/ 198 w 198"/>
                  <a:gd name="T2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4">
                    <a:moveTo>
                      <a:pt x="198" y="16"/>
                    </a:moveTo>
                    <a:cubicBezTo>
                      <a:pt x="188" y="3"/>
                      <a:pt x="159" y="0"/>
                      <a:pt x="136" y="0"/>
                    </a:cubicBezTo>
                    <a:cubicBezTo>
                      <a:pt x="121" y="0"/>
                      <a:pt x="110" y="2"/>
                      <a:pt x="109" y="2"/>
                    </a:cubicBezTo>
                    <a:cubicBezTo>
                      <a:pt x="71" y="13"/>
                      <a:pt x="14" y="13"/>
                      <a:pt x="3" y="13"/>
                    </a:cubicBezTo>
                    <a:cubicBezTo>
                      <a:pt x="2" y="13"/>
                      <a:pt x="2" y="13"/>
                      <a:pt x="2" y="13"/>
                    </a:cubicBezTo>
                    <a:cubicBezTo>
                      <a:pt x="2" y="13"/>
                      <a:pt x="2" y="13"/>
                      <a:pt x="2" y="13"/>
                    </a:cubicBezTo>
                    <a:cubicBezTo>
                      <a:pt x="1" y="13"/>
                      <a:pt x="1" y="14"/>
                      <a:pt x="0" y="14"/>
                    </a:cubicBezTo>
                    <a:cubicBezTo>
                      <a:pt x="0" y="15"/>
                      <a:pt x="0" y="16"/>
                      <a:pt x="1" y="17"/>
                    </a:cubicBezTo>
                    <a:cubicBezTo>
                      <a:pt x="7" y="22"/>
                      <a:pt x="21" y="24"/>
                      <a:pt x="41" y="24"/>
                    </a:cubicBezTo>
                    <a:cubicBezTo>
                      <a:pt x="61" y="24"/>
                      <a:pt x="87" y="22"/>
                      <a:pt x="111" y="17"/>
                    </a:cubicBezTo>
                    <a:cubicBezTo>
                      <a:pt x="120" y="16"/>
                      <a:pt x="130" y="15"/>
                      <a:pt x="142" y="15"/>
                    </a:cubicBezTo>
                    <a:cubicBezTo>
                      <a:pt x="170" y="15"/>
                      <a:pt x="196" y="20"/>
                      <a:pt x="196" y="20"/>
                    </a:cubicBezTo>
                    <a:cubicBezTo>
                      <a:pt x="197" y="20"/>
                      <a:pt x="198" y="19"/>
                      <a:pt x="198" y="19"/>
                    </a:cubicBezTo>
                    <a:cubicBezTo>
                      <a:pt x="198" y="18"/>
                      <a:pt x="198" y="17"/>
                      <a:pt x="198"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sp>
            <p:nvSpPr>
              <p:cNvPr id="23" name="Freeform 267"/>
              <p:cNvSpPr/>
              <p:nvPr/>
            </p:nvSpPr>
            <p:spPr bwMode="auto">
              <a:xfrm>
                <a:off x="9447213" y="2293938"/>
                <a:ext cx="144463" cy="22225"/>
              </a:xfrm>
              <a:custGeom>
                <a:avLst/>
                <a:gdLst>
                  <a:gd name="T0" fmla="*/ 91 w 92"/>
                  <a:gd name="T1" fmla="*/ 2 h 14"/>
                  <a:gd name="T2" fmla="*/ 72 w 92"/>
                  <a:gd name="T3" fmla="*/ 0 h 14"/>
                  <a:gd name="T4" fmla="*/ 42 w 92"/>
                  <a:gd name="T5" fmla="*/ 3 h 14"/>
                  <a:gd name="T6" fmla="*/ 12 w 92"/>
                  <a:gd name="T7" fmla="*/ 6 h 14"/>
                  <a:gd name="T8" fmla="*/ 2 w 92"/>
                  <a:gd name="T9" fmla="*/ 6 h 14"/>
                  <a:gd name="T10" fmla="*/ 0 w 92"/>
                  <a:gd name="T11" fmla="*/ 7 h 14"/>
                  <a:gd name="T12" fmla="*/ 1 w 92"/>
                  <a:gd name="T13" fmla="*/ 9 h 14"/>
                  <a:gd name="T14" fmla="*/ 20 w 92"/>
                  <a:gd name="T15" fmla="*/ 13 h 14"/>
                  <a:gd name="T16" fmla="*/ 28 w 92"/>
                  <a:gd name="T17" fmla="*/ 14 h 14"/>
                  <a:gd name="T18" fmla="*/ 57 w 92"/>
                  <a:gd name="T19" fmla="*/ 9 h 14"/>
                  <a:gd name="T20" fmla="*/ 84 w 92"/>
                  <a:gd name="T21" fmla="*/ 5 h 14"/>
                  <a:gd name="T22" fmla="*/ 90 w 92"/>
                  <a:gd name="T23" fmla="*/ 6 h 14"/>
                  <a:gd name="T24" fmla="*/ 92 w 92"/>
                  <a:gd name="T25" fmla="*/ 4 h 14"/>
                  <a:gd name="T26" fmla="*/ 91 w 92"/>
                  <a:gd name="T27"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 h="14">
                    <a:moveTo>
                      <a:pt x="91" y="2"/>
                    </a:moveTo>
                    <a:cubicBezTo>
                      <a:pt x="85" y="0"/>
                      <a:pt x="79" y="0"/>
                      <a:pt x="72" y="0"/>
                    </a:cubicBezTo>
                    <a:cubicBezTo>
                      <a:pt x="62" y="0"/>
                      <a:pt x="52" y="1"/>
                      <a:pt x="42" y="3"/>
                    </a:cubicBezTo>
                    <a:cubicBezTo>
                      <a:pt x="32" y="5"/>
                      <a:pt x="22" y="6"/>
                      <a:pt x="12" y="6"/>
                    </a:cubicBezTo>
                    <a:cubicBezTo>
                      <a:pt x="9" y="6"/>
                      <a:pt x="5" y="6"/>
                      <a:pt x="2" y="6"/>
                    </a:cubicBezTo>
                    <a:cubicBezTo>
                      <a:pt x="1" y="6"/>
                      <a:pt x="0" y="6"/>
                      <a:pt x="0" y="7"/>
                    </a:cubicBezTo>
                    <a:cubicBezTo>
                      <a:pt x="0" y="8"/>
                      <a:pt x="0" y="9"/>
                      <a:pt x="1" y="9"/>
                    </a:cubicBezTo>
                    <a:cubicBezTo>
                      <a:pt x="3" y="10"/>
                      <a:pt x="12" y="12"/>
                      <a:pt x="20" y="13"/>
                    </a:cubicBezTo>
                    <a:cubicBezTo>
                      <a:pt x="23" y="13"/>
                      <a:pt x="26" y="14"/>
                      <a:pt x="28" y="14"/>
                    </a:cubicBezTo>
                    <a:cubicBezTo>
                      <a:pt x="38" y="14"/>
                      <a:pt x="48" y="11"/>
                      <a:pt x="57" y="9"/>
                    </a:cubicBezTo>
                    <a:cubicBezTo>
                      <a:pt x="66" y="7"/>
                      <a:pt x="75" y="5"/>
                      <a:pt x="84" y="5"/>
                    </a:cubicBezTo>
                    <a:cubicBezTo>
                      <a:pt x="86" y="5"/>
                      <a:pt x="88" y="5"/>
                      <a:pt x="90" y="6"/>
                    </a:cubicBezTo>
                    <a:cubicBezTo>
                      <a:pt x="91" y="6"/>
                      <a:pt x="92" y="5"/>
                      <a:pt x="92" y="4"/>
                    </a:cubicBezTo>
                    <a:cubicBezTo>
                      <a:pt x="92" y="3"/>
                      <a:pt x="92" y="2"/>
                      <a:pt x="9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grpSp>
      </p:grpSp>
      <p:grpSp>
        <p:nvGrpSpPr>
          <p:cNvPr id="24" name="组合 23"/>
          <p:cNvGrpSpPr/>
          <p:nvPr/>
        </p:nvGrpSpPr>
        <p:grpSpPr>
          <a:xfrm>
            <a:off x="5923968" y="3409034"/>
            <a:ext cx="957940" cy="957942"/>
            <a:chOff x="6097008" y="3409034"/>
            <a:chExt cx="957940" cy="957942"/>
          </a:xfrm>
        </p:grpSpPr>
        <p:sp>
          <p:nvSpPr>
            <p:cNvPr id="25" name="菱形 24"/>
            <p:cNvSpPr/>
            <p:nvPr/>
          </p:nvSpPr>
          <p:spPr>
            <a:xfrm>
              <a:off x="6097008" y="3409034"/>
              <a:ext cx="957940" cy="957942"/>
            </a:xfrm>
            <a:prstGeom prst="diamond">
              <a:avLst/>
            </a:prstGeom>
            <a:solidFill>
              <a:srgbClr val="DE4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26" name="组合 25"/>
            <p:cNvGrpSpPr/>
            <p:nvPr/>
          </p:nvGrpSpPr>
          <p:grpSpPr>
            <a:xfrm>
              <a:off x="6408496" y="3755146"/>
              <a:ext cx="315912" cy="236538"/>
              <a:chOff x="8115301" y="4552951"/>
              <a:chExt cx="315912" cy="236538"/>
            </a:xfrm>
            <a:solidFill>
              <a:schemeClr val="bg1"/>
            </a:solidFill>
          </p:grpSpPr>
          <p:sp>
            <p:nvSpPr>
              <p:cNvPr id="27" name="Freeform 244"/>
              <p:cNvSpPr/>
              <p:nvPr/>
            </p:nvSpPr>
            <p:spPr bwMode="auto">
              <a:xfrm>
                <a:off x="8183563" y="4676776"/>
                <a:ext cx="247650" cy="112713"/>
              </a:xfrm>
              <a:custGeom>
                <a:avLst/>
                <a:gdLst>
                  <a:gd name="T0" fmla="*/ 155 w 159"/>
                  <a:gd name="T1" fmla="*/ 0 h 72"/>
                  <a:gd name="T2" fmla="*/ 112 w 159"/>
                  <a:gd name="T3" fmla="*/ 0 h 72"/>
                  <a:gd name="T4" fmla="*/ 90 w 159"/>
                  <a:gd name="T5" fmla="*/ 11 h 72"/>
                  <a:gd name="T6" fmla="*/ 106 w 159"/>
                  <a:gd name="T7" fmla="*/ 36 h 72"/>
                  <a:gd name="T8" fmla="*/ 79 w 159"/>
                  <a:gd name="T9" fmla="*/ 63 h 72"/>
                  <a:gd name="T10" fmla="*/ 52 w 159"/>
                  <a:gd name="T11" fmla="*/ 36 h 72"/>
                  <a:gd name="T12" fmla="*/ 53 w 159"/>
                  <a:gd name="T13" fmla="*/ 29 h 72"/>
                  <a:gd name="T14" fmla="*/ 0 w 159"/>
                  <a:gd name="T15" fmla="*/ 55 h 72"/>
                  <a:gd name="T16" fmla="*/ 0 w 159"/>
                  <a:gd name="T17" fmla="*/ 68 h 72"/>
                  <a:gd name="T18" fmla="*/ 4 w 159"/>
                  <a:gd name="T19" fmla="*/ 72 h 72"/>
                  <a:gd name="T20" fmla="*/ 155 w 159"/>
                  <a:gd name="T21" fmla="*/ 72 h 72"/>
                  <a:gd name="T22" fmla="*/ 159 w 159"/>
                  <a:gd name="T23" fmla="*/ 68 h 72"/>
                  <a:gd name="T24" fmla="*/ 159 w 159"/>
                  <a:gd name="T25" fmla="*/ 4 h 72"/>
                  <a:gd name="T26" fmla="*/ 155 w 159"/>
                  <a:gd name="T2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9" h="72">
                    <a:moveTo>
                      <a:pt x="155" y="0"/>
                    </a:moveTo>
                    <a:cubicBezTo>
                      <a:pt x="112" y="0"/>
                      <a:pt x="112" y="0"/>
                      <a:pt x="112" y="0"/>
                    </a:cubicBezTo>
                    <a:cubicBezTo>
                      <a:pt x="90" y="11"/>
                      <a:pt x="90" y="11"/>
                      <a:pt x="90" y="11"/>
                    </a:cubicBezTo>
                    <a:cubicBezTo>
                      <a:pt x="100" y="15"/>
                      <a:pt x="106" y="25"/>
                      <a:pt x="106" y="36"/>
                    </a:cubicBezTo>
                    <a:cubicBezTo>
                      <a:pt x="106" y="51"/>
                      <a:pt x="94" y="63"/>
                      <a:pt x="79" y="63"/>
                    </a:cubicBezTo>
                    <a:cubicBezTo>
                      <a:pt x="64" y="63"/>
                      <a:pt x="52" y="51"/>
                      <a:pt x="52" y="36"/>
                    </a:cubicBezTo>
                    <a:cubicBezTo>
                      <a:pt x="52" y="34"/>
                      <a:pt x="53" y="31"/>
                      <a:pt x="53" y="29"/>
                    </a:cubicBezTo>
                    <a:cubicBezTo>
                      <a:pt x="0" y="55"/>
                      <a:pt x="0" y="55"/>
                      <a:pt x="0" y="55"/>
                    </a:cubicBezTo>
                    <a:cubicBezTo>
                      <a:pt x="0" y="68"/>
                      <a:pt x="0" y="68"/>
                      <a:pt x="0" y="68"/>
                    </a:cubicBezTo>
                    <a:cubicBezTo>
                      <a:pt x="0" y="70"/>
                      <a:pt x="2" y="72"/>
                      <a:pt x="4" y="72"/>
                    </a:cubicBezTo>
                    <a:cubicBezTo>
                      <a:pt x="155" y="72"/>
                      <a:pt x="155" y="72"/>
                      <a:pt x="155" y="72"/>
                    </a:cubicBezTo>
                    <a:cubicBezTo>
                      <a:pt x="157" y="72"/>
                      <a:pt x="159" y="70"/>
                      <a:pt x="159" y="68"/>
                    </a:cubicBezTo>
                    <a:cubicBezTo>
                      <a:pt x="159" y="4"/>
                      <a:pt x="159" y="4"/>
                      <a:pt x="159" y="4"/>
                    </a:cubicBezTo>
                    <a:cubicBezTo>
                      <a:pt x="159" y="2"/>
                      <a:pt x="157" y="0"/>
                      <a:pt x="15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sp>
            <p:nvSpPr>
              <p:cNvPr id="28" name="Freeform 245"/>
              <p:cNvSpPr/>
              <p:nvPr/>
            </p:nvSpPr>
            <p:spPr bwMode="auto">
              <a:xfrm>
                <a:off x="8281988" y="4706938"/>
                <a:ext cx="39688" cy="55563"/>
              </a:xfrm>
              <a:custGeom>
                <a:avLst/>
                <a:gdLst>
                  <a:gd name="T0" fmla="*/ 19 w 26"/>
                  <a:gd name="T1" fmla="*/ 6 h 35"/>
                  <a:gd name="T2" fmla="*/ 25 w 26"/>
                  <a:gd name="T3" fmla="*/ 8 h 35"/>
                  <a:gd name="T4" fmla="*/ 26 w 26"/>
                  <a:gd name="T5" fmla="*/ 1 h 35"/>
                  <a:gd name="T6" fmla="*/ 19 w 26"/>
                  <a:gd name="T7" fmla="*/ 0 h 35"/>
                  <a:gd name="T8" fmla="*/ 8 w 26"/>
                  <a:gd name="T9" fmla="*/ 5 h 35"/>
                  <a:gd name="T10" fmla="*/ 4 w 26"/>
                  <a:gd name="T11" fmla="*/ 12 h 35"/>
                  <a:gd name="T12" fmla="*/ 1 w 26"/>
                  <a:gd name="T13" fmla="*/ 12 h 35"/>
                  <a:gd name="T14" fmla="*/ 0 w 26"/>
                  <a:gd name="T15" fmla="*/ 16 h 35"/>
                  <a:gd name="T16" fmla="*/ 3 w 26"/>
                  <a:gd name="T17" fmla="*/ 16 h 35"/>
                  <a:gd name="T18" fmla="*/ 3 w 26"/>
                  <a:gd name="T19" fmla="*/ 18 h 35"/>
                  <a:gd name="T20" fmla="*/ 3 w 26"/>
                  <a:gd name="T21" fmla="*/ 19 h 35"/>
                  <a:gd name="T22" fmla="*/ 1 w 26"/>
                  <a:gd name="T23" fmla="*/ 19 h 35"/>
                  <a:gd name="T24" fmla="*/ 0 w 26"/>
                  <a:gd name="T25" fmla="*/ 23 h 35"/>
                  <a:gd name="T26" fmla="*/ 4 w 26"/>
                  <a:gd name="T27" fmla="*/ 23 h 35"/>
                  <a:gd name="T28" fmla="*/ 8 w 26"/>
                  <a:gd name="T29" fmla="*/ 31 h 35"/>
                  <a:gd name="T30" fmla="*/ 19 w 26"/>
                  <a:gd name="T31" fmla="*/ 35 h 35"/>
                  <a:gd name="T32" fmla="*/ 26 w 26"/>
                  <a:gd name="T33" fmla="*/ 34 h 35"/>
                  <a:gd name="T34" fmla="*/ 26 w 26"/>
                  <a:gd name="T35" fmla="*/ 27 h 35"/>
                  <a:gd name="T36" fmla="*/ 19 w 26"/>
                  <a:gd name="T37" fmla="*/ 29 h 35"/>
                  <a:gd name="T38" fmla="*/ 13 w 26"/>
                  <a:gd name="T39" fmla="*/ 27 h 35"/>
                  <a:gd name="T40" fmla="*/ 11 w 26"/>
                  <a:gd name="T41" fmla="*/ 23 h 35"/>
                  <a:gd name="T42" fmla="*/ 22 w 26"/>
                  <a:gd name="T43" fmla="*/ 23 h 35"/>
                  <a:gd name="T44" fmla="*/ 22 w 26"/>
                  <a:gd name="T45" fmla="*/ 19 h 35"/>
                  <a:gd name="T46" fmla="*/ 10 w 26"/>
                  <a:gd name="T47" fmla="*/ 19 h 35"/>
                  <a:gd name="T48" fmla="*/ 10 w 26"/>
                  <a:gd name="T49" fmla="*/ 17 h 35"/>
                  <a:gd name="T50" fmla="*/ 10 w 26"/>
                  <a:gd name="T51" fmla="*/ 16 h 35"/>
                  <a:gd name="T52" fmla="*/ 23 w 26"/>
                  <a:gd name="T53" fmla="*/ 16 h 35"/>
                  <a:gd name="T54" fmla="*/ 24 w 26"/>
                  <a:gd name="T55" fmla="*/ 12 h 35"/>
                  <a:gd name="T56" fmla="*/ 11 w 26"/>
                  <a:gd name="T57" fmla="*/ 12 h 35"/>
                  <a:gd name="T58" fmla="*/ 13 w 26"/>
                  <a:gd name="T59" fmla="*/ 9 h 35"/>
                  <a:gd name="T60" fmla="*/ 19 w 26"/>
                  <a:gd name="T61"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 h="35">
                    <a:moveTo>
                      <a:pt x="19" y="6"/>
                    </a:moveTo>
                    <a:cubicBezTo>
                      <a:pt x="21" y="6"/>
                      <a:pt x="23" y="6"/>
                      <a:pt x="25" y="8"/>
                    </a:cubicBezTo>
                    <a:cubicBezTo>
                      <a:pt x="26" y="1"/>
                      <a:pt x="26" y="1"/>
                      <a:pt x="26" y="1"/>
                    </a:cubicBezTo>
                    <a:cubicBezTo>
                      <a:pt x="24" y="0"/>
                      <a:pt x="22" y="0"/>
                      <a:pt x="19" y="0"/>
                    </a:cubicBezTo>
                    <a:cubicBezTo>
                      <a:pt x="14" y="0"/>
                      <a:pt x="11" y="1"/>
                      <a:pt x="8" y="5"/>
                    </a:cubicBezTo>
                    <a:cubicBezTo>
                      <a:pt x="6" y="7"/>
                      <a:pt x="4" y="9"/>
                      <a:pt x="4" y="12"/>
                    </a:cubicBezTo>
                    <a:cubicBezTo>
                      <a:pt x="1" y="12"/>
                      <a:pt x="1" y="12"/>
                      <a:pt x="1" y="12"/>
                    </a:cubicBezTo>
                    <a:cubicBezTo>
                      <a:pt x="0" y="16"/>
                      <a:pt x="0" y="16"/>
                      <a:pt x="0" y="16"/>
                    </a:cubicBezTo>
                    <a:cubicBezTo>
                      <a:pt x="3" y="16"/>
                      <a:pt x="3" y="16"/>
                      <a:pt x="3" y="16"/>
                    </a:cubicBezTo>
                    <a:cubicBezTo>
                      <a:pt x="3" y="17"/>
                      <a:pt x="3" y="17"/>
                      <a:pt x="3" y="18"/>
                    </a:cubicBezTo>
                    <a:cubicBezTo>
                      <a:pt x="3" y="18"/>
                      <a:pt x="3" y="19"/>
                      <a:pt x="3" y="19"/>
                    </a:cubicBezTo>
                    <a:cubicBezTo>
                      <a:pt x="1" y="19"/>
                      <a:pt x="1" y="19"/>
                      <a:pt x="1" y="19"/>
                    </a:cubicBezTo>
                    <a:cubicBezTo>
                      <a:pt x="0" y="23"/>
                      <a:pt x="0" y="23"/>
                      <a:pt x="0" y="23"/>
                    </a:cubicBezTo>
                    <a:cubicBezTo>
                      <a:pt x="4" y="23"/>
                      <a:pt x="4" y="23"/>
                      <a:pt x="4" y="23"/>
                    </a:cubicBezTo>
                    <a:cubicBezTo>
                      <a:pt x="4" y="26"/>
                      <a:pt x="6" y="29"/>
                      <a:pt x="8" y="31"/>
                    </a:cubicBezTo>
                    <a:cubicBezTo>
                      <a:pt x="11" y="34"/>
                      <a:pt x="14" y="35"/>
                      <a:pt x="19" y="35"/>
                    </a:cubicBezTo>
                    <a:cubicBezTo>
                      <a:pt x="22" y="35"/>
                      <a:pt x="24" y="35"/>
                      <a:pt x="26" y="34"/>
                    </a:cubicBezTo>
                    <a:cubicBezTo>
                      <a:pt x="26" y="27"/>
                      <a:pt x="26" y="27"/>
                      <a:pt x="26" y="27"/>
                    </a:cubicBezTo>
                    <a:cubicBezTo>
                      <a:pt x="24" y="29"/>
                      <a:pt x="22" y="29"/>
                      <a:pt x="19" y="29"/>
                    </a:cubicBezTo>
                    <a:cubicBezTo>
                      <a:pt x="16" y="29"/>
                      <a:pt x="14" y="29"/>
                      <a:pt x="13" y="27"/>
                    </a:cubicBezTo>
                    <a:cubicBezTo>
                      <a:pt x="12" y="26"/>
                      <a:pt x="11" y="24"/>
                      <a:pt x="11" y="23"/>
                    </a:cubicBezTo>
                    <a:cubicBezTo>
                      <a:pt x="22" y="23"/>
                      <a:pt x="22" y="23"/>
                      <a:pt x="22" y="23"/>
                    </a:cubicBezTo>
                    <a:cubicBezTo>
                      <a:pt x="22" y="19"/>
                      <a:pt x="22" y="19"/>
                      <a:pt x="22" y="19"/>
                    </a:cubicBezTo>
                    <a:cubicBezTo>
                      <a:pt x="10" y="19"/>
                      <a:pt x="10" y="19"/>
                      <a:pt x="10" y="19"/>
                    </a:cubicBezTo>
                    <a:cubicBezTo>
                      <a:pt x="10" y="19"/>
                      <a:pt x="10" y="18"/>
                      <a:pt x="10" y="17"/>
                    </a:cubicBezTo>
                    <a:cubicBezTo>
                      <a:pt x="10" y="17"/>
                      <a:pt x="10" y="16"/>
                      <a:pt x="10" y="16"/>
                    </a:cubicBezTo>
                    <a:cubicBezTo>
                      <a:pt x="23" y="16"/>
                      <a:pt x="23" y="16"/>
                      <a:pt x="23" y="16"/>
                    </a:cubicBezTo>
                    <a:cubicBezTo>
                      <a:pt x="24" y="12"/>
                      <a:pt x="24" y="12"/>
                      <a:pt x="24" y="12"/>
                    </a:cubicBezTo>
                    <a:cubicBezTo>
                      <a:pt x="11" y="12"/>
                      <a:pt x="11" y="12"/>
                      <a:pt x="11" y="12"/>
                    </a:cubicBezTo>
                    <a:cubicBezTo>
                      <a:pt x="11" y="11"/>
                      <a:pt x="12" y="10"/>
                      <a:pt x="13" y="9"/>
                    </a:cubicBezTo>
                    <a:cubicBezTo>
                      <a:pt x="14" y="7"/>
                      <a:pt x="16" y="6"/>
                      <a:pt x="19"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sp>
            <p:nvSpPr>
              <p:cNvPr id="29" name="Freeform 246"/>
              <p:cNvSpPr>
                <a:spLocks noEditPoints="1"/>
              </p:cNvSpPr>
              <p:nvPr/>
            </p:nvSpPr>
            <p:spPr bwMode="auto">
              <a:xfrm>
                <a:off x="8115301" y="4552951"/>
                <a:ext cx="271463" cy="207963"/>
              </a:xfrm>
              <a:custGeom>
                <a:avLst/>
                <a:gdLst>
                  <a:gd name="T0" fmla="*/ 172 w 173"/>
                  <a:gd name="T1" fmla="*/ 60 h 132"/>
                  <a:gd name="T2" fmla="*/ 144 w 173"/>
                  <a:gd name="T3" fmla="*/ 2 h 132"/>
                  <a:gd name="T4" fmla="*/ 139 w 173"/>
                  <a:gd name="T5" fmla="*/ 1 h 132"/>
                  <a:gd name="T6" fmla="*/ 3 w 173"/>
                  <a:gd name="T7" fmla="*/ 67 h 132"/>
                  <a:gd name="T8" fmla="*/ 1 w 173"/>
                  <a:gd name="T9" fmla="*/ 72 h 132"/>
                  <a:gd name="T10" fmla="*/ 29 w 173"/>
                  <a:gd name="T11" fmla="*/ 129 h 132"/>
                  <a:gd name="T12" fmla="*/ 34 w 173"/>
                  <a:gd name="T13" fmla="*/ 131 h 132"/>
                  <a:gd name="T14" fmla="*/ 170 w 173"/>
                  <a:gd name="T15" fmla="*/ 65 h 132"/>
                  <a:gd name="T16" fmla="*/ 172 w 173"/>
                  <a:gd name="T17" fmla="*/ 60 h 132"/>
                  <a:gd name="T18" fmla="*/ 98 w 173"/>
                  <a:gd name="T19" fmla="*/ 90 h 132"/>
                  <a:gd name="T20" fmla="*/ 62 w 173"/>
                  <a:gd name="T21" fmla="*/ 78 h 132"/>
                  <a:gd name="T22" fmla="*/ 75 w 173"/>
                  <a:gd name="T23" fmla="*/ 42 h 132"/>
                  <a:gd name="T24" fmla="*/ 111 w 173"/>
                  <a:gd name="T25" fmla="*/ 54 h 132"/>
                  <a:gd name="T26" fmla="*/ 98 w 173"/>
                  <a:gd name="T27" fmla="*/ 9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3" h="132">
                    <a:moveTo>
                      <a:pt x="172" y="60"/>
                    </a:moveTo>
                    <a:cubicBezTo>
                      <a:pt x="144" y="2"/>
                      <a:pt x="144" y="2"/>
                      <a:pt x="144" y="2"/>
                    </a:cubicBezTo>
                    <a:cubicBezTo>
                      <a:pt x="143" y="1"/>
                      <a:pt x="141" y="0"/>
                      <a:pt x="139" y="1"/>
                    </a:cubicBezTo>
                    <a:cubicBezTo>
                      <a:pt x="3" y="67"/>
                      <a:pt x="3" y="67"/>
                      <a:pt x="3" y="67"/>
                    </a:cubicBezTo>
                    <a:cubicBezTo>
                      <a:pt x="1" y="68"/>
                      <a:pt x="0" y="70"/>
                      <a:pt x="1" y="72"/>
                    </a:cubicBezTo>
                    <a:cubicBezTo>
                      <a:pt x="29" y="129"/>
                      <a:pt x="29" y="129"/>
                      <a:pt x="29" y="129"/>
                    </a:cubicBezTo>
                    <a:cubicBezTo>
                      <a:pt x="30" y="131"/>
                      <a:pt x="32" y="132"/>
                      <a:pt x="34" y="131"/>
                    </a:cubicBezTo>
                    <a:cubicBezTo>
                      <a:pt x="170" y="65"/>
                      <a:pt x="170" y="65"/>
                      <a:pt x="170" y="65"/>
                    </a:cubicBezTo>
                    <a:cubicBezTo>
                      <a:pt x="172" y="64"/>
                      <a:pt x="173" y="62"/>
                      <a:pt x="172" y="60"/>
                    </a:cubicBezTo>
                    <a:close/>
                    <a:moveTo>
                      <a:pt x="98" y="90"/>
                    </a:moveTo>
                    <a:cubicBezTo>
                      <a:pt x="85" y="97"/>
                      <a:pt x="69" y="91"/>
                      <a:pt x="62" y="78"/>
                    </a:cubicBezTo>
                    <a:cubicBezTo>
                      <a:pt x="56" y="64"/>
                      <a:pt x="61" y="48"/>
                      <a:pt x="75" y="42"/>
                    </a:cubicBezTo>
                    <a:cubicBezTo>
                      <a:pt x="88" y="35"/>
                      <a:pt x="104" y="41"/>
                      <a:pt x="111" y="54"/>
                    </a:cubicBezTo>
                    <a:cubicBezTo>
                      <a:pt x="117" y="68"/>
                      <a:pt x="112" y="84"/>
                      <a:pt x="98"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sp>
            <p:nvSpPr>
              <p:cNvPr id="30" name="Freeform 247"/>
              <p:cNvSpPr>
                <a:spLocks noEditPoints="1"/>
              </p:cNvSpPr>
              <p:nvPr/>
            </p:nvSpPr>
            <p:spPr bwMode="auto">
              <a:xfrm>
                <a:off x="8229601" y="4627563"/>
                <a:ext cx="42863" cy="57150"/>
              </a:xfrm>
              <a:custGeom>
                <a:avLst/>
                <a:gdLst>
                  <a:gd name="T0" fmla="*/ 21 w 27"/>
                  <a:gd name="T1" fmla="*/ 14 h 37"/>
                  <a:gd name="T2" fmla="*/ 13 w 27"/>
                  <a:gd name="T3" fmla="*/ 14 h 37"/>
                  <a:gd name="T4" fmla="*/ 9 w 27"/>
                  <a:gd name="T5" fmla="*/ 6 h 37"/>
                  <a:gd name="T6" fmla="*/ 13 w 27"/>
                  <a:gd name="T7" fmla="*/ 8 h 37"/>
                  <a:gd name="T8" fmla="*/ 18 w 27"/>
                  <a:gd name="T9" fmla="*/ 5 h 37"/>
                  <a:gd name="T10" fmla="*/ 13 w 27"/>
                  <a:gd name="T11" fmla="*/ 2 h 37"/>
                  <a:gd name="T12" fmla="*/ 7 w 27"/>
                  <a:gd name="T13" fmla="*/ 2 h 37"/>
                  <a:gd name="T14" fmla="*/ 6 w 27"/>
                  <a:gd name="T15" fmla="*/ 0 h 37"/>
                  <a:gd name="T16" fmla="*/ 3 w 27"/>
                  <a:gd name="T17" fmla="*/ 1 h 37"/>
                  <a:gd name="T18" fmla="*/ 4 w 27"/>
                  <a:gd name="T19" fmla="*/ 3 h 37"/>
                  <a:gd name="T20" fmla="*/ 0 w 27"/>
                  <a:gd name="T21" fmla="*/ 9 h 37"/>
                  <a:gd name="T22" fmla="*/ 1 w 27"/>
                  <a:gd name="T23" fmla="*/ 15 h 37"/>
                  <a:gd name="T24" fmla="*/ 5 w 27"/>
                  <a:gd name="T25" fmla="*/ 19 h 37"/>
                  <a:gd name="T26" fmla="*/ 12 w 27"/>
                  <a:gd name="T27" fmla="*/ 20 h 37"/>
                  <a:gd name="T28" fmla="*/ 16 w 27"/>
                  <a:gd name="T29" fmla="*/ 28 h 37"/>
                  <a:gd name="T30" fmla="*/ 14 w 27"/>
                  <a:gd name="T31" fmla="*/ 28 h 37"/>
                  <a:gd name="T32" fmla="*/ 11 w 27"/>
                  <a:gd name="T33" fmla="*/ 25 h 37"/>
                  <a:gd name="T34" fmla="*/ 6 w 27"/>
                  <a:gd name="T35" fmla="*/ 28 h 37"/>
                  <a:gd name="T36" fmla="*/ 12 w 27"/>
                  <a:gd name="T37" fmla="*/ 33 h 37"/>
                  <a:gd name="T38" fmla="*/ 19 w 27"/>
                  <a:gd name="T39" fmla="*/ 33 h 37"/>
                  <a:gd name="T40" fmla="*/ 20 w 27"/>
                  <a:gd name="T41" fmla="*/ 37 h 37"/>
                  <a:gd name="T42" fmla="*/ 23 w 27"/>
                  <a:gd name="T43" fmla="*/ 35 h 37"/>
                  <a:gd name="T44" fmla="*/ 21 w 27"/>
                  <a:gd name="T45" fmla="*/ 31 h 37"/>
                  <a:gd name="T46" fmla="*/ 26 w 27"/>
                  <a:gd name="T47" fmla="*/ 26 h 37"/>
                  <a:gd name="T48" fmla="*/ 25 w 27"/>
                  <a:gd name="T49" fmla="*/ 19 h 37"/>
                  <a:gd name="T50" fmla="*/ 21 w 27"/>
                  <a:gd name="T51" fmla="*/ 14 h 37"/>
                  <a:gd name="T52" fmla="*/ 7 w 27"/>
                  <a:gd name="T53" fmla="*/ 14 h 37"/>
                  <a:gd name="T54" fmla="*/ 6 w 27"/>
                  <a:gd name="T55" fmla="*/ 12 h 37"/>
                  <a:gd name="T56" fmla="*/ 5 w 27"/>
                  <a:gd name="T57" fmla="*/ 10 h 37"/>
                  <a:gd name="T58" fmla="*/ 6 w 27"/>
                  <a:gd name="T59" fmla="*/ 8 h 37"/>
                  <a:gd name="T60" fmla="*/ 10 w 27"/>
                  <a:gd name="T61" fmla="*/ 14 h 37"/>
                  <a:gd name="T62" fmla="*/ 7 w 27"/>
                  <a:gd name="T63" fmla="*/ 14 h 37"/>
                  <a:gd name="T64" fmla="*/ 21 w 27"/>
                  <a:gd name="T65" fmla="*/ 25 h 37"/>
                  <a:gd name="T66" fmla="*/ 19 w 27"/>
                  <a:gd name="T67" fmla="*/ 27 h 37"/>
                  <a:gd name="T68" fmla="*/ 16 w 27"/>
                  <a:gd name="T69" fmla="*/ 20 h 37"/>
                  <a:gd name="T70" fmla="*/ 19 w 27"/>
                  <a:gd name="T71" fmla="*/ 20 h 37"/>
                  <a:gd name="T72" fmla="*/ 21 w 27"/>
                  <a:gd name="T73" fmla="*/ 22 h 37"/>
                  <a:gd name="T74" fmla="*/ 21 w 27"/>
                  <a:gd name="T75" fmla="*/ 2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 h="37">
                    <a:moveTo>
                      <a:pt x="21" y="14"/>
                    </a:moveTo>
                    <a:cubicBezTo>
                      <a:pt x="19" y="13"/>
                      <a:pt x="17" y="13"/>
                      <a:pt x="13" y="14"/>
                    </a:cubicBezTo>
                    <a:cubicBezTo>
                      <a:pt x="9" y="6"/>
                      <a:pt x="9" y="6"/>
                      <a:pt x="9" y="6"/>
                    </a:cubicBezTo>
                    <a:cubicBezTo>
                      <a:pt x="11" y="6"/>
                      <a:pt x="12" y="7"/>
                      <a:pt x="13" y="8"/>
                    </a:cubicBezTo>
                    <a:cubicBezTo>
                      <a:pt x="18" y="5"/>
                      <a:pt x="18" y="5"/>
                      <a:pt x="18" y="5"/>
                    </a:cubicBezTo>
                    <a:cubicBezTo>
                      <a:pt x="17" y="4"/>
                      <a:pt x="15" y="2"/>
                      <a:pt x="13" y="2"/>
                    </a:cubicBezTo>
                    <a:cubicBezTo>
                      <a:pt x="11" y="1"/>
                      <a:pt x="9" y="1"/>
                      <a:pt x="7" y="2"/>
                    </a:cubicBezTo>
                    <a:cubicBezTo>
                      <a:pt x="6" y="0"/>
                      <a:pt x="6" y="0"/>
                      <a:pt x="6" y="0"/>
                    </a:cubicBezTo>
                    <a:cubicBezTo>
                      <a:pt x="3" y="1"/>
                      <a:pt x="3" y="1"/>
                      <a:pt x="3" y="1"/>
                    </a:cubicBezTo>
                    <a:cubicBezTo>
                      <a:pt x="4" y="3"/>
                      <a:pt x="4" y="3"/>
                      <a:pt x="4" y="3"/>
                    </a:cubicBezTo>
                    <a:cubicBezTo>
                      <a:pt x="2" y="5"/>
                      <a:pt x="1" y="6"/>
                      <a:pt x="0" y="9"/>
                    </a:cubicBezTo>
                    <a:cubicBezTo>
                      <a:pt x="0" y="11"/>
                      <a:pt x="0" y="13"/>
                      <a:pt x="1" y="15"/>
                    </a:cubicBezTo>
                    <a:cubicBezTo>
                      <a:pt x="2" y="17"/>
                      <a:pt x="3" y="19"/>
                      <a:pt x="5" y="19"/>
                    </a:cubicBezTo>
                    <a:cubicBezTo>
                      <a:pt x="7" y="20"/>
                      <a:pt x="10" y="21"/>
                      <a:pt x="12" y="20"/>
                    </a:cubicBezTo>
                    <a:cubicBezTo>
                      <a:pt x="16" y="28"/>
                      <a:pt x="16" y="28"/>
                      <a:pt x="16" y="28"/>
                    </a:cubicBezTo>
                    <a:cubicBezTo>
                      <a:pt x="16" y="28"/>
                      <a:pt x="15" y="28"/>
                      <a:pt x="14" y="28"/>
                    </a:cubicBezTo>
                    <a:cubicBezTo>
                      <a:pt x="13" y="27"/>
                      <a:pt x="12" y="26"/>
                      <a:pt x="11" y="25"/>
                    </a:cubicBezTo>
                    <a:cubicBezTo>
                      <a:pt x="6" y="28"/>
                      <a:pt x="6" y="28"/>
                      <a:pt x="6" y="28"/>
                    </a:cubicBezTo>
                    <a:cubicBezTo>
                      <a:pt x="8" y="31"/>
                      <a:pt x="10" y="32"/>
                      <a:pt x="12" y="33"/>
                    </a:cubicBezTo>
                    <a:cubicBezTo>
                      <a:pt x="14" y="34"/>
                      <a:pt x="16" y="34"/>
                      <a:pt x="19" y="33"/>
                    </a:cubicBezTo>
                    <a:cubicBezTo>
                      <a:pt x="20" y="37"/>
                      <a:pt x="20" y="37"/>
                      <a:pt x="20" y="37"/>
                    </a:cubicBezTo>
                    <a:cubicBezTo>
                      <a:pt x="23" y="35"/>
                      <a:pt x="23" y="35"/>
                      <a:pt x="23" y="35"/>
                    </a:cubicBezTo>
                    <a:cubicBezTo>
                      <a:pt x="21" y="31"/>
                      <a:pt x="21" y="31"/>
                      <a:pt x="21" y="31"/>
                    </a:cubicBezTo>
                    <a:cubicBezTo>
                      <a:pt x="24" y="30"/>
                      <a:pt x="25" y="28"/>
                      <a:pt x="26" y="26"/>
                    </a:cubicBezTo>
                    <a:cubicBezTo>
                      <a:pt x="27" y="23"/>
                      <a:pt x="26" y="21"/>
                      <a:pt x="25" y="19"/>
                    </a:cubicBezTo>
                    <a:cubicBezTo>
                      <a:pt x="24" y="16"/>
                      <a:pt x="23" y="15"/>
                      <a:pt x="21" y="14"/>
                    </a:cubicBezTo>
                    <a:close/>
                    <a:moveTo>
                      <a:pt x="7" y="14"/>
                    </a:moveTo>
                    <a:cubicBezTo>
                      <a:pt x="6" y="14"/>
                      <a:pt x="6" y="13"/>
                      <a:pt x="6" y="12"/>
                    </a:cubicBezTo>
                    <a:cubicBezTo>
                      <a:pt x="5" y="12"/>
                      <a:pt x="5" y="11"/>
                      <a:pt x="5" y="10"/>
                    </a:cubicBezTo>
                    <a:cubicBezTo>
                      <a:pt x="5" y="9"/>
                      <a:pt x="6" y="8"/>
                      <a:pt x="6" y="8"/>
                    </a:cubicBezTo>
                    <a:cubicBezTo>
                      <a:pt x="10" y="14"/>
                      <a:pt x="10" y="14"/>
                      <a:pt x="10" y="14"/>
                    </a:cubicBezTo>
                    <a:cubicBezTo>
                      <a:pt x="9" y="14"/>
                      <a:pt x="8" y="14"/>
                      <a:pt x="7" y="14"/>
                    </a:cubicBezTo>
                    <a:close/>
                    <a:moveTo>
                      <a:pt x="21" y="25"/>
                    </a:moveTo>
                    <a:cubicBezTo>
                      <a:pt x="21" y="26"/>
                      <a:pt x="20" y="26"/>
                      <a:pt x="19" y="27"/>
                    </a:cubicBezTo>
                    <a:cubicBezTo>
                      <a:pt x="16" y="20"/>
                      <a:pt x="16" y="20"/>
                      <a:pt x="16" y="20"/>
                    </a:cubicBezTo>
                    <a:cubicBezTo>
                      <a:pt x="17" y="19"/>
                      <a:pt x="18" y="19"/>
                      <a:pt x="19" y="20"/>
                    </a:cubicBezTo>
                    <a:cubicBezTo>
                      <a:pt x="20" y="20"/>
                      <a:pt x="20" y="21"/>
                      <a:pt x="21" y="22"/>
                    </a:cubicBezTo>
                    <a:cubicBezTo>
                      <a:pt x="21" y="23"/>
                      <a:pt x="21" y="24"/>
                      <a:pt x="2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grpSp>
      </p:grpSp>
      <p:grpSp>
        <p:nvGrpSpPr>
          <p:cNvPr id="31" name="组合 30"/>
          <p:cNvGrpSpPr/>
          <p:nvPr/>
        </p:nvGrpSpPr>
        <p:grpSpPr>
          <a:xfrm>
            <a:off x="5923968" y="1799772"/>
            <a:ext cx="957940" cy="957942"/>
            <a:chOff x="6097008" y="1799772"/>
            <a:chExt cx="957940" cy="957942"/>
          </a:xfrm>
        </p:grpSpPr>
        <p:sp>
          <p:nvSpPr>
            <p:cNvPr id="32" name="菱形 31"/>
            <p:cNvSpPr/>
            <p:nvPr/>
          </p:nvSpPr>
          <p:spPr>
            <a:xfrm>
              <a:off x="6097008" y="1799772"/>
              <a:ext cx="957940" cy="957942"/>
            </a:xfrm>
            <a:prstGeom prst="diamond">
              <a:avLst/>
            </a:prstGeom>
            <a:solidFill>
              <a:srgbClr val="DE4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33" name="组合 32"/>
            <p:cNvGrpSpPr/>
            <p:nvPr/>
          </p:nvGrpSpPr>
          <p:grpSpPr>
            <a:xfrm>
              <a:off x="6433896" y="2145090"/>
              <a:ext cx="317501" cy="238125"/>
              <a:chOff x="9996488" y="4551363"/>
              <a:chExt cx="317501" cy="238125"/>
            </a:xfrm>
            <a:solidFill>
              <a:schemeClr val="bg1"/>
            </a:solidFill>
          </p:grpSpPr>
          <p:sp>
            <p:nvSpPr>
              <p:cNvPr id="34" name="Freeform 259"/>
              <p:cNvSpPr>
                <a:spLocks noEditPoints="1"/>
              </p:cNvSpPr>
              <p:nvPr/>
            </p:nvSpPr>
            <p:spPr bwMode="auto">
              <a:xfrm>
                <a:off x="10050463" y="4572001"/>
                <a:ext cx="206375" cy="204788"/>
              </a:xfrm>
              <a:custGeom>
                <a:avLst/>
                <a:gdLst>
                  <a:gd name="T0" fmla="*/ 66 w 132"/>
                  <a:gd name="T1" fmla="*/ 131 h 131"/>
                  <a:gd name="T2" fmla="*/ 0 w 132"/>
                  <a:gd name="T3" fmla="*/ 66 h 131"/>
                  <a:gd name="T4" fmla="*/ 66 w 132"/>
                  <a:gd name="T5" fmla="*/ 0 h 131"/>
                  <a:gd name="T6" fmla="*/ 132 w 132"/>
                  <a:gd name="T7" fmla="*/ 66 h 131"/>
                  <a:gd name="T8" fmla="*/ 66 w 132"/>
                  <a:gd name="T9" fmla="*/ 131 h 131"/>
                  <a:gd name="T10" fmla="*/ 66 w 132"/>
                  <a:gd name="T11" fmla="*/ 12 h 131"/>
                  <a:gd name="T12" fmla="*/ 13 w 132"/>
                  <a:gd name="T13" fmla="*/ 66 h 131"/>
                  <a:gd name="T14" fmla="*/ 66 w 132"/>
                  <a:gd name="T15" fmla="*/ 119 h 131"/>
                  <a:gd name="T16" fmla="*/ 119 w 132"/>
                  <a:gd name="T17" fmla="*/ 66 h 131"/>
                  <a:gd name="T18" fmla="*/ 66 w 132"/>
                  <a:gd name="T19" fmla="*/ 1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1">
                    <a:moveTo>
                      <a:pt x="66" y="131"/>
                    </a:moveTo>
                    <a:cubicBezTo>
                      <a:pt x="30" y="131"/>
                      <a:pt x="0" y="102"/>
                      <a:pt x="0" y="66"/>
                    </a:cubicBezTo>
                    <a:cubicBezTo>
                      <a:pt x="0" y="29"/>
                      <a:pt x="30" y="0"/>
                      <a:pt x="66" y="0"/>
                    </a:cubicBezTo>
                    <a:cubicBezTo>
                      <a:pt x="103" y="0"/>
                      <a:pt x="132" y="29"/>
                      <a:pt x="132" y="66"/>
                    </a:cubicBezTo>
                    <a:cubicBezTo>
                      <a:pt x="132" y="102"/>
                      <a:pt x="103" y="131"/>
                      <a:pt x="66" y="131"/>
                    </a:cubicBezTo>
                    <a:close/>
                    <a:moveTo>
                      <a:pt x="66" y="12"/>
                    </a:moveTo>
                    <a:cubicBezTo>
                      <a:pt x="37" y="12"/>
                      <a:pt x="13" y="36"/>
                      <a:pt x="13" y="66"/>
                    </a:cubicBezTo>
                    <a:cubicBezTo>
                      <a:pt x="13" y="95"/>
                      <a:pt x="37" y="119"/>
                      <a:pt x="66" y="119"/>
                    </a:cubicBezTo>
                    <a:cubicBezTo>
                      <a:pt x="96" y="119"/>
                      <a:pt x="119" y="95"/>
                      <a:pt x="119" y="66"/>
                    </a:cubicBezTo>
                    <a:cubicBezTo>
                      <a:pt x="119" y="36"/>
                      <a:pt x="96" y="12"/>
                      <a:pt x="6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sp>
            <p:nvSpPr>
              <p:cNvPr id="35" name="Freeform 260"/>
              <p:cNvSpPr/>
              <p:nvPr/>
            </p:nvSpPr>
            <p:spPr bwMode="auto">
              <a:xfrm>
                <a:off x="9996488" y="4557713"/>
                <a:ext cx="36513" cy="231775"/>
              </a:xfrm>
              <a:custGeom>
                <a:avLst/>
                <a:gdLst>
                  <a:gd name="T0" fmla="*/ 19 w 23"/>
                  <a:gd name="T1" fmla="*/ 46 h 148"/>
                  <a:gd name="T2" fmla="*/ 22 w 23"/>
                  <a:gd name="T3" fmla="*/ 31 h 148"/>
                  <a:gd name="T4" fmla="*/ 22 w 23"/>
                  <a:gd name="T5" fmla="*/ 29 h 148"/>
                  <a:gd name="T6" fmla="*/ 21 w 23"/>
                  <a:gd name="T7" fmla="*/ 0 h 148"/>
                  <a:gd name="T8" fmla="*/ 21 w 23"/>
                  <a:gd name="T9" fmla="*/ 0 h 148"/>
                  <a:gd name="T10" fmla="*/ 20 w 23"/>
                  <a:gd name="T11" fmla="*/ 0 h 148"/>
                  <a:gd name="T12" fmla="*/ 18 w 23"/>
                  <a:gd name="T13" fmla="*/ 29 h 148"/>
                  <a:gd name="T14" fmla="*/ 16 w 23"/>
                  <a:gd name="T15" fmla="*/ 29 h 148"/>
                  <a:gd name="T16" fmla="*/ 15 w 23"/>
                  <a:gd name="T17" fmla="*/ 0 h 148"/>
                  <a:gd name="T18" fmla="*/ 15 w 23"/>
                  <a:gd name="T19" fmla="*/ 0 h 148"/>
                  <a:gd name="T20" fmla="*/ 13 w 23"/>
                  <a:gd name="T21" fmla="*/ 28 h 148"/>
                  <a:gd name="T22" fmla="*/ 10 w 23"/>
                  <a:gd name="T23" fmla="*/ 29 h 148"/>
                  <a:gd name="T24" fmla="*/ 10 w 23"/>
                  <a:gd name="T25" fmla="*/ 0 h 148"/>
                  <a:gd name="T26" fmla="*/ 9 w 23"/>
                  <a:gd name="T27" fmla="*/ 0 h 148"/>
                  <a:gd name="T28" fmla="*/ 6 w 23"/>
                  <a:gd name="T29" fmla="*/ 28 h 148"/>
                  <a:gd name="T30" fmla="*/ 4 w 23"/>
                  <a:gd name="T31" fmla="*/ 28 h 148"/>
                  <a:gd name="T32" fmla="*/ 4 w 23"/>
                  <a:gd name="T33" fmla="*/ 0 h 148"/>
                  <a:gd name="T34" fmla="*/ 3 w 23"/>
                  <a:gd name="T35" fmla="*/ 0 h 148"/>
                  <a:gd name="T36" fmla="*/ 1 w 23"/>
                  <a:gd name="T37" fmla="*/ 29 h 148"/>
                  <a:gd name="T38" fmla="*/ 1 w 23"/>
                  <a:gd name="T39" fmla="*/ 31 h 148"/>
                  <a:gd name="T40" fmla="*/ 2 w 23"/>
                  <a:gd name="T41" fmla="*/ 43 h 148"/>
                  <a:gd name="T42" fmla="*/ 8 w 23"/>
                  <a:gd name="T43" fmla="*/ 49 h 148"/>
                  <a:gd name="T44" fmla="*/ 9 w 23"/>
                  <a:gd name="T45" fmla="*/ 50 h 148"/>
                  <a:gd name="T46" fmla="*/ 9 w 23"/>
                  <a:gd name="T47" fmla="*/ 58 h 148"/>
                  <a:gd name="T48" fmla="*/ 6 w 23"/>
                  <a:gd name="T49" fmla="*/ 137 h 148"/>
                  <a:gd name="T50" fmla="*/ 12 w 23"/>
                  <a:gd name="T51" fmla="*/ 148 h 148"/>
                  <a:gd name="T52" fmla="*/ 19 w 23"/>
                  <a:gd name="T53" fmla="*/ 139 h 148"/>
                  <a:gd name="T54" fmla="*/ 15 w 23"/>
                  <a:gd name="T55" fmla="*/ 53 h 148"/>
                  <a:gd name="T56" fmla="*/ 16 w 23"/>
                  <a:gd name="T57" fmla="*/ 50 h 148"/>
                  <a:gd name="T58" fmla="*/ 19 w 23"/>
                  <a:gd name="T59" fmla="*/ 46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 h="148">
                    <a:moveTo>
                      <a:pt x="19" y="46"/>
                    </a:moveTo>
                    <a:cubicBezTo>
                      <a:pt x="23" y="42"/>
                      <a:pt x="22" y="36"/>
                      <a:pt x="22" y="31"/>
                    </a:cubicBezTo>
                    <a:cubicBezTo>
                      <a:pt x="22" y="30"/>
                      <a:pt x="22" y="30"/>
                      <a:pt x="22" y="29"/>
                    </a:cubicBezTo>
                    <a:cubicBezTo>
                      <a:pt x="21" y="18"/>
                      <a:pt x="21" y="3"/>
                      <a:pt x="21" y="0"/>
                    </a:cubicBezTo>
                    <a:cubicBezTo>
                      <a:pt x="21" y="0"/>
                      <a:pt x="21" y="0"/>
                      <a:pt x="21" y="0"/>
                    </a:cubicBezTo>
                    <a:cubicBezTo>
                      <a:pt x="20" y="0"/>
                      <a:pt x="20" y="0"/>
                      <a:pt x="20" y="0"/>
                    </a:cubicBezTo>
                    <a:cubicBezTo>
                      <a:pt x="18" y="29"/>
                      <a:pt x="18" y="29"/>
                      <a:pt x="18" y="29"/>
                    </a:cubicBezTo>
                    <a:cubicBezTo>
                      <a:pt x="18" y="29"/>
                      <a:pt x="17" y="32"/>
                      <a:pt x="16" y="29"/>
                    </a:cubicBezTo>
                    <a:cubicBezTo>
                      <a:pt x="15" y="26"/>
                      <a:pt x="15" y="4"/>
                      <a:pt x="15" y="0"/>
                    </a:cubicBezTo>
                    <a:cubicBezTo>
                      <a:pt x="15" y="0"/>
                      <a:pt x="15" y="0"/>
                      <a:pt x="15" y="0"/>
                    </a:cubicBezTo>
                    <a:cubicBezTo>
                      <a:pt x="13" y="28"/>
                      <a:pt x="13" y="28"/>
                      <a:pt x="13" y="28"/>
                    </a:cubicBezTo>
                    <a:cubicBezTo>
                      <a:pt x="13" y="28"/>
                      <a:pt x="12" y="32"/>
                      <a:pt x="10" y="29"/>
                    </a:cubicBezTo>
                    <a:cubicBezTo>
                      <a:pt x="9" y="25"/>
                      <a:pt x="9" y="2"/>
                      <a:pt x="10" y="0"/>
                    </a:cubicBezTo>
                    <a:cubicBezTo>
                      <a:pt x="9" y="0"/>
                      <a:pt x="9" y="0"/>
                      <a:pt x="9" y="0"/>
                    </a:cubicBezTo>
                    <a:cubicBezTo>
                      <a:pt x="6" y="28"/>
                      <a:pt x="6" y="28"/>
                      <a:pt x="6" y="28"/>
                    </a:cubicBezTo>
                    <a:cubicBezTo>
                      <a:pt x="6" y="28"/>
                      <a:pt x="5" y="32"/>
                      <a:pt x="4" y="28"/>
                    </a:cubicBezTo>
                    <a:cubicBezTo>
                      <a:pt x="3" y="24"/>
                      <a:pt x="4" y="0"/>
                      <a:pt x="4" y="0"/>
                    </a:cubicBezTo>
                    <a:cubicBezTo>
                      <a:pt x="3" y="0"/>
                      <a:pt x="3" y="0"/>
                      <a:pt x="3" y="0"/>
                    </a:cubicBezTo>
                    <a:cubicBezTo>
                      <a:pt x="3" y="0"/>
                      <a:pt x="1" y="15"/>
                      <a:pt x="1" y="29"/>
                    </a:cubicBezTo>
                    <a:cubicBezTo>
                      <a:pt x="1" y="30"/>
                      <a:pt x="1" y="30"/>
                      <a:pt x="1" y="31"/>
                    </a:cubicBezTo>
                    <a:cubicBezTo>
                      <a:pt x="1" y="35"/>
                      <a:pt x="0" y="39"/>
                      <a:pt x="2" y="43"/>
                    </a:cubicBezTo>
                    <a:cubicBezTo>
                      <a:pt x="3" y="45"/>
                      <a:pt x="6" y="47"/>
                      <a:pt x="8" y="49"/>
                    </a:cubicBezTo>
                    <a:cubicBezTo>
                      <a:pt x="8" y="49"/>
                      <a:pt x="9" y="49"/>
                      <a:pt x="9" y="50"/>
                    </a:cubicBezTo>
                    <a:cubicBezTo>
                      <a:pt x="9" y="51"/>
                      <a:pt x="9" y="54"/>
                      <a:pt x="9" y="58"/>
                    </a:cubicBezTo>
                    <a:cubicBezTo>
                      <a:pt x="9" y="67"/>
                      <a:pt x="6" y="137"/>
                      <a:pt x="6" y="137"/>
                    </a:cubicBezTo>
                    <a:cubicBezTo>
                      <a:pt x="6" y="137"/>
                      <a:pt x="3" y="148"/>
                      <a:pt x="12" y="148"/>
                    </a:cubicBezTo>
                    <a:cubicBezTo>
                      <a:pt x="21" y="148"/>
                      <a:pt x="19" y="139"/>
                      <a:pt x="19" y="139"/>
                    </a:cubicBezTo>
                    <a:cubicBezTo>
                      <a:pt x="15" y="53"/>
                      <a:pt x="15" y="53"/>
                      <a:pt x="15" y="53"/>
                    </a:cubicBezTo>
                    <a:cubicBezTo>
                      <a:pt x="15" y="53"/>
                      <a:pt x="15" y="52"/>
                      <a:pt x="16" y="50"/>
                    </a:cubicBezTo>
                    <a:cubicBezTo>
                      <a:pt x="16" y="48"/>
                      <a:pt x="18" y="47"/>
                      <a:pt x="19"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sp>
            <p:nvSpPr>
              <p:cNvPr id="36" name="Freeform 261"/>
              <p:cNvSpPr/>
              <p:nvPr/>
            </p:nvSpPr>
            <p:spPr bwMode="auto">
              <a:xfrm>
                <a:off x="10283826" y="4551363"/>
                <a:ext cx="30163" cy="236538"/>
              </a:xfrm>
              <a:custGeom>
                <a:avLst/>
                <a:gdLst>
                  <a:gd name="T0" fmla="*/ 1 w 19"/>
                  <a:gd name="T1" fmla="*/ 5 h 151"/>
                  <a:gd name="T2" fmla="*/ 7 w 19"/>
                  <a:gd name="T3" fmla="*/ 5 h 151"/>
                  <a:gd name="T4" fmla="*/ 16 w 19"/>
                  <a:gd name="T5" fmla="*/ 57 h 151"/>
                  <a:gd name="T6" fmla="*/ 9 w 19"/>
                  <a:gd name="T7" fmla="*/ 66 h 151"/>
                  <a:gd name="T8" fmla="*/ 10 w 19"/>
                  <a:gd name="T9" fmla="*/ 97 h 151"/>
                  <a:gd name="T10" fmla="*/ 13 w 19"/>
                  <a:gd name="T11" fmla="*/ 144 h 151"/>
                  <a:gd name="T12" fmla="*/ 7 w 19"/>
                  <a:gd name="T13" fmla="*/ 149 h 151"/>
                  <a:gd name="T14" fmla="*/ 0 w 19"/>
                  <a:gd name="T15" fmla="*/ 143 h 151"/>
                  <a:gd name="T16" fmla="*/ 1 w 19"/>
                  <a:gd name="T17" fmla="*/ 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51">
                    <a:moveTo>
                      <a:pt x="1" y="5"/>
                    </a:moveTo>
                    <a:cubicBezTo>
                      <a:pt x="1" y="5"/>
                      <a:pt x="3" y="0"/>
                      <a:pt x="7" y="5"/>
                    </a:cubicBezTo>
                    <a:cubicBezTo>
                      <a:pt x="12" y="10"/>
                      <a:pt x="19" y="38"/>
                      <a:pt x="16" y="57"/>
                    </a:cubicBezTo>
                    <a:cubicBezTo>
                      <a:pt x="16" y="57"/>
                      <a:pt x="9" y="63"/>
                      <a:pt x="9" y="66"/>
                    </a:cubicBezTo>
                    <a:cubicBezTo>
                      <a:pt x="9" y="70"/>
                      <a:pt x="10" y="97"/>
                      <a:pt x="10" y="97"/>
                    </a:cubicBezTo>
                    <a:cubicBezTo>
                      <a:pt x="13" y="144"/>
                      <a:pt x="13" y="144"/>
                      <a:pt x="13" y="144"/>
                    </a:cubicBezTo>
                    <a:cubicBezTo>
                      <a:pt x="13" y="144"/>
                      <a:pt x="14" y="148"/>
                      <a:pt x="7" y="149"/>
                    </a:cubicBezTo>
                    <a:cubicBezTo>
                      <a:pt x="0" y="151"/>
                      <a:pt x="0" y="143"/>
                      <a:pt x="0" y="143"/>
                    </a:cubicBezTo>
                    <a:lnTo>
                      <a:pt x="1"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p:tgtEl>
                                          <p:spTgt spid="31"/>
                                        </p:tgtEl>
                                        <p:attrNameLst>
                                          <p:attrName>ppt_y</p:attrName>
                                        </p:attrNameLst>
                                      </p:cBhvr>
                                      <p:tavLst>
                                        <p:tav tm="0">
                                          <p:val>
                                            <p:strVal val="#ppt_y+#ppt_h*1.125000"/>
                                          </p:val>
                                        </p:tav>
                                        <p:tav tm="100000">
                                          <p:val>
                                            <p:strVal val="#ppt_y"/>
                                          </p:val>
                                        </p:tav>
                                      </p:tavLst>
                                    </p:anim>
                                    <p:animEffect transition="in" filter="wipe(up)">
                                      <p:cBhvr>
                                        <p:cTn id="14" dur="500"/>
                                        <p:tgtEl>
                                          <p:spTgt spid="31"/>
                                        </p:tgtEl>
                                      </p:cBhvr>
                                    </p:animEffect>
                                  </p:childTnLst>
                                </p:cTn>
                              </p:par>
                              <p:par>
                                <p:cTn id="15" presetID="2" presetClass="entr" presetSubtype="2" decel="10000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1+#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12" presetClass="entr" presetSubtype="4"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p:tgtEl>
                                          <p:spTgt spid="24"/>
                                        </p:tgtEl>
                                        <p:attrNameLst>
                                          <p:attrName>ppt_y</p:attrName>
                                        </p:attrNameLst>
                                      </p:cBhvr>
                                      <p:tavLst>
                                        <p:tav tm="0">
                                          <p:val>
                                            <p:strVal val="#ppt_y+#ppt_h*1.125000"/>
                                          </p:val>
                                        </p:tav>
                                        <p:tav tm="100000">
                                          <p:val>
                                            <p:strVal val="#ppt_y"/>
                                          </p:val>
                                        </p:tav>
                                      </p:tavLst>
                                    </p:anim>
                                    <p:animEffect transition="in" filter="wipe(up)">
                                      <p:cBhvr>
                                        <p:cTn id="23" dur="500"/>
                                        <p:tgtEl>
                                          <p:spTgt spid="24"/>
                                        </p:tgtEl>
                                      </p:cBhvr>
                                    </p:animEffect>
                                  </p:childTnLst>
                                </p:cTn>
                              </p:par>
                              <p:par>
                                <p:cTn id="24" presetID="2" presetClass="entr" presetSubtype="2" decel="100000"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1+#ppt_w/2"/>
                                          </p:val>
                                        </p:tav>
                                        <p:tav tm="100000">
                                          <p:val>
                                            <p:strVal val="#ppt_x"/>
                                          </p:val>
                                        </p:tav>
                                      </p:tavLst>
                                    </p:anim>
                                    <p:anim calcmode="lin" valueType="num">
                                      <p:cBhvr additive="base">
                                        <p:cTn id="27" dur="500" fill="hold"/>
                                        <p:tgtEl>
                                          <p:spTgt spid="10"/>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12" presetClass="entr" presetSubtype="4"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p:tgtEl>
                                          <p:spTgt spid="16"/>
                                        </p:tgtEl>
                                        <p:attrNameLst>
                                          <p:attrName>ppt_y</p:attrName>
                                        </p:attrNameLst>
                                      </p:cBhvr>
                                      <p:tavLst>
                                        <p:tav tm="0">
                                          <p:val>
                                            <p:strVal val="#ppt_y+#ppt_h*1.125000"/>
                                          </p:val>
                                        </p:tav>
                                        <p:tav tm="100000">
                                          <p:val>
                                            <p:strVal val="#ppt_y"/>
                                          </p:val>
                                        </p:tav>
                                      </p:tavLst>
                                    </p:anim>
                                    <p:animEffect transition="in" filter="wipe(up)">
                                      <p:cBhvr>
                                        <p:cTn id="32" dur="500"/>
                                        <p:tgtEl>
                                          <p:spTgt spid="16"/>
                                        </p:tgtEl>
                                      </p:cBhvr>
                                    </p:animEffect>
                                  </p:childTnLst>
                                </p:cTn>
                              </p:par>
                              <p:par>
                                <p:cTn id="33" presetID="2" presetClass="entr" presetSubtype="2" decel="10000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1+#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569200" y="1465941"/>
            <a:ext cx="3606783" cy="4959691"/>
          </a:xfrm>
          <a:prstGeom prst="rect">
            <a:avLst/>
          </a:prstGeom>
        </p:spPr>
      </p:pic>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041" y="42041"/>
            <a:ext cx="872359" cy="872359"/>
          </a:xfrm>
          <a:prstGeom prst="rect">
            <a:avLst/>
          </a:prstGeom>
        </p:spPr>
      </p:pic>
      <p:grpSp>
        <p:nvGrpSpPr>
          <p:cNvPr id="4" name="组合 3"/>
          <p:cNvGrpSpPr/>
          <p:nvPr/>
        </p:nvGrpSpPr>
        <p:grpSpPr>
          <a:xfrm>
            <a:off x="902929" y="206262"/>
            <a:ext cx="5769528" cy="636289"/>
            <a:chOff x="902929" y="206262"/>
            <a:chExt cx="5769528" cy="636289"/>
          </a:xfrm>
        </p:grpSpPr>
        <p:sp>
          <p:nvSpPr>
            <p:cNvPr id="5" name="文本框 4"/>
            <p:cNvSpPr txBox="1"/>
            <p:nvPr/>
          </p:nvSpPr>
          <p:spPr>
            <a:xfrm>
              <a:off x="902929" y="580941"/>
              <a:ext cx="5769528" cy="261610"/>
            </a:xfrm>
            <a:prstGeom prst="rect">
              <a:avLst/>
            </a:prstGeom>
            <a:noFill/>
          </p:spPr>
          <p:txBody>
            <a:bodyPr vert="horz" wrap="none" rtlCol="0">
              <a:spAutoFit/>
            </a:bodyPr>
            <a:lstStyle/>
            <a:p>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endParaRPr lang="zh-CN" altLang="en-US" sz="1100" dirty="0">
                <a:solidFill>
                  <a:schemeClr val="tx1">
                    <a:lumMod val="65000"/>
                    <a:lumOff val="35000"/>
                  </a:schemeClr>
                </a:solidFill>
              </a:endParaRPr>
            </a:p>
          </p:txBody>
        </p:sp>
        <p:sp>
          <p:nvSpPr>
            <p:cNvPr id="6" name="文本框 5"/>
            <p:cNvSpPr txBox="1"/>
            <p:nvPr/>
          </p:nvSpPr>
          <p:spPr>
            <a:xfrm>
              <a:off x="902929" y="206262"/>
              <a:ext cx="1467068" cy="400110"/>
            </a:xfrm>
            <a:prstGeom prst="rect">
              <a:avLst/>
            </a:prstGeom>
            <a:noFill/>
          </p:spPr>
          <p:txBody>
            <a:bodyPr wrap="none" rtlCol="0">
              <a:spAutoFit/>
            </a:bodyPr>
            <a:lstStyle/>
            <a:p>
              <a:r>
                <a:rPr lang="zh-CN" altLang="en-US" sz="2000" b="1" dirty="0" smtClean="0">
                  <a:solidFill>
                    <a:srgbClr val="DE4B62"/>
                  </a:solidFill>
                </a:rPr>
                <a:t>欢乐庆中秋</a:t>
              </a:r>
              <a:endParaRPr lang="zh-CN" altLang="en-US" sz="2000" b="1" dirty="0">
                <a:solidFill>
                  <a:srgbClr val="DE4B62"/>
                </a:solidFill>
              </a:endParaRPr>
            </a:p>
          </p:txBody>
        </p:sp>
      </p:grpSp>
      <p:grpSp>
        <p:nvGrpSpPr>
          <p:cNvPr id="7" name="组合 6"/>
          <p:cNvGrpSpPr/>
          <p:nvPr/>
        </p:nvGrpSpPr>
        <p:grpSpPr>
          <a:xfrm>
            <a:off x="1262979" y="1920895"/>
            <a:ext cx="1885322" cy="1885322"/>
            <a:chOff x="6778407" y="1659638"/>
            <a:chExt cx="1885322" cy="1885322"/>
          </a:xfrm>
        </p:grpSpPr>
        <p:sp>
          <p:nvSpPr>
            <p:cNvPr id="8" name="矩形 7"/>
            <p:cNvSpPr/>
            <p:nvPr/>
          </p:nvSpPr>
          <p:spPr>
            <a:xfrm>
              <a:off x="6778407" y="1659638"/>
              <a:ext cx="1885322" cy="1885322"/>
            </a:xfrm>
            <a:prstGeom prst="rect">
              <a:avLst/>
            </a:prstGeom>
            <a:solidFill>
              <a:srgbClr val="DE4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410"/>
            <p:cNvSpPr>
              <a:spLocks noEditPoints="1"/>
            </p:cNvSpPr>
            <p:nvPr/>
          </p:nvSpPr>
          <p:spPr bwMode="auto">
            <a:xfrm>
              <a:off x="7490600" y="2218577"/>
              <a:ext cx="460936" cy="383722"/>
            </a:xfrm>
            <a:custGeom>
              <a:avLst/>
              <a:gdLst>
                <a:gd name="T0" fmla="*/ 199 w 200"/>
                <a:gd name="T1" fmla="*/ 26 h 166"/>
                <a:gd name="T2" fmla="*/ 196 w 200"/>
                <a:gd name="T3" fmla="*/ 23 h 166"/>
                <a:gd name="T4" fmla="*/ 109 w 200"/>
                <a:gd name="T5" fmla="*/ 1 h 166"/>
                <a:gd name="T6" fmla="*/ 104 w 200"/>
                <a:gd name="T7" fmla="*/ 3 h 166"/>
                <a:gd name="T8" fmla="*/ 88 w 200"/>
                <a:gd name="T9" fmla="*/ 41 h 166"/>
                <a:gd name="T10" fmla="*/ 88 w 200"/>
                <a:gd name="T11" fmla="*/ 43 h 166"/>
                <a:gd name="T12" fmla="*/ 76 w 200"/>
                <a:gd name="T13" fmla="*/ 46 h 166"/>
                <a:gd name="T14" fmla="*/ 76 w 200"/>
                <a:gd name="T15" fmla="*/ 46 h 166"/>
                <a:gd name="T16" fmla="*/ 74 w 200"/>
                <a:gd name="T17" fmla="*/ 44 h 166"/>
                <a:gd name="T18" fmla="*/ 7 w 200"/>
                <a:gd name="T19" fmla="*/ 15 h 166"/>
                <a:gd name="T20" fmla="*/ 2 w 200"/>
                <a:gd name="T21" fmla="*/ 16 h 166"/>
                <a:gd name="T22" fmla="*/ 1 w 200"/>
                <a:gd name="T23" fmla="*/ 22 h 166"/>
                <a:gd name="T24" fmla="*/ 25 w 200"/>
                <a:gd name="T25" fmla="*/ 55 h 166"/>
                <a:gd name="T26" fmla="*/ 25 w 200"/>
                <a:gd name="T27" fmla="*/ 119 h 166"/>
                <a:gd name="T28" fmla="*/ 27 w 200"/>
                <a:gd name="T29" fmla="*/ 123 h 166"/>
                <a:gd name="T30" fmla="*/ 95 w 200"/>
                <a:gd name="T31" fmla="*/ 165 h 166"/>
                <a:gd name="T32" fmla="*/ 97 w 200"/>
                <a:gd name="T33" fmla="*/ 166 h 166"/>
                <a:gd name="T34" fmla="*/ 99 w 200"/>
                <a:gd name="T35" fmla="*/ 165 h 166"/>
                <a:gd name="T36" fmla="*/ 172 w 200"/>
                <a:gd name="T37" fmla="*/ 137 h 166"/>
                <a:gd name="T38" fmla="*/ 175 w 200"/>
                <a:gd name="T39" fmla="*/ 133 h 166"/>
                <a:gd name="T40" fmla="*/ 175 w 200"/>
                <a:gd name="T41" fmla="*/ 70 h 166"/>
                <a:gd name="T42" fmla="*/ 199 w 200"/>
                <a:gd name="T43" fmla="*/ 30 h 166"/>
                <a:gd name="T44" fmla="*/ 199 w 200"/>
                <a:gd name="T45" fmla="*/ 26 h 166"/>
                <a:gd name="T46" fmla="*/ 167 w 200"/>
                <a:gd name="T47" fmla="*/ 66 h 166"/>
                <a:gd name="T48" fmla="*/ 166 w 200"/>
                <a:gd name="T49" fmla="*/ 69 h 166"/>
                <a:gd name="T50" fmla="*/ 166 w 200"/>
                <a:gd name="T51" fmla="*/ 130 h 166"/>
                <a:gd name="T52" fmla="*/ 98 w 200"/>
                <a:gd name="T53" fmla="*/ 156 h 166"/>
                <a:gd name="T54" fmla="*/ 34 w 200"/>
                <a:gd name="T55" fmla="*/ 117 h 166"/>
                <a:gd name="T56" fmla="*/ 34 w 200"/>
                <a:gd name="T57" fmla="*/ 54 h 166"/>
                <a:gd name="T58" fmla="*/ 33 w 200"/>
                <a:gd name="T59" fmla="*/ 51 h 166"/>
                <a:gd name="T60" fmla="*/ 18 w 200"/>
                <a:gd name="T61" fmla="*/ 30 h 166"/>
                <a:gd name="T62" fmla="*/ 69 w 200"/>
                <a:gd name="T63" fmla="*/ 52 h 166"/>
                <a:gd name="T64" fmla="*/ 83 w 200"/>
                <a:gd name="T65" fmla="*/ 71 h 166"/>
                <a:gd name="T66" fmla="*/ 48 w 200"/>
                <a:gd name="T67" fmla="*/ 55 h 166"/>
                <a:gd name="T68" fmla="*/ 42 w 200"/>
                <a:gd name="T69" fmla="*/ 57 h 166"/>
                <a:gd name="T70" fmla="*/ 45 w 200"/>
                <a:gd name="T71" fmla="*/ 63 h 166"/>
                <a:gd name="T72" fmla="*/ 93 w 200"/>
                <a:gd name="T73" fmla="*/ 86 h 166"/>
                <a:gd name="T74" fmla="*/ 93 w 200"/>
                <a:gd name="T75" fmla="*/ 141 h 166"/>
                <a:gd name="T76" fmla="*/ 97 w 200"/>
                <a:gd name="T77" fmla="*/ 145 h 166"/>
                <a:gd name="T78" fmla="*/ 102 w 200"/>
                <a:gd name="T79" fmla="*/ 141 h 166"/>
                <a:gd name="T80" fmla="*/ 102 w 200"/>
                <a:gd name="T81" fmla="*/ 83 h 166"/>
                <a:gd name="T82" fmla="*/ 102 w 200"/>
                <a:gd name="T83" fmla="*/ 83 h 166"/>
                <a:gd name="T84" fmla="*/ 102 w 200"/>
                <a:gd name="T85" fmla="*/ 83 h 166"/>
                <a:gd name="T86" fmla="*/ 102 w 200"/>
                <a:gd name="T87" fmla="*/ 82 h 166"/>
                <a:gd name="T88" fmla="*/ 102 w 200"/>
                <a:gd name="T89" fmla="*/ 82 h 166"/>
                <a:gd name="T90" fmla="*/ 166 w 200"/>
                <a:gd name="T91" fmla="*/ 68 h 166"/>
                <a:gd name="T92" fmla="*/ 98 w 200"/>
                <a:gd name="T93" fmla="*/ 41 h 166"/>
                <a:gd name="T94" fmla="*/ 111 w 200"/>
                <a:gd name="T95" fmla="*/ 11 h 166"/>
                <a:gd name="T96" fmla="*/ 188 w 200"/>
                <a:gd name="T97" fmla="*/ 30 h 166"/>
                <a:gd name="T98" fmla="*/ 167 w 200"/>
                <a:gd name="T99" fmla="*/ 6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166">
                  <a:moveTo>
                    <a:pt x="199" y="26"/>
                  </a:moveTo>
                  <a:cubicBezTo>
                    <a:pt x="199" y="24"/>
                    <a:pt x="198" y="23"/>
                    <a:pt x="196" y="23"/>
                  </a:cubicBezTo>
                  <a:cubicBezTo>
                    <a:pt x="109" y="1"/>
                    <a:pt x="109" y="1"/>
                    <a:pt x="109" y="1"/>
                  </a:cubicBezTo>
                  <a:cubicBezTo>
                    <a:pt x="107" y="0"/>
                    <a:pt x="104" y="1"/>
                    <a:pt x="104" y="3"/>
                  </a:cubicBezTo>
                  <a:cubicBezTo>
                    <a:pt x="88" y="41"/>
                    <a:pt x="88" y="41"/>
                    <a:pt x="88" y="41"/>
                  </a:cubicBezTo>
                  <a:cubicBezTo>
                    <a:pt x="88" y="42"/>
                    <a:pt x="88" y="43"/>
                    <a:pt x="88" y="43"/>
                  </a:cubicBezTo>
                  <a:cubicBezTo>
                    <a:pt x="76" y="46"/>
                    <a:pt x="76" y="46"/>
                    <a:pt x="76" y="46"/>
                  </a:cubicBezTo>
                  <a:cubicBezTo>
                    <a:pt x="76" y="46"/>
                    <a:pt x="76" y="46"/>
                    <a:pt x="76" y="46"/>
                  </a:cubicBezTo>
                  <a:cubicBezTo>
                    <a:pt x="75" y="45"/>
                    <a:pt x="75" y="45"/>
                    <a:pt x="74" y="44"/>
                  </a:cubicBezTo>
                  <a:cubicBezTo>
                    <a:pt x="7" y="15"/>
                    <a:pt x="7" y="15"/>
                    <a:pt x="7" y="15"/>
                  </a:cubicBezTo>
                  <a:cubicBezTo>
                    <a:pt x="5" y="14"/>
                    <a:pt x="3" y="14"/>
                    <a:pt x="2" y="16"/>
                  </a:cubicBezTo>
                  <a:cubicBezTo>
                    <a:pt x="0" y="18"/>
                    <a:pt x="0" y="20"/>
                    <a:pt x="1" y="22"/>
                  </a:cubicBezTo>
                  <a:cubicBezTo>
                    <a:pt x="25" y="55"/>
                    <a:pt x="25" y="55"/>
                    <a:pt x="25" y="55"/>
                  </a:cubicBezTo>
                  <a:cubicBezTo>
                    <a:pt x="25" y="119"/>
                    <a:pt x="25" y="119"/>
                    <a:pt x="25" y="119"/>
                  </a:cubicBezTo>
                  <a:cubicBezTo>
                    <a:pt x="25" y="121"/>
                    <a:pt x="26" y="122"/>
                    <a:pt x="27" y="123"/>
                  </a:cubicBezTo>
                  <a:cubicBezTo>
                    <a:pt x="95" y="165"/>
                    <a:pt x="95" y="165"/>
                    <a:pt x="95" y="165"/>
                  </a:cubicBezTo>
                  <a:cubicBezTo>
                    <a:pt x="96" y="165"/>
                    <a:pt x="97" y="166"/>
                    <a:pt x="97" y="166"/>
                  </a:cubicBezTo>
                  <a:cubicBezTo>
                    <a:pt x="98" y="166"/>
                    <a:pt x="99" y="166"/>
                    <a:pt x="99" y="165"/>
                  </a:cubicBezTo>
                  <a:cubicBezTo>
                    <a:pt x="172" y="137"/>
                    <a:pt x="172" y="137"/>
                    <a:pt x="172" y="137"/>
                  </a:cubicBezTo>
                  <a:cubicBezTo>
                    <a:pt x="174" y="137"/>
                    <a:pt x="175" y="135"/>
                    <a:pt x="175" y="133"/>
                  </a:cubicBezTo>
                  <a:cubicBezTo>
                    <a:pt x="175" y="70"/>
                    <a:pt x="175" y="70"/>
                    <a:pt x="175" y="70"/>
                  </a:cubicBezTo>
                  <a:cubicBezTo>
                    <a:pt x="199" y="30"/>
                    <a:pt x="199" y="30"/>
                    <a:pt x="199" y="30"/>
                  </a:cubicBezTo>
                  <a:cubicBezTo>
                    <a:pt x="200" y="29"/>
                    <a:pt x="200" y="27"/>
                    <a:pt x="199" y="26"/>
                  </a:cubicBezTo>
                  <a:close/>
                  <a:moveTo>
                    <a:pt x="167" y="66"/>
                  </a:moveTo>
                  <a:cubicBezTo>
                    <a:pt x="166" y="67"/>
                    <a:pt x="166" y="68"/>
                    <a:pt x="166" y="69"/>
                  </a:cubicBezTo>
                  <a:cubicBezTo>
                    <a:pt x="166" y="130"/>
                    <a:pt x="166" y="130"/>
                    <a:pt x="166" y="130"/>
                  </a:cubicBezTo>
                  <a:cubicBezTo>
                    <a:pt x="98" y="156"/>
                    <a:pt x="98" y="156"/>
                    <a:pt x="98" y="156"/>
                  </a:cubicBezTo>
                  <a:cubicBezTo>
                    <a:pt x="34" y="117"/>
                    <a:pt x="34" y="117"/>
                    <a:pt x="34" y="117"/>
                  </a:cubicBezTo>
                  <a:cubicBezTo>
                    <a:pt x="34" y="54"/>
                    <a:pt x="34" y="54"/>
                    <a:pt x="34" y="54"/>
                  </a:cubicBezTo>
                  <a:cubicBezTo>
                    <a:pt x="34" y="53"/>
                    <a:pt x="34" y="52"/>
                    <a:pt x="33" y="51"/>
                  </a:cubicBezTo>
                  <a:cubicBezTo>
                    <a:pt x="18" y="30"/>
                    <a:pt x="18" y="30"/>
                    <a:pt x="18" y="30"/>
                  </a:cubicBezTo>
                  <a:cubicBezTo>
                    <a:pt x="69" y="52"/>
                    <a:pt x="69" y="52"/>
                    <a:pt x="69" y="52"/>
                  </a:cubicBezTo>
                  <a:cubicBezTo>
                    <a:pt x="83" y="71"/>
                    <a:pt x="83" y="71"/>
                    <a:pt x="83" y="71"/>
                  </a:cubicBezTo>
                  <a:cubicBezTo>
                    <a:pt x="48" y="55"/>
                    <a:pt x="48" y="55"/>
                    <a:pt x="48" y="55"/>
                  </a:cubicBezTo>
                  <a:cubicBezTo>
                    <a:pt x="46" y="54"/>
                    <a:pt x="43" y="55"/>
                    <a:pt x="42" y="57"/>
                  </a:cubicBezTo>
                  <a:cubicBezTo>
                    <a:pt x="41" y="60"/>
                    <a:pt x="42" y="62"/>
                    <a:pt x="45" y="63"/>
                  </a:cubicBezTo>
                  <a:cubicBezTo>
                    <a:pt x="93" y="86"/>
                    <a:pt x="93" y="86"/>
                    <a:pt x="93" y="86"/>
                  </a:cubicBezTo>
                  <a:cubicBezTo>
                    <a:pt x="93" y="141"/>
                    <a:pt x="93" y="141"/>
                    <a:pt x="93" y="141"/>
                  </a:cubicBezTo>
                  <a:cubicBezTo>
                    <a:pt x="93" y="143"/>
                    <a:pt x="95" y="145"/>
                    <a:pt x="97" y="145"/>
                  </a:cubicBezTo>
                  <a:cubicBezTo>
                    <a:pt x="100" y="145"/>
                    <a:pt x="102" y="143"/>
                    <a:pt x="102" y="141"/>
                  </a:cubicBezTo>
                  <a:cubicBezTo>
                    <a:pt x="102" y="83"/>
                    <a:pt x="102" y="83"/>
                    <a:pt x="102" y="83"/>
                  </a:cubicBezTo>
                  <a:cubicBezTo>
                    <a:pt x="102" y="83"/>
                    <a:pt x="102" y="83"/>
                    <a:pt x="102" y="83"/>
                  </a:cubicBezTo>
                  <a:cubicBezTo>
                    <a:pt x="102" y="83"/>
                    <a:pt x="102" y="83"/>
                    <a:pt x="102" y="83"/>
                  </a:cubicBezTo>
                  <a:cubicBezTo>
                    <a:pt x="102" y="83"/>
                    <a:pt x="102" y="82"/>
                    <a:pt x="102" y="82"/>
                  </a:cubicBezTo>
                  <a:cubicBezTo>
                    <a:pt x="102" y="82"/>
                    <a:pt x="102" y="82"/>
                    <a:pt x="102" y="82"/>
                  </a:cubicBezTo>
                  <a:cubicBezTo>
                    <a:pt x="166" y="68"/>
                    <a:pt x="166" y="68"/>
                    <a:pt x="166" y="68"/>
                  </a:cubicBezTo>
                  <a:cubicBezTo>
                    <a:pt x="98" y="41"/>
                    <a:pt x="98" y="41"/>
                    <a:pt x="98" y="41"/>
                  </a:cubicBezTo>
                  <a:cubicBezTo>
                    <a:pt x="111" y="11"/>
                    <a:pt x="111" y="11"/>
                    <a:pt x="111" y="11"/>
                  </a:cubicBezTo>
                  <a:cubicBezTo>
                    <a:pt x="188" y="30"/>
                    <a:pt x="188" y="30"/>
                    <a:pt x="188" y="30"/>
                  </a:cubicBezTo>
                  <a:lnTo>
                    <a:pt x="167" y="66"/>
                  </a:ln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 name="文本框 9"/>
            <p:cNvSpPr txBox="1"/>
            <p:nvPr/>
          </p:nvSpPr>
          <p:spPr>
            <a:xfrm>
              <a:off x="7167070" y="2723967"/>
              <a:ext cx="1107996" cy="369332"/>
            </a:xfrm>
            <a:prstGeom prst="rect">
              <a:avLst/>
            </a:prstGeom>
            <a:noFill/>
          </p:spPr>
          <p:txBody>
            <a:bodyPr wrap="none" rtlCol="0">
              <a:spAutoFit/>
            </a:bodyPr>
            <a:lstStyle/>
            <a:p>
              <a:r>
                <a:rPr lang="zh-CN" altLang="en-US" dirty="0">
                  <a:solidFill>
                    <a:schemeClr val="bg1"/>
                  </a:solidFill>
                </a:rPr>
                <a:t>添加标题</a:t>
              </a:r>
              <a:endParaRPr lang="zh-CN" altLang="en-US" dirty="0">
                <a:solidFill>
                  <a:schemeClr val="bg1"/>
                </a:solidFill>
              </a:endParaRPr>
            </a:p>
          </p:txBody>
        </p:sp>
      </p:grpSp>
      <p:grpSp>
        <p:nvGrpSpPr>
          <p:cNvPr id="11" name="组合 10"/>
          <p:cNvGrpSpPr/>
          <p:nvPr/>
        </p:nvGrpSpPr>
        <p:grpSpPr>
          <a:xfrm>
            <a:off x="3442991" y="1920895"/>
            <a:ext cx="1885322" cy="1885322"/>
            <a:chOff x="8958419" y="1659638"/>
            <a:chExt cx="1885322" cy="1885322"/>
          </a:xfrm>
        </p:grpSpPr>
        <p:sp>
          <p:nvSpPr>
            <p:cNvPr id="12" name="矩形 11"/>
            <p:cNvSpPr/>
            <p:nvPr/>
          </p:nvSpPr>
          <p:spPr>
            <a:xfrm>
              <a:off x="8958419" y="1659638"/>
              <a:ext cx="1885322" cy="188532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9669442" y="2183480"/>
              <a:ext cx="463276" cy="453916"/>
              <a:chOff x="9371013" y="2636838"/>
              <a:chExt cx="314325" cy="307976"/>
            </a:xfrm>
            <a:solidFill>
              <a:schemeClr val="bg1"/>
            </a:solidFill>
          </p:grpSpPr>
          <p:sp>
            <p:nvSpPr>
              <p:cNvPr id="15" name="Freeform 401"/>
              <p:cNvSpPr/>
              <p:nvPr/>
            </p:nvSpPr>
            <p:spPr bwMode="auto">
              <a:xfrm>
                <a:off x="9472613" y="2636838"/>
                <a:ext cx="34925" cy="65088"/>
              </a:xfrm>
              <a:custGeom>
                <a:avLst/>
                <a:gdLst>
                  <a:gd name="T0" fmla="*/ 11 w 23"/>
                  <a:gd name="T1" fmla="*/ 41 h 41"/>
                  <a:gd name="T2" fmla="*/ 23 w 23"/>
                  <a:gd name="T3" fmla="*/ 38 h 41"/>
                  <a:gd name="T4" fmla="*/ 12 w 23"/>
                  <a:gd name="T5" fmla="*/ 5 h 41"/>
                  <a:gd name="T6" fmla="*/ 5 w 23"/>
                  <a:gd name="T7" fmla="*/ 1 h 41"/>
                  <a:gd name="T8" fmla="*/ 1 w 23"/>
                  <a:gd name="T9" fmla="*/ 8 h 41"/>
                  <a:gd name="T10" fmla="*/ 11 w 23"/>
                  <a:gd name="T11" fmla="*/ 41 h 41"/>
                </a:gdLst>
                <a:ahLst/>
                <a:cxnLst>
                  <a:cxn ang="0">
                    <a:pos x="T0" y="T1"/>
                  </a:cxn>
                  <a:cxn ang="0">
                    <a:pos x="T2" y="T3"/>
                  </a:cxn>
                  <a:cxn ang="0">
                    <a:pos x="T4" y="T5"/>
                  </a:cxn>
                  <a:cxn ang="0">
                    <a:pos x="T6" y="T7"/>
                  </a:cxn>
                  <a:cxn ang="0">
                    <a:pos x="T8" y="T9"/>
                  </a:cxn>
                  <a:cxn ang="0">
                    <a:pos x="T10" y="T11"/>
                  </a:cxn>
                </a:cxnLst>
                <a:rect l="0" t="0" r="r" b="b"/>
                <a:pathLst>
                  <a:path w="23" h="41">
                    <a:moveTo>
                      <a:pt x="11" y="41"/>
                    </a:moveTo>
                    <a:cubicBezTo>
                      <a:pt x="15" y="40"/>
                      <a:pt x="19" y="38"/>
                      <a:pt x="23" y="38"/>
                    </a:cubicBezTo>
                    <a:cubicBezTo>
                      <a:pt x="12" y="5"/>
                      <a:pt x="12" y="5"/>
                      <a:pt x="12" y="5"/>
                    </a:cubicBezTo>
                    <a:cubicBezTo>
                      <a:pt x="11" y="2"/>
                      <a:pt x="8" y="0"/>
                      <a:pt x="5" y="1"/>
                    </a:cubicBezTo>
                    <a:cubicBezTo>
                      <a:pt x="2" y="2"/>
                      <a:pt x="0" y="5"/>
                      <a:pt x="1" y="8"/>
                    </a:cubicBezTo>
                    <a:lnTo>
                      <a:pt x="1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402"/>
              <p:cNvSpPr/>
              <p:nvPr/>
            </p:nvSpPr>
            <p:spPr bwMode="auto">
              <a:xfrm>
                <a:off x="9548813" y="2879726"/>
                <a:ext cx="36513" cy="65088"/>
              </a:xfrm>
              <a:custGeom>
                <a:avLst/>
                <a:gdLst>
                  <a:gd name="T0" fmla="*/ 11 w 23"/>
                  <a:gd name="T1" fmla="*/ 0 h 41"/>
                  <a:gd name="T2" fmla="*/ 0 w 23"/>
                  <a:gd name="T3" fmla="*/ 4 h 41"/>
                  <a:gd name="T4" fmla="*/ 10 w 23"/>
                  <a:gd name="T5" fmla="*/ 37 h 41"/>
                  <a:gd name="T6" fmla="*/ 16 w 23"/>
                  <a:gd name="T7" fmla="*/ 41 h 41"/>
                  <a:gd name="T8" fmla="*/ 18 w 23"/>
                  <a:gd name="T9" fmla="*/ 41 h 41"/>
                  <a:gd name="T10" fmla="*/ 22 w 23"/>
                  <a:gd name="T11" fmla="*/ 33 h 41"/>
                  <a:gd name="T12" fmla="*/ 11 w 2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23" h="41">
                    <a:moveTo>
                      <a:pt x="11" y="0"/>
                    </a:moveTo>
                    <a:cubicBezTo>
                      <a:pt x="7" y="1"/>
                      <a:pt x="4" y="3"/>
                      <a:pt x="0" y="4"/>
                    </a:cubicBezTo>
                    <a:cubicBezTo>
                      <a:pt x="10" y="37"/>
                      <a:pt x="10" y="37"/>
                      <a:pt x="10" y="37"/>
                    </a:cubicBezTo>
                    <a:cubicBezTo>
                      <a:pt x="11" y="39"/>
                      <a:pt x="13" y="41"/>
                      <a:pt x="16" y="41"/>
                    </a:cubicBezTo>
                    <a:cubicBezTo>
                      <a:pt x="17" y="41"/>
                      <a:pt x="17" y="41"/>
                      <a:pt x="18" y="41"/>
                    </a:cubicBezTo>
                    <a:cubicBezTo>
                      <a:pt x="21" y="40"/>
                      <a:pt x="23" y="36"/>
                      <a:pt x="22" y="33"/>
                    </a:cubicBez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403"/>
              <p:cNvSpPr/>
              <p:nvPr/>
            </p:nvSpPr>
            <p:spPr bwMode="auto">
              <a:xfrm>
                <a:off x="9371013" y="2747963"/>
                <a:ext cx="63500" cy="30163"/>
              </a:xfrm>
              <a:custGeom>
                <a:avLst/>
                <a:gdLst>
                  <a:gd name="T0" fmla="*/ 41 w 41"/>
                  <a:gd name="T1" fmla="*/ 8 h 19"/>
                  <a:gd name="T2" fmla="*/ 8 w 41"/>
                  <a:gd name="T3" fmla="*/ 1 h 19"/>
                  <a:gd name="T4" fmla="*/ 1 w 41"/>
                  <a:gd name="T5" fmla="*/ 5 h 19"/>
                  <a:gd name="T6" fmla="*/ 5 w 41"/>
                  <a:gd name="T7" fmla="*/ 12 h 19"/>
                  <a:gd name="T8" fmla="*/ 38 w 41"/>
                  <a:gd name="T9" fmla="*/ 19 h 19"/>
                  <a:gd name="T10" fmla="*/ 41 w 41"/>
                  <a:gd name="T11" fmla="*/ 8 h 19"/>
                </a:gdLst>
                <a:ahLst/>
                <a:cxnLst>
                  <a:cxn ang="0">
                    <a:pos x="T0" y="T1"/>
                  </a:cxn>
                  <a:cxn ang="0">
                    <a:pos x="T2" y="T3"/>
                  </a:cxn>
                  <a:cxn ang="0">
                    <a:pos x="T4" y="T5"/>
                  </a:cxn>
                  <a:cxn ang="0">
                    <a:pos x="T6" y="T7"/>
                  </a:cxn>
                  <a:cxn ang="0">
                    <a:pos x="T8" y="T9"/>
                  </a:cxn>
                  <a:cxn ang="0">
                    <a:pos x="T10" y="T11"/>
                  </a:cxn>
                </a:cxnLst>
                <a:rect l="0" t="0" r="r" b="b"/>
                <a:pathLst>
                  <a:path w="41" h="19">
                    <a:moveTo>
                      <a:pt x="41" y="8"/>
                    </a:moveTo>
                    <a:cubicBezTo>
                      <a:pt x="8" y="1"/>
                      <a:pt x="8" y="1"/>
                      <a:pt x="8" y="1"/>
                    </a:cubicBezTo>
                    <a:cubicBezTo>
                      <a:pt x="5" y="0"/>
                      <a:pt x="2" y="2"/>
                      <a:pt x="1" y="5"/>
                    </a:cubicBezTo>
                    <a:cubicBezTo>
                      <a:pt x="0" y="8"/>
                      <a:pt x="2" y="11"/>
                      <a:pt x="5" y="12"/>
                    </a:cubicBezTo>
                    <a:cubicBezTo>
                      <a:pt x="38" y="19"/>
                      <a:pt x="38" y="19"/>
                      <a:pt x="38" y="19"/>
                    </a:cubicBezTo>
                    <a:cubicBezTo>
                      <a:pt x="39" y="15"/>
                      <a:pt x="39" y="12"/>
                      <a:pt x="4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404"/>
              <p:cNvSpPr/>
              <p:nvPr/>
            </p:nvSpPr>
            <p:spPr bwMode="auto">
              <a:xfrm>
                <a:off x="9618663" y="2803526"/>
                <a:ext cx="66675" cy="30163"/>
              </a:xfrm>
              <a:custGeom>
                <a:avLst/>
                <a:gdLst>
                  <a:gd name="T0" fmla="*/ 38 w 43"/>
                  <a:gd name="T1" fmla="*/ 8 h 19"/>
                  <a:gd name="T2" fmla="*/ 3 w 43"/>
                  <a:gd name="T3" fmla="*/ 0 h 19"/>
                  <a:gd name="T4" fmla="*/ 0 w 43"/>
                  <a:gd name="T5" fmla="*/ 11 h 19"/>
                  <a:gd name="T6" fmla="*/ 36 w 43"/>
                  <a:gd name="T7" fmla="*/ 19 h 19"/>
                  <a:gd name="T8" fmla="*/ 37 w 43"/>
                  <a:gd name="T9" fmla="*/ 19 h 19"/>
                  <a:gd name="T10" fmla="*/ 43 w 43"/>
                  <a:gd name="T11" fmla="*/ 15 h 19"/>
                  <a:gd name="T12" fmla="*/ 38 w 43"/>
                  <a:gd name="T13" fmla="*/ 8 h 19"/>
                </a:gdLst>
                <a:ahLst/>
                <a:cxnLst>
                  <a:cxn ang="0">
                    <a:pos x="T0" y="T1"/>
                  </a:cxn>
                  <a:cxn ang="0">
                    <a:pos x="T2" y="T3"/>
                  </a:cxn>
                  <a:cxn ang="0">
                    <a:pos x="T4" y="T5"/>
                  </a:cxn>
                  <a:cxn ang="0">
                    <a:pos x="T6" y="T7"/>
                  </a:cxn>
                  <a:cxn ang="0">
                    <a:pos x="T8" y="T9"/>
                  </a:cxn>
                  <a:cxn ang="0">
                    <a:pos x="T10" y="T11"/>
                  </a:cxn>
                  <a:cxn ang="0">
                    <a:pos x="T12" y="T13"/>
                  </a:cxn>
                </a:cxnLst>
                <a:rect l="0" t="0" r="r" b="b"/>
                <a:pathLst>
                  <a:path w="43" h="19">
                    <a:moveTo>
                      <a:pt x="38" y="8"/>
                    </a:moveTo>
                    <a:cubicBezTo>
                      <a:pt x="3" y="0"/>
                      <a:pt x="3" y="0"/>
                      <a:pt x="3" y="0"/>
                    </a:cubicBezTo>
                    <a:cubicBezTo>
                      <a:pt x="2" y="4"/>
                      <a:pt x="1" y="7"/>
                      <a:pt x="0" y="11"/>
                    </a:cubicBezTo>
                    <a:cubicBezTo>
                      <a:pt x="36" y="19"/>
                      <a:pt x="36" y="19"/>
                      <a:pt x="36" y="19"/>
                    </a:cubicBezTo>
                    <a:cubicBezTo>
                      <a:pt x="36" y="19"/>
                      <a:pt x="36" y="19"/>
                      <a:pt x="37" y="19"/>
                    </a:cubicBezTo>
                    <a:cubicBezTo>
                      <a:pt x="40" y="19"/>
                      <a:pt x="42" y="17"/>
                      <a:pt x="43" y="15"/>
                    </a:cubicBezTo>
                    <a:cubicBezTo>
                      <a:pt x="43" y="11"/>
                      <a:pt x="41" y="8"/>
                      <a:pt x="3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405"/>
              <p:cNvSpPr/>
              <p:nvPr/>
            </p:nvSpPr>
            <p:spPr bwMode="auto">
              <a:xfrm>
                <a:off x="9585326" y="2668588"/>
                <a:ext cx="53975" cy="58738"/>
              </a:xfrm>
              <a:custGeom>
                <a:avLst/>
                <a:gdLst>
                  <a:gd name="T0" fmla="*/ 9 w 35"/>
                  <a:gd name="T1" fmla="*/ 38 h 38"/>
                  <a:gd name="T2" fmla="*/ 33 w 35"/>
                  <a:gd name="T3" fmla="*/ 11 h 38"/>
                  <a:gd name="T4" fmla="*/ 33 w 35"/>
                  <a:gd name="T5" fmla="*/ 3 h 38"/>
                  <a:gd name="T6" fmla="*/ 24 w 35"/>
                  <a:gd name="T7" fmla="*/ 3 h 38"/>
                  <a:gd name="T8" fmla="*/ 0 w 35"/>
                  <a:gd name="T9" fmla="*/ 30 h 38"/>
                  <a:gd name="T10" fmla="*/ 9 w 35"/>
                  <a:gd name="T11" fmla="*/ 38 h 38"/>
                </a:gdLst>
                <a:ahLst/>
                <a:cxnLst>
                  <a:cxn ang="0">
                    <a:pos x="T0" y="T1"/>
                  </a:cxn>
                  <a:cxn ang="0">
                    <a:pos x="T2" y="T3"/>
                  </a:cxn>
                  <a:cxn ang="0">
                    <a:pos x="T4" y="T5"/>
                  </a:cxn>
                  <a:cxn ang="0">
                    <a:pos x="T6" y="T7"/>
                  </a:cxn>
                  <a:cxn ang="0">
                    <a:pos x="T8" y="T9"/>
                  </a:cxn>
                  <a:cxn ang="0">
                    <a:pos x="T10" y="T11"/>
                  </a:cxn>
                </a:cxnLst>
                <a:rect l="0" t="0" r="r" b="b"/>
                <a:pathLst>
                  <a:path w="35" h="38">
                    <a:moveTo>
                      <a:pt x="9" y="38"/>
                    </a:moveTo>
                    <a:cubicBezTo>
                      <a:pt x="33" y="11"/>
                      <a:pt x="33" y="11"/>
                      <a:pt x="33" y="11"/>
                    </a:cubicBezTo>
                    <a:cubicBezTo>
                      <a:pt x="35" y="9"/>
                      <a:pt x="35" y="5"/>
                      <a:pt x="33" y="3"/>
                    </a:cubicBezTo>
                    <a:cubicBezTo>
                      <a:pt x="30" y="0"/>
                      <a:pt x="26" y="1"/>
                      <a:pt x="24" y="3"/>
                    </a:cubicBezTo>
                    <a:cubicBezTo>
                      <a:pt x="0" y="30"/>
                      <a:pt x="0" y="30"/>
                      <a:pt x="0" y="30"/>
                    </a:cubicBezTo>
                    <a:cubicBezTo>
                      <a:pt x="3" y="32"/>
                      <a:pt x="6" y="35"/>
                      <a:pt x="9"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407"/>
              <p:cNvSpPr/>
              <p:nvPr/>
            </p:nvSpPr>
            <p:spPr bwMode="auto">
              <a:xfrm>
                <a:off x="9415463" y="2857501"/>
                <a:ext cx="53975" cy="55563"/>
              </a:xfrm>
              <a:custGeom>
                <a:avLst/>
                <a:gdLst>
                  <a:gd name="T0" fmla="*/ 3 w 34"/>
                  <a:gd name="T1" fmla="*/ 25 h 35"/>
                  <a:gd name="T2" fmla="*/ 3 w 34"/>
                  <a:gd name="T3" fmla="*/ 33 h 35"/>
                  <a:gd name="T4" fmla="*/ 7 w 34"/>
                  <a:gd name="T5" fmla="*/ 35 h 35"/>
                  <a:gd name="T6" fmla="*/ 11 w 34"/>
                  <a:gd name="T7" fmla="*/ 33 h 35"/>
                  <a:gd name="T8" fmla="*/ 34 w 34"/>
                  <a:gd name="T9" fmla="*/ 7 h 35"/>
                  <a:gd name="T10" fmla="*/ 25 w 34"/>
                  <a:gd name="T11" fmla="*/ 0 h 35"/>
                  <a:gd name="T12" fmla="*/ 3 w 34"/>
                  <a:gd name="T13" fmla="*/ 25 h 35"/>
                </a:gdLst>
                <a:ahLst/>
                <a:cxnLst>
                  <a:cxn ang="0">
                    <a:pos x="T0" y="T1"/>
                  </a:cxn>
                  <a:cxn ang="0">
                    <a:pos x="T2" y="T3"/>
                  </a:cxn>
                  <a:cxn ang="0">
                    <a:pos x="T4" y="T5"/>
                  </a:cxn>
                  <a:cxn ang="0">
                    <a:pos x="T6" y="T7"/>
                  </a:cxn>
                  <a:cxn ang="0">
                    <a:pos x="T8" y="T9"/>
                  </a:cxn>
                  <a:cxn ang="0">
                    <a:pos x="T10" y="T11"/>
                  </a:cxn>
                  <a:cxn ang="0">
                    <a:pos x="T12" y="T13"/>
                  </a:cxn>
                </a:cxnLst>
                <a:rect l="0" t="0" r="r" b="b"/>
                <a:pathLst>
                  <a:path w="34" h="35">
                    <a:moveTo>
                      <a:pt x="3" y="25"/>
                    </a:moveTo>
                    <a:cubicBezTo>
                      <a:pt x="0" y="27"/>
                      <a:pt x="1" y="31"/>
                      <a:pt x="3" y="33"/>
                    </a:cubicBezTo>
                    <a:cubicBezTo>
                      <a:pt x="4" y="34"/>
                      <a:pt x="6" y="35"/>
                      <a:pt x="7" y="35"/>
                    </a:cubicBezTo>
                    <a:cubicBezTo>
                      <a:pt x="9" y="35"/>
                      <a:pt x="10" y="34"/>
                      <a:pt x="11" y="33"/>
                    </a:cubicBezTo>
                    <a:cubicBezTo>
                      <a:pt x="34" y="7"/>
                      <a:pt x="34" y="7"/>
                      <a:pt x="34" y="7"/>
                    </a:cubicBezTo>
                    <a:cubicBezTo>
                      <a:pt x="31" y="5"/>
                      <a:pt x="28" y="3"/>
                      <a:pt x="25" y="0"/>
                    </a:cubicBezTo>
                    <a:lnTo>
                      <a:pt x="3"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408"/>
              <p:cNvSpPr>
                <a:spLocks noEditPoints="1"/>
              </p:cNvSpPr>
              <p:nvPr/>
            </p:nvSpPr>
            <p:spPr bwMode="auto">
              <a:xfrm>
                <a:off x="9440863" y="2706688"/>
                <a:ext cx="169863" cy="168275"/>
              </a:xfrm>
              <a:custGeom>
                <a:avLst/>
                <a:gdLst>
                  <a:gd name="T0" fmla="*/ 54 w 108"/>
                  <a:gd name="T1" fmla="*/ 0 h 108"/>
                  <a:gd name="T2" fmla="*/ 0 w 108"/>
                  <a:gd name="T3" fmla="*/ 54 h 108"/>
                  <a:gd name="T4" fmla="*/ 54 w 108"/>
                  <a:gd name="T5" fmla="*/ 108 h 108"/>
                  <a:gd name="T6" fmla="*/ 108 w 108"/>
                  <a:gd name="T7" fmla="*/ 54 h 108"/>
                  <a:gd name="T8" fmla="*/ 54 w 108"/>
                  <a:gd name="T9" fmla="*/ 0 h 108"/>
                  <a:gd name="T10" fmla="*/ 54 w 108"/>
                  <a:gd name="T11" fmla="*/ 97 h 108"/>
                  <a:gd name="T12" fmla="*/ 12 w 108"/>
                  <a:gd name="T13" fmla="*/ 54 h 108"/>
                  <a:gd name="T14" fmla="*/ 54 w 108"/>
                  <a:gd name="T15" fmla="*/ 12 h 108"/>
                  <a:gd name="T16" fmla="*/ 97 w 108"/>
                  <a:gd name="T17" fmla="*/ 54 h 108"/>
                  <a:gd name="T18" fmla="*/ 54 w 108"/>
                  <a:gd name="T19" fmla="*/ 97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108">
                    <a:moveTo>
                      <a:pt x="54" y="0"/>
                    </a:moveTo>
                    <a:cubicBezTo>
                      <a:pt x="25" y="0"/>
                      <a:pt x="0" y="25"/>
                      <a:pt x="0" y="54"/>
                    </a:cubicBezTo>
                    <a:cubicBezTo>
                      <a:pt x="0" y="84"/>
                      <a:pt x="25" y="108"/>
                      <a:pt x="54" y="108"/>
                    </a:cubicBezTo>
                    <a:cubicBezTo>
                      <a:pt x="84" y="108"/>
                      <a:pt x="108" y="84"/>
                      <a:pt x="108" y="54"/>
                    </a:cubicBezTo>
                    <a:cubicBezTo>
                      <a:pt x="108" y="25"/>
                      <a:pt x="84" y="0"/>
                      <a:pt x="54" y="0"/>
                    </a:cubicBezTo>
                    <a:close/>
                    <a:moveTo>
                      <a:pt x="54" y="97"/>
                    </a:moveTo>
                    <a:cubicBezTo>
                      <a:pt x="31" y="97"/>
                      <a:pt x="12" y="78"/>
                      <a:pt x="12" y="54"/>
                    </a:cubicBezTo>
                    <a:cubicBezTo>
                      <a:pt x="12" y="31"/>
                      <a:pt x="31" y="12"/>
                      <a:pt x="54" y="12"/>
                    </a:cubicBezTo>
                    <a:cubicBezTo>
                      <a:pt x="78" y="12"/>
                      <a:pt x="97" y="31"/>
                      <a:pt x="97" y="54"/>
                    </a:cubicBezTo>
                    <a:cubicBezTo>
                      <a:pt x="97" y="78"/>
                      <a:pt x="78" y="97"/>
                      <a:pt x="54" y="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4" name="文本框 13"/>
            <p:cNvSpPr txBox="1"/>
            <p:nvPr/>
          </p:nvSpPr>
          <p:spPr>
            <a:xfrm>
              <a:off x="9347082" y="2723967"/>
              <a:ext cx="1107996" cy="369332"/>
            </a:xfrm>
            <a:prstGeom prst="rect">
              <a:avLst/>
            </a:prstGeom>
            <a:noFill/>
          </p:spPr>
          <p:txBody>
            <a:bodyPr wrap="none" rtlCol="0">
              <a:spAutoFit/>
            </a:bodyPr>
            <a:lstStyle/>
            <a:p>
              <a:r>
                <a:rPr lang="zh-CN" altLang="en-US" dirty="0">
                  <a:solidFill>
                    <a:schemeClr val="bg1"/>
                  </a:solidFill>
                </a:rPr>
                <a:t>添加标题</a:t>
              </a:r>
              <a:endParaRPr lang="zh-CN" altLang="en-US" dirty="0">
                <a:solidFill>
                  <a:schemeClr val="bg1"/>
                </a:solidFill>
              </a:endParaRPr>
            </a:p>
          </p:txBody>
        </p:sp>
      </p:grpSp>
      <p:grpSp>
        <p:nvGrpSpPr>
          <p:cNvPr id="22" name="组合 21"/>
          <p:cNvGrpSpPr/>
          <p:nvPr/>
        </p:nvGrpSpPr>
        <p:grpSpPr>
          <a:xfrm>
            <a:off x="2731968" y="4069009"/>
            <a:ext cx="1885322" cy="1885322"/>
            <a:chOff x="6778407" y="3807752"/>
            <a:chExt cx="1885322" cy="1885322"/>
          </a:xfrm>
        </p:grpSpPr>
        <p:sp>
          <p:nvSpPr>
            <p:cNvPr id="23" name="矩形 22"/>
            <p:cNvSpPr/>
            <p:nvPr/>
          </p:nvSpPr>
          <p:spPr>
            <a:xfrm>
              <a:off x="6778407" y="3807752"/>
              <a:ext cx="1885322" cy="1885322"/>
            </a:xfrm>
            <a:prstGeom prst="rect">
              <a:avLst/>
            </a:prstGeom>
            <a:solidFill>
              <a:srgbClr val="DE4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7491770" y="4387691"/>
              <a:ext cx="458596" cy="400102"/>
              <a:chOff x="10625138" y="2655888"/>
              <a:chExt cx="311151" cy="271463"/>
            </a:xfrm>
            <a:solidFill>
              <a:schemeClr val="bg1"/>
            </a:solidFill>
          </p:grpSpPr>
          <p:sp>
            <p:nvSpPr>
              <p:cNvPr id="26" name="Freeform 392"/>
              <p:cNvSpPr>
                <a:spLocks noEditPoints="1"/>
              </p:cNvSpPr>
              <p:nvPr/>
            </p:nvSpPr>
            <p:spPr bwMode="auto">
              <a:xfrm>
                <a:off x="10625138" y="2738438"/>
                <a:ext cx="190500" cy="188913"/>
              </a:xfrm>
              <a:custGeom>
                <a:avLst/>
                <a:gdLst>
                  <a:gd name="T0" fmla="*/ 110 w 121"/>
                  <a:gd name="T1" fmla="*/ 58 h 120"/>
                  <a:gd name="T2" fmla="*/ 114 w 121"/>
                  <a:gd name="T3" fmla="*/ 35 h 120"/>
                  <a:gd name="T4" fmla="*/ 114 w 121"/>
                  <a:gd name="T5" fmla="*/ 32 h 120"/>
                  <a:gd name="T6" fmla="*/ 102 w 121"/>
                  <a:gd name="T7" fmla="*/ 18 h 120"/>
                  <a:gd name="T8" fmla="*/ 94 w 121"/>
                  <a:gd name="T9" fmla="*/ 23 h 120"/>
                  <a:gd name="T10" fmla="*/ 80 w 121"/>
                  <a:gd name="T11" fmla="*/ 5 h 120"/>
                  <a:gd name="T12" fmla="*/ 78 w 121"/>
                  <a:gd name="T13" fmla="*/ 2 h 120"/>
                  <a:gd name="T14" fmla="*/ 60 w 121"/>
                  <a:gd name="T15" fmla="*/ 0 h 120"/>
                  <a:gd name="T16" fmla="*/ 58 w 121"/>
                  <a:gd name="T17" fmla="*/ 10 h 120"/>
                  <a:gd name="T18" fmla="*/ 35 w 121"/>
                  <a:gd name="T19" fmla="*/ 7 h 120"/>
                  <a:gd name="T20" fmla="*/ 19 w 121"/>
                  <a:gd name="T21" fmla="*/ 17 h 120"/>
                  <a:gd name="T22" fmla="*/ 18 w 121"/>
                  <a:gd name="T23" fmla="*/ 20 h 120"/>
                  <a:gd name="T24" fmla="*/ 14 w 121"/>
                  <a:gd name="T25" fmla="*/ 42 h 120"/>
                  <a:gd name="T26" fmla="*/ 4 w 121"/>
                  <a:gd name="T27" fmla="*/ 41 h 120"/>
                  <a:gd name="T28" fmla="*/ 0 w 121"/>
                  <a:gd name="T29" fmla="*/ 59 h 120"/>
                  <a:gd name="T30" fmla="*/ 10 w 121"/>
                  <a:gd name="T31" fmla="*/ 63 h 120"/>
                  <a:gd name="T32" fmla="*/ 8 w 121"/>
                  <a:gd name="T33" fmla="*/ 86 h 120"/>
                  <a:gd name="T34" fmla="*/ 17 w 121"/>
                  <a:gd name="T35" fmla="*/ 102 h 120"/>
                  <a:gd name="T36" fmla="*/ 27 w 121"/>
                  <a:gd name="T37" fmla="*/ 97 h 120"/>
                  <a:gd name="T38" fmla="*/ 41 w 121"/>
                  <a:gd name="T39" fmla="*/ 116 h 120"/>
                  <a:gd name="T40" fmla="*/ 60 w 121"/>
                  <a:gd name="T41" fmla="*/ 120 h 120"/>
                  <a:gd name="T42" fmla="*/ 62 w 121"/>
                  <a:gd name="T43" fmla="*/ 119 h 120"/>
                  <a:gd name="T44" fmla="*/ 80 w 121"/>
                  <a:gd name="T45" fmla="*/ 106 h 120"/>
                  <a:gd name="T46" fmla="*/ 89 w 121"/>
                  <a:gd name="T47" fmla="*/ 114 h 120"/>
                  <a:gd name="T48" fmla="*/ 103 w 121"/>
                  <a:gd name="T49" fmla="*/ 102 h 120"/>
                  <a:gd name="T50" fmla="*/ 97 w 121"/>
                  <a:gd name="T51" fmla="*/ 93 h 120"/>
                  <a:gd name="T52" fmla="*/ 116 w 121"/>
                  <a:gd name="T53" fmla="*/ 80 h 120"/>
                  <a:gd name="T54" fmla="*/ 121 w 121"/>
                  <a:gd name="T55" fmla="*/ 61 h 120"/>
                  <a:gd name="T56" fmla="*/ 73 w 121"/>
                  <a:gd name="T57" fmla="*/ 77 h 120"/>
                  <a:gd name="T58" fmla="*/ 43 w 121"/>
                  <a:gd name="T59" fmla="*/ 73 h 120"/>
                  <a:gd name="T60" fmla="*/ 60 w 121"/>
                  <a:gd name="T61" fmla="*/ 38 h 120"/>
                  <a:gd name="T62" fmla="*/ 73 w 121"/>
                  <a:gd name="T63" fmla="*/ 77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1" h="120">
                    <a:moveTo>
                      <a:pt x="119" y="59"/>
                    </a:moveTo>
                    <a:cubicBezTo>
                      <a:pt x="110" y="58"/>
                      <a:pt x="110" y="58"/>
                      <a:pt x="110" y="58"/>
                    </a:cubicBezTo>
                    <a:cubicBezTo>
                      <a:pt x="110" y="52"/>
                      <a:pt x="109" y="46"/>
                      <a:pt x="106" y="40"/>
                    </a:cubicBezTo>
                    <a:cubicBezTo>
                      <a:pt x="114" y="35"/>
                      <a:pt x="114" y="35"/>
                      <a:pt x="114" y="35"/>
                    </a:cubicBezTo>
                    <a:cubicBezTo>
                      <a:pt x="114" y="35"/>
                      <a:pt x="114" y="34"/>
                      <a:pt x="114" y="33"/>
                    </a:cubicBezTo>
                    <a:cubicBezTo>
                      <a:pt x="114" y="33"/>
                      <a:pt x="114" y="32"/>
                      <a:pt x="114" y="32"/>
                    </a:cubicBezTo>
                    <a:cubicBezTo>
                      <a:pt x="104" y="18"/>
                      <a:pt x="104" y="18"/>
                      <a:pt x="104" y="18"/>
                    </a:cubicBezTo>
                    <a:cubicBezTo>
                      <a:pt x="103" y="18"/>
                      <a:pt x="103" y="18"/>
                      <a:pt x="102" y="18"/>
                    </a:cubicBezTo>
                    <a:cubicBezTo>
                      <a:pt x="102" y="17"/>
                      <a:pt x="101" y="18"/>
                      <a:pt x="101" y="18"/>
                    </a:cubicBezTo>
                    <a:cubicBezTo>
                      <a:pt x="94" y="23"/>
                      <a:pt x="94" y="23"/>
                      <a:pt x="94" y="23"/>
                    </a:cubicBezTo>
                    <a:cubicBezTo>
                      <a:pt x="90" y="19"/>
                      <a:pt x="85" y="16"/>
                      <a:pt x="79" y="13"/>
                    </a:cubicBezTo>
                    <a:cubicBezTo>
                      <a:pt x="80" y="5"/>
                      <a:pt x="80" y="5"/>
                      <a:pt x="80" y="5"/>
                    </a:cubicBezTo>
                    <a:cubicBezTo>
                      <a:pt x="80" y="4"/>
                      <a:pt x="80" y="4"/>
                      <a:pt x="80" y="3"/>
                    </a:cubicBezTo>
                    <a:cubicBezTo>
                      <a:pt x="79" y="3"/>
                      <a:pt x="79" y="2"/>
                      <a:pt x="78" y="2"/>
                    </a:cubicBezTo>
                    <a:cubicBezTo>
                      <a:pt x="62" y="0"/>
                      <a:pt x="62" y="0"/>
                      <a:pt x="62" y="0"/>
                    </a:cubicBezTo>
                    <a:cubicBezTo>
                      <a:pt x="61" y="0"/>
                      <a:pt x="60" y="0"/>
                      <a:pt x="60" y="0"/>
                    </a:cubicBezTo>
                    <a:cubicBezTo>
                      <a:pt x="59" y="1"/>
                      <a:pt x="59" y="1"/>
                      <a:pt x="59" y="2"/>
                    </a:cubicBezTo>
                    <a:cubicBezTo>
                      <a:pt x="58" y="10"/>
                      <a:pt x="58" y="10"/>
                      <a:pt x="58" y="10"/>
                    </a:cubicBezTo>
                    <a:cubicBezTo>
                      <a:pt x="52" y="10"/>
                      <a:pt x="46" y="12"/>
                      <a:pt x="40" y="14"/>
                    </a:cubicBezTo>
                    <a:cubicBezTo>
                      <a:pt x="35" y="7"/>
                      <a:pt x="35" y="7"/>
                      <a:pt x="35" y="7"/>
                    </a:cubicBezTo>
                    <a:cubicBezTo>
                      <a:pt x="34" y="6"/>
                      <a:pt x="33" y="6"/>
                      <a:pt x="32" y="7"/>
                    </a:cubicBezTo>
                    <a:cubicBezTo>
                      <a:pt x="19" y="17"/>
                      <a:pt x="19" y="17"/>
                      <a:pt x="19" y="17"/>
                    </a:cubicBezTo>
                    <a:cubicBezTo>
                      <a:pt x="18" y="17"/>
                      <a:pt x="18" y="18"/>
                      <a:pt x="18" y="18"/>
                    </a:cubicBezTo>
                    <a:cubicBezTo>
                      <a:pt x="18" y="19"/>
                      <a:pt x="18" y="20"/>
                      <a:pt x="18" y="20"/>
                    </a:cubicBezTo>
                    <a:cubicBezTo>
                      <a:pt x="23" y="26"/>
                      <a:pt x="23" y="26"/>
                      <a:pt x="23" y="26"/>
                    </a:cubicBezTo>
                    <a:cubicBezTo>
                      <a:pt x="19" y="31"/>
                      <a:pt x="16" y="36"/>
                      <a:pt x="14" y="42"/>
                    </a:cubicBezTo>
                    <a:cubicBezTo>
                      <a:pt x="5" y="41"/>
                      <a:pt x="5" y="41"/>
                      <a:pt x="5" y="41"/>
                    </a:cubicBezTo>
                    <a:cubicBezTo>
                      <a:pt x="5" y="41"/>
                      <a:pt x="4" y="41"/>
                      <a:pt x="4" y="41"/>
                    </a:cubicBezTo>
                    <a:cubicBezTo>
                      <a:pt x="3" y="42"/>
                      <a:pt x="3" y="42"/>
                      <a:pt x="3" y="43"/>
                    </a:cubicBezTo>
                    <a:cubicBezTo>
                      <a:pt x="0" y="59"/>
                      <a:pt x="0" y="59"/>
                      <a:pt x="0" y="59"/>
                    </a:cubicBezTo>
                    <a:cubicBezTo>
                      <a:pt x="0" y="60"/>
                      <a:pt x="1" y="62"/>
                      <a:pt x="2" y="62"/>
                    </a:cubicBezTo>
                    <a:cubicBezTo>
                      <a:pt x="10" y="63"/>
                      <a:pt x="10" y="63"/>
                      <a:pt x="10" y="63"/>
                    </a:cubicBezTo>
                    <a:cubicBezTo>
                      <a:pt x="11" y="69"/>
                      <a:pt x="12" y="75"/>
                      <a:pt x="15" y="80"/>
                    </a:cubicBezTo>
                    <a:cubicBezTo>
                      <a:pt x="8" y="86"/>
                      <a:pt x="8" y="86"/>
                      <a:pt x="8" y="86"/>
                    </a:cubicBezTo>
                    <a:cubicBezTo>
                      <a:pt x="7" y="86"/>
                      <a:pt x="6" y="88"/>
                      <a:pt x="7" y="89"/>
                    </a:cubicBezTo>
                    <a:cubicBezTo>
                      <a:pt x="17" y="102"/>
                      <a:pt x="17" y="102"/>
                      <a:pt x="17" y="102"/>
                    </a:cubicBezTo>
                    <a:cubicBezTo>
                      <a:pt x="18" y="103"/>
                      <a:pt x="19" y="103"/>
                      <a:pt x="20" y="103"/>
                    </a:cubicBezTo>
                    <a:cubicBezTo>
                      <a:pt x="27" y="97"/>
                      <a:pt x="27" y="97"/>
                      <a:pt x="27" y="97"/>
                    </a:cubicBezTo>
                    <a:cubicBezTo>
                      <a:pt x="32" y="101"/>
                      <a:pt x="37" y="104"/>
                      <a:pt x="42" y="106"/>
                    </a:cubicBezTo>
                    <a:cubicBezTo>
                      <a:pt x="41" y="116"/>
                      <a:pt x="41" y="116"/>
                      <a:pt x="41" y="116"/>
                    </a:cubicBezTo>
                    <a:cubicBezTo>
                      <a:pt x="41" y="117"/>
                      <a:pt x="42" y="118"/>
                      <a:pt x="43" y="118"/>
                    </a:cubicBezTo>
                    <a:cubicBezTo>
                      <a:pt x="60" y="120"/>
                      <a:pt x="60" y="120"/>
                      <a:pt x="60" y="120"/>
                    </a:cubicBezTo>
                    <a:cubicBezTo>
                      <a:pt x="60" y="120"/>
                      <a:pt x="60" y="120"/>
                      <a:pt x="60" y="120"/>
                    </a:cubicBezTo>
                    <a:cubicBezTo>
                      <a:pt x="61" y="120"/>
                      <a:pt x="62" y="120"/>
                      <a:pt x="62" y="119"/>
                    </a:cubicBezTo>
                    <a:cubicBezTo>
                      <a:pt x="63" y="110"/>
                      <a:pt x="63" y="110"/>
                      <a:pt x="63" y="110"/>
                    </a:cubicBezTo>
                    <a:cubicBezTo>
                      <a:pt x="69" y="109"/>
                      <a:pt x="75" y="108"/>
                      <a:pt x="80" y="106"/>
                    </a:cubicBezTo>
                    <a:cubicBezTo>
                      <a:pt x="86" y="113"/>
                      <a:pt x="86" y="113"/>
                      <a:pt x="86" y="113"/>
                    </a:cubicBezTo>
                    <a:cubicBezTo>
                      <a:pt x="87" y="114"/>
                      <a:pt x="88" y="114"/>
                      <a:pt x="89" y="114"/>
                    </a:cubicBezTo>
                    <a:cubicBezTo>
                      <a:pt x="102" y="104"/>
                      <a:pt x="102" y="104"/>
                      <a:pt x="102" y="104"/>
                    </a:cubicBezTo>
                    <a:cubicBezTo>
                      <a:pt x="103" y="103"/>
                      <a:pt x="103" y="103"/>
                      <a:pt x="103" y="102"/>
                    </a:cubicBezTo>
                    <a:cubicBezTo>
                      <a:pt x="103" y="101"/>
                      <a:pt x="103" y="101"/>
                      <a:pt x="103" y="100"/>
                    </a:cubicBezTo>
                    <a:cubicBezTo>
                      <a:pt x="97" y="93"/>
                      <a:pt x="97" y="93"/>
                      <a:pt x="97" y="93"/>
                    </a:cubicBezTo>
                    <a:cubicBezTo>
                      <a:pt x="101" y="89"/>
                      <a:pt x="104" y="84"/>
                      <a:pt x="107" y="78"/>
                    </a:cubicBezTo>
                    <a:cubicBezTo>
                      <a:pt x="116" y="80"/>
                      <a:pt x="116" y="80"/>
                      <a:pt x="116" y="80"/>
                    </a:cubicBezTo>
                    <a:cubicBezTo>
                      <a:pt x="117" y="80"/>
                      <a:pt x="118" y="79"/>
                      <a:pt x="118" y="78"/>
                    </a:cubicBezTo>
                    <a:cubicBezTo>
                      <a:pt x="121" y="61"/>
                      <a:pt x="121" y="61"/>
                      <a:pt x="121" y="61"/>
                    </a:cubicBezTo>
                    <a:cubicBezTo>
                      <a:pt x="121" y="60"/>
                      <a:pt x="120" y="59"/>
                      <a:pt x="119" y="59"/>
                    </a:cubicBezTo>
                    <a:close/>
                    <a:moveTo>
                      <a:pt x="73" y="77"/>
                    </a:moveTo>
                    <a:cubicBezTo>
                      <a:pt x="69" y="80"/>
                      <a:pt x="65" y="81"/>
                      <a:pt x="60" y="81"/>
                    </a:cubicBezTo>
                    <a:cubicBezTo>
                      <a:pt x="53" y="81"/>
                      <a:pt x="47" y="78"/>
                      <a:pt x="43" y="73"/>
                    </a:cubicBezTo>
                    <a:cubicBezTo>
                      <a:pt x="36" y="63"/>
                      <a:pt x="38" y="50"/>
                      <a:pt x="47" y="43"/>
                    </a:cubicBezTo>
                    <a:cubicBezTo>
                      <a:pt x="51" y="40"/>
                      <a:pt x="56" y="38"/>
                      <a:pt x="60" y="38"/>
                    </a:cubicBezTo>
                    <a:cubicBezTo>
                      <a:pt x="67" y="38"/>
                      <a:pt x="73" y="41"/>
                      <a:pt x="77" y="47"/>
                    </a:cubicBezTo>
                    <a:cubicBezTo>
                      <a:pt x="85" y="56"/>
                      <a:pt x="83" y="70"/>
                      <a:pt x="73"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393"/>
              <p:cNvSpPr>
                <a:spLocks noEditPoints="1"/>
              </p:cNvSpPr>
              <p:nvPr/>
            </p:nvSpPr>
            <p:spPr bwMode="auto">
              <a:xfrm>
                <a:off x="10788651" y="2655888"/>
                <a:ext cx="147638" cy="149225"/>
              </a:xfrm>
              <a:custGeom>
                <a:avLst/>
                <a:gdLst>
                  <a:gd name="T0" fmla="*/ 91 w 95"/>
                  <a:gd name="T1" fmla="*/ 30 h 95"/>
                  <a:gd name="T2" fmla="*/ 89 w 95"/>
                  <a:gd name="T3" fmla="*/ 28 h 95"/>
                  <a:gd name="T4" fmla="*/ 75 w 95"/>
                  <a:gd name="T5" fmla="*/ 19 h 95"/>
                  <a:gd name="T6" fmla="*/ 77 w 95"/>
                  <a:gd name="T7" fmla="*/ 11 h 95"/>
                  <a:gd name="T8" fmla="*/ 64 w 95"/>
                  <a:gd name="T9" fmla="*/ 4 h 95"/>
                  <a:gd name="T10" fmla="*/ 60 w 95"/>
                  <a:gd name="T11" fmla="*/ 10 h 95"/>
                  <a:gd name="T12" fmla="*/ 45 w 95"/>
                  <a:gd name="T13" fmla="*/ 2 h 95"/>
                  <a:gd name="T14" fmla="*/ 30 w 95"/>
                  <a:gd name="T15" fmla="*/ 4 h 95"/>
                  <a:gd name="T16" fmla="*/ 30 w 95"/>
                  <a:gd name="T17" fmla="*/ 12 h 95"/>
                  <a:gd name="T18" fmla="*/ 14 w 95"/>
                  <a:gd name="T19" fmla="*/ 17 h 95"/>
                  <a:gd name="T20" fmla="*/ 4 w 95"/>
                  <a:gd name="T21" fmla="*/ 29 h 95"/>
                  <a:gd name="T22" fmla="*/ 5 w 95"/>
                  <a:gd name="T23" fmla="*/ 32 h 95"/>
                  <a:gd name="T24" fmla="*/ 8 w 95"/>
                  <a:gd name="T25" fmla="*/ 48 h 95"/>
                  <a:gd name="T26" fmla="*/ 1 w 95"/>
                  <a:gd name="T27" fmla="*/ 53 h 95"/>
                  <a:gd name="T28" fmla="*/ 5 w 95"/>
                  <a:gd name="T29" fmla="*/ 67 h 95"/>
                  <a:gd name="T30" fmla="*/ 13 w 95"/>
                  <a:gd name="T31" fmla="*/ 65 h 95"/>
                  <a:gd name="T32" fmla="*/ 17 w 95"/>
                  <a:gd name="T33" fmla="*/ 82 h 95"/>
                  <a:gd name="T34" fmla="*/ 29 w 95"/>
                  <a:gd name="T35" fmla="*/ 91 h 95"/>
                  <a:gd name="T36" fmla="*/ 32 w 95"/>
                  <a:gd name="T37" fmla="*/ 90 h 95"/>
                  <a:gd name="T38" fmla="*/ 48 w 95"/>
                  <a:gd name="T39" fmla="*/ 86 h 95"/>
                  <a:gd name="T40" fmla="*/ 52 w 95"/>
                  <a:gd name="T41" fmla="*/ 95 h 95"/>
                  <a:gd name="T42" fmla="*/ 65 w 95"/>
                  <a:gd name="T43" fmla="*/ 91 h 95"/>
                  <a:gd name="T44" fmla="*/ 67 w 95"/>
                  <a:gd name="T45" fmla="*/ 89 h 95"/>
                  <a:gd name="T46" fmla="*/ 76 w 95"/>
                  <a:gd name="T47" fmla="*/ 75 h 95"/>
                  <a:gd name="T48" fmla="*/ 85 w 95"/>
                  <a:gd name="T49" fmla="*/ 77 h 95"/>
                  <a:gd name="T50" fmla="*/ 91 w 95"/>
                  <a:gd name="T51" fmla="*/ 64 h 95"/>
                  <a:gd name="T52" fmla="*/ 85 w 95"/>
                  <a:gd name="T53" fmla="*/ 60 h 95"/>
                  <a:gd name="T54" fmla="*/ 93 w 95"/>
                  <a:gd name="T55" fmla="*/ 45 h 95"/>
                  <a:gd name="T56" fmla="*/ 62 w 95"/>
                  <a:gd name="T57" fmla="*/ 55 h 95"/>
                  <a:gd name="T58" fmla="*/ 48 w 95"/>
                  <a:gd name="T59" fmla="*/ 63 h 95"/>
                  <a:gd name="T60" fmla="*/ 43 w 95"/>
                  <a:gd name="T61" fmla="*/ 32 h 95"/>
                  <a:gd name="T62" fmla="*/ 63 w 95"/>
                  <a:gd name="T63" fmla="*/ 4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95">
                    <a:moveTo>
                      <a:pt x="95" y="43"/>
                    </a:moveTo>
                    <a:cubicBezTo>
                      <a:pt x="91" y="30"/>
                      <a:pt x="91" y="30"/>
                      <a:pt x="91" y="30"/>
                    </a:cubicBezTo>
                    <a:cubicBezTo>
                      <a:pt x="91" y="29"/>
                      <a:pt x="91" y="29"/>
                      <a:pt x="90" y="29"/>
                    </a:cubicBezTo>
                    <a:cubicBezTo>
                      <a:pt x="90" y="28"/>
                      <a:pt x="89" y="28"/>
                      <a:pt x="89" y="28"/>
                    </a:cubicBezTo>
                    <a:cubicBezTo>
                      <a:pt x="83" y="30"/>
                      <a:pt x="83" y="30"/>
                      <a:pt x="83" y="30"/>
                    </a:cubicBezTo>
                    <a:cubicBezTo>
                      <a:pt x="81" y="26"/>
                      <a:pt x="78" y="22"/>
                      <a:pt x="75" y="19"/>
                    </a:cubicBezTo>
                    <a:cubicBezTo>
                      <a:pt x="78" y="14"/>
                      <a:pt x="78" y="14"/>
                      <a:pt x="78" y="14"/>
                    </a:cubicBezTo>
                    <a:cubicBezTo>
                      <a:pt x="79" y="13"/>
                      <a:pt x="78" y="11"/>
                      <a:pt x="77" y="11"/>
                    </a:cubicBezTo>
                    <a:cubicBezTo>
                      <a:pt x="66" y="4"/>
                      <a:pt x="66" y="4"/>
                      <a:pt x="66" y="4"/>
                    </a:cubicBezTo>
                    <a:cubicBezTo>
                      <a:pt x="66" y="4"/>
                      <a:pt x="65" y="4"/>
                      <a:pt x="64" y="4"/>
                    </a:cubicBezTo>
                    <a:cubicBezTo>
                      <a:pt x="64" y="4"/>
                      <a:pt x="63" y="5"/>
                      <a:pt x="63" y="5"/>
                    </a:cubicBezTo>
                    <a:cubicBezTo>
                      <a:pt x="60" y="10"/>
                      <a:pt x="60" y="10"/>
                      <a:pt x="60" y="10"/>
                    </a:cubicBezTo>
                    <a:cubicBezTo>
                      <a:pt x="56" y="9"/>
                      <a:pt x="51" y="8"/>
                      <a:pt x="47" y="8"/>
                    </a:cubicBezTo>
                    <a:cubicBezTo>
                      <a:pt x="45" y="2"/>
                      <a:pt x="45" y="2"/>
                      <a:pt x="45" y="2"/>
                    </a:cubicBezTo>
                    <a:cubicBezTo>
                      <a:pt x="45" y="1"/>
                      <a:pt x="44" y="0"/>
                      <a:pt x="43" y="1"/>
                    </a:cubicBezTo>
                    <a:cubicBezTo>
                      <a:pt x="30" y="4"/>
                      <a:pt x="30" y="4"/>
                      <a:pt x="30" y="4"/>
                    </a:cubicBezTo>
                    <a:cubicBezTo>
                      <a:pt x="29" y="4"/>
                      <a:pt x="28" y="6"/>
                      <a:pt x="28" y="7"/>
                    </a:cubicBezTo>
                    <a:cubicBezTo>
                      <a:pt x="30" y="12"/>
                      <a:pt x="30" y="12"/>
                      <a:pt x="30" y="12"/>
                    </a:cubicBezTo>
                    <a:cubicBezTo>
                      <a:pt x="26" y="14"/>
                      <a:pt x="22" y="17"/>
                      <a:pt x="19" y="20"/>
                    </a:cubicBezTo>
                    <a:cubicBezTo>
                      <a:pt x="14" y="17"/>
                      <a:pt x="14" y="17"/>
                      <a:pt x="14" y="17"/>
                    </a:cubicBezTo>
                    <a:cubicBezTo>
                      <a:pt x="13" y="17"/>
                      <a:pt x="11" y="17"/>
                      <a:pt x="11" y="18"/>
                    </a:cubicBezTo>
                    <a:cubicBezTo>
                      <a:pt x="4" y="29"/>
                      <a:pt x="4" y="29"/>
                      <a:pt x="4" y="29"/>
                    </a:cubicBezTo>
                    <a:cubicBezTo>
                      <a:pt x="4" y="30"/>
                      <a:pt x="4" y="30"/>
                      <a:pt x="4" y="31"/>
                    </a:cubicBezTo>
                    <a:cubicBezTo>
                      <a:pt x="4" y="32"/>
                      <a:pt x="5" y="32"/>
                      <a:pt x="5" y="32"/>
                    </a:cubicBezTo>
                    <a:cubicBezTo>
                      <a:pt x="10" y="35"/>
                      <a:pt x="10" y="35"/>
                      <a:pt x="10" y="35"/>
                    </a:cubicBezTo>
                    <a:cubicBezTo>
                      <a:pt x="9" y="40"/>
                      <a:pt x="8" y="44"/>
                      <a:pt x="8" y="48"/>
                    </a:cubicBezTo>
                    <a:cubicBezTo>
                      <a:pt x="2" y="50"/>
                      <a:pt x="2" y="50"/>
                      <a:pt x="2" y="50"/>
                    </a:cubicBezTo>
                    <a:cubicBezTo>
                      <a:pt x="1" y="50"/>
                      <a:pt x="0" y="52"/>
                      <a:pt x="1" y="53"/>
                    </a:cubicBezTo>
                    <a:cubicBezTo>
                      <a:pt x="4" y="65"/>
                      <a:pt x="4" y="65"/>
                      <a:pt x="4" y="65"/>
                    </a:cubicBezTo>
                    <a:cubicBezTo>
                      <a:pt x="4" y="66"/>
                      <a:pt x="4" y="66"/>
                      <a:pt x="5" y="67"/>
                    </a:cubicBezTo>
                    <a:cubicBezTo>
                      <a:pt x="6" y="67"/>
                      <a:pt x="6" y="67"/>
                      <a:pt x="7" y="67"/>
                    </a:cubicBezTo>
                    <a:cubicBezTo>
                      <a:pt x="13" y="65"/>
                      <a:pt x="13" y="65"/>
                      <a:pt x="13" y="65"/>
                    </a:cubicBezTo>
                    <a:cubicBezTo>
                      <a:pt x="15" y="69"/>
                      <a:pt x="17" y="73"/>
                      <a:pt x="21" y="76"/>
                    </a:cubicBezTo>
                    <a:cubicBezTo>
                      <a:pt x="17" y="82"/>
                      <a:pt x="17" y="82"/>
                      <a:pt x="17" y="82"/>
                    </a:cubicBezTo>
                    <a:cubicBezTo>
                      <a:pt x="17" y="83"/>
                      <a:pt x="17" y="84"/>
                      <a:pt x="18" y="85"/>
                    </a:cubicBezTo>
                    <a:cubicBezTo>
                      <a:pt x="29" y="91"/>
                      <a:pt x="29" y="91"/>
                      <a:pt x="29" y="91"/>
                    </a:cubicBezTo>
                    <a:cubicBezTo>
                      <a:pt x="30" y="91"/>
                      <a:pt x="30" y="91"/>
                      <a:pt x="31" y="91"/>
                    </a:cubicBezTo>
                    <a:cubicBezTo>
                      <a:pt x="32" y="91"/>
                      <a:pt x="32" y="91"/>
                      <a:pt x="32" y="90"/>
                    </a:cubicBezTo>
                    <a:cubicBezTo>
                      <a:pt x="36" y="85"/>
                      <a:pt x="36" y="85"/>
                      <a:pt x="36" y="85"/>
                    </a:cubicBezTo>
                    <a:cubicBezTo>
                      <a:pt x="40" y="86"/>
                      <a:pt x="44" y="87"/>
                      <a:pt x="48" y="86"/>
                    </a:cubicBezTo>
                    <a:cubicBezTo>
                      <a:pt x="50" y="93"/>
                      <a:pt x="50" y="93"/>
                      <a:pt x="50" y="93"/>
                    </a:cubicBezTo>
                    <a:cubicBezTo>
                      <a:pt x="50" y="94"/>
                      <a:pt x="51" y="95"/>
                      <a:pt x="52" y="95"/>
                    </a:cubicBezTo>
                    <a:cubicBezTo>
                      <a:pt x="52" y="95"/>
                      <a:pt x="53" y="95"/>
                      <a:pt x="53" y="95"/>
                    </a:cubicBezTo>
                    <a:cubicBezTo>
                      <a:pt x="65" y="91"/>
                      <a:pt x="65" y="91"/>
                      <a:pt x="65" y="91"/>
                    </a:cubicBezTo>
                    <a:cubicBezTo>
                      <a:pt x="66" y="91"/>
                      <a:pt x="66" y="91"/>
                      <a:pt x="67" y="90"/>
                    </a:cubicBezTo>
                    <a:cubicBezTo>
                      <a:pt x="67" y="90"/>
                      <a:pt x="67" y="89"/>
                      <a:pt x="67" y="89"/>
                    </a:cubicBezTo>
                    <a:cubicBezTo>
                      <a:pt x="65" y="82"/>
                      <a:pt x="65" y="82"/>
                      <a:pt x="65" y="82"/>
                    </a:cubicBezTo>
                    <a:cubicBezTo>
                      <a:pt x="69" y="80"/>
                      <a:pt x="73" y="78"/>
                      <a:pt x="76" y="75"/>
                    </a:cubicBezTo>
                    <a:cubicBezTo>
                      <a:pt x="82" y="78"/>
                      <a:pt x="82" y="78"/>
                      <a:pt x="82" y="78"/>
                    </a:cubicBezTo>
                    <a:cubicBezTo>
                      <a:pt x="83" y="79"/>
                      <a:pt x="84" y="78"/>
                      <a:pt x="85" y="77"/>
                    </a:cubicBezTo>
                    <a:cubicBezTo>
                      <a:pt x="91" y="66"/>
                      <a:pt x="91" y="66"/>
                      <a:pt x="91" y="66"/>
                    </a:cubicBezTo>
                    <a:cubicBezTo>
                      <a:pt x="91" y="66"/>
                      <a:pt x="91" y="65"/>
                      <a:pt x="91" y="64"/>
                    </a:cubicBezTo>
                    <a:cubicBezTo>
                      <a:pt x="91" y="64"/>
                      <a:pt x="91" y="63"/>
                      <a:pt x="90" y="63"/>
                    </a:cubicBezTo>
                    <a:cubicBezTo>
                      <a:pt x="85" y="60"/>
                      <a:pt x="85" y="60"/>
                      <a:pt x="85" y="60"/>
                    </a:cubicBezTo>
                    <a:cubicBezTo>
                      <a:pt x="86" y="56"/>
                      <a:pt x="87" y="51"/>
                      <a:pt x="87" y="47"/>
                    </a:cubicBezTo>
                    <a:cubicBezTo>
                      <a:pt x="93" y="45"/>
                      <a:pt x="93" y="45"/>
                      <a:pt x="93" y="45"/>
                    </a:cubicBezTo>
                    <a:cubicBezTo>
                      <a:pt x="94" y="45"/>
                      <a:pt x="95" y="44"/>
                      <a:pt x="95" y="43"/>
                    </a:cubicBezTo>
                    <a:close/>
                    <a:moveTo>
                      <a:pt x="62" y="55"/>
                    </a:moveTo>
                    <a:cubicBezTo>
                      <a:pt x="59" y="59"/>
                      <a:pt x="56" y="62"/>
                      <a:pt x="52" y="63"/>
                    </a:cubicBezTo>
                    <a:cubicBezTo>
                      <a:pt x="50" y="63"/>
                      <a:pt x="49" y="63"/>
                      <a:pt x="48" y="63"/>
                    </a:cubicBezTo>
                    <a:cubicBezTo>
                      <a:pt x="40" y="63"/>
                      <a:pt x="34" y="59"/>
                      <a:pt x="32" y="51"/>
                    </a:cubicBezTo>
                    <a:cubicBezTo>
                      <a:pt x="30" y="43"/>
                      <a:pt x="35" y="34"/>
                      <a:pt x="43" y="32"/>
                    </a:cubicBezTo>
                    <a:cubicBezTo>
                      <a:pt x="45" y="31"/>
                      <a:pt x="46" y="31"/>
                      <a:pt x="48" y="31"/>
                    </a:cubicBezTo>
                    <a:cubicBezTo>
                      <a:pt x="55" y="31"/>
                      <a:pt x="61" y="36"/>
                      <a:pt x="63" y="43"/>
                    </a:cubicBezTo>
                    <a:cubicBezTo>
                      <a:pt x="64" y="47"/>
                      <a:pt x="64" y="52"/>
                      <a:pt x="62"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25" name="文本框 24"/>
            <p:cNvSpPr txBox="1"/>
            <p:nvPr/>
          </p:nvSpPr>
          <p:spPr>
            <a:xfrm>
              <a:off x="7167070" y="4955742"/>
              <a:ext cx="1107996" cy="369332"/>
            </a:xfrm>
            <a:prstGeom prst="rect">
              <a:avLst/>
            </a:prstGeom>
            <a:noFill/>
          </p:spPr>
          <p:txBody>
            <a:bodyPr wrap="none" rtlCol="0">
              <a:spAutoFit/>
            </a:bodyPr>
            <a:lstStyle/>
            <a:p>
              <a:r>
                <a:rPr lang="zh-CN" altLang="en-US" dirty="0">
                  <a:solidFill>
                    <a:schemeClr val="bg1"/>
                  </a:solidFill>
                </a:rPr>
                <a:t>添加标题</a:t>
              </a:r>
              <a:endParaRPr lang="zh-CN" altLang="en-US" dirty="0">
                <a:solidFill>
                  <a:schemeClr val="bg1"/>
                </a:solidFill>
              </a:endParaRPr>
            </a:p>
          </p:txBody>
        </p:sp>
      </p:grpSp>
      <p:grpSp>
        <p:nvGrpSpPr>
          <p:cNvPr id="28" name="组合 27"/>
          <p:cNvGrpSpPr/>
          <p:nvPr/>
        </p:nvGrpSpPr>
        <p:grpSpPr>
          <a:xfrm>
            <a:off x="4911980" y="4069009"/>
            <a:ext cx="1885322" cy="1885322"/>
            <a:chOff x="8958419" y="3807752"/>
            <a:chExt cx="1885322" cy="1885322"/>
          </a:xfrm>
        </p:grpSpPr>
        <p:sp>
          <p:nvSpPr>
            <p:cNvPr id="29" name="矩形 28"/>
            <p:cNvSpPr/>
            <p:nvPr/>
          </p:nvSpPr>
          <p:spPr>
            <a:xfrm>
              <a:off x="8958419" y="3807752"/>
              <a:ext cx="1885322" cy="188532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9671783" y="4370143"/>
              <a:ext cx="458594" cy="435198"/>
              <a:chOff x="6238875" y="4525963"/>
              <a:chExt cx="311150" cy="295275"/>
            </a:xfrm>
            <a:solidFill>
              <a:schemeClr val="bg1"/>
            </a:solidFill>
          </p:grpSpPr>
          <p:sp>
            <p:nvSpPr>
              <p:cNvPr id="32" name="Freeform 413"/>
              <p:cNvSpPr>
                <a:spLocks noEditPoints="1"/>
              </p:cNvSpPr>
              <p:nvPr/>
            </p:nvSpPr>
            <p:spPr bwMode="auto">
              <a:xfrm>
                <a:off x="6238875" y="4646613"/>
                <a:ext cx="311150" cy="174625"/>
              </a:xfrm>
              <a:custGeom>
                <a:avLst/>
                <a:gdLst>
                  <a:gd name="T0" fmla="*/ 183 w 199"/>
                  <a:gd name="T1" fmla="*/ 0 h 111"/>
                  <a:gd name="T2" fmla="*/ 16 w 199"/>
                  <a:gd name="T3" fmla="*/ 0 h 111"/>
                  <a:gd name="T4" fmla="*/ 0 w 199"/>
                  <a:gd name="T5" fmla="*/ 17 h 111"/>
                  <a:gd name="T6" fmla="*/ 0 w 199"/>
                  <a:gd name="T7" fmla="*/ 22 h 111"/>
                  <a:gd name="T8" fmla="*/ 11 w 199"/>
                  <a:gd name="T9" fmla="*/ 38 h 111"/>
                  <a:gd name="T10" fmla="*/ 27 w 199"/>
                  <a:gd name="T11" fmla="*/ 96 h 111"/>
                  <a:gd name="T12" fmla="*/ 28 w 199"/>
                  <a:gd name="T13" fmla="*/ 97 h 111"/>
                  <a:gd name="T14" fmla="*/ 49 w 199"/>
                  <a:gd name="T15" fmla="*/ 111 h 111"/>
                  <a:gd name="T16" fmla="*/ 149 w 199"/>
                  <a:gd name="T17" fmla="*/ 111 h 111"/>
                  <a:gd name="T18" fmla="*/ 171 w 199"/>
                  <a:gd name="T19" fmla="*/ 97 h 111"/>
                  <a:gd name="T20" fmla="*/ 171 w 199"/>
                  <a:gd name="T21" fmla="*/ 96 h 111"/>
                  <a:gd name="T22" fmla="*/ 188 w 199"/>
                  <a:gd name="T23" fmla="*/ 38 h 111"/>
                  <a:gd name="T24" fmla="*/ 199 w 199"/>
                  <a:gd name="T25" fmla="*/ 22 h 111"/>
                  <a:gd name="T26" fmla="*/ 199 w 199"/>
                  <a:gd name="T27" fmla="*/ 17 h 111"/>
                  <a:gd name="T28" fmla="*/ 183 w 199"/>
                  <a:gd name="T29" fmla="*/ 0 h 111"/>
                  <a:gd name="T30" fmla="*/ 188 w 199"/>
                  <a:gd name="T31" fmla="*/ 22 h 111"/>
                  <a:gd name="T32" fmla="*/ 183 w 199"/>
                  <a:gd name="T33" fmla="*/ 28 h 111"/>
                  <a:gd name="T34" fmla="*/ 178 w 199"/>
                  <a:gd name="T35" fmla="*/ 32 h 111"/>
                  <a:gd name="T36" fmla="*/ 161 w 199"/>
                  <a:gd name="T37" fmla="*/ 93 h 111"/>
                  <a:gd name="T38" fmla="*/ 149 w 199"/>
                  <a:gd name="T39" fmla="*/ 100 h 111"/>
                  <a:gd name="T40" fmla="*/ 49 w 199"/>
                  <a:gd name="T41" fmla="*/ 100 h 111"/>
                  <a:gd name="T42" fmla="*/ 38 w 199"/>
                  <a:gd name="T43" fmla="*/ 93 h 111"/>
                  <a:gd name="T44" fmla="*/ 21 w 199"/>
                  <a:gd name="T45" fmla="*/ 32 h 111"/>
                  <a:gd name="T46" fmla="*/ 16 w 199"/>
                  <a:gd name="T47" fmla="*/ 28 h 111"/>
                  <a:gd name="T48" fmla="*/ 10 w 199"/>
                  <a:gd name="T49" fmla="*/ 22 h 111"/>
                  <a:gd name="T50" fmla="*/ 10 w 199"/>
                  <a:gd name="T51" fmla="*/ 17 h 111"/>
                  <a:gd name="T52" fmla="*/ 16 w 199"/>
                  <a:gd name="T53" fmla="*/ 11 h 111"/>
                  <a:gd name="T54" fmla="*/ 183 w 199"/>
                  <a:gd name="T55" fmla="*/ 11 h 111"/>
                  <a:gd name="T56" fmla="*/ 188 w 199"/>
                  <a:gd name="T57" fmla="*/ 17 h 111"/>
                  <a:gd name="T58" fmla="*/ 188 w 199"/>
                  <a:gd name="T59" fmla="*/ 2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9" h="111">
                    <a:moveTo>
                      <a:pt x="183" y="0"/>
                    </a:moveTo>
                    <a:cubicBezTo>
                      <a:pt x="16" y="0"/>
                      <a:pt x="16" y="0"/>
                      <a:pt x="16" y="0"/>
                    </a:cubicBezTo>
                    <a:cubicBezTo>
                      <a:pt x="7" y="0"/>
                      <a:pt x="0" y="8"/>
                      <a:pt x="0" y="17"/>
                    </a:cubicBezTo>
                    <a:cubicBezTo>
                      <a:pt x="0" y="22"/>
                      <a:pt x="0" y="22"/>
                      <a:pt x="0" y="22"/>
                    </a:cubicBezTo>
                    <a:cubicBezTo>
                      <a:pt x="0" y="30"/>
                      <a:pt x="4" y="36"/>
                      <a:pt x="11" y="38"/>
                    </a:cubicBezTo>
                    <a:cubicBezTo>
                      <a:pt x="27" y="96"/>
                      <a:pt x="27" y="96"/>
                      <a:pt x="27" y="96"/>
                    </a:cubicBezTo>
                    <a:cubicBezTo>
                      <a:pt x="28" y="96"/>
                      <a:pt x="28" y="97"/>
                      <a:pt x="28" y="97"/>
                    </a:cubicBezTo>
                    <a:cubicBezTo>
                      <a:pt x="34" y="110"/>
                      <a:pt x="42" y="111"/>
                      <a:pt x="49" y="111"/>
                    </a:cubicBezTo>
                    <a:cubicBezTo>
                      <a:pt x="149" y="111"/>
                      <a:pt x="149" y="111"/>
                      <a:pt x="149" y="111"/>
                    </a:cubicBezTo>
                    <a:cubicBezTo>
                      <a:pt x="157" y="111"/>
                      <a:pt x="164" y="110"/>
                      <a:pt x="171" y="97"/>
                    </a:cubicBezTo>
                    <a:cubicBezTo>
                      <a:pt x="171" y="97"/>
                      <a:pt x="171" y="96"/>
                      <a:pt x="171" y="96"/>
                    </a:cubicBezTo>
                    <a:cubicBezTo>
                      <a:pt x="188" y="38"/>
                      <a:pt x="188" y="38"/>
                      <a:pt x="188" y="38"/>
                    </a:cubicBezTo>
                    <a:cubicBezTo>
                      <a:pt x="195" y="36"/>
                      <a:pt x="199" y="30"/>
                      <a:pt x="199" y="22"/>
                    </a:cubicBezTo>
                    <a:cubicBezTo>
                      <a:pt x="199" y="17"/>
                      <a:pt x="199" y="17"/>
                      <a:pt x="199" y="17"/>
                    </a:cubicBezTo>
                    <a:cubicBezTo>
                      <a:pt x="199" y="8"/>
                      <a:pt x="192" y="0"/>
                      <a:pt x="183" y="0"/>
                    </a:cubicBezTo>
                    <a:close/>
                    <a:moveTo>
                      <a:pt x="188" y="22"/>
                    </a:moveTo>
                    <a:cubicBezTo>
                      <a:pt x="188" y="25"/>
                      <a:pt x="186" y="28"/>
                      <a:pt x="183" y="28"/>
                    </a:cubicBezTo>
                    <a:cubicBezTo>
                      <a:pt x="181" y="28"/>
                      <a:pt x="179" y="30"/>
                      <a:pt x="178" y="32"/>
                    </a:cubicBezTo>
                    <a:cubicBezTo>
                      <a:pt x="161" y="93"/>
                      <a:pt x="161" y="93"/>
                      <a:pt x="161" y="93"/>
                    </a:cubicBezTo>
                    <a:cubicBezTo>
                      <a:pt x="157" y="100"/>
                      <a:pt x="154" y="100"/>
                      <a:pt x="149" y="100"/>
                    </a:cubicBezTo>
                    <a:cubicBezTo>
                      <a:pt x="49" y="100"/>
                      <a:pt x="49" y="100"/>
                      <a:pt x="49" y="100"/>
                    </a:cubicBezTo>
                    <a:cubicBezTo>
                      <a:pt x="45" y="100"/>
                      <a:pt x="42" y="100"/>
                      <a:pt x="38" y="93"/>
                    </a:cubicBezTo>
                    <a:cubicBezTo>
                      <a:pt x="21" y="32"/>
                      <a:pt x="21" y="32"/>
                      <a:pt x="21" y="32"/>
                    </a:cubicBezTo>
                    <a:cubicBezTo>
                      <a:pt x="20" y="30"/>
                      <a:pt x="18" y="28"/>
                      <a:pt x="16" y="28"/>
                    </a:cubicBezTo>
                    <a:cubicBezTo>
                      <a:pt x="13" y="28"/>
                      <a:pt x="10" y="25"/>
                      <a:pt x="10" y="22"/>
                    </a:cubicBezTo>
                    <a:cubicBezTo>
                      <a:pt x="10" y="17"/>
                      <a:pt x="10" y="17"/>
                      <a:pt x="10" y="17"/>
                    </a:cubicBezTo>
                    <a:cubicBezTo>
                      <a:pt x="10" y="14"/>
                      <a:pt x="13" y="11"/>
                      <a:pt x="16" y="11"/>
                    </a:cubicBezTo>
                    <a:cubicBezTo>
                      <a:pt x="183" y="11"/>
                      <a:pt x="183" y="11"/>
                      <a:pt x="183" y="11"/>
                    </a:cubicBezTo>
                    <a:cubicBezTo>
                      <a:pt x="186" y="11"/>
                      <a:pt x="188" y="14"/>
                      <a:pt x="188" y="17"/>
                    </a:cubicBezTo>
                    <a:lnTo>
                      <a:pt x="188"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414"/>
              <p:cNvSpPr/>
              <p:nvPr/>
            </p:nvSpPr>
            <p:spPr bwMode="auto">
              <a:xfrm>
                <a:off x="6307138" y="4525963"/>
                <a:ext cx="174625" cy="106363"/>
              </a:xfrm>
              <a:custGeom>
                <a:avLst/>
                <a:gdLst>
                  <a:gd name="T0" fmla="*/ 11 w 111"/>
                  <a:gd name="T1" fmla="*/ 65 h 67"/>
                  <a:gd name="T2" fmla="*/ 52 w 111"/>
                  <a:gd name="T3" fmla="*/ 23 h 67"/>
                  <a:gd name="T4" fmla="*/ 55 w 111"/>
                  <a:gd name="T5" fmla="*/ 23 h 67"/>
                  <a:gd name="T6" fmla="*/ 60 w 111"/>
                  <a:gd name="T7" fmla="*/ 23 h 67"/>
                  <a:gd name="T8" fmla="*/ 100 w 111"/>
                  <a:gd name="T9" fmla="*/ 65 h 67"/>
                  <a:gd name="T10" fmla="*/ 104 w 111"/>
                  <a:gd name="T11" fmla="*/ 66 h 67"/>
                  <a:gd name="T12" fmla="*/ 108 w 111"/>
                  <a:gd name="T13" fmla="*/ 65 h 67"/>
                  <a:gd name="T14" fmla="*/ 109 w 111"/>
                  <a:gd name="T15" fmla="*/ 56 h 67"/>
                  <a:gd name="T16" fmla="*/ 67 w 111"/>
                  <a:gd name="T17" fmla="*/ 13 h 67"/>
                  <a:gd name="T18" fmla="*/ 67 w 111"/>
                  <a:gd name="T19" fmla="*/ 12 h 67"/>
                  <a:gd name="T20" fmla="*/ 55 w 111"/>
                  <a:gd name="T21" fmla="*/ 0 h 67"/>
                  <a:gd name="T22" fmla="*/ 44 w 111"/>
                  <a:gd name="T23" fmla="*/ 12 h 67"/>
                  <a:gd name="T24" fmla="*/ 44 w 111"/>
                  <a:gd name="T25" fmla="*/ 14 h 67"/>
                  <a:gd name="T26" fmla="*/ 2 w 111"/>
                  <a:gd name="T27" fmla="*/ 56 h 67"/>
                  <a:gd name="T28" fmla="*/ 2 w 111"/>
                  <a:gd name="T29" fmla="*/ 65 h 67"/>
                  <a:gd name="T30" fmla="*/ 11 w 111"/>
                  <a:gd name="T31" fmla="*/ 6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 h="67">
                    <a:moveTo>
                      <a:pt x="11" y="65"/>
                    </a:moveTo>
                    <a:cubicBezTo>
                      <a:pt x="52" y="23"/>
                      <a:pt x="52" y="23"/>
                      <a:pt x="52" y="23"/>
                    </a:cubicBezTo>
                    <a:cubicBezTo>
                      <a:pt x="53" y="23"/>
                      <a:pt x="54" y="23"/>
                      <a:pt x="55" y="23"/>
                    </a:cubicBezTo>
                    <a:cubicBezTo>
                      <a:pt x="57" y="23"/>
                      <a:pt x="58" y="23"/>
                      <a:pt x="60" y="23"/>
                    </a:cubicBezTo>
                    <a:cubicBezTo>
                      <a:pt x="100" y="65"/>
                      <a:pt x="100" y="65"/>
                      <a:pt x="100" y="65"/>
                    </a:cubicBezTo>
                    <a:cubicBezTo>
                      <a:pt x="101" y="66"/>
                      <a:pt x="103" y="66"/>
                      <a:pt x="104" y="66"/>
                    </a:cubicBezTo>
                    <a:cubicBezTo>
                      <a:pt x="106" y="66"/>
                      <a:pt x="107" y="66"/>
                      <a:pt x="108" y="65"/>
                    </a:cubicBezTo>
                    <a:cubicBezTo>
                      <a:pt x="111" y="62"/>
                      <a:pt x="111" y="59"/>
                      <a:pt x="109" y="56"/>
                    </a:cubicBezTo>
                    <a:cubicBezTo>
                      <a:pt x="67" y="13"/>
                      <a:pt x="67" y="13"/>
                      <a:pt x="67" y="13"/>
                    </a:cubicBezTo>
                    <a:cubicBezTo>
                      <a:pt x="67" y="13"/>
                      <a:pt x="67" y="12"/>
                      <a:pt x="67" y="12"/>
                    </a:cubicBezTo>
                    <a:cubicBezTo>
                      <a:pt x="67" y="5"/>
                      <a:pt x="62" y="0"/>
                      <a:pt x="55" y="0"/>
                    </a:cubicBezTo>
                    <a:cubicBezTo>
                      <a:pt x="49" y="0"/>
                      <a:pt x="44" y="5"/>
                      <a:pt x="44" y="12"/>
                    </a:cubicBezTo>
                    <a:cubicBezTo>
                      <a:pt x="44" y="12"/>
                      <a:pt x="44" y="13"/>
                      <a:pt x="44" y="14"/>
                    </a:cubicBezTo>
                    <a:cubicBezTo>
                      <a:pt x="2" y="56"/>
                      <a:pt x="2" y="56"/>
                      <a:pt x="2" y="56"/>
                    </a:cubicBezTo>
                    <a:cubicBezTo>
                      <a:pt x="0" y="59"/>
                      <a:pt x="0" y="62"/>
                      <a:pt x="2" y="65"/>
                    </a:cubicBezTo>
                    <a:cubicBezTo>
                      <a:pt x="5" y="67"/>
                      <a:pt x="8" y="67"/>
                      <a:pt x="11" y="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Freeform 415"/>
              <p:cNvSpPr/>
              <p:nvPr/>
            </p:nvSpPr>
            <p:spPr bwMode="auto">
              <a:xfrm>
                <a:off x="6288088" y="4694238"/>
                <a:ext cx="214313" cy="9525"/>
              </a:xfrm>
              <a:custGeom>
                <a:avLst/>
                <a:gdLst>
                  <a:gd name="T0" fmla="*/ 133 w 136"/>
                  <a:gd name="T1" fmla="*/ 0 h 6"/>
                  <a:gd name="T2" fmla="*/ 3 w 136"/>
                  <a:gd name="T3" fmla="*/ 0 h 6"/>
                  <a:gd name="T4" fmla="*/ 0 w 136"/>
                  <a:gd name="T5" fmla="*/ 3 h 6"/>
                  <a:gd name="T6" fmla="*/ 3 w 136"/>
                  <a:gd name="T7" fmla="*/ 6 h 6"/>
                  <a:gd name="T8" fmla="*/ 133 w 136"/>
                  <a:gd name="T9" fmla="*/ 6 h 6"/>
                  <a:gd name="T10" fmla="*/ 136 w 136"/>
                  <a:gd name="T11" fmla="*/ 3 h 6"/>
                  <a:gd name="T12" fmla="*/ 133 w 13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36" h="6">
                    <a:moveTo>
                      <a:pt x="133" y="0"/>
                    </a:moveTo>
                    <a:cubicBezTo>
                      <a:pt x="3" y="0"/>
                      <a:pt x="3" y="0"/>
                      <a:pt x="3" y="0"/>
                    </a:cubicBezTo>
                    <a:cubicBezTo>
                      <a:pt x="2" y="0"/>
                      <a:pt x="0" y="1"/>
                      <a:pt x="0" y="3"/>
                    </a:cubicBezTo>
                    <a:cubicBezTo>
                      <a:pt x="0" y="4"/>
                      <a:pt x="2" y="6"/>
                      <a:pt x="3" y="6"/>
                    </a:cubicBezTo>
                    <a:cubicBezTo>
                      <a:pt x="133" y="6"/>
                      <a:pt x="133" y="6"/>
                      <a:pt x="133" y="6"/>
                    </a:cubicBezTo>
                    <a:cubicBezTo>
                      <a:pt x="135" y="6"/>
                      <a:pt x="136" y="4"/>
                      <a:pt x="136" y="3"/>
                    </a:cubicBezTo>
                    <a:cubicBezTo>
                      <a:pt x="136" y="1"/>
                      <a:pt x="135" y="0"/>
                      <a:pt x="1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416"/>
              <p:cNvSpPr/>
              <p:nvPr/>
            </p:nvSpPr>
            <p:spPr bwMode="auto">
              <a:xfrm>
                <a:off x="6294438" y="4725988"/>
                <a:ext cx="200025" cy="9525"/>
              </a:xfrm>
              <a:custGeom>
                <a:avLst/>
                <a:gdLst>
                  <a:gd name="T0" fmla="*/ 124 w 127"/>
                  <a:gd name="T1" fmla="*/ 0 h 6"/>
                  <a:gd name="T2" fmla="*/ 3 w 127"/>
                  <a:gd name="T3" fmla="*/ 0 h 6"/>
                  <a:gd name="T4" fmla="*/ 0 w 127"/>
                  <a:gd name="T5" fmla="*/ 3 h 6"/>
                  <a:gd name="T6" fmla="*/ 3 w 127"/>
                  <a:gd name="T7" fmla="*/ 6 h 6"/>
                  <a:gd name="T8" fmla="*/ 124 w 127"/>
                  <a:gd name="T9" fmla="*/ 6 h 6"/>
                  <a:gd name="T10" fmla="*/ 127 w 127"/>
                  <a:gd name="T11" fmla="*/ 3 h 6"/>
                  <a:gd name="T12" fmla="*/ 124 w 12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27" h="6">
                    <a:moveTo>
                      <a:pt x="124" y="0"/>
                    </a:moveTo>
                    <a:cubicBezTo>
                      <a:pt x="3" y="0"/>
                      <a:pt x="3" y="0"/>
                      <a:pt x="3" y="0"/>
                    </a:cubicBezTo>
                    <a:cubicBezTo>
                      <a:pt x="2" y="0"/>
                      <a:pt x="0" y="1"/>
                      <a:pt x="0" y="3"/>
                    </a:cubicBezTo>
                    <a:cubicBezTo>
                      <a:pt x="0" y="4"/>
                      <a:pt x="2" y="6"/>
                      <a:pt x="3" y="6"/>
                    </a:cubicBezTo>
                    <a:cubicBezTo>
                      <a:pt x="124" y="6"/>
                      <a:pt x="124" y="6"/>
                      <a:pt x="124" y="6"/>
                    </a:cubicBezTo>
                    <a:cubicBezTo>
                      <a:pt x="126" y="6"/>
                      <a:pt x="127" y="4"/>
                      <a:pt x="127" y="3"/>
                    </a:cubicBezTo>
                    <a:cubicBezTo>
                      <a:pt x="127" y="1"/>
                      <a:pt x="126" y="0"/>
                      <a:pt x="1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Freeform 417"/>
              <p:cNvSpPr/>
              <p:nvPr/>
            </p:nvSpPr>
            <p:spPr bwMode="auto">
              <a:xfrm>
                <a:off x="6303963" y="4757738"/>
                <a:ext cx="179388" cy="7938"/>
              </a:xfrm>
              <a:custGeom>
                <a:avLst/>
                <a:gdLst>
                  <a:gd name="T0" fmla="*/ 111 w 114"/>
                  <a:gd name="T1" fmla="*/ 0 h 6"/>
                  <a:gd name="T2" fmla="*/ 3 w 114"/>
                  <a:gd name="T3" fmla="*/ 0 h 6"/>
                  <a:gd name="T4" fmla="*/ 0 w 114"/>
                  <a:gd name="T5" fmla="*/ 3 h 6"/>
                  <a:gd name="T6" fmla="*/ 3 w 114"/>
                  <a:gd name="T7" fmla="*/ 6 h 6"/>
                  <a:gd name="T8" fmla="*/ 111 w 114"/>
                  <a:gd name="T9" fmla="*/ 6 h 6"/>
                  <a:gd name="T10" fmla="*/ 114 w 114"/>
                  <a:gd name="T11" fmla="*/ 3 h 6"/>
                  <a:gd name="T12" fmla="*/ 111 w 114"/>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14" h="6">
                    <a:moveTo>
                      <a:pt x="111" y="0"/>
                    </a:moveTo>
                    <a:cubicBezTo>
                      <a:pt x="3" y="0"/>
                      <a:pt x="3" y="0"/>
                      <a:pt x="3" y="0"/>
                    </a:cubicBezTo>
                    <a:cubicBezTo>
                      <a:pt x="1" y="0"/>
                      <a:pt x="0" y="1"/>
                      <a:pt x="0" y="3"/>
                    </a:cubicBezTo>
                    <a:cubicBezTo>
                      <a:pt x="0" y="4"/>
                      <a:pt x="1" y="6"/>
                      <a:pt x="3" y="6"/>
                    </a:cubicBezTo>
                    <a:cubicBezTo>
                      <a:pt x="111" y="6"/>
                      <a:pt x="111" y="6"/>
                      <a:pt x="111" y="6"/>
                    </a:cubicBezTo>
                    <a:cubicBezTo>
                      <a:pt x="112" y="6"/>
                      <a:pt x="114" y="4"/>
                      <a:pt x="114" y="3"/>
                    </a:cubicBezTo>
                    <a:cubicBezTo>
                      <a:pt x="114" y="1"/>
                      <a:pt x="112" y="0"/>
                      <a:pt x="1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31" name="文本框 30"/>
            <p:cNvSpPr txBox="1"/>
            <p:nvPr/>
          </p:nvSpPr>
          <p:spPr>
            <a:xfrm>
              <a:off x="9347082" y="4955742"/>
              <a:ext cx="1107996" cy="369332"/>
            </a:xfrm>
            <a:prstGeom prst="rect">
              <a:avLst/>
            </a:prstGeom>
            <a:noFill/>
          </p:spPr>
          <p:txBody>
            <a:bodyPr wrap="none" rtlCol="0">
              <a:spAutoFit/>
            </a:bodyPr>
            <a:lstStyle/>
            <a:p>
              <a:r>
                <a:rPr lang="zh-CN" altLang="en-US" dirty="0">
                  <a:solidFill>
                    <a:schemeClr val="bg1"/>
                  </a:solidFill>
                </a:rPr>
                <a:t>添加标题</a:t>
              </a:r>
              <a:endParaRPr lang="zh-CN" altLang="en-US"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25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50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53" presetClass="entr" presetSubtype="16" fill="hold" nodeType="withEffect">
                                  <p:stCondLst>
                                    <p:cond delay="75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childTnLst>
                          </p:cTn>
                        </p:par>
                        <p:par>
                          <p:cTn id="25" fill="hold">
                            <p:stCondLst>
                              <p:cond delay="500"/>
                            </p:stCondLst>
                            <p:childTnLst>
                              <p:par>
                                <p:cTn id="26" presetID="16" presetClass="entr" presetSubtype="21"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barn(inVertical)">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27214" y="1615948"/>
            <a:ext cx="3810532" cy="5077534"/>
          </a:xfrm>
          <a:prstGeom prst="rect">
            <a:avLst/>
          </a:prstGeom>
        </p:spPr>
      </p:pic>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041" y="42041"/>
            <a:ext cx="872359" cy="872359"/>
          </a:xfrm>
          <a:prstGeom prst="rect">
            <a:avLst/>
          </a:prstGeom>
        </p:spPr>
      </p:pic>
      <p:grpSp>
        <p:nvGrpSpPr>
          <p:cNvPr id="4" name="组合 3"/>
          <p:cNvGrpSpPr/>
          <p:nvPr/>
        </p:nvGrpSpPr>
        <p:grpSpPr>
          <a:xfrm>
            <a:off x="902929" y="206262"/>
            <a:ext cx="5769528" cy="636289"/>
            <a:chOff x="902929" y="206262"/>
            <a:chExt cx="5769528" cy="636289"/>
          </a:xfrm>
        </p:grpSpPr>
        <p:sp>
          <p:nvSpPr>
            <p:cNvPr id="5" name="文本框 4"/>
            <p:cNvSpPr txBox="1"/>
            <p:nvPr/>
          </p:nvSpPr>
          <p:spPr>
            <a:xfrm>
              <a:off x="902929" y="580941"/>
              <a:ext cx="5769528" cy="261610"/>
            </a:xfrm>
            <a:prstGeom prst="rect">
              <a:avLst/>
            </a:prstGeom>
            <a:noFill/>
          </p:spPr>
          <p:txBody>
            <a:bodyPr vert="horz" wrap="none" rtlCol="0">
              <a:spAutoFit/>
            </a:bodyPr>
            <a:lstStyle/>
            <a:p>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endParaRPr lang="zh-CN" altLang="en-US" sz="1100" dirty="0">
                <a:solidFill>
                  <a:schemeClr val="tx1">
                    <a:lumMod val="65000"/>
                    <a:lumOff val="35000"/>
                  </a:schemeClr>
                </a:solidFill>
              </a:endParaRPr>
            </a:p>
          </p:txBody>
        </p:sp>
        <p:sp>
          <p:nvSpPr>
            <p:cNvPr id="6" name="文本框 5"/>
            <p:cNvSpPr txBox="1"/>
            <p:nvPr/>
          </p:nvSpPr>
          <p:spPr>
            <a:xfrm>
              <a:off x="902929" y="206262"/>
              <a:ext cx="1467068" cy="400110"/>
            </a:xfrm>
            <a:prstGeom prst="rect">
              <a:avLst/>
            </a:prstGeom>
            <a:noFill/>
          </p:spPr>
          <p:txBody>
            <a:bodyPr wrap="none" rtlCol="0">
              <a:spAutoFit/>
            </a:bodyPr>
            <a:lstStyle/>
            <a:p>
              <a:r>
                <a:rPr lang="zh-CN" altLang="en-US" sz="2000" b="1" dirty="0" smtClean="0">
                  <a:solidFill>
                    <a:srgbClr val="DE4B62"/>
                  </a:solidFill>
                </a:rPr>
                <a:t>欢乐庆中秋</a:t>
              </a:r>
              <a:endParaRPr lang="zh-CN" altLang="en-US" sz="2000" b="1" dirty="0">
                <a:solidFill>
                  <a:srgbClr val="DE4B62"/>
                </a:solidFill>
              </a:endParaRPr>
            </a:p>
          </p:txBody>
        </p:sp>
      </p:grpSp>
      <p:grpSp>
        <p:nvGrpSpPr>
          <p:cNvPr id="7" name="组合 6"/>
          <p:cNvGrpSpPr/>
          <p:nvPr/>
        </p:nvGrpSpPr>
        <p:grpSpPr>
          <a:xfrm>
            <a:off x="8952039" y="2088931"/>
            <a:ext cx="2422289" cy="855421"/>
            <a:chOff x="8034119" y="2130514"/>
            <a:chExt cx="2422289" cy="855421"/>
          </a:xfrm>
        </p:grpSpPr>
        <p:sp>
          <p:nvSpPr>
            <p:cNvPr id="8" name="文本框 7"/>
            <p:cNvSpPr txBox="1"/>
            <p:nvPr/>
          </p:nvSpPr>
          <p:spPr>
            <a:xfrm>
              <a:off x="8034119" y="2130514"/>
              <a:ext cx="1107996" cy="369332"/>
            </a:xfrm>
            <a:prstGeom prst="rect">
              <a:avLst/>
            </a:prstGeom>
            <a:noFill/>
          </p:spPr>
          <p:txBody>
            <a:bodyPr wrap="none" rtlCol="0">
              <a:spAutoFit/>
            </a:bodyPr>
            <a:lstStyle/>
            <a:p>
              <a:r>
                <a:rPr lang="zh-CN" altLang="en-US" b="1" dirty="0" smtClean="0">
                  <a:solidFill>
                    <a:schemeClr val="tx1">
                      <a:lumMod val="65000"/>
                      <a:lumOff val="35000"/>
                    </a:schemeClr>
                  </a:solidFill>
                </a:rPr>
                <a:t>添加标题</a:t>
              </a:r>
              <a:endParaRPr lang="zh-CN" altLang="en-US" b="1" dirty="0">
                <a:solidFill>
                  <a:schemeClr val="tx1">
                    <a:lumMod val="65000"/>
                    <a:lumOff val="35000"/>
                  </a:schemeClr>
                </a:solidFill>
              </a:endParaRPr>
            </a:p>
          </p:txBody>
        </p:sp>
        <p:sp>
          <p:nvSpPr>
            <p:cNvPr id="9" name="矩形 8"/>
            <p:cNvSpPr/>
            <p:nvPr/>
          </p:nvSpPr>
          <p:spPr>
            <a:xfrm>
              <a:off x="8034119" y="2438285"/>
              <a:ext cx="2422289" cy="547650"/>
            </a:xfrm>
            <a:prstGeom prst="rect">
              <a:avLst/>
            </a:prstGeom>
          </p:spPr>
          <p:txBody>
            <a:bodyPr wrap="square">
              <a:spAutoFit/>
            </a:bodyPr>
            <a:lstStyle/>
            <a:p>
              <a:pPr>
                <a:lnSpc>
                  <a:spcPct val="200000"/>
                </a:lnSpc>
              </a:pPr>
              <a:r>
                <a:rPr lang="zh-CN" altLang="en-US" sz="800" dirty="0">
                  <a:solidFill>
                    <a:schemeClr val="tx1">
                      <a:lumMod val="65000"/>
                      <a:lumOff val="35000"/>
                    </a:schemeClr>
                  </a:solidFill>
                </a:rPr>
                <a:t>喵星人服务设计是一家专业</a:t>
              </a:r>
              <a:r>
                <a:rPr lang="en-US" altLang="zh-CN" sz="800" dirty="0">
                  <a:solidFill>
                    <a:schemeClr val="tx1">
                      <a:lumMod val="65000"/>
                      <a:lumOff val="35000"/>
                    </a:schemeClr>
                  </a:solidFill>
                </a:rPr>
                <a:t>PPT</a:t>
              </a:r>
              <a:r>
                <a:rPr lang="zh-CN" altLang="en-US" sz="800" dirty="0">
                  <a:solidFill>
                    <a:schemeClr val="tx1">
                      <a:lumMod val="65000"/>
                      <a:lumOff val="35000"/>
                    </a:schemeClr>
                  </a:solidFill>
                </a:rPr>
                <a:t>设计的工作室喵星人服务设计是一家专业</a:t>
              </a:r>
              <a:r>
                <a:rPr lang="en-US" altLang="zh-CN" sz="800" dirty="0">
                  <a:solidFill>
                    <a:schemeClr val="tx1">
                      <a:lumMod val="65000"/>
                      <a:lumOff val="35000"/>
                    </a:schemeClr>
                  </a:solidFill>
                </a:rPr>
                <a:t>PPT</a:t>
              </a:r>
              <a:r>
                <a:rPr lang="zh-CN" altLang="en-US" sz="800" dirty="0">
                  <a:solidFill>
                    <a:schemeClr val="tx1">
                      <a:lumMod val="65000"/>
                      <a:lumOff val="35000"/>
                    </a:schemeClr>
                  </a:solidFill>
                </a:rPr>
                <a:t>设计的工作室</a:t>
              </a:r>
              <a:endParaRPr lang="zh-CN" altLang="en-US" sz="800" dirty="0">
                <a:solidFill>
                  <a:schemeClr val="tx1">
                    <a:lumMod val="65000"/>
                    <a:lumOff val="35000"/>
                  </a:schemeClr>
                </a:solidFill>
              </a:endParaRPr>
            </a:p>
          </p:txBody>
        </p:sp>
      </p:grpSp>
      <p:grpSp>
        <p:nvGrpSpPr>
          <p:cNvPr id="10" name="组合 9"/>
          <p:cNvGrpSpPr/>
          <p:nvPr/>
        </p:nvGrpSpPr>
        <p:grpSpPr>
          <a:xfrm>
            <a:off x="8952039" y="5120404"/>
            <a:ext cx="2422289" cy="855421"/>
            <a:chOff x="8034119" y="2130514"/>
            <a:chExt cx="2422289" cy="855421"/>
          </a:xfrm>
        </p:grpSpPr>
        <p:sp>
          <p:nvSpPr>
            <p:cNvPr id="11" name="文本框 10"/>
            <p:cNvSpPr txBox="1"/>
            <p:nvPr/>
          </p:nvSpPr>
          <p:spPr>
            <a:xfrm>
              <a:off x="8034119" y="2130514"/>
              <a:ext cx="1107996" cy="369332"/>
            </a:xfrm>
            <a:prstGeom prst="rect">
              <a:avLst/>
            </a:prstGeom>
            <a:noFill/>
          </p:spPr>
          <p:txBody>
            <a:bodyPr wrap="none" rtlCol="0">
              <a:spAutoFit/>
            </a:bodyPr>
            <a:lstStyle/>
            <a:p>
              <a:r>
                <a:rPr lang="zh-CN" altLang="en-US" b="1" dirty="0" smtClean="0">
                  <a:solidFill>
                    <a:schemeClr val="tx1">
                      <a:lumMod val="65000"/>
                      <a:lumOff val="35000"/>
                    </a:schemeClr>
                  </a:solidFill>
                </a:rPr>
                <a:t>添加标题</a:t>
              </a:r>
              <a:endParaRPr lang="zh-CN" altLang="en-US" b="1" dirty="0">
                <a:solidFill>
                  <a:schemeClr val="tx1">
                    <a:lumMod val="65000"/>
                    <a:lumOff val="35000"/>
                  </a:schemeClr>
                </a:solidFill>
              </a:endParaRPr>
            </a:p>
          </p:txBody>
        </p:sp>
        <p:sp>
          <p:nvSpPr>
            <p:cNvPr id="12" name="矩形 11"/>
            <p:cNvSpPr/>
            <p:nvPr/>
          </p:nvSpPr>
          <p:spPr>
            <a:xfrm>
              <a:off x="8034119" y="2438285"/>
              <a:ext cx="2422289" cy="547650"/>
            </a:xfrm>
            <a:prstGeom prst="rect">
              <a:avLst/>
            </a:prstGeom>
          </p:spPr>
          <p:txBody>
            <a:bodyPr wrap="square">
              <a:spAutoFit/>
            </a:bodyPr>
            <a:lstStyle/>
            <a:p>
              <a:pPr>
                <a:lnSpc>
                  <a:spcPct val="200000"/>
                </a:lnSpc>
              </a:pPr>
              <a:r>
                <a:rPr lang="zh-CN" altLang="en-US" sz="800" dirty="0">
                  <a:solidFill>
                    <a:schemeClr val="tx1">
                      <a:lumMod val="65000"/>
                      <a:lumOff val="35000"/>
                    </a:schemeClr>
                  </a:solidFill>
                </a:rPr>
                <a:t>喵星人服务设计是一家专业</a:t>
              </a:r>
              <a:r>
                <a:rPr lang="en-US" altLang="zh-CN" sz="800" dirty="0">
                  <a:solidFill>
                    <a:schemeClr val="tx1">
                      <a:lumMod val="65000"/>
                      <a:lumOff val="35000"/>
                    </a:schemeClr>
                  </a:solidFill>
                </a:rPr>
                <a:t>PPT</a:t>
              </a:r>
              <a:r>
                <a:rPr lang="zh-CN" altLang="en-US" sz="800" dirty="0">
                  <a:solidFill>
                    <a:schemeClr val="tx1">
                      <a:lumMod val="65000"/>
                      <a:lumOff val="35000"/>
                    </a:schemeClr>
                  </a:solidFill>
                </a:rPr>
                <a:t>设计的工作室喵星人服务设计是一家专业</a:t>
              </a:r>
              <a:r>
                <a:rPr lang="en-US" altLang="zh-CN" sz="800" dirty="0">
                  <a:solidFill>
                    <a:schemeClr val="tx1">
                      <a:lumMod val="65000"/>
                      <a:lumOff val="35000"/>
                    </a:schemeClr>
                  </a:solidFill>
                </a:rPr>
                <a:t>PPT</a:t>
              </a:r>
              <a:r>
                <a:rPr lang="zh-CN" altLang="en-US" sz="800" dirty="0">
                  <a:solidFill>
                    <a:schemeClr val="tx1">
                      <a:lumMod val="65000"/>
                      <a:lumOff val="35000"/>
                    </a:schemeClr>
                  </a:solidFill>
                </a:rPr>
                <a:t>设计的工作室</a:t>
              </a:r>
              <a:endParaRPr lang="zh-CN" altLang="en-US" sz="800" dirty="0">
                <a:solidFill>
                  <a:schemeClr val="tx1">
                    <a:lumMod val="65000"/>
                    <a:lumOff val="35000"/>
                  </a:schemeClr>
                </a:solidFill>
              </a:endParaRPr>
            </a:p>
          </p:txBody>
        </p:sp>
      </p:grpSp>
      <p:grpSp>
        <p:nvGrpSpPr>
          <p:cNvPr id="13" name="组合 12"/>
          <p:cNvGrpSpPr/>
          <p:nvPr/>
        </p:nvGrpSpPr>
        <p:grpSpPr>
          <a:xfrm>
            <a:off x="705107" y="5120404"/>
            <a:ext cx="2422289" cy="855421"/>
            <a:chOff x="8034119" y="2130514"/>
            <a:chExt cx="2422289" cy="855421"/>
          </a:xfrm>
        </p:grpSpPr>
        <p:sp>
          <p:nvSpPr>
            <p:cNvPr id="14" name="文本框 13"/>
            <p:cNvSpPr txBox="1"/>
            <p:nvPr/>
          </p:nvSpPr>
          <p:spPr>
            <a:xfrm>
              <a:off x="9348412" y="2130514"/>
              <a:ext cx="1107996" cy="369332"/>
            </a:xfrm>
            <a:prstGeom prst="rect">
              <a:avLst/>
            </a:prstGeom>
            <a:noFill/>
          </p:spPr>
          <p:txBody>
            <a:bodyPr wrap="none" rtlCol="0">
              <a:spAutoFit/>
            </a:bodyPr>
            <a:lstStyle/>
            <a:p>
              <a:pPr algn="r"/>
              <a:r>
                <a:rPr lang="zh-CN" altLang="en-US" b="1" dirty="0" smtClean="0">
                  <a:solidFill>
                    <a:schemeClr val="tx1">
                      <a:lumMod val="65000"/>
                      <a:lumOff val="35000"/>
                    </a:schemeClr>
                  </a:solidFill>
                </a:rPr>
                <a:t>添加标题</a:t>
              </a:r>
              <a:endParaRPr lang="zh-CN" altLang="en-US" b="1" dirty="0">
                <a:solidFill>
                  <a:schemeClr val="tx1">
                    <a:lumMod val="65000"/>
                    <a:lumOff val="35000"/>
                  </a:schemeClr>
                </a:solidFill>
              </a:endParaRPr>
            </a:p>
          </p:txBody>
        </p:sp>
        <p:sp>
          <p:nvSpPr>
            <p:cNvPr id="15" name="矩形 14"/>
            <p:cNvSpPr/>
            <p:nvPr/>
          </p:nvSpPr>
          <p:spPr>
            <a:xfrm>
              <a:off x="8034119" y="2438285"/>
              <a:ext cx="2422289" cy="547650"/>
            </a:xfrm>
            <a:prstGeom prst="rect">
              <a:avLst/>
            </a:prstGeom>
          </p:spPr>
          <p:txBody>
            <a:bodyPr wrap="square">
              <a:spAutoFit/>
            </a:bodyPr>
            <a:lstStyle/>
            <a:p>
              <a:pPr algn="r">
                <a:lnSpc>
                  <a:spcPct val="200000"/>
                </a:lnSpc>
              </a:pPr>
              <a:r>
                <a:rPr lang="zh-CN" altLang="en-US" sz="800" dirty="0">
                  <a:solidFill>
                    <a:schemeClr val="tx1">
                      <a:lumMod val="65000"/>
                      <a:lumOff val="35000"/>
                    </a:schemeClr>
                  </a:solidFill>
                </a:rPr>
                <a:t>喵星人服务设计是一家专业</a:t>
              </a:r>
              <a:r>
                <a:rPr lang="en-US" altLang="zh-CN" sz="800" dirty="0">
                  <a:solidFill>
                    <a:schemeClr val="tx1">
                      <a:lumMod val="65000"/>
                      <a:lumOff val="35000"/>
                    </a:schemeClr>
                  </a:solidFill>
                </a:rPr>
                <a:t>PPT</a:t>
              </a:r>
              <a:r>
                <a:rPr lang="zh-CN" altLang="en-US" sz="800" dirty="0">
                  <a:solidFill>
                    <a:schemeClr val="tx1">
                      <a:lumMod val="65000"/>
                      <a:lumOff val="35000"/>
                    </a:schemeClr>
                  </a:solidFill>
                </a:rPr>
                <a:t>设计的工作室喵星人服务设计是一家专业</a:t>
              </a:r>
              <a:r>
                <a:rPr lang="en-US" altLang="zh-CN" sz="800" dirty="0">
                  <a:solidFill>
                    <a:schemeClr val="tx1">
                      <a:lumMod val="65000"/>
                      <a:lumOff val="35000"/>
                    </a:schemeClr>
                  </a:solidFill>
                </a:rPr>
                <a:t>PPT</a:t>
              </a:r>
              <a:r>
                <a:rPr lang="zh-CN" altLang="en-US" sz="800" dirty="0">
                  <a:solidFill>
                    <a:schemeClr val="tx1">
                      <a:lumMod val="65000"/>
                      <a:lumOff val="35000"/>
                    </a:schemeClr>
                  </a:solidFill>
                </a:rPr>
                <a:t>设计的工作室</a:t>
              </a:r>
              <a:endParaRPr lang="zh-CN" altLang="en-US" sz="800" dirty="0">
                <a:solidFill>
                  <a:schemeClr val="tx1">
                    <a:lumMod val="65000"/>
                    <a:lumOff val="35000"/>
                  </a:schemeClr>
                </a:solidFill>
              </a:endParaRPr>
            </a:p>
          </p:txBody>
        </p:sp>
      </p:grpSp>
      <p:grpSp>
        <p:nvGrpSpPr>
          <p:cNvPr id="16" name="组合 15"/>
          <p:cNvGrpSpPr/>
          <p:nvPr/>
        </p:nvGrpSpPr>
        <p:grpSpPr>
          <a:xfrm>
            <a:off x="705107" y="2126056"/>
            <a:ext cx="2422289" cy="855421"/>
            <a:chOff x="8034119" y="2130514"/>
            <a:chExt cx="2422289" cy="855421"/>
          </a:xfrm>
        </p:grpSpPr>
        <p:sp>
          <p:nvSpPr>
            <p:cNvPr id="17" name="文本框 16"/>
            <p:cNvSpPr txBox="1"/>
            <p:nvPr/>
          </p:nvSpPr>
          <p:spPr>
            <a:xfrm>
              <a:off x="9348412" y="2130514"/>
              <a:ext cx="1107996" cy="369332"/>
            </a:xfrm>
            <a:prstGeom prst="rect">
              <a:avLst/>
            </a:prstGeom>
            <a:noFill/>
          </p:spPr>
          <p:txBody>
            <a:bodyPr wrap="none" rtlCol="0">
              <a:spAutoFit/>
            </a:bodyPr>
            <a:lstStyle/>
            <a:p>
              <a:pPr algn="r"/>
              <a:r>
                <a:rPr lang="zh-CN" altLang="en-US" b="1" dirty="0" smtClean="0">
                  <a:solidFill>
                    <a:schemeClr val="tx1">
                      <a:lumMod val="65000"/>
                      <a:lumOff val="35000"/>
                    </a:schemeClr>
                  </a:solidFill>
                </a:rPr>
                <a:t>添加标题</a:t>
              </a:r>
              <a:endParaRPr lang="zh-CN" altLang="en-US" b="1" dirty="0">
                <a:solidFill>
                  <a:schemeClr val="tx1">
                    <a:lumMod val="65000"/>
                    <a:lumOff val="35000"/>
                  </a:schemeClr>
                </a:solidFill>
              </a:endParaRPr>
            </a:p>
          </p:txBody>
        </p:sp>
        <p:sp>
          <p:nvSpPr>
            <p:cNvPr id="18" name="矩形 17"/>
            <p:cNvSpPr/>
            <p:nvPr/>
          </p:nvSpPr>
          <p:spPr>
            <a:xfrm>
              <a:off x="8034119" y="2438285"/>
              <a:ext cx="2422289" cy="547650"/>
            </a:xfrm>
            <a:prstGeom prst="rect">
              <a:avLst/>
            </a:prstGeom>
          </p:spPr>
          <p:txBody>
            <a:bodyPr wrap="square">
              <a:spAutoFit/>
            </a:bodyPr>
            <a:lstStyle/>
            <a:p>
              <a:pPr algn="r">
                <a:lnSpc>
                  <a:spcPct val="200000"/>
                </a:lnSpc>
              </a:pPr>
              <a:r>
                <a:rPr lang="zh-CN" altLang="en-US" sz="800" dirty="0">
                  <a:solidFill>
                    <a:schemeClr val="tx1">
                      <a:lumMod val="65000"/>
                      <a:lumOff val="35000"/>
                    </a:schemeClr>
                  </a:solidFill>
                </a:rPr>
                <a:t>喵星人服务设计是一家专业</a:t>
              </a:r>
              <a:r>
                <a:rPr lang="en-US" altLang="zh-CN" sz="800" dirty="0">
                  <a:solidFill>
                    <a:schemeClr val="tx1">
                      <a:lumMod val="65000"/>
                      <a:lumOff val="35000"/>
                    </a:schemeClr>
                  </a:solidFill>
                </a:rPr>
                <a:t>PPT</a:t>
              </a:r>
              <a:r>
                <a:rPr lang="zh-CN" altLang="en-US" sz="800" dirty="0">
                  <a:solidFill>
                    <a:schemeClr val="tx1">
                      <a:lumMod val="65000"/>
                      <a:lumOff val="35000"/>
                    </a:schemeClr>
                  </a:solidFill>
                </a:rPr>
                <a:t>设计的工作室喵星人服务设计是一家专业</a:t>
              </a:r>
              <a:r>
                <a:rPr lang="en-US" altLang="zh-CN" sz="800" dirty="0">
                  <a:solidFill>
                    <a:schemeClr val="tx1">
                      <a:lumMod val="65000"/>
                      <a:lumOff val="35000"/>
                    </a:schemeClr>
                  </a:solidFill>
                </a:rPr>
                <a:t>PPT</a:t>
              </a:r>
              <a:r>
                <a:rPr lang="zh-CN" altLang="en-US" sz="800" dirty="0">
                  <a:solidFill>
                    <a:schemeClr val="tx1">
                      <a:lumMod val="65000"/>
                      <a:lumOff val="35000"/>
                    </a:schemeClr>
                  </a:solidFill>
                </a:rPr>
                <a:t>设计的工作室</a:t>
              </a:r>
              <a:endParaRPr lang="zh-CN" altLang="en-US" sz="800" dirty="0">
                <a:solidFill>
                  <a:schemeClr val="tx1">
                    <a:lumMod val="65000"/>
                    <a:lumOff val="3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2041" y="42041"/>
            <a:ext cx="872359" cy="872359"/>
          </a:xfrm>
          <a:prstGeom prst="rect">
            <a:avLst/>
          </a:prstGeom>
        </p:spPr>
      </p:pic>
      <p:grpSp>
        <p:nvGrpSpPr>
          <p:cNvPr id="3" name="组合 2"/>
          <p:cNvGrpSpPr/>
          <p:nvPr/>
        </p:nvGrpSpPr>
        <p:grpSpPr>
          <a:xfrm>
            <a:off x="902929" y="206262"/>
            <a:ext cx="5769528" cy="636289"/>
            <a:chOff x="902929" y="206262"/>
            <a:chExt cx="5769528" cy="636289"/>
          </a:xfrm>
        </p:grpSpPr>
        <p:sp>
          <p:nvSpPr>
            <p:cNvPr id="4" name="文本框 3"/>
            <p:cNvSpPr txBox="1"/>
            <p:nvPr/>
          </p:nvSpPr>
          <p:spPr>
            <a:xfrm>
              <a:off x="902929" y="580941"/>
              <a:ext cx="5769528" cy="261610"/>
            </a:xfrm>
            <a:prstGeom prst="rect">
              <a:avLst/>
            </a:prstGeom>
            <a:noFill/>
          </p:spPr>
          <p:txBody>
            <a:bodyPr vert="horz" wrap="none" rtlCol="0">
              <a:spAutoFit/>
            </a:bodyPr>
            <a:lstStyle/>
            <a:p>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endParaRPr lang="zh-CN" altLang="en-US" sz="1100" dirty="0">
                <a:solidFill>
                  <a:schemeClr val="tx1">
                    <a:lumMod val="65000"/>
                    <a:lumOff val="35000"/>
                  </a:schemeClr>
                </a:solidFill>
              </a:endParaRPr>
            </a:p>
          </p:txBody>
        </p:sp>
        <p:sp>
          <p:nvSpPr>
            <p:cNvPr id="5" name="文本框 4"/>
            <p:cNvSpPr txBox="1"/>
            <p:nvPr/>
          </p:nvSpPr>
          <p:spPr>
            <a:xfrm>
              <a:off x="902929" y="206262"/>
              <a:ext cx="1467068" cy="400110"/>
            </a:xfrm>
            <a:prstGeom prst="rect">
              <a:avLst/>
            </a:prstGeom>
            <a:noFill/>
          </p:spPr>
          <p:txBody>
            <a:bodyPr wrap="none" rtlCol="0">
              <a:spAutoFit/>
            </a:bodyPr>
            <a:lstStyle/>
            <a:p>
              <a:r>
                <a:rPr lang="zh-CN" altLang="en-US" sz="2000" b="1" dirty="0" smtClean="0">
                  <a:solidFill>
                    <a:srgbClr val="DE4B62"/>
                  </a:solidFill>
                </a:rPr>
                <a:t>欢乐庆中秋</a:t>
              </a:r>
              <a:endParaRPr lang="zh-CN" altLang="en-US" sz="2000" b="1" dirty="0">
                <a:solidFill>
                  <a:srgbClr val="DE4B62"/>
                </a:solidFill>
              </a:endParaRPr>
            </a:p>
          </p:txBody>
        </p:sp>
      </p:grpSp>
      <p:sp>
        <p:nvSpPr>
          <p:cNvPr id="6" name="任意多边形 5"/>
          <p:cNvSpPr/>
          <p:nvPr/>
        </p:nvSpPr>
        <p:spPr>
          <a:xfrm>
            <a:off x="0" y="2642452"/>
            <a:ext cx="12255500" cy="2213826"/>
          </a:xfrm>
          <a:custGeom>
            <a:avLst/>
            <a:gdLst>
              <a:gd name="connsiteX0" fmla="*/ 0 w 12255500"/>
              <a:gd name="connsiteY0" fmla="*/ 1472348 h 2213826"/>
              <a:gd name="connsiteX1" fmla="*/ 2628900 w 12255500"/>
              <a:gd name="connsiteY1" fmla="*/ 672248 h 2213826"/>
              <a:gd name="connsiteX2" fmla="*/ 5638800 w 12255500"/>
              <a:gd name="connsiteY2" fmla="*/ 2031148 h 2213826"/>
              <a:gd name="connsiteX3" fmla="*/ 8801100 w 12255500"/>
              <a:gd name="connsiteY3" fmla="*/ 2005748 h 2213826"/>
              <a:gd name="connsiteX4" fmla="*/ 11087100 w 12255500"/>
              <a:gd name="connsiteY4" fmla="*/ 240448 h 2213826"/>
              <a:gd name="connsiteX5" fmla="*/ 12255500 w 12255500"/>
              <a:gd name="connsiteY5" fmla="*/ 62648 h 2213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55500" h="2213826">
                <a:moveTo>
                  <a:pt x="0" y="1472348"/>
                </a:moveTo>
                <a:cubicBezTo>
                  <a:pt x="844550" y="1025731"/>
                  <a:pt x="1689100" y="579115"/>
                  <a:pt x="2628900" y="672248"/>
                </a:cubicBezTo>
                <a:cubicBezTo>
                  <a:pt x="3568700" y="765381"/>
                  <a:pt x="4610100" y="1808898"/>
                  <a:pt x="5638800" y="2031148"/>
                </a:cubicBezTo>
                <a:cubicBezTo>
                  <a:pt x="6667500" y="2253398"/>
                  <a:pt x="7893050" y="2304198"/>
                  <a:pt x="8801100" y="2005748"/>
                </a:cubicBezTo>
                <a:cubicBezTo>
                  <a:pt x="9709150" y="1707298"/>
                  <a:pt x="10511367" y="564298"/>
                  <a:pt x="11087100" y="240448"/>
                </a:cubicBezTo>
                <a:cubicBezTo>
                  <a:pt x="11662833" y="-83402"/>
                  <a:pt x="11959166" y="-10377"/>
                  <a:pt x="12255500" y="62648"/>
                </a:cubicBez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7588250" y="3530600"/>
            <a:ext cx="2184400" cy="2184400"/>
            <a:chOff x="7588250" y="3530600"/>
            <a:chExt cx="2184400" cy="2184400"/>
          </a:xfrm>
        </p:grpSpPr>
        <p:sp>
          <p:nvSpPr>
            <p:cNvPr id="8" name="椭圆 7"/>
            <p:cNvSpPr/>
            <p:nvPr/>
          </p:nvSpPr>
          <p:spPr>
            <a:xfrm>
              <a:off x="7588250" y="3530600"/>
              <a:ext cx="2184400" cy="2184400"/>
            </a:xfrm>
            <a:prstGeom prst="ellipse">
              <a:avLst/>
            </a:prstGeom>
            <a:solidFill>
              <a:srgbClr val="DE4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7677150" y="4325290"/>
              <a:ext cx="2006600" cy="1061975"/>
              <a:chOff x="1864348" y="1728371"/>
              <a:chExt cx="2006600" cy="1061975"/>
            </a:xfrm>
          </p:grpSpPr>
          <p:sp>
            <p:nvSpPr>
              <p:cNvPr id="11" name="矩形 10"/>
              <p:cNvSpPr/>
              <p:nvPr/>
            </p:nvSpPr>
            <p:spPr>
              <a:xfrm>
                <a:off x="2194254" y="1728371"/>
                <a:ext cx="1346789" cy="400110"/>
              </a:xfrm>
              <a:prstGeom prst="rect">
                <a:avLst/>
              </a:prstGeom>
            </p:spPr>
            <p:txBody>
              <a:bodyPr wrap="squar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添加标题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1864348" y="2213265"/>
                <a:ext cx="2006600" cy="577081"/>
              </a:xfrm>
              <a:prstGeom prst="rect">
                <a:avLst/>
              </a:prstGeom>
            </p:spPr>
            <p:txBody>
              <a:bodyPr wrap="square">
                <a:spAutoFit/>
              </a:bodyPr>
              <a:lstStyle/>
              <a:p>
                <a:pPr algn="ctr">
                  <a:lnSpc>
                    <a:spcPct val="150000"/>
                  </a:lnSpc>
                </a:pPr>
                <a:r>
                  <a:rPr lang="zh-CN" altLang="en-US" sz="1050" dirty="0" smtClean="0">
                    <a:solidFill>
                      <a:schemeClr val="bg1"/>
                    </a:solidFill>
                    <a:latin typeface="微软雅黑" panose="020B0503020204020204" pitchFamily="34" charset="-122"/>
                    <a:ea typeface="微软雅黑" panose="020B0503020204020204" pitchFamily="34" charset="-122"/>
                  </a:rPr>
                  <a:t>喵星人服务设计是一家专业</a:t>
                </a:r>
                <a:r>
                  <a:rPr lang="en-US" altLang="zh-CN" sz="1050" dirty="0" smtClean="0">
                    <a:solidFill>
                      <a:schemeClr val="bg1"/>
                    </a:solidFill>
                    <a:latin typeface="微软雅黑" panose="020B0503020204020204" pitchFamily="34" charset="-122"/>
                    <a:ea typeface="微软雅黑" panose="020B0503020204020204" pitchFamily="34" charset="-122"/>
                  </a:rPr>
                  <a:t>PPT</a:t>
                </a:r>
                <a:r>
                  <a:rPr lang="zh-CN" altLang="en-US" sz="1050" dirty="0" smtClean="0">
                    <a:solidFill>
                      <a:schemeClr val="bg1"/>
                    </a:solidFill>
                    <a:latin typeface="微软雅黑" panose="020B0503020204020204" pitchFamily="34" charset="-122"/>
                    <a:ea typeface="微软雅黑" panose="020B0503020204020204" pitchFamily="34" charset="-122"/>
                  </a:rPr>
                  <a:t>设计的工作室</a:t>
                </a:r>
                <a:endParaRPr lang="zh-CN" altLang="en-US" sz="1050" dirty="0" smtClean="0">
                  <a:solidFill>
                    <a:schemeClr val="bg1"/>
                  </a:solidFill>
                  <a:latin typeface="微软雅黑" panose="020B0503020204020204" pitchFamily="34" charset="-122"/>
                  <a:ea typeface="微软雅黑" panose="020B0503020204020204" pitchFamily="34" charset="-122"/>
                </a:endParaRPr>
              </a:p>
            </p:txBody>
          </p:sp>
        </p:grpSp>
        <p:sp>
          <p:nvSpPr>
            <p:cNvPr id="10" name="time_329098"/>
            <p:cNvSpPr>
              <a:spLocks noChangeAspect="1"/>
            </p:cNvSpPr>
            <p:nvPr/>
          </p:nvSpPr>
          <p:spPr bwMode="auto">
            <a:xfrm>
              <a:off x="8435514" y="3769624"/>
              <a:ext cx="489872" cy="489132"/>
            </a:xfrm>
            <a:custGeom>
              <a:avLst/>
              <a:gdLst>
                <a:gd name="connsiteX0" fmla="*/ 303782 w 607639"/>
                <a:gd name="connsiteY0" fmla="*/ 203581 h 606722"/>
                <a:gd name="connsiteX1" fmla="*/ 323628 w 607639"/>
                <a:gd name="connsiteY1" fmla="*/ 223399 h 606722"/>
                <a:gd name="connsiteX2" fmla="*/ 323628 w 607639"/>
                <a:gd name="connsiteY2" fmla="*/ 295117 h 606722"/>
                <a:gd name="connsiteX3" fmla="*/ 350326 w 607639"/>
                <a:gd name="connsiteY3" fmla="*/ 321777 h 606722"/>
                <a:gd name="connsiteX4" fmla="*/ 350326 w 607639"/>
                <a:gd name="connsiteY4" fmla="*/ 349771 h 606722"/>
                <a:gd name="connsiteX5" fmla="*/ 322293 w 607639"/>
                <a:gd name="connsiteY5" fmla="*/ 349771 h 606722"/>
                <a:gd name="connsiteX6" fmla="*/ 289811 w 607639"/>
                <a:gd name="connsiteY6" fmla="*/ 317334 h 606722"/>
                <a:gd name="connsiteX7" fmla="*/ 284026 w 607639"/>
                <a:gd name="connsiteY7" fmla="*/ 303293 h 606722"/>
                <a:gd name="connsiteX8" fmla="*/ 284026 w 607639"/>
                <a:gd name="connsiteY8" fmla="*/ 223399 h 606722"/>
                <a:gd name="connsiteX9" fmla="*/ 303782 w 607639"/>
                <a:gd name="connsiteY9" fmla="*/ 203581 h 606722"/>
                <a:gd name="connsiteX10" fmla="*/ 303775 w 607639"/>
                <a:gd name="connsiteY10" fmla="*/ 170021 h 606722"/>
                <a:gd name="connsiteX11" fmla="*/ 170288 w 607639"/>
                <a:gd name="connsiteY11" fmla="*/ 303317 h 606722"/>
                <a:gd name="connsiteX12" fmla="*/ 303775 w 607639"/>
                <a:gd name="connsiteY12" fmla="*/ 436702 h 606722"/>
                <a:gd name="connsiteX13" fmla="*/ 437351 w 607639"/>
                <a:gd name="connsiteY13" fmla="*/ 303317 h 606722"/>
                <a:gd name="connsiteX14" fmla="*/ 303775 w 607639"/>
                <a:gd name="connsiteY14" fmla="*/ 170021 h 606722"/>
                <a:gd name="connsiteX15" fmla="*/ 303775 w 607639"/>
                <a:gd name="connsiteY15" fmla="*/ 130476 h 606722"/>
                <a:gd name="connsiteX16" fmla="*/ 476952 w 607639"/>
                <a:gd name="connsiteY16" fmla="*/ 303317 h 606722"/>
                <a:gd name="connsiteX17" fmla="*/ 303775 w 607639"/>
                <a:gd name="connsiteY17" fmla="*/ 476247 h 606722"/>
                <a:gd name="connsiteX18" fmla="*/ 130687 w 607639"/>
                <a:gd name="connsiteY18" fmla="*/ 303317 h 606722"/>
                <a:gd name="connsiteX19" fmla="*/ 303775 w 607639"/>
                <a:gd name="connsiteY19" fmla="*/ 130476 h 606722"/>
                <a:gd name="connsiteX20" fmla="*/ 283571 w 607639"/>
                <a:gd name="connsiteY20" fmla="*/ 39548 h 606722"/>
                <a:gd name="connsiteX21" fmla="*/ 268707 w 607639"/>
                <a:gd name="connsiteY21" fmla="*/ 86116 h 606722"/>
                <a:gd name="connsiteX22" fmla="*/ 254466 w 607639"/>
                <a:gd name="connsiteY22" fmla="*/ 99269 h 606722"/>
                <a:gd name="connsiteX23" fmla="*/ 194210 w 607639"/>
                <a:gd name="connsiteY23" fmla="*/ 124242 h 606722"/>
                <a:gd name="connsiteX24" fmla="*/ 174806 w 607639"/>
                <a:gd name="connsiteY24" fmla="*/ 124953 h 606722"/>
                <a:gd name="connsiteX25" fmla="*/ 131283 w 607639"/>
                <a:gd name="connsiteY25" fmla="*/ 102557 h 606722"/>
                <a:gd name="connsiteX26" fmla="*/ 102712 w 607639"/>
                <a:gd name="connsiteY26" fmla="*/ 131085 h 606722"/>
                <a:gd name="connsiteX27" fmla="*/ 125141 w 607639"/>
                <a:gd name="connsiteY27" fmla="*/ 174543 h 606722"/>
                <a:gd name="connsiteX28" fmla="*/ 124429 w 607639"/>
                <a:gd name="connsiteY28" fmla="*/ 193916 h 606722"/>
                <a:gd name="connsiteX29" fmla="*/ 99419 w 607639"/>
                <a:gd name="connsiteY29" fmla="*/ 254082 h 606722"/>
                <a:gd name="connsiteX30" fmla="*/ 86246 w 607639"/>
                <a:gd name="connsiteY30" fmla="*/ 268301 h 606722"/>
                <a:gd name="connsiteX31" fmla="*/ 39607 w 607639"/>
                <a:gd name="connsiteY31" fmla="*/ 283143 h 606722"/>
                <a:gd name="connsiteX32" fmla="*/ 39607 w 607639"/>
                <a:gd name="connsiteY32" fmla="*/ 323579 h 606722"/>
                <a:gd name="connsiteX33" fmla="*/ 86246 w 607639"/>
                <a:gd name="connsiteY33" fmla="*/ 338421 h 606722"/>
                <a:gd name="connsiteX34" fmla="*/ 99419 w 607639"/>
                <a:gd name="connsiteY34" fmla="*/ 352640 h 606722"/>
                <a:gd name="connsiteX35" fmla="*/ 124429 w 607639"/>
                <a:gd name="connsiteY35" fmla="*/ 412806 h 606722"/>
                <a:gd name="connsiteX36" fmla="*/ 125141 w 607639"/>
                <a:gd name="connsiteY36" fmla="*/ 432179 h 606722"/>
                <a:gd name="connsiteX37" fmla="*/ 102712 w 607639"/>
                <a:gd name="connsiteY37" fmla="*/ 475548 h 606722"/>
                <a:gd name="connsiteX38" fmla="*/ 131283 w 607639"/>
                <a:gd name="connsiteY38" fmla="*/ 504165 h 606722"/>
                <a:gd name="connsiteX39" fmla="*/ 174806 w 607639"/>
                <a:gd name="connsiteY39" fmla="*/ 481769 h 606722"/>
                <a:gd name="connsiteX40" fmla="*/ 194210 w 607639"/>
                <a:gd name="connsiteY40" fmla="*/ 482480 h 606722"/>
                <a:gd name="connsiteX41" fmla="*/ 254466 w 607639"/>
                <a:gd name="connsiteY41" fmla="*/ 507364 h 606722"/>
                <a:gd name="connsiteX42" fmla="*/ 268707 w 607639"/>
                <a:gd name="connsiteY42" fmla="*/ 520606 h 606722"/>
                <a:gd name="connsiteX43" fmla="*/ 283571 w 607639"/>
                <a:gd name="connsiteY43" fmla="*/ 567086 h 606722"/>
                <a:gd name="connsiteX44" fmla="*/ 324068 w 607639"/>
                <a:gd name="connsiteY44" fmla="*/ 567086 h 606722"/>
                <a:gd name="connsiteX45" fmla="*/ 338932 w 607639"/>
                <a:gd name="connsiteY45" fmla="*/ 520606 h 606722"/>
                <a:gd name="connsiteX46" fmla="*/ 353173 w 607639"/>
                <a:gd name="connsiteY46" fmla="*/ 507364 h 606722"/>
                <a:gd name="connsiteX47" fmla="*/ 413430 w 607639"/>
                <a:gd name="connsiteY47" fmla="*/ 482480 h 606722"/>
                <a:gd name="connsiteX48" fmla="*/ 432833 w 607639"/>
                <a:gd name="connsiteY48" fmla="*/ 481769 h 606722"/>
                <a:gd name="connsiteX49" fmla="*/ 476267 w 607639"/>
                <a:gd name="connsiteY49" fmla="*/ 504165 h 606722"/>
                <a:gd name="connsiteX50" fmla="*/ 504927 w 607639"/>
                <a:gd name="connsiteY50" fmla="*/ 475548 h 606722"/>
                <a:gd name="connsiteX51" fmla="*/ 482498 w 607639"/>
                <a:gd name="connsiteY51" fmla="*/ 432179 h 606722"/>
                <a:gd name="connsiteX52" fmla="*/ 483210 w 607639"/>
                <a:gd name="connsiteY52" fmla="*/ 412806 h 606722"/>
                <a:gd name="connsiteX53" fmla="*/ 508131 w 607639"/>
                <a:gd name="connsiteY53" fmla="*/ 352640 h 606722"/>
                <a:gd name="connsiteX54" fmla="*/ 521393 w 607639"/>
                <a:gd name="connsiteY54" fmla="*/ 338421 h 606722"/>
                <a:gd name="connsiteX55" fmla="*/ 567943 w 607639"/>
                <a:gd name="connsiteY55" fmla="*/ 323579 h 606722"/>
                <a:gd name="connsiteX56" fmla="*/ 567943 w 607639"/>
                <a:gd name="connsiteY56" fmla="*/ 283143 h 606722"/>
                <a:gd name="connsiteX57" fmla="*/ 521393 w 607639"/>
                <a:gd name="connsiteY57" fmla="*/ 268301 h 606722"/>
                <a:gd name="connsiteX58" fmla="*/ 508131 w 607639"/>
                <a:gd name="connsiteY58" fmla="*/ 254082 h 606722"/>
                <a:gd name="connsiteX59" fmla="*/ 483210 w 607639"/>
                <a:gd name="connsiteY59" fmla="*/ 193916 h 606722"/>
                <a:gd name="connsiteX60" fmla="*/ 482498 w 607639"/>
                <a:gd name="connsiteY60" fmla="*/ 174543 h 606722"/>
                <a:gd name="connsiteX61" fmla="*/ 504927 w 607639"/>
                <a:gd name="connsiteY61" fmla="*/ 131085 h 606722"/>
                <a:gd name="connsiteX62" fmla="*/ 476267 w 607639"/>
                <a:gd name="connsiteY62" fmla="*/ 102557 h 606722"/>
                <a:gd name="connsiteX63" fmla="*/ 432833 w 607639"/>
                <a:gd name="connsiteY63" fmla="*/ 124953 h 606722"/>
                <a:gd name="connsiteX64" fmla="*/ 413430 w 607639"/>
                <a:gd name="connsiteY64" fmla="*/ 124242 h 606722"/>
                <a:gd name="connsiteX65" fmla="*/ 353173 w 607639"/>
                <a:gd name="connsiteY65" fmla="*/ 99269 h 606722"/>
                <a:gd name="connsiteX66" fmla="*/ 338932 w 607639"/>
                <a:gd name="connsiteY66" fmla="*/ 86116 h 606722"/>
                <a:gd name="connsiteX67" fmla="*/ 324068 w 607639"/>
                <a:gd name="connsiteY67" fmla="*/ 39548 h 606722"/>
                <a:gd name="connsiteX68" fmla="*/ 269063 w 607639"/>
                <a:gd name="connsiteY68" fmla="*/ 0 h 606722"/>
                <a:gd name="connsiteX69" fmla="*/ 338487 w 607639"/>
                <a:gd name="connsiteY69" fmla="*/ 0 h 606722"/>
                <a:gd name="connsiteX70" fmla="*/ 357356 w 607639"/>
                <a:gd name="connsiteY70" fmla="*/ 13775 h 606722"/>
                <a:gd name="connsiteX71" fmla="*/ 373377 w 607639"/>
                <a:gd name="connsiteY71" fmla="*/ 63720 h 606722"/>
                <a:gd name="connsiteX72" fmla="*/ 424288 w 607639"/>
                <a:gd name="connsiteY72" fmla="*/ 84783 h 606722"/>
                <a:gd name="connsiteX73" fmla="*/ 471016 w 607639"/>
                <a:gd name="connsiteY73" fmla="*/ 60788 h 606722"/>
                <a:gd name="connsiteX74" fmla="*/ 494068 w 607639"/>
                <a:gd name="connsiteY74" fmla="*/ 64343 h 606722"/>
                <a:gd name="connsiteX75" fmla="*/ 543199 w 607639"/>
                <a:gd name="connsiteY75" fmla="*/ 113399 h 606722"/>
                <a:gd name="connsiteX76" fmla="*/ 546759 w 607639"/>
                <a:gd name="connsiteY76" fmla="*/ 136417 h 606722"/>
                <a:gd name="connsiteX77" fmla="*/ 522728 w 607639"/>
                <a:gd name="connsiteY77" fmla="*/ 183074 h 606722"/>
                <a:gd name="connsiteX78" fmla="*/ 543822 w 607639"/>
                <a:gd name="connsiteY78" fmla="*/ 233908 h 606722"/>
                <a:gd name="connsiteX79" fmla="*/ 593843 w 607639"/>
                <a:gd name="connsiteY79" fmla="*/ 249816 h 606722"/>
                <a:gd name="connsiteX80" fmla="*/ 607639 w 607639"/>
                <a:gd name="connsiteY80" fmla="*/ 268657 h 606722"/>
                <a:gd name="connsiteX81" fmla="*/ 607639 w 607639"/>
                <a:gd name="connsiteY81" fmla="*/ 337976 h 606722"/>
                <a:gd name="connsiteX82" fmla="*/ 593843 w 607639"/>
                <a:gd name="connsiteY82" fmla="*/ 356817 h 606722"/>
                <a:gd name="connsiteX83" fmla="*/ 543822 w 607639"/>
                <a:gd name="connsiteY83" fmla="*/ 372814 h 606722"/>
                <a:gd name="connsiteX84" fmla="*/ 522728 w 607639"/>
                <a:gd name="connsiteY84" fmla="*/ 423648 h 606722"/>
                <a:gd name="connsiteX85" fmla="*/ 546759 w 607639"/>
                <a:gd name="connsiteY85" fmla="*/ 470305 h 606722"/>
                <a:gd name="connsiteX86" fmla="*/ 543199 w 607639"/>
                <a:gd name="connsiteY86" fmla="*/ 493323 h 606722"/>
                <a:gd name="connsiteX87" fmla="*/ 494068 w 607639"/>
                <a:gd name="connsiteY87" fmla="*/ 542379 h 606722"/>
                <a:gd name="connsiteX88" fmla="*/ 471016 w 607639"/>
                <a:gd name="connsiteY88" fmla="*/ 545934 h 606722"/>
                <a:gd name="connsiteX89" fmla="*/ 424288 w 607639"/>
                <a:gd name="connsiteY89" fmla="*/ 521939 h 606722"/>
                <a:gd name="connsiteX90" fmla="*/ 373377 w 607639"/>
                <a:gd name="connsiteY90" fmla="*/ 543002 h 606722"/>
                <a:gd name="connsiteX91" fmla="*/ 357356 w 607639"/>
                <a:gd name="connsiteY91" fmla="*/ 592947 h 606722"/>
                <a:gd name="connsiteX92" fmla="*/ 338487 w 607639"/>
                <a:gd name="connsiteY92" fmla="*/ 606722 h 606722"/>
                <a:gd name="connsiteX93" fmla="*/ 269063 w 607639"/>
                <a:gd name="connsiteY93" fmla="*/ 606722 h 606722"/>
                <a:gd name="connsiteX94" fmla="*/ 250194 w 607639"/>
                <a:gd name="connsiteY94" fmla="*/ 592947 h 606722"/>
                <a:gd name="connsiteX95" fmla="*/ 234262 w 607639"/>
                <a:gd name="connsiteY95" fmla="*/ 543002 h 606722"/>
                <a:gd name="connsiteX96" fmla="*/ 183351 w 607639"/>
                <a:gd name="connsiteY96" fmla="*/ 521939 h 606722"/>
                <a:gd name="connsiteX97" fmla="*/ 136623 w 607639"/>
                <a:gd name="connsiteY97" fmla="*/ 545934 h 606722"/>
                <a:gd name="connsiteX98" fmla="*/ 113571 w 607639"/>
                <a:gd name="connsiteY98" fmla="*/ 542379 h 606722"/>
                <a:gd name="connsiteX99" fmla="*/ 64440 w 607639"/>
                <a:gd name="connsiteY99" fmla="*/ 493323 h 606722"/>
                <a:gd name="connsiteX100" fmla="*/ 60880 w 607639"/>
                <a:gd name="connsiteY100" fmla="*/ 470305 h 606722"/>
                <a:gd name="connsiteX101" fmla="*/ 84911 w 607639"/>
                <a:gd name="connsiteY101" fmla="*/ 423648 h 606722"/>
                <a:gd name="connsiteX102" fmla="*/ 63817 w 607639"/>
                <a:gd name="connsiteY102" fmla="*/ 372814 h 606722"/>
                <a:gd name="connsiteX103" fmla="*/ 13796 w 607639"/>
                <a:gd name="connsiteY103" fmla="*/ 356817 h 606722"/>
                <a:gd name="connsiteX104" fmla="*/ 0 w 607639"/>
                <a:gd name="connsiteY104" fmla="*/ 337976 h 606722"/>
                <a:gd name="connsiteX105" fmla="*/ 0 w 607639"/>
                <a:gd name="connsiteY105" fmla="*/ 268657 h 606722"/>
                <a:gd name="connsiteX106" fmla="*/ 13796 w 607639"/>
                <a:gd name="connsiteY106" fmla="*/ 249816 h 606722"/>
                <a:gd name="connsiteX107" fmla="*/ 63817 w 607639"/>
                <a:gd name="connsiteY107" fmla="*/ 233908 h 606722"/>
                <a:gd name="connsiteX108" fmla="*/ 84911 w 607639"/>
                <a:gd name="connsiteY108" fmla="*/ 183074 h 606722"/>
                <a:gd name="connsiteX109" fmla="*/ 60880 w 607639"/>
                <a:gd name="connsiteY109" fmla="*/ 136417 h 606722"/>
                <a:gd name="connsiteX110" fmla="*/ 64440 w 607639"/>
                <a:gd name="connsiteY110" fmla="*/ 113399 h 606722"/>
                <a:gd name="connsiteX111" fmla="*/ 113571 w 607639"/>
                <a:gd name="connsiteY111" fmla="*/ 64343 h 606722"/>
                <a:gd name="connsiteX112" fmla="*/ 136623 w 607639"/>
                <a:gd name="connsiteY112" fmla="*/ 60788 h 606722"/>
                <a:gd name="connsiteX113" fmla="*/ 183351 w 607639"/>
                <a:gd name="connsiteY113" fmla="*/ 84783 h 606722"/>
                <a:gd name="connsiteX114" fmla="*/ 234262 w 607639"/>
                <a:gd name="connsiteY114" fmla="*/ 63720 h 606722"/>
                <a:gd name="connsiteX115" fmla="*/ 250194 w 607639"/>
                <a:gd name="connsiteY115" fmla="*/ 13775 h 606722"/>
                <a:gd name="connsiteX116" fmla="*/ 269063 w 607639"/>
                <a:gd name="connsiteY116"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607639" h="606722">
                  <a:moveTo>
                    <a:pt x="303782" y="203581"/>
                  </a:moveTo>
                  <a:cubicBezTo>
                    <a:pt x="314729" y="203581"/>
                    <a:pt x="323628" y="212468"/>
                    <a:pt x="323628" y="223399"/>
                  </a:cubicBezTo>
                  <a:lnTo>
                    <a:pt x="323628" y="295117"/>
                  </a:lnTo>
                  <a:lnTo>
                    <a:pt x="350326" y="321777"/>
                  </a:lnTo>
                  <a:cubicBezTo>
                    <a:pt x="357979" y="329509"/>
                    <a:pt x="357979" y="342040"/>
                    <a:pt x="350326" y="349771"/>
                  </a:cubicBezTo>
                  <a:cubicBezTo>
                    <a:pt x="342583" y="357414"/>
                    <a:pt x="330035" y="357414"/>
                    <a:pt x="322293" y="349771"/>
                  </a:cubicBezTo>
                  <a:lnTo>
                    <a:pt x="289811" y="317334"/>
                  </a:lnTo>
                  <a:cubicBezTo>
                    <a:pt x="286073" y="313601"/>
                    <a:pt x="284026" y="308536"/>
                    <a:pt x="284026" y="303293"/>
                  </a:cubicBezTo>
                  <a:lnTo>
                    <a:pt x="284026" y="223399"/>
                  </a:lnTo>
                  <a:cubicBezTo>
                    <a:pt x="284026" y="212468"/>
                    <a:pt x="292836" y="203581"/>
                    <a:pt x="303782" y="203581"/>
                  </a:cubicBezTo>
                  <a:close/>
                  <a:moveTo>
                    <a:pt x="303775" y="170021"/>
                  </a:moveTo>
                  <a:cubicBezTo>
                    <a:pt x="230179" y="170021"/>
                    <a:pt x="170288" y="229826"/>
                    <a:pt x="170288" y="303317"/>
                  </a:cubicBezTo>
                  <a:cubicBezTo>
                    <a:pt x="170288" y="376897"/>
                    <a:pt x="230179" y="436702"/>
                    <a:pt x="303775" y="436702"/>
                  </a:cubicBezTo>
                  <a:cubicBezTo>
                    <a:pt x="377460" y="436702"/>
                    <a:pt x="437351" y="376897"/>
                    <a:pt x="437351" y="303317"/>
                  </a:cubicBezTo>
                  <a:cubicBezTo>
                    <a:pt x="437351" y="229826"/>
                    <a:pt x="377460" y="170021"/>
                    <a:pt x="303775" y="170021"/>
                  </a:cubicBezTo>
                  <a:close/>
                  <a:moveTo>
                    <a:pt x="303775" y="130476"/>
                  </a:moveTo>
                  <a:cubicBezTo>
                    <a:pt x="399263" y="130476"/>
                    <a:pt x="476952" y="208055"/>
                    <a:pt x="476952" y="303317"/>
                  </a:cubicBezTo>
                  <a:cubicBezTo>
                    <a:pt x="476952" y="398668"/>
                    <a:pt x="399263" y="476247"/>
                    <a:pt x="303775" y="476247"/>
                  </a:cubicBezTo>
                  <a:cubicBezTo>
                    <a:pt x="208376" y="476247"/>
                    <a:pt x="130687" y="398668"/>
                    <a:pt x="130687" y="303317"/>
                  </a:cubicBezTo>
                  <a:cubicBezTo>
                    <a:pt x="130687" y="208055"/>
                    <a:pt x="208376" y="130476"/>
                    <a:pt x="303775" y="130476"/>
                  </a:cubicBezTo>
                  <a:close/>
                  <a:moveTo>
                    <a:pt x="283571" y="39548"/>
                  </a:moveTo>
                  <a:lnTo>
                    <a:pt x="268707" y="86116"/>
                  </a:lnTo>
                  <a:cubicBezTo>
                    <a:pt x="266571" y="92692"/>
                    <a:pt x="261141" y="97669"/>
                    <a:pt x="254466" y="99269"/>
                  </a:cubicBezTo>
                  <a:cubicBezTo>
                    <a:pt x="233194" y="104423"/>
                    <a:pt x="212901" y="112777"/>
                    <a:pt x="194210" y="124242"/>
                  </a:cubicBezTo>
                  <a:cubicBezTo>
                    <a:pt x="188335" y="127796"/>
                    <a:pt x="180948" y="128063"/>
                    <a:pt x="174806" y="124953"/>
                  </a:cubicBezTo>
                  <a:lnTo>
                    <a:pt x="131283" y="102557"/>
                  </a:lnTo>
                  <a:lnTo>
                    <a:pt x="102712" y="131085"/>
                  </a:lnTo>
                  <a:lnTo>
                    <a:pt x="125141" y="174543"/>
                  </a:lnTo>
                  <a:cubicBezTo>
                    <a:pt x="128257" y="180675"/>
                    <a:pt x="127990" y="188051"/>
                    <a:pt x="124429" y="193916"/>
                  </a:cubicBezTo>
                  <a:cubicBezTo>
                    <a:pt x="112948" y="212579"/>
                    <a:pt x="104581" y="232842"/>
                    <a:pt x="99419" y="254082"/>
                  </a:cubicBezTo>
                  <a:cubicBezTo>
                    <a:pt x="97817" y="260747"/>
                    <a:pt x="92833" y="266169"/>
                    <a:pt x="86246" y="268301"/>
                  </a:cubicBezTo>
                  <a:lnTo>
                    <a:pt x="39607" y="283143"/>
                  </a:lnTo>
                  <a:lnTo>
                    <a:pt x="39607" y="323579"/>
                  </a:lnTo>
                  <a:lnTo>
                    <a:pt x="86246" y="338421"/>
                  </a:lnTo>
                  <a:cubicBezTo>
                    <a:pt x="92833" y="340554"/>
                    <a:pt x="97817" y="345886"/>
                    <a:pt x="99419" y="352640"/>
                  </a:cubicBezTo>
                  <a:cubicBezTo>
                    <a:pt x="104581" y="373880"/>
                    <a:pt x="112948" y="394143"/>
                    <a:pt x="124429" y="412806"/>
                  </a:cubicBezTo>
                  <a:cubicBezTo>
                    <a:pt x="127990" y="418671"/>
                    <a:pt x="128257" y="426047"/>
                    <a:pt x="125141" y="432179"/>
                  </a:cubicBezTo>
                  <a:lnTo>
                    <a:pt x="102712" y="475548"/>
                  </a:lnTo>
                  <a:lnTo>
                    <a:pt x="131283" y="504165"/>
                  </a:lnTo>
                  <a:lnTo>
                    <a:pt x="174806" y="481769"/>
                  </a:lnTo>
                  <a:cubicBezTo>
                    <a:pt x="180948" y="478570"/>
                    <a:pt x="188335" y="478837"/>
                    <a:pt x="194210" y="482480"/>
                  </a:cubicBezTo>
                  <a:cubicBezTo>
                    <a:pt x="212901" y="493945"/>
                    <a:pt x="233194" y="502299"/>
                    <a:pt x="254466" y="507364"/>
                  </a:cubicBezTo>
                  <a:cubicBezTo>
                    <a:pt x="261141" y="509053"/>
                    <a:pt x="266571" y="514030"/>
                    <a:pt x="268707" y="520606"/>
                  </a:cubicBezTo>
                  <a:lnTo>
                    <a:pt x="283571" y="567086"/>
                  </a:lnTo>
                  <a:lnTo>
                    <a:pt x="324068" y="567086"/>
                  </a:lnTo>
                  <a:lnTo>
                    <a:pt x="338932" y="520606"/>
                  </a:lnTo>
                  <a:cubicBezTo>
                    <a:pt x="341068" y="514030"/>
                    <a:pt x="346409" y="509053"/>
                    <a:pt x="353173" y="507364"/>
                  </a:cubicBezTo>
                  <a:cubicBezTo>
                    <a:pt x="374445" y="502299"/>
                    <a:pt x="394738" y="493945"/>
                    <a:pt x="413430" y="482480"/>
                  </a:cubicBezTo>
                  <a:cubicBezTo>
                    <a:pt x="419304" y="478837"/>
                    <a:pt x="426691" y="478570"/>
                    <a:pt x="432833" y="481769"/>
                  </a:cubicBezTo>
                  <a:lnTo>
                    <a:pt x="476267" y="504165"/>
                  </a:lnTo>
                  <a:lnTo>
                    <a:pt x="504927" y="475548"/>
                  </a:lnTo>
                  <a:lnTo>
                    <a:pt x="482498" y="432179"/>
                  </a:lnTo>
                  <a:cubicBezTo>
                    <a:pt x="479293" y="426047"/>
                    <a:pt x="479560" y="418671"/>
                    <a:pt x="483210" y="412806"/>
                  </a:cubicBezTo>
                  <a:cubicBezTo>
                    <a:pt x="494691" y="394143"/>
                    <a:pt x="503058" y="373880"/>
                    <a:pt x="508131" y="352640"/>
                  </a:cubicBezTo>
                  <a:cubicBezTo>
                    <a:pt x="509822" y="345886"/>
                    <a:pt x="514807" y="340554"/>
                    <a:pt x="521393" y="338421"/>
                  </a:cubicBezTo>
                  <a:lnTo>
                    <a:pt x="567943" y="323579"/>
                  </a:lnTo>
                  <a:lnTo>
                    <a:pt x="567943" y="283143"/>
                  </a:lnTo>
                  <a:lnTo>
                    <a:pt x="521393" y="268301"/>
                  </a:lnTo>
                  <a:cubicBezTo>
                    <a:pt x="514807" y="266169"/>
                    <a:pt x="509822" y="260747"/>
                    <a:pt x="508131" y="254082"/>
                  </a:cubicBezTo>
                  <a:cubicBezTo>
                    <a:pt x="503058" y="232842"/>
                    <a:pt x="494691" y="212579"/>
                    <a:pt x="483210" y="193916"/>
                  </a:cubicBezTo>
                  <a:cubicBezTo>
                    <a:pt x="479560" y="188051"/>
                    <a:pt x="479293" y="180675"/>
                    <a:pt x="482498" y="174543"/>
                  </a:cubicBezTo>
                  <a:lnTo>
                    <a:pt x="504927" y="131085"/>
                  </a:lnTo>
                  <a:lnTo>
                    <a:pt x="476267" y="102557"/>
                  </a:lnTo>
                  <a:lnTo>
                    <a:pt x="432833" y="124953"/>
                  </a:lnTo>
                  <a:cubicBezTo>
                    <a:pt x="426691" y="128063"/>
                    <a:pt x="419304" y="127796"/>
                    <a:pt x="413430" y="124242"/>
                  </a:cubicBezTo>
                  <a:cubicBezTo>
                    <a:pt x="394738" y="112777"/>
                    <a:pt x="374445" y="104423"/>
                    <a:pt x="353173" y="99269"/>
                  </a:cubicBezTo>
                  <a:cubicBezTo>
                    <a:pt x="346409" y="97669"/>
                    <a:pt x="341068" y="92692"/>
                    <a:pt x="338932" y="86116"/>
                  </a:cubicBezTo>
                  <a:lnTo>
                    <a:pt x="324068" y="39548"/>
                  </a:lnTo>
                  <a:close/>
                  <a:moveTo>
                    <a:pt x="269063" y="0"/>
                  </a:moveTo>
                  <a:lnTo>
                    <a:pt x="338487" y="0"/>
                  </a:lnTo>
                  <a:cubicBezTo>
                    <a:pt x="347121" y="0"/>
                    <a:pt x="354775" y="5599"/>
                    <a:pt x="357356" y="13775"/>
                  </a:cubicBezTo>
                  <a:lnTo>
                    <a:pt x="373377" y="63720"/>
                  </a:lnTo>
                  <a:cubicBezTo>
                    <a:pt x="391089" y="68786"/>
                    <a:pt x="408178" y="75896"/>
                    <a:pt x="424288" y="84783"/>
                  </a:cubicBezTo>
                  <a:lnTo>
                    <a:pt x="471016" y="60788"/>
                  </a:lnTo>
                  <a:cubicBezTo>
                    <a:pt x="478670" y="56789"/>
                    <a:pt x="488016" y="58299"/>
                    <a:pt x="494068" y="64343"/>
                  </a:cubicBezTo>
                  <a:lnTo>
                    <a:pt x="543199" y="113399"/>
                  </a:lnTo>
                  <a:cubicBezTo>
                    <a:pt x="549252" y="119443"/>
                    <a:pt x="550676" y="128774"/>
                    <a:pt x="546759" y="136417"/>
                  </a:cubicBezTo>
                  <a:lnTo>
                    <a:pt x="522728" y="183074"/>
                  </a:lnTo>
                  <a:cubicBezTo>
                    <a:pt x="531629" y="199160"/>
                    <a:pt x="538660" y="216223"/>
                    <a:pt x="543822" y="233908"/>
                  </a:cubicBezTo>
                  <a:lnTo>
                    <a:pt x="593843" y="249816"/>
                  </a:lnTo>
                  <a:cubicBezTo>
                    <a:pt x="602032" y="252482"/>
                    <a:pt x="607639" y="260125"/>
                    <a:pt x="607639" y="268657"/>
                  </a:cubicBezTo>
                  <a:lnTo>
                    <a:pt x="607639" y="337976"/>
                  </a:lnTo>
                  <a:cubicBezTo>
                    <a:pt x="607639" y="346597"/>
                    <a:pt x="602032" y="354240"/>
                    <a:pt x="593843" y="356817"/>
                  </a:cubicBezTo>
                  <a:lnTo>
                    <a:pt x="543822" y="372814"/>
                  </a:lnTo>
                  <a:cubicBezTo>
                    <a:pt x="538660" y="390499"/>
                    <a:pt x="531629" y="407562"/>
                    <a:pt x="522728" y="423648"/>
                  </a:cubicBezTo>
                  <a:lnTo>
                    <a:pt x="546759" y="470305"/>
                  </a:lnTo>
                  <a:cubicBezTo>
                    <a:pt x="550765" y="477948"/>
                    <a:pt x="549252" y="487279"/>
                    <a:pt x="543199" y="493323"/>
                  </a:cubicBezTo>
                  <a:lnTo>
                    <a:pt x="494068" y="542379"/>
                  </a:lnTo>
                  <a:cubicBezTo>
                    <a:pt x="488016" y="548423"/>
                    <a:pt x="478670" y="549933"/>
                    <a:pt x="471016" y="545934"/>
                  </a:cubicBezTo>
                  <a:lnTo>
                    <a:pt x="424288" y="521939"/>
                  </a:lnTo>
                  <a:cubicBezTo>
                    <a:pt x="408178" y="530826"/>
                    <a:pt x="391089" y="537847"/>
                    <a:pt x="373377" y="543002"/>
                  </a:cubicBezTo>
                  <a:lnTo>
                    <a:pt x="357356" y="592947"/>
                  </a:lnTo>
                  <a:cubicBezTo>
                    <a:pt x="354775" y="601123"/>
                    <a:pt x="347121" y="606722"/>
                    <a:pt x="338487" y="606722"/>
                  </a:cubicBezTo>
                  <a:lnTo>
                    <a:pt x="269063" y="606722"/>
                  </a:lnTo>
                  <a:cubicBezTo>
                    <a:pt x="260518" y="606722"/>
                    <a:pt x="252864" y="601123"/>
                    <a:pt x="250194" y="592947"/>
                  </a:cubicBezTo>
                  <a:lnTo>
                    <a:pt x="234262" y="543002"/>
                  </a:lnTo>
                  <a:cubicBezTo>
                    <a:pt x="216550" y="537847"/>
                    <a:pt x="199461" y="530826"/>
                    <a:pt x="183351" y="521939"/>
                  </a:cubicBezTo>
                  <a:lnTo>
                    <a:pt x="136623" y="545934"/>
                  </a:lnTo>
                  <a:cubicBezTo>
                    <a:pt x="128969" y="549933"/>
                    <a:pt x="119623" y="548423"/>
                    <a:pt x="113571" y="542379"/>
                  </a:cubicBezTo>
                  <a:lnTo>
                    <a:pt x="64440" y="493323"/>
                  </a:lnTo>
                  <a:cubicBezTo>
                    <a:pt x="58387" y="487279"/>
                    <a:pt x="56874" y="477948"/>
                    <a:pt x="60880" y="470305"/>
                  </a:cubicBezTo>
                  <a:lnTo>
                    <a:pt x="84911" y="423648"/>
                  </a:lnTo>
                  <a:cubicBezTo>
                    <a:pt x="76011" y="407562"/>
                    <a:pt x="68890" y="390499"/>
                    <a:pt x="63817" y="372814"/>
                  </a:cubicBezTo>
                  <a:lnTo>
                    <a:pt x="13796" y="356817"/>
                  </a:lnTo>
                  <a:cubicBezTo>
                    <a:pt x="5607" y="354240"/>
                    <a:pt x="0" y="346597"/>
                    <a:pt x="0" y="337976"/>
                  </a:cubicBezTo>
                  <a:lnTo>
                    <a:pt x="0" y="268657"/>
                  </a:lnTo>
                  <a:cubicBezTo>
                    <a:pt x="0" y="260125"/>
                    <a:pt x="5607" y="252482"/>
                    <a:pt x="13796" y="249816"/>
                  </a:cubicBezTo>
                  <a:lnTo>
                    <a:pt x="63817" y="233908"/>
                  </a:lnTo>
                  <a:cubicBezTo>
                    <a:pt x="68890" y="216223"/>
                    <a:pt x="76011" y="199160"/>
                    <a:pt x="84911" y="183074"/>
                  </a:cubicBezTo>
                  <a:lnTo>
                    <a:pt x="60880" y="136417"/>
                  </a:lnTo>
                  <a:cubicBezTo>
                    <a:pt x="56874" y="128774"/>
                    <a:pt x="58387" y="119443"/>
                    <a:pt x="64440" y="113399"/>
                  </a:cubicBezTo>
                  <a:lnTo>
                    <a:pt x="113571" y="64343"/>
                  </a:lnTo>
                  <a:cubicBezTo>
                    <a:pt x="119623" y="58299"/>
                    <a:pt x="128969" y="56789"/>
                    <a:pt x="136623" y="60788"/>
                  </a:cubicBezTo>
                  <a:lnTo>
                    <a:pt x="183351" y="84783"/>
                  </a:lnTo>
                  <a:cubicBezTo>
                    <a:pt x="199461" y="75896"/>
                    <a:pt x="216550" y="68786"/>
                    <a:pt x="234262" y="63720"/>
                  </a:cubicBezTo>
                  <a:lnTo>
                    <a:pt x="250194" y="13775"/>
                  </a:lnTo>
                  <a:cubicBezTo>
                    <a:pt x="252864" y="5599"/>
                    <a:pt x="260429" y="0"/>
                    <a:pt x="269063" y="0"/>
                  </a:cubicBezTo>
                  <a:close/>
                </a:path>
              </a:pathLst>
            </a:custGeom>
            <a:solidFill>
              <a:schemeClr val="bg1"/>
            </a:solidFill>
            <a:ln>
              <a:noFill/>
            </a:ln>
          </p:spPr>
        </p:sp>
      </p:grpSp>
      <p:grpSp>
        <p:nvGrpSpPr>
          <p:cNvPr id="13" name="组合 12"/>
          <p:cNvGrpSpPr/>
          <p:nvPr/>
        </p:nvGrpSpPr>
        <p:grpSpPr>
          <a:xfrm>
            <a:off x="10452100" y="2400300"/>
            <a:ext cx="1130300" cy="1130300"/>
            <a:chOff x="10452100" y="2400300"/>
            <a:chExt cx="1130300" cy="1130300"/>
          </a:xfrm>
        </p:grpSpPr>
        <p:sp>
          <p:nvSpPr>
            <p:cNvPr id="14" name="椭圆 13"/>
            <p:cNvSpPr/>
            <p:nvPr/>
          </p:nvSpPr>
          <p:spPr>
            <a:xfrm>
              <a:off x="10452100" y="2400300"/>
              <a:ext cx="1130300" cy="11303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umbrella_207718"/>
            <p:cNvSpPr>
              <a:spLocks noChangeAspect="1"/>
            </p:cNvSpPr>
            <p:nvPr/>
          </p:nvSpPr>
          <p:spPr bwMode="auto">
            <a:xfrm>
              <a:off x="10790865" y="2677498"/>
              <a:ext cx="452770" cy="489874"/>
            </a:xfrm>
            <a:custGeom>
              <a:avLst/>
              <a:gdLst>
                <a:gd name="connsiteX0" fmla="*/ 14361 w 560767"/>
                <a:gd name="connsiteY0" fmla="*/ 152139 h 606722"/>
                <a:gd name="connsiteX1" fmla="*/ 28606 w 560767"/>
                <a:gd name="connsiteY1" fmla="*/ 166369 h 606722"/>
                <a:gd name="connsiteX2" fmla="*/ 28606 w 560767"/>
                <a:gd name="connsiteY2" fmla="*/ 191804 h 606722"/>
                <a:gd name="connsiteX3" fmla="*/ 14361 w 560767"/>
                <a:gd name="connsiteY3" fmla="*/ 206122 h 606722"/>
                <a:gd name="connsiteX4" fmla="*/ 27 w 560767"/>
                <a:gd name="connsiteY4" fmla="*/ 191804 h 606722"/>
                <a:gd name="connsiteX5" fmla="*/ 27 w 560767"/>
                <a:gd name="connsiteY5" fmla="*/ 166369 h 606722"/>
                <a:gd name="connsiteX6" fmla="*/ 14361 w 560767"/>
                <a:gd name="connsiteY6" fmla="*/ 152139 h 606722"/>
                <a:gd name="connsiteX7" fmla="*/ 540496 w 560767"/>
                <a:gd name="connsiteY7" fmla="*/ 115445 h 606722"/>
                <a:gd name="connsiteX8" fmla="*/ 554741 w 560767"/>
                <a:gd name="connsiteY8" fmla="*/ 129745 h 606722"/>
                <a:gd name="connsiteX9" fmla="*/ 554741 w 560767"/>
                <a:gd name="connsiteY9" fmla="*/ 155147 h 606722"/>
                <a:gd name="connsiteX10" fmla="*/ 540496 w 560767"/>
                <a:gd name="connsiteY10" fmla="*/ 169357 h 606722"/>
                <a:gd name="connsiteX11" fmla="*/ 526162 w 560767"/>
                <a:gd name="connsiteY11" fmla="*/ 155147 h 606722"/>
                <a:gd name="connsiteX12" fmla="*/ 526162 w 560767"/>
                <a:gd name="connsiteY12" fmla="*/ 129745 h 606722"/>
                <a:gd name="connsiteX13" fmla="*/ 540496 w 560767"/>
                <a:gd name="connsiteY13" fmla="*/ 115445 h 606722"/>
                <a:gd name="connsiteX14" fmla="*/ 349092 w 560767"/>
                <a:gd name="connsiteY14" fmla="*/ 108879 h 606722"/>
                <a:gd name="connsiteX15" fmla="*/ 374190 w 560767"/>
                <a:gd name="connsiteY15" fmla="*/ 149848 h 606722"/>
                <a:gd name="connsiteX16" fmla="*/ 408366 w 560767"/>
                <a:gd name="connsiteY16" fmla="*/ 321364 h 606722"/>
                <a:gd name="connsiteX17" fmla="*/ 480279 w 560767"/>
                <a:gd name="connsiteY17" fmla="*/ 301191 h 606722"/>
                <a:gd name="connsiteX18" fmla="*/ 529319 w 560767"/>
                <a:gd name="connsiteY18" fmla="*/ 310167 h 606722"/>
                <a:gd name="connsiteX19" fmla="*/ 454024 w 560767"/>
                <a:gd name="connsiteY19" fmla="*/ 168510 h 606722"/>
                <a:gd name="connsiteX20" fmla="*/ 349092 w 560767"/>
                <a:gd name="connsiteY20" fmla="*/ 108879 h 606722"/>
                <a:gd name="connsiteX21" fmla="*/ 211763 w 560767"/>
                <a:gd name="connsiteY21" fmla="*/ 108879 h 606722"/>
                <a:gd name="connsiteX22" fmla="*/ 106920 w 560767"/>
                <a:gd name="connsiteY22" fmla="*/ 168421 h 606722"/>
                <a:gd name="connsiteX23" fmla="*/ 31447 w 560767"/>
                <a:gd name="connsiteY23" fmla="*/ 309989 h 606722"/>
                <a:gd name="connsiteX24" fmla="*/ 80220 w 560767"/>
                <a:gd name="connsiteY24" fmla="*/ 301191 h 606722"/>
                <a:gd name="connsiteX25" fmla="*/ 152400 w 560767"/>
                <a:gd name="connsiteY25" fmla="*/ 321631 h 606722"/>
                <a:gd name="connsiteX26" fmla="*/ 186576 w 560767"/>
                <a:gd name="connsiteY26" fmla="*/ 149848 h 606722"/>
                <a:gd name="connsiteX27" fmla="*/ 211763 w 560767"/>
                <a:gd name="connsiteY27" fmla="*/ 108879 h 606722"/>
                <a:gd name="connsiteX28" fmla="*/ 279315 w 560767"/>
                <a:gd name="connsiteY28" fmla="*/ 99459 h 606722"/>
                <a:gd name="connsiteX29" fmla="*/ 212475 w 560767"/>
                <a:gd name="connsiteY29" fmla="*/ 162023 h 606722"/>
                <a:gd name="connsiteX30" fmla="*/ 181058 w 560767"/>
                <a:gd name="connsiteY30" fmla="*/ 323408 h 606722"/>
                <a:gd name="connsiteX31" fmla="*/ 181058 w 560767"/>
                <a:gd name="connsiteY31" fmla="*/ 326252 h 606722"/>
                <a:gd name="connsiteX32" fmla="*/ 280383 w 560767"/>
                <a:gd name="connsiteY32" fmla="*/ 301191 h 606722"/>
                <a:gd name="connsiteX33" fmla="*/ 379975 w 560767"/>
                <a:gd name="connsiteY33" fmla="*/ 326163 h 606722"/>
                <a:gd name="connsiteX34" fmla="*/ 379797 w 560767"/>
                <a:gd name="connsiteY34" fmla="*/ 323408 h 606722"/>
                <a:gd name="connsiteX35" fmla="*/ 348291 w 560767"/>
                <a:gd name="connsiteY35" fmla="*/ 162023 h 606722"/>
                <a:gd name="connsiteX36" fmla="*/ 281451 w 560767"/>
                <a:gd name="connsiteY36" fmla="*/ 99459 h 606722"/>
                <a:gd name="connsiteX37" fmla="*/ 280383 w 560767"/>
                <a:gd name="connsiteY37" fmla="*/ 99459 h 606722"/>
                <a:gd name="connsiteX38" fmla="*/ 279315 w 560767"/>
                <a:gd name="connsiteY38" fmla="*/ 99459 h 606722"/>
                <a:gd name="connsiteX39" fmla="*/ 280383 w 560767"/>
                <a:gd name="connsiteY39" fmla="*/ 38317 h 606722"/>
                <a:gd name="connsiteX40" fmla="*/ 294712 w 560767"/>
                <a:gd name="connsiteY40" fmla="*/ 52625 h 606722"/>
                <a:gd name="connsiteX41" fmla="*/ 294712 w 560767"/>
                <a:gd name="connsiteY41" fmla="*/ 71199 h 606722"/>
                <a:gd name="connsiteX42" fmla="*/ 473693 w 560767"/>
                <a:gd name="connsiteY42" fmla="*/ 147804 h 606722"/>
                <a:gd name="connsiteX43" fmla="*/ 560736 w 560767"/>
                <a:gd name="connsiteY43" fmla="*/ 333806 h 606722"/>
                <a:gd name="connsiteX44" fmla="*/ 553794 w 560767"/>
                <a:gd name="connsiteY44" fmla="*/ 347048 h 606722"/>
                <a:gd name="connsiteX45" fmla="*/ 538842 w 560767"/>
                <a:gd name="connsiteY45" fmla="*/ 346781 h 606722"/>
                <a:gd name="connsiteX46" fmla="*/ 480279 w 560767"/>
                <a:gd name="connsiteY46" fmla="*/ 329718 h 606722"/>
                <a:gd name="connsiteX47" fmla="*/ 403382 w 560767"/>
                <a:gd name="connsiteY47" fmla="*/ 361444 h 606722"/>
                <a:gd name="connsiteX48" fmla="*/ 384959 w 560767"/>
                <a:gd name="connsiteY48" fmla="*/ 362955 h 606722"/>
                <a:gd name="connsiteX49" fmla="*/ 293199 w 560767"/>
                <a:gd name="connsiteY49" fmla="*/ 330162 h 606722"/>
                <a:gd name="connsiteX50" fmla="*/ 293199 w 560767"/>
                <a:gd name="connsiteY50" fmla="*/ 549757 h 606722"/>
                <a:gd name="connsiteX51" fmla="*/ 321679 w 560767"/>
                <a:gd name="connsiteY51" fmla="*/ 578106 h 606722"/>
                <a:gd name="connsiteX52" fmla="*/ 350160 w 560767"/>
                <a:gd name="connsiteY52" fmla="*/ 549757 h 606722"/>
                <a:gd name="connsiteX53" fmla="*/ 364489 w 560767"/>
                <a:gd name="connsiteY53" fmla="*/ 535449 h 606722"/>
                <a:gd name="connsiteX54" fmla="*/ 378729 w 560767"/>
                <a:gd name="connsiteY54" fmla="*/ 549757 h 606722"/>
                <a:gd name="connsiteX55" fmla="*/ 321679 w 560767"/>
                <a:gd name="connsiteY55" fmla="*/ 606722 h 606722"/>
                <a:gd name="connsiteX56" fmla="*/ 264630 w 560767"/>
                <a:gd name="connsiteY56" fmla="*/ 549757 h 606722"/>
                <a:gd name="connsiteX57" fmla="*/ 264630 w 560767"/>
                <a:gd name="connsiteY57" fmla="*/ 330429 h 606722"/>
                <a:gd name="connsiteX58" fmla="*/ 175896 w 560767"/>
                <a:gd name="connsiteY58" fmla="*/ 363044 h 606722"/>
                <a:gd name="connsiteX59" fmla="*/ 175629 w 560767"/>
                <a:gd name="connsiteY59" fmla="*/ 363222 h 606722"/>
                <a:gd name="connsiteX60" fmla="*/ 175362 w 560767"/>
                <a:gd name="connsiteY60" fmla="*/ 363399 h 606722"/>
                <a:gd name="connsiteX61" fmla="*/ 167352 w 560767"/>
                <a:gd name="connsiteY61" fmla="*/ 365799 h 606722"/>
                <a:gd name="connsiteX62" fmla="*/ 156850 w 560767"/>
                <a:gd name="connsiteY62" fmla="*/ 361178 h 606722"/>
                <a:gd name="connsiteX63" fmla="*/ 80220 w 560767"/>
                <a:gd name="connsiteY63" fmla="*/ 329718 h 606722"/>
                <a:gd name="connsiteX64" fmla="*/ 22013 w 560767"/>
                <a:gd name="connsiteY64" fmla="*/ 346514 h 606722"/>
                <a:gd name="connsiteX65" fmla="*/ 7061 w 560767"/>
                <a:gd name="connsiteY65" fmla="*/ 346781 h 606722"/>
                <a:gd name="connsiteX66" fmla="*/ 30 w 560767"/>
                <a:gd name="connsiteY66" fmla="*/ 333628 h 606722"/>
                <a:gd name="connsiteX67" fmla="*/ 87251 w 560767"/>
                <a:gd name="connsiteY67" fmla="*/ 147715 h 606722"/>
                <a:gd name="connsiteX68" fmla="*/ 266143 w 560767"/>
                <a:gd name="connsiteY68" fmla="*/ 71199 h 606722"/>
                <a:gd name="connsiteX69" fmla="*/ 266143 w 560767"/>
                <a:gd name="connsiteY69" fmla="*/ 52625 h 606722"/>
                <a:gd name="connsiteX70" fmla="*/ 280383 w 560767"/>
                <a:gd name="connsiteY70" fmla="*/ 38317 h 606722"/>
                <a:gd name="connsiteX71" fmla="*/ 398651 w 560767"/>
                <a:gd name="connsiteY71" fmla="*/ 12702 h 606722"/>
                <a:gd name="connsiteX72" fmla="*/ 412976 w 560767"/>
                <a:gd name="connsiteY72" fmla="*/ 27021 h 606722"/>
                <a:gd name="connsiteX73" fmla="*/ 412976 w 560767"/>
                <a:gd name="connsiteY73" fmla="*/ 52456 h 606722"/>
                <a:gd name="connsiteX74" fmla="*/ 398651 w 560767"/>
                <a:gd name="connsiteY74" fmla="*/ 66685 h 606722"/>
                <a:gd name="connsiteX75" fmla="*/ 384326 w 560767"/>
                <a:gd name="connsiteY75" fmla="*/ 52456 h 606722"/>
                <a:gd name="connsiteX76" fmla="*/ 384326 w 560767"/>
                <a:gd name="connsiteY76" fmla="*/ 27021 h 606722"/>
                <a:gd name="connsiteX77" fmla="*/ 398651 w 560767"/>
                <a:gd name="connsiteY77" fmla="*/ 12702 h 606722"/>
                <a:gd name="connsiteX78" fmla="*/ 134736 w 560767"/>
                <a:gd name="connsiteY78" fmla="*/ 0 h 606722"/>
                <a:gd name="connsiteX79" fmla="*/ 149061 w 560767"/>
                <a:gd name="connsiteY79" fmla="*/ 14300 h 606722"/>
                <a:gd name="connsiteX80" fmla="*/ 149061 w 560767"/>
                <a:gd name="connsiteY80" fmla="*/ 39702 h 606722"/>
                <a:gd name="connsiteX81" fmla="*/ 134736 w 560767"/>
                <a:gd name="connsiteY81" fmla="*/ 53912 h 606722"/>
                <a:gd name="connsiteX82" fmla="*/ 120411 w 560767"/>
                <a:gd name="connsiteY82" fmla="*/ 39702 h 606722"/>
                <a:gd name="connsiteX83" fmla="*/ 120411 w 560767"/>
                <a:gd name="connsiteY83" fmla="*/ 14300 h 606722"/>
                <a:gd name="connsiteX84" fmla="*/ 134736 w 560767"/>
                <a:gd name="connsiteY84"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60767" h="606722">
                  <a:moveTo>
                    <a:pt x="14361" y="152139"/>
                  </a:moveTo>
                  <a:cubicBezTo>
                    <a:pt x="22196" y="152139"/>
                    <a:pt x="28606" y="158543"/>
                    <a:pt x="28606" y="166369"/>
                  </a:cubicBezTo>
                  <a:lnTo>
                    <a:pt x="28606" y="191804"/>
                  </a:lnTo>
                  <a:cubicBezTo>
                    <a:pt x="28606" y="199719"/>
                    <a:pt x="22196" y="206122"/>
                    <a:pt x="14361" y="206122"/>
                  </a:cubicBezTo>
                  <a:cubicBezTo>
                    <a:pt x="6437" y="206122"/>
                    <a:pt x="27" y="199719"/>
                    <a:pt x="27" y="191804"/>
                  </a:cubicBezTo>
                  <a:lnTo>
                    <a:pt x="27" y="166369"/>
                  </a:lnTo>
                  <a:cubicBezTo>
                    <a:pt x="27" y="158543"/>
                    <a:pt x="6437" y="152139"/>
                    <a:pt x="14361" y="152139"/>
                  </a:cubicBezTo>
                  <a:close/>
                  <a:moveTo>
                    <a:pt x="540496" y="115445"/>
                  </a:moveTo>
                  <a:cubicBezTo>
                    <a:pt x="548331" y="115445"/>
                    <a:pt x="554741" y="121840"/>
                    <a:pt x="554741" y="129745"/>
                  </a:cubicBezTo>
                  <a:lnTo>
                    <a:pt x="554741" y="155147"/>
                  </a:lnTo>
                  <a:cubicBezTo>
                    <a:pt x="554741" y="163051"/>
                    <a:pt x="548331" y="169357"/>
                    <a:pt x="540496" y="169357"/>
                  </a:cubicBezTo>
                  <a:cubicBezTo>
                    <a:pt x="532572" y="169357"/>
                    <a:pt x="526162" y="163051"/>
                    <a:pt x="526162" y="155147"/>
                  </a:cubicBezTo>
                  <a:lnTo>
                    <a:pt x="526162" y="129745"/>
                  </a:lnTo>
                  <a:cubicBezTo>
                    <a:pt x="526162" y="121840"/>
                    <a:pt x="532572" y="115445"/>
                    <a:pt x="540496" y="115445"/>
                  </a:cubicBezTo>
                  <a:close/>
                  <a:moveTo>
                    <a:pt x="349092" y="108879"/>
                  </a:moveTo>
                  <a:cubicBezTo>
                    <a:pt x="358259" y="120254"/>
                    <a:pt x="366714" y="133940"/>
                    <a:pt x="374190" y="149848"/>
                  </a:cubicBezTo>
                  <a:cubicBezTo>
                    <a:pt x="395995" y="196148"/>
                    <a:pt x="408099" y="256935"/>
                    <a:pt x="408366" y="321364"/>
                  </a:cubicBezTo>
                  <a:cubicBezTo>
                    <a:pt x="429816" y="308212"/>
                    <a:pt x="454469" y="301191"/>
                    <a:pt x="480279" y="301191"/>
                  </a:cubicBezTo>
                  <a:cubicBezTo>
                    <a:pt x="497189" y="301191"/>
                    <a:pt x="513744" y="304213"/>
                    <a:pt x="529319" y="310167"/>
                  </a:cubicBezTo>
                  <a:cubicBezTo>
                    <a:pt x="520508" y="256224"/>
                    <a:pt x="494252" y="206635"/>
                    <a:pt x="454024" y="168510"/>
                  </a:cubicBezTo>
                  <a:cubicBezTo>
                    <a:pt x="424031" y="140161"/>
                    <a:pt x="387985" y="119899"/>
                    <a:pt x="349092" y="108879"/>
                  </a:cubicBezTo>
                  <a:close/>
                  <a:moveTo>
                    <a:pt x="211763" y="108879"/>
                  </a:moveTo>
                  <a:cubicBezTo>
                    <a:pt x="172781" y="119810"/>
                    <a:pt x="136824" y="140072"/>
                    <a:pt x="106920" y="168421"/>
                  </a:cubicBezTo>
                  <a:cubicBezTo>
                    <a:pt x="66603" y="206546"/>
                    <a:pt x="40347" y="256135"/>
                    <a:pt x="31447" y="309989"/>
                  </a:cubicBezTo>
                  <a:cubicBezTo>
                    <a:pt x="46934" y="304213"/>
                    <a:pt x="63399" y="301191"/>
                    <a:pt x="80220" y="301191"/>
                  </a:cubicBezTo>
                  <a:cubicBezTo>
                    <a:pt x="106119" y="301191"/>
                    <a:pt x="130950" y="308301"/>
                    <a:pt x="152400" y="321631"/>
                  </a:cubicBezTo>
                  <a:cubicBezTo>
                    <a:pt x="152667" y="257112"/>
                    <a:pt x="164771" y="196148"/>
                    <a:pt x="186576" y="149848"/>
                  </a:cubicBezTo>
                  <a:cubicBezTo>
                    <a:pt x="194141" y="133940"/>
                    <a:pt x="202596" y="120254"/>
                    <a:pt x="211763" y="108879"/>
                  </a:cubicBezTo>
                  <a:close/>
                  <a:moveTo>
                    <a:pt x="279315" y="99459"/>
                  </a:moveTo>
                  <a:cubicBezTo>
                    <a:pt x="255285" y="100081"/>
                    <a:pt x="230898" y="122920"/>
                    <a:pt x="212475" y="162023"/>
                  </a:cubicBezTo>
                  <a:cubicBezTo>
                    <a:pt x="192183" y="205035"/>
                    <a:pt x="181058" y="262356"/>
                    <a:pt x="181058" y="323408"/>
                  </a:cubicBezTo>
                  <a:cubicBezTo>
                    <a:pt x="181058" y="324386"/>
                    <a:pt x="181058" y="325275"/>
                    <a:pt x="181058" y="326252"/>
                  </a:cubicBezTo>
                  <a:cubicBezTo>
                    <a:pt x="211407" y="309723"/>
                    <a:pt x="245317" y="301191"/>
                    <a:pt x="280383" y="301191"/>
                  </a:cubicBezTo>
                  <a:cubicBezTo>
                    <a:pt x="315627" y="301191"/>
                    <a:pt x="349626" y="309723"/>
                    <a:pt x="379975" y="326163"/>
                  </a:cubicBezTo>
                  <a:cubicBezTo>
                    <a:pt x="379797" y="325364"/>
                    <a:pt x="379797" y="324475"/>
                    <a:pt x="379797" y="323408"/>
                  </a:cubicBezTo>
                  <a:cubicBezTo>
                    <a:pt x="379797" y="262356"/>
                    <a:pt x="368583" y="205035"/>
                    <a:pt x="348291" y="162023"/>
                  </a:cubicBezTo>
                  <a:cubicBezTo>
                    <a:pt x="329868" y="122920"/>
                    <a:pt x="305481" y="100081"/>
                    <a:pt x="281451" y="99459"/>
                  </a:cubicBezTo>
                  <a:cubicBezTo>
                    <a:pt x="281095" y="99459"/>
                    <a:pt x="280739" y="99459"/>
                    <a:pt x="280383" y="99459"/>
                  </a:cubicBezTo>
                  <a:cubicBezTo>
                    <a:pt x="280027" y="99459"/>
                    <a:pt x="279671" y="99459"/>
                    <a:pt x="279315" y="99459"/>
                  </a:cubicBezTo>
                  <a:close/>
                  <a:moveTo>
                    <a:pt x="280383" y="38317"/>
                  </a:moveTo>
                  <a:cubicBezTo>
                    <a:pt x="288304" y="38317"/>
                    <a:pt x="294712" y="44716"/>
                    <a:pt x="294712" y="52625"/>
                  </a:cubicBezTo>
                  <a:lnTo>
                    <a:pt x="294712" y="71199"/>
                  </a:lnTo>
                  <a:cubicBezTo>
                    <a:pt x="361641" y="74576"/>
                    <a:pt x="424832" y="101503"/>
                    <a:pt x="473693" y="147804"/>
                  </a:cubicBezTo>
                  <a:cubicBezTo>
                    <a:pt x="525492" y="196859"/>
                    <a:pt x="556375" y="262889"/>
                    <a:pt x="560736" y="333806"/>
                  </a:cubicBezTo>
                  <a:cubicBezTo>
                    <a:pt x="561092" y="339227"/>
                    <a:pt x="558422" y="344293"/>
                    <a:pt x="553794" y="347048"/>
                  </a:cubicBezTo>
                  <a:cubicBezTo>
                    <a:pt x="549077" y="349714"/>
                    <a:pt x="543381" y="349625"/>
                    <a:pt x="538842" y="346781"/>
                  </a:cubicBezTo>
                  <a:cubicBezTo>
                    <a:pt x="521309" y="335583"/>
                    <a:pt x="501105" y="329718"/>
                    <a:pt x="480279" y="329718"/>
                  </a:cubicBezTo>
                  <a:cubicBezTo>
                    <a:pt x="451265" y="329718"/>
                    <a:pt x="423942" y="341004"/>
                    <a:pt x="403382" y="361444"/>
                  </a:cubicBezTo>
                  <a:cubicBezTo>
                    <a:pt x="398398" y="366332"/>
                    <a:pt x="390655" y="366954"/>
                    <a:pt x="384959" y="362955"/>
                  </a:cubicBezTo>
                  <a:cubicBezTo>
                    <a:pt x="357903" y="343671"/>
                    <a:pt x="326396" y="332473"/>
                    <a:pt x="293199" y="330162"/>
                  </a:cubicBezTo>
                  <a:lnTo>
                    <a:pt x="293199" y="549757"/>
                  </a:lnTo>
                  <a:cubicBezTo>
                    <a:pt x="293199" y="565398"/>
                    <a:pt x="306015" y="578106"/>
                    <a:pt x="321679" y="578106"/>
                  </a:cubicBezTo>
                  <a:cubicBezTo>
                    <a:pt x="337344" y="578106"/>
                    <a:pt x="350160" y="565398"/>
                    <a:pt x="350160" y="549757"/>
                  </a:cubicBezTo>
                  <a:cubicBezTo>
                    <a:pt x="350160" y="541848"/>
                    <a:pt x="356568" y="535449"/>
                    <a:pt x="364489" y="535449"/>
                  </a:cubicBezTo>
                  <a:cubicBezTo>
                    <a:pt x="372321" y="535449"/>
                    <a:pt x="378729" y="541848"/>
                    <a:pt x="378729" y="549757"/>
                  </a:cubicBezTo>
                  <a:cubicBezTo>
                    <a:pt x="378729" y="581128"/>
                    <a:pt x="353186" y="606722"/>
                    <a:pt x="321679" y="606722"/>
                  </a:cubicBezTo>
                  <a:cubicBezTo>
                    <a:pt x="290262" y="606722"/>
                    <a:pt x="264630" y="581128"/>
                    <a:pt x="264630" y="549757"/>
                  </a:cubicBezTo>
                  <a:lnTo>
                    <a:pt x="264630" y="330429"/>
                  </a:lnTo>
                  <a:cubicBezTo>
                    <a:pt x="232678" y="333184"/>
                    <a:pt x="202240" y="344293"/>
                    <a:pt x="175896" y="363044"/>
                  </a:cubicBezTo>
                  <a:cubicBezTo>
                    <a:pt x="175807" y="363044"/>
                    <a:pt x="175718" y="363133"/>
                    <a:pt x="175629" y="363222"/>
                  </a:cubicBezTo>
                  <a:lnTo>
                    <a:pt x="175362" y="363399"/>
                  </a:lnTo>
                  <a:cubicBezTo>
                    <a:pt x="172959" y="364999"/>
                    <a:pt x="170200" y="365799"/>
                    <a:pt x="167352" y="365799"/>
                  </a:cubicBezTo>
                  <a:cubicBezTo>
                    <a:pt x="163436" y="365799"/>
                    <a:pt x="159609" y="364199"/>
                    <a:pt x="156850" y="361178"/>
                  </a:cubicBezTo>
                  <a:cubicBezTo>
                    <a:pt x="136290" y="340916"/>
                    <a:pt x="109056" y="329718"/>
                    <a:pt x="80220" y="329718"/>
                  </a:cubicBezTo>
                  <a:cubicBezTo>
                    <a:pt x="59483" y="329718"/>
                    <a:pt x="39368" y="335495"/>
                    <a:pt x="22013" y="346514"/>
                  </a:cubicBezTo>
                  <a:cubicBezTo>
                    <a:pt x="17474" y="349447"/>
                    <a:pt x="11689" y="349536"/>
                    <a:pt x="7061" y="346781"/>
                  </a:cubicBezTo>
                  <a:cubicBezTo>
                    <a:pt x="2433" y="344026"/>
                    <a:pt x="-326" y="338960"/>
                    <a:pt x="30" y="333628"/>
                  </a:cubicBezTo>
                  <a:cubicBezTo>
                    <a:pt x="4480" y="262711"/>
                    <a:pt x="35452" y="196681"/>
                    <a:pt x="87251" y="147715"/>
                  </a:cubicBezTo>
                  <a:cubicBezTo>
                    <a:pt x="136112" y="101503"/>
                    <a:pt x="199214" y="74576"/>
                    <a:pt x="266143" y="71199"/>
                  </a:cubicBezTo>
                  <a:lnTo>
                    <a:pt x="266143" y="52625"/>
                  </a:lnTo>
                  <a:cubicBezTo>
                    <a:pt x="266143" y="44716"/>
                    <a:pt x="272462" y="38317"/>
                    <a:pt x="280383" y="38317"/>
                  </a:cubicBezTo>
                  <a:close/>
                  <a:moveTo>
                    <a:pt x="398651" y="12702"/>
                  </a:moveTo>
                  <a:cubicBezTo>
                    <a:pt x="406570" y="12702"/>
                    <a:pt x="412976" y="19106"/>
                    <a:pt x="412976" y="27021"/>
                  </a:cubicBezTo>
                  <a:lnTo>
                    <a:pt x="412976" y="52456"/>
                  </a:lnTo>
                  <a:cubicBezTo>
                    <a:pt x="412976" y="60282"/>
                    <a:pt x="406570" y="66685"/>
                    <a:pt x="398651" y="66685"/>
                  </a:cubicBezTo>
                  <a:cubicBezTo>
                    <a:pt x="390732" y="66685"/>
                    <a:pt x="384326" y="60282"/>
                    <a:pt x="384326" y="52456"/>
                  </a:cubicBezTo>
                  <a:lnTo>
                    <a:pt x="384326" y="27021"/>
                  </a:lnTo>
                  <a:cubicBezTo>
                    <a:pt x="384326" y="19106"/>
                    <a:pt x="390732" y="12702"/>
                    <a:pt x="398651" y="12702"/>
                  </a:cubicBezTo>
                  <a:close/>
                  <a:moveTo>
                    <a:pt x="134736" y="0"/>
                  </a:moveTo>
                  <a:cubicBezTo>
                    <a:pt x="142655" y="0"/>
                    <a:pt x="149061" y="6395"/>
                    <a:pt x="149061" y="14300"/>
                  </a:cubicBezTo>
                  <a:lnTo>
                    <a:pt x="149061" y="39702"/>
                  </a:lnTo>
                  <a:cubicBezTo>
                    <a:pt x="149061" y="47517"/>
                    <a:pt x="142655" y="53912"/>
                    <a:pt x="134736" y="53912"/>
                  </a:cubicBezTo>
                  <a:cubicBezTo>
                    <a:pt x="126817" y="53912"/>
                    <a:pt x="120411" y="47517"/>
                    <a:pt x="120411" y="39702"/>
                  </a:cubicBezTo>
                  <a:lnTo>
                    <a:pt x="120411" y="14300"/>
                  </a:lnTo>
                  <a:cubicBezTo>
                    <a:pt x="120411" y="6395"/>
                    <a:pt x="126817" y="0"/>
                    <a:pt x="134736" y="0"/>
                  </a:cubicBezTo>
                  <a:close/>
                </a:path>
              </a:pathLst>
            </a:custGeom>
            <a:solidFill>
              <a:schemeClr val="bg1"/>
            </a:solidFill>
            <a:ln>
              <a:noFill/>
            </a:ln>
          </p:spPr>
        </p:sp>
      </p:grpSp>
      <p:grpSp>
        <p:nvGrpSpPr>
          <p:cNvPr id="16" name="组合 15"/>
          <p:cNvGrpSpPr/>
          <p:nvPr/>
        </p:nvGrpSpPr>
        <p:grpSpPr>
          <a:xfrm>
            <a:off x="5080000" y="4057650"/>
            <a:ext cx="1130300" cy="1130300"/>
            <a:chOff x="5080000" y="4057650"/>
            <a:chExt cx="1130300" cy="1130300"/>
          </a:xfrm>
        </p:grpSpPr>
        <p:sp>
          <p:nvSpPr>
            <p:cNvPr id="17" name="椭圆 16"/>
            <p:cNvSpPr/>
            <p:nvPr/>
          </p:nvSpPr>
          <p:spPr>
            <a:xfrm>
              <a:off x="5080000" y="4057650"/>
              <a:ext cx="1130300" cy="11303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vacuum-cleaner_125646"/>
            <p:cNvSpPr>
              <a:spLocks noChangeAspect="1"/>
            </p:cNvSpPr>
            <p:nvPr/>
          </p:nvSpPr>
          <p:spPr bwMode="auto">
            <a:xfrm>
              <a:off x="5400213" y="4381267"/>
              <a:ext cx="489874" cy="449184"/>
            </a:xfrm>
            <a:custGeom>
              <a:avLst/>
              <a:gdLst>
                <a:gd name="T0" fmla="*/ 1000 w 6533"/>
                <a:gd name="T1" fmla="*/ 2533 h 6000"/>
                <a:gd name="T2" fmla="*/ 0 w 6533"/>
                <a:gd name="T3" fmla="*/ 4600 h 6000"/>
                <a:gd name="T4" fmla="*/ 1217 w 6533"/>
                <a:gd name="T5" fmla="*/ 5600 h 6000"/>
                <a:gd name="T6" fmla="*/ 1867 w 6533"/>
                <a:gd name="T7" fmla="*/ 6000 h 6000"/>
                <a:gd name="T8" fmla="*/ 4150 w 6533"/>
                <a:gd name="T9" fmla="*/ 5600 h 6000"/>
                <a:gd name="T10" fmla="*/ 4800 w 6533"/>
                <a:gd name="T11" fmla="*/ 6000 h 6000"/>
                <a:gd name="T12" fmla="*/ 5533 w 6533"/>
                <a:gd name="T13" fmla="*/ 5600 h 6000"/>
                <a:gd name="T14" fmla="*/ 6533 w 6533"/>
                <a:gd name="T15" fmla="*/ 3533 h 6000"/>
                <a:gd name="T16" fmla="*/ 3067 w 6533"/>
                <a:gd name="T17" fmla="*/ 2933 h 6000"/>
                <a:gd name="T18" fmla="*/ 3467 w 6533"/>
                <a:gd name="T19" fmla="*/ 3133 h 6000"/>
                <a:gd name="T20" fmla="*/ 3067 w 6533"/>
                <a:gd name="T21" fmla="*/ 3133 h 6000"/>
                <a:gd name="T22" fmla="*/ 2000 w 6533"/>
                <a:gd name="T23" fmla="*/ 5466 h 6000"/>
                <a:gd name="T24" fmla="*/ 1733 w 6533"/>
                <a:gd name="T25" fmla="*/ 5600 h 6000"/>
                <a:gd name="T26" fmla="*/ 1600 w 6533"/>
                <a:gd name="T27" fmla="*/ 5333 h 6000"/>
                <a:gd name="T28" fmla="*/ 1867 w 6533"/>
                <a:gd name="T29" fmla="*/ 5200 h 6000"/>
                <a:gd name="T30" fmla="*/ 2000 w 6533"/>
                <a:gd name="T31" fmla="*/ 5466 h 6000"/>
                <a:gd name="T32" fmla="*/ 4800 w 6533"/>
                <a:gd name="T33" fmla="*/ 5600 h 6000"/>
                <a:gd name="T34" fmla="*/ 4533 w 6533"/>
                <a:gd name="T35" fmla="*/ 5466 h 6000"/>
                <a:gd name="T36" fmla="*/ 4667 w 6533"/>
                <a:gd name="T37" fmla="*/ 5200 h 6000"/>
                <a:gd name="T38" fmla="*/ 4933 w 6533"/>
                <a:gd name="T39" fmla="*/ 5333 h 6000"/>
                <a:gd name="T40" fmla="*/ 6133 w 6533"/>
                <a:gd name="T41" fmla="*/ 4600 h 6000"/>
                <a:gd name="T42" fmla="*/ 5316 w 6533"/>
                <a:gd name="T43" fmla="*/ 5200 h 6000"/>
                <a:gd name="T44" fmla="*/ 4667 w 6533"/>
                <a:gd name="T45" fmla="*/ 4800 h 6000"/>
                <a:gd name="T46" fmla="*/ 2383 w 6533"/>
                <a:gd name="T47" fmla="*/ 5200 h 6000"/>
                <a:gd name="T48" fmla="*/ 1733 w 6533"/>
                <a:gd name="T49" fmla="*/ 4800 h 6000"/>
                <a:gd name="T50" fmla="*/ 1000 w 6533"/>
                <a:gd name="T51" fmla="*/ 5200 h 6000"/>
                <a:gd name="T52" fmla="*/ 400 w 6533"/>
                <a:gd name="T53" fmla="*/ 3533 h 6000"/>
                <a:gd name="T54" fmla="*/ 2667 w 6533"/>
                <a:gd name="T55" fmla="*/ 2933 h 6000"/>
                <a:gd name="T56" fmla="*/ 3267 w 6533"/>
                <a:gd name="T57" fmla="*/ 3733 h 6000"/>
                <a:gd name="T58" fmla="*/ 3867 w 6533"/>
                <a:gd name="T59" fmla="*/ 2933 h 6000"/>
                <a:gd name="T60" fmla="*/ 6133 w 6533"/>
                <a:gd name="T61" fmla="*/ 3533 h 6000"/>
                <a:gd name="T62" fmla="*/ 1428 w 6533"/>
                <a:gd name="T63" fmla="*/ 1044 h 6000"/>
                <a:gd name="T64" fmla="*/ 3267 w 6533"/>
                <a:gd name="T65" fmla="*/ 0 h 6000"/>
                <a:gd name="T66" fmla="*/ 5105 w 6533"/>
                <a:gd name="T67" fmla="*/ 1044 h 6000"/>
                <a:gd name="T68" fmla="*/ 4822 w 6533"/>
                <a:gd name="T69" fmla="*/ 1044 h 6000"/>
                <a:gd name="T70" fmla="*/ 1711 w 6533"/>
                <a:gd name="T71" fmla="*/ 1044 h 6000"/>
                <a:gd name="T72" fmla="*/ 4257 w 6533"/>
                <a:gd name="T73" fmla="*/ 1610 h 6000"/>
                <a:gd name="T74" fmla="*/ 2277 w 6533"/>
                <a:gd name="T75" fmla="*/ 1610 h 6000"/>
                <a:gd name="T76" fmla="*/ 1994 w 6533"/>
                <a:gd name="T77" fmla="*/ 1327 h 6000"/>
                <a:gd name="T78" fmla="*/ 4539 w 6533"/>
                <a:gd name="T79" fmla="*/ 1327 h 6000"/>
                <a:gd name="T80" fmla="*/ 4398 w 6533"/>
                <a:gd name="T81" fmla="*/ 1668 h 6000"/>
                <a:gd name="T82" fmla="*/ 3267 w 6533"/>
                <a:gd name="T83" fmla="*/ 1600 h 6000"/>
                <a:gd name="T84" fmla="*/ 3974 w 6533"/>
                <a:gd name="T85" fmla="*/ 2175 h 6000"/>
                <a:gd name="T86" fmla="*/ 3691 w 6533"/>
                <a:gd name="T87" fmla="*/ 2175 h 6000"/>
                <a:gd name="T88" fmla="*/ 2842 w 6533"/>
                <a:gd name="T89" fmla="*/ 2175 h 6000"/>
                <a:gd name="T90" fmla="*/ 2560 w 6533"/>
                <a:gd name="T91" fmla="*/ 1893 h 6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533" h="6000">
                  <a:moveTo>
                    <a:pt x="5533" y="2533"/>
                  </a:moveTo>
                  <a:lnTo>
                    <a:pt x="1000" y="2533"/>
                  </a:lnTo>
                  <a:cubicBezTo>
                    <a:pt x="449" y="2533"/>
                    <a:pt x="0" y="2982"/>
                    <a:pt x="0" y="3533"/>
                  </a:cubicBezTo>
                  <a:lnTo>
                    <a:pt x="0" y="4600"/>
                  </a:lnTo>
                  <a:cubicBezTo>
                    <a:pt x="0" y="5151"/>
                    <a:pt x="449" y="5600"/>
                    <a:pt x="1000" y="5600"/>
                  </a:cubicBezTo>
                  <a:lnTo>
                    <a:pt x="1217" y="5600"/>
                  </a:lnTo>
                  <a:cubicBezTo>
                    <a:pt x="1276" y="5829"/>
                    <a:pt x="1485" y="6000"/>
                    <a:pt x="1733" y="6000"/>
                  </a:cubicBezTo>
                  <a:lnTo>
                    <a:pt x="1867" y="6000"/>
                  </a:lnTo>
                  <a:cubicBezTo>
                    <a:pt x="2115" y="6000"/>
                    <a:pt x="2324" y="5829"/>
                    <a:pt x="2383" y="5600"/>
                  </a:cubicBezTo>
                  <a:lnTo>
                    <a:pt x="4150" y="5600"/>
                  </a:lnTo>
                  <a:cubicBezTo>
                    <a:pt x="4210" y="5829"/>
                    <a:pt x="4419" y="6000"/>
                    <a:pt x="4667" y="6000"/>
                  </a:cubicBezTo>
                  <a:lnTo>
                    <a:pt x="4800" y="6000"/>
                  </a:lnTo>
                  <a:cubicBezTo>
                    <a:pt x="5048" y="6000"/>
                    <a:pt x="5257" y="5829"/>
                    <a:pt x="5316" y="5600"/>
                  </a:cubicBezTo>
                  <a:lnTo>
                    <a:pt x="5533" y="5600"/>
                  </a:lnTo>
                  <a:cubicBezTo>
                    <a:pt x="6085" y="5600"/>
                    <a:pt x="6533" y="5151"/>
                    <a:pt x="6533" y="4600"/>
                  </a:cubicBezTo>
                  <a:lnTo>
                    <a:pt x="6533" y="3533"/>
                  </a:lnTo>
                  <a:cubicBezTo>
                    <a:pt x="6533" y="2982"/>
                    <a:pt x="6085" y="2533"/>
                    <a:pt x="5533" y="2533"/>
                  </a:cubicBezTo>
                  <a:close/>
                  <a:moveTo>
                    <a:pt x="3067" y="2933"/>
                  </a:moveTo>
                  <a:lnTo>
                    <a:pt x="3467" y="2933"/>
                  </a:lnTo>
                  <a:lnTo>
                    <a:pt x="3467" y="3133"/>
                  </a:lnTo>
                  <a:cubicBezTo>
                    <a:pt x="3467" y="3243"/>
                    <a:pt x="3377" y="3333"/>
                    <a:pt x="3267" y="3333"/>
                  </a:cubicBezTo>
                  <a:cubicBezTo>
                    <a:pt x="3156" y="3333"/>
                    <a:pt x="3067" y="3243"/>
                    <a:pt x="3067" y="3133"/>
                  </a:cubicBezTo>
                  <a:lnTo>
                    <a:pt x="3067" y="2933"/>
                  </a:lnTo>
                  <a:close/>
                  <a:moveTo>
                    <a:pt x="2000" y="5466"/>
                  </a:moveTo>
                  <a:cubicBezTo>
                    <a:pt x="2000" y="5540"/>
                    <a:pt x="1940" y="5600"/>
                    <a:pt x="1867" y="5600"/>
                  </a:cubicBezTo>
                  <a:lnTo>
                    <a:pt x="1733" y="5600"/>
                  </a:lnTo>
                  <a:cubicBezTo>
                    <a:pt x="1660" y="5600"/>
                    <a:pt x="1600" y="5540"/>
                    <a:pt x="1600" y="5466"/>
                  </a:cubicBezTo>
                  <a:lnTo>
                    <a:pt x="1600" y="5333"/>
                  </a:lnTo>
                  <a:cubicBezTo>
                    <a:pt x="1600" y="5259"/>
                    <a:pt x="1660" y="5200"/>
                    <a:pt x="1733" y="5200"/>
                  </a:cubicBezTo>
                  <a:lnTo>
                    <a:pt x="1867" y="5200"/>
                  </a:lnTo>
                  <a:cubicBezTo>
                    <a:pt x="1940" y="5200"/>
                    <a:pt x="2000" y="5259"/>
                    <a:pt x="2000" y="5333"/>
                  </a:cubicBezTo>
                  <a:lnTo>
                    <a:pt x="2000" y="5466"/>
                  </a:lnTo>
                  <a:close/>
                  <a:moveTo>
                    <a:pt x="4933" y="5466"/>
                  </a:moveTo>
                  <a:cubicBezTo>
                    <a:pt x="4933" y="5540"/>
                    <a:pt x="4874" y="5600"/>
                    <a:pt x="4800" y="5600"/>
                  </a:cubicBezTo>
                  <a:lnTo>
                    <a:pt x="4667" y="5600"/>
                  </a:lnTo>
                  <a:cubicBezTo>
                    <a:pt x="4593" y="5600"/>
                    <a:pt x="4533" y="5540"/>
                    <a:pt x="4533" y="5466"/>
                  </a:cubicBezTo>
                  <a:lnTo>
                    <a:pt x="4533" y="5333"/>
                  </a:lnTo>
                  <a:cubicBezTo>
                    <a:pt x="4533" y="5259"/>
                    <a:pt x="4593" y="5200"/>
                    <a:pt x="4667" y="5200"/>
                  </a:cubicBezTo>
                  <a:lnTo>
                    <a:pt x="4800" y="5200"/>
                  </a:lnTo>
                  <a:cubicBezTo>
                    <a:pt x="4874" y="5200"/>
                    <a:pt x="4933" y="5259"/>
                    <a:pt x="4933" y="5333"/>
                  </a:cubicBezTo>
                  <a:lnTo>
                    <a:pt x="4933" y="5466"/>
                  </a:lnTo>
                  <a:close/>
                  <a:moveTo>
                    <a:pt x="6133" y="4600"/>
                  </a:moveTo>
                  <a:cubicBezTo>
                    <a:pt x="6133" y="4931"/>
                    <a:pt x="5864" y="5200"/>
                    <a:pt x="5533" y="5200"/>
                  </a:cubicBezTo>
                  <a:lnTo>
                    <a:pt x="5316" y="5200"/>
                  </a:lnTo>
                  <a:cubicBezTo>
                    <a:pt x="5257" y="4970"/>
                    <a:pt x="5048" y="4800"/>
                    <a:pt x="4800" y="4800"/>
                  </a:cubicBezTo>
                  <a:lnTo>
                    <a:pt x="4667" y="4800"/>
                  </a:lnTo>
                  <a:cubicBezTo>
                    <a:pt x="4419" y="4800"/>
                    <a:pt x="4210" y="4970"/>
                    <a:pt x="4150" y="5200"/>
                  </a:cubicBezTo>
                  <a:lnTo>
                    <a:pt x="2383" y="5200"/>
                  </a:lnTo>
                  <a:cubicBezTo>
                    <a:pt x="2324" y="4970"/>
                    <a:pt x="2115" y="4800"/>
                    <a:pt x="1867" y="4800"/>
                  </a:cubicBezTo>
                  <a:lnTo>
                    <a:pt x="1733" y="4800"/>
                  </a:lnTo>
                  <a:cubicBezTo>
                    <a:pt x="1485" y="4800"/>
                    <a:pt x="1276" y="4970"/>
                    <a:pt x="1217" y="5200"/>
                  </a:cubicBezTo>
                  <a:lnTo>
                    <a:pt x="1000" y="5200"/>
                  </a:lnTo>
                  <a:cubicBezTo>
                    <a:pt x="669" y="5200"/>
                    <a:pt x="400" y="4931"/>
                    <a:pt x="400" y="4600"/>
                  </a:cubicBezTo>
                  <a:lnTo>
                    <a:pt x="400" y="3533"/>
                  </a:lnTo>
                  <a:cubicBezTo>
                    <a:pt x="400" y="3202"/>
                    <a:pt x="669" y="2933"/>
                    <a:pt x="1000" y="2933"/>
                  </a:cubicBezTo>
                  <a:lnTo>
                    <a:pt x="2667" y="2933"/>
                  </a:lnTo>
                  <a:lnTo>
                    <a:pt x="2667" y="3133"/>
                  </a:lnTo>
                  <a:cubicBezTo>
                    <a:pt x="2667" y="3464"/>
                    <a:pt x="2936" y="3733"/>
                    <a:pt x="3267" y="3733"/>
                  </a:cubicBezTo>
                  <a:cubicBezTo>
                    <a:pt x="3598" y="3733"/>
                    <a:pt x="3867" y="3464"/>
                    <a:pt x="3867" y="3133"/>
                  </a:cubicBezTo>
                  <a:lnTo>
                    <a:pt x="3867" y="2933"/>
                  </a:lnTo>
                  <a:lnTo>
                    <a:pt x="5533" y="2933"/>
                  </a:lnTo>
                  <a:cubicBezTo>
                    <a:pt x="5864" y="2933"/>
                    <a:pt x="6133" y="3202"/>
                    <a:pt x="6133" y="3533"/>
                  </a:cubicBezTo>
                  <a:lnTo>
                    <a:pt x="6133" y="4600"/>
                  </a:lnTo>
                  <a:close/>
                  <a:moveTo>
                    <a:pt x="1428" y="1044"/>
                  </a:moveTo>
                  <a:cubicBezTo>
                    <a:pt x="1350" y="966"/>
                    <a:pt x="1350" y="839"/>
                    <a:pt x="1428" y="761"/>
                  </a:cubicBezTo>
                  <a:cubicBezTo>
                    <a:pt x="1919" y="270"/>
                    <a:pt x="2572" y="0"/>
                    <a:pt x="3267" y="0"/>
                  </a:cubicBezTo>
                  <a:cubicBezTo>
                    <a:pt x="3961" y="0"/>
                    <a:pt x="4614" y="270"/>
                    <a:pt x="5105" y="761"/>
                  </a:cubicBezTo>
                  <a:cubicBezTo>
                    <a:pt x="5183" y="839"/>
                    <a:pt x="5183" y="966"/>
                    <a:pt x="5105" y="1044"/>
                  </a:cubicBezTo>
                  <a:cubicBezTo>
                    <a:pt x="5066" y="1083"/>
                    <a:pt x="5015" y="1103"/>
                    <a:pt x="4964" y="1103"/>
                  </a:cubicBezTo>
                  <a:cubicBezTo>
                    <a:pt x="4913" y="1103"/>
                    <a:pt x="4861" y="1083"/>
                    <a:pt x="4822" y="1044"/>
                  </a:cubicBezTo>
                  <a:cubicBezTo>
                    <a:pt x="4407" y="629"/>
                    <a:pt x="3854" y="400"/>
                    <a:pt x="3267" y="400"/>
                  </a:cubicBezTo>
                  <a:cubicBezTo>
                    <a:pt x="2679" y="400"/>
                    <a:pt x="2127" y="629"/>
                    <a:pt x="1711" y="1044"/>
                  </a:cubicBezTo>
                  <a:cubicBezTo>
                    <a:pt x="1633" y="1122"/>
                    <a:pt x="1506" y="1122"/>
                    <a:pt x="1428" y="1044"/>
                  </a:cubicBezTo>
                  <a:close/>
                  <a:moveTo>
                    <a:pt x="4257" y="1610"/>
                  </a:moveTo>
                  <a:cubicBezTo>
                    <a:pt x="3992" y="1345"/>
                    <a:pt x="3641" y="1200"/>
                    <a:pt x="3267" y="1200"/>
                  </a:cubicBezTo>
                  <a:cubicBezTo>
                    <a:pt x="2893" y="1200"/>
                    <a:pt x="2541" y="1345"/>
                    <a:pt x="2277" y="1610"/>
                  </a:cubicBezTo>
                  <a:cubicBezTo>
                    <a:pt x="2199" y="1688"/>
                    <a:pt x="2072" y="1688"/>
                    <a:pt x="1994" y="1610"/>
                  </a:cubicBezTo>
                  <a:cubicBezTo>
                    <a:pt x="1916" y="1532"/>
                    <a:pt x="1916" y="1405"/>
                    <a:pt x="1994" y="1327"/>
                  </a:cubicBezTo>
                  <a:cubicBezTo>
                    <a:pt x="2334" y="987"/>
                    <a:pt x="2786" y="800"/>
                    <a:pt x="3267" y="800"/>
                  </a:cubicBezTo>
                  <a:cubicBezTo>
                    <a:pt x="3747" y="800"/>
                    <a:pt x="4199" y="987"/>
                    <a:pt x="4539" y="1327"/>
                  </a:cubicBezTo>
                  <a:cubicBezTo>
                    <a:pt x="4618" y="1405"/>
                    <a:pt x="4618" y="1532"/>
                    <a:pt x="4539" y="1610"/>
                  </a:cubicBezTo>
                  <a:cubicBezTo>
                    <a:pt x="4500" y="1649"/>
                    <a:pt x="4449" y="1668"/>
                    <a:pt x="4398" y="1668"/>
                  </a:cubicBezTo>
                  <a:cubicBezTo>
                    <a:pt x="4347" y="1668"/>
                    <a:pt x="4296" y="1649"/>
                    <a:pt x="4257" y="1610"/>
                  </a:cubicBezTo>
                  <a:close/>
                  <a:moveTo>
                    <a:pt x="3267" y="1600"/>
                  </a:moveTo>
                  <a:cubicBezTo>
                    <a:pt x="3534" y="1600"/>
                    <a:pt x="3785" y="1704"/>
                    <a:pt x="3974" y="1893"/>
                  </a:cubicBezTo>
                  <a:cubicBezTo>
                    <a:pt x="4052" y="1971"/>
                    <a:pt x="4052" y="2097"/>
                    <a:pt x="3974" y="2175"/>
                  </a:cubicBezTo>
                  <a:cubicBezTo>
                    <a:pt x="3935" y="2214"/>
                    <a:pt x="3884" y="2234"/>
                    <a:pt x="3832" y="2234"/>
                  </a:cubicBezTo>
                  <a:cubicBezTo>
                    <a:pt x="3781" y="2234"/>
                    <a:pt x="3730" y="2214"/>
                    <a:pt x="3691" y="2175"/>
                  </a:cubicBezTo>
                  <a:cubicBezTo>
                    <a:pt x="3578" y="2062"/>
                    <a:pt x="3427" y="2000"/>
                    <a:pt x="3267" y="2000"/>
                  </a:cubicBezTo>
                  <a:cubicBezTo>
                    <a:pt x="3106" y="2000"/>
                    <a:pt x="2956" y="2062"/>
                    <a:pt x="2842" y="2175"/>
                  </a:cubicBezTo>
                  <a:cubicBezTo>
                    <a:pt x="2764" y="2253"/>
                    <a:pt x="2638" y="2253"/>
                    <a:pt x="2560" y="2175"/>
                  </a:cubicBezTo>
                  <a:cubicBezTo>
                    <a:pt x="2481" y="2097"/>
                    <a:pt x="2481" y="1971"/>
                    <a:pt x="2560" y="1893"/>
                  </a:cubicBezTo>
                  <a:cubicBezTo>
                    <a:pt x="2748" y="1704"/>
                    <a:pt x="3000" y="1600"/>
                    <a:pt x="3267" y="1600"/>
                  </a:cubicBezTo>
                  <a:close/>
                </a:path>
              </a:pathLst>
            </a:custGeom>
            <a:solidFill>
              <a:schemeClr val="bg1"/>
            </a:solidFill>
            <a:ln>
              <a:noFill/>
            </a:ln>
          </p:spPr>
        </p:sp>
      </p:grpSp>
      <p:grpSp>
        <p:nvGrpSpPr>
          <p:cNvPr id="19" name="组合 18"/>
          <p:cNvGrpSpPr/>
          <p:nvPr/>
        </p:nvGrpSpPr>
        <p:grpSpPr>
          <a:xfrm>
            <a:off x="1485900" y="2400300"/>
            <a:ext cx="2425700" cy="2425700"/>
            <a:chOff x="1485900" y="2400300"/>
            <a:chExt cx="2425700" cy="2425700"/>
          </a:xfrm>
        </p:grpSpPr>
        <p:sp>
          <p:nvSpPr>
            <p:cNvPr id="20" name="椭圆 19"/>
            <p:cNvSpPr/>
            <p:nvPr/>
          </p:nvSpPr>
          <p:spPr>
            <a:xfrm>
              <a:off x="1485900" y="2400300"/>
              <a:ext cx="2425700" cy="2425700"/>
            </a:xfrm>
            <a:prstGeom prst="ellipse">
              <a:avLst/>
            </a:prstGeom>
            <a:solidFill>
              <a:srgbClr val="DE4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1689100" y="3319292"/>
              <a:ext cx="2006600" cy="1061975"/>
              <a:chOff x="1864348" y="1728371"/>
              <a:chExt cx="2006600" cy="1061975"/>
            </a:xfrm>
          </p:grpSpPr>
          <p:sp>
            <p:nvSpPr>
              <p:cNvPr id="23" name="矩形 22"/>
              <p:cNvSpPr/>
              <p:nvPr/>
            </p:nvSpPr>
            <p:spPr>
              <a:xfrm>
                <a:off x="2194254" y="1728371"/>
                <a:ext cx="1346789" cy="400110"/>
              </a:xfrm>
              <a:prstGeom prst="rect">
                <a:avLst/>
              </a:prstGeom>
            </p:spPr>
            <p:txBody>
              <a:bodyPr wrap="squar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添加标题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1864348" y="2213265"/>
                <a:ext cx="2006600" cy="577081"/>
              </a:xfrm>
              <a:prstGeom prst="rect">
                <a:avLst/>
              </a:prstGeom>
            </p:spPr>
            <p:txBody>
              <a:bodyPr wrap="square">
                <a:spAutoFit/>
              </a:bodyPr>
              <a:lstStyle/>
              <a:p>
                <a:pPr algn="ctr">
                  <a:lnSpc>
                    <a:spcPct val="150000"/>
                  </a:lnSpc>
                </a:pPr>
                <a:r>
                  <a:rPr lang="zh-CN" altLang="en-US" sz="1050" dirty="0" smtClean="0">
                    <a:solidFill>
                      <a:schemeClr val="bg1"/>
                    </a:solidFill>
                    <a:latin typeface="微软雅黑" panose="020B0503020204020204" pitchFamily="34" charset="-122"/>
                    <a:ea typeface="微软雅黑" panose="020B0503020204020204" pitchFamily="34" charset="-122"/>
                  </a:rPr>
                  <a:t>喵星人服务设计是一家专业</a:t>
                </a:r>
                <a:r>
                  <a:rPr lang="en-US" altLang="zh-CN" sz="1050" dirty="0" smtClean="0">
                    <a:solidFill>
                      <a:schemeClr val="bg1"/>
                    </a:solidFill>
                    <a:latin typeface="微软雅黑" panose="020B0503020204020204" pitchFamily="34" charset="-122"/>
                    <a:ea typeface="微软雅黑" panose="020B0503020204020204" pitchFamily="34" charset="-122"/>
                  </a:rPr>
                  <a:t>PPT</a:t>
                </a:r>
                <a:r>
                  <a:rPr lang="zh-CN" altLang="en-US" sz="1050" dirty="0" smtClean="0">
                    <a:solidFill>
                      <a:schemeClr val="bg1"/>
                    </a:solidFill>
                    <a:latin typeface="微软雅黑" panose="020B0503020204020204" pitchFamily="34" charset="-122"/>
                    <a:ea typeface="微软雅黑" panose="020B0503020204020204" pitchFamily="34" charset="-122"/>
                  </a:rPr>
                  <a:t>设计的工作室</a:t>
                </a:r>
                <a:endParaRPr lang="zh-CN" altLang="en-US" sz="1050" dirty="0" smtClean="0">
                  <a:solidFill>
                    <a:schemeClr val="bg1"/>
                  </a:solidFill>
                  <a:latin typeface="微软雅黑" panose="020B0503020204020204" pitchFamily="34" charset="-122"/>
                  <a:ea typeface="微软雅黑" panose="020B0503020204020204" pitchFamily="34" charset="-122"/>
                </a:endParaRPr>
              </a:p>
            </p:txBody>
          </p:sp>
        </p:grpSp>
        <p:sp>
          <p:nvSpPr>
            <p:cNvPr id="22" name="weight_338595"/>
            <p:cNvSpPr>
              <a:spLocks noChangeAspect="1"/>
            </p:cNvSpPr>
            <p:nvPr/>
          </p:nvSpPr>
          <p:spPr bwMode="auto">
            <a:xfrm>
              <a:off x="2487988" y="2677498"/>
              <a:ext cx="408824" cy="489874"/>
            </a:xfrm>
            <a:custGeom>
              <a:avLst/>
              <a:gdLst>
                <a:gd name="connsiteX0" fmla="*/ 304509 w 507048"/>
                <a:gd name="connsiteY0" fmla="*/ 455632 h 607568"/>
                <a:gd name="connsiteX1" fmla="*/ 279162 w 507048"/>
                <a:gd name="connsiteY1" fmla="*/ 480939 h 607568"/>
                <a:gd name="connsiteX2" fmla="*/ 304509 w 507048"/>
                <a:gd name="connsiteY2" fmla="*/ 506246 h 607568"/>
                <a:gd name="connsiteX3" fmla="*/ 380550 w 507048"/>
                <a:gd name="connsiteY3" fmla="*/ 506246 h 607568"/>
                <a:gd name="connsiteX4" fmla="*/ 405897 w 507048"/>
                <a:gd name="connsiteY4" fmla="*/ 480939 h 607568"/>
                <a:gd name="connsiteX5" fmla="*/ 380550 w 507048"/>
                <a:gd name="connsiteY5" fmla="*/ 455632 h 607568"/>
                <a:gd name="connsiteX6" fmla="*/ 126986 w 507048"/>
                <a:gd name="connsiteY6" fmla="*/ 455632 h 607568"/>
                <a:gd name="connsiteX7" fmla="*/ 101639 w 507048"/>
                <a:gd name="connsiteY7" fmla="*/ 480939 h 607568"/>
                <a:gd name="connsiteX8" fmla="*/ 126986 w 507048"/>
                <a:gd name="connsiteY8" fmla="*/ 506246 h 607568"/>
                <a:gd name="connsiteX9" fmla="*/ 203120 w 507048"/>
                <a:gd name="connsiteY9" fmla="*/ 506246 h 607568"/>
                <a:gd name="connsiteX10" fmla="*/ 228468 w 507048"/>
                <a:gd name="connsiteY10" fmla="*/ 480939 h 607568"/>
                <a:gd name="connsiteX11" fmla="*/ 203120 w 507048"/>
                <a:gd name="connsiteY11" fmla="*/ 455632 h 607568"/>
                <a:gd name="connsiteX12" fmla="*/ 355203 w 507048"/>
                <a:gd name="connsiteY12" fmla="*/ 354403 h 607568"/>
                <a:gd name="connsiteX13" fmla="*/ 329856 w 507048"/>
                <a:gd name="connsiteY13" fmla="*/ 379710 h 607568"/>
                <a:gd name="connsiteX14" fmla="*/ 355203 w 507048"/>
                <a:gd name="connsiteY14" fmla="*/ 405017 h 607568"/>
                <a:gd name="connsiteX15" fmla="*/ 380550 w 507048"/>
                <a:gd name="connsiteY15" fmla="*/ 405017 h 607568"/>
                <a:gd name="connsiteX16" fmla="*/ 405897 w 507048"/>
                <a:gd name="connsiteY16" fmla="*/ 379710 h 607568"/>
                <a:gd name="connsiteX17" fmla="*/ 380550 w 507048"/>
                <a:gd name="connsiteY17" fmla="*/ 354403 h 607568"/>
                <a:gd name="connsiteX18" fmla="*/ 126986 w 507048"/>
                <a:gd name="connsiteY18" fmla="*/ 354403 h 607568"/>
                <a:gd name="connsiteX19" fmla="*/ 101639 w 507048"/>
                <a:gd name="connsiteY19" fmla="*/ 379710 h 607568"/>
                <a:gd name="connsiteX20" fmla="*/ 126986 w 507048"/>
                <a:gd name="connsiteY20" fmla="*/ 405017 h 607568"/>
                <a:gd name="connsiteX21" fmla="*/ 152333 w 507048"/>
                <a:gd name="connsiteY21" fmla="*/ 405017 h 607568"/>
                <a:gd name="connsiteX22" fmla="*/ 177681 w 507048"/>
                <a:gd name="connsiteY22" fmla="*/ 379710 h 607568"/>
                <a:gd name="connsiteX23" fmla="*/ 152333 w 507048"/>
                <a:gd name="connsiteY23" fmla="*/ 354403 h 607568"/>
                <a:gd name="connsiteX24" fmla="*/ 304509 w 507048"/>
                <a:gd name="connsiteY24" fmla="*/ 253174 h 607568"/>
                <a:gd name="connsiteX25" fmla="*/ 279162 w 507048"/>
                <a:gd name="connsiteY25" fmla="*/ 278481 h 607568"/>
                <a:gd name="connsiteX26" fmla="*/ 304509 w 507048"/>
                <a:gd name="connsiteY26" fmla="*/ 303788 h 607568"/>
                <a:gd name="connsiteX27" fmla="*/ 380550 w 507048"/>
                <a:gd name="connsiteY27" fmla="*/ 303788 h 607568"/>
                <a:gd name="connsiteX28" fmla="*/ 405897 w 507048"/>
                <a:gd name="connsiteY28" fmla="*/ 278481 h 607568"/>
                <a:gd name="connsiteX29" fmla="*/ 380550 w 507048"/>
                <a:gd name="connsiteY29" fmla="*/ 253174 h 607568"/>
                <a:gd name="connsiteX30" fmla="*/ 126986 w 507048"/>
                <a:gd name="connsiteY30" fmla="*/ 253174 h 607568"/>
                <a:gd name="connsiteX31" fmla="*/ 101639 w 507048"/>
                <a:gd name="connsiteY31" fmla="*/ 278481 h 607568"/>
                <a:gd name="connsiteX32" fmla="*/ 126986 w 507048"/>
                <a:gd name="connsiteY32" fmla="*/ 303788 h 607568"/>
                <a:gd name="connsiteX33" fmla="*/ 203120 w 507048"/>
                <a:gd name="connsiteY33" fmla="*/ 303788 h 607568"/>
                <a:gd name="connsiteX34" fmla="*/ 228468 w 507048"/>
                <a:gd name="connsiteY34" fmla="*/ 278481 h 607568"/>
                <a:gd name="connsiteX35" fmla="*/ 203120 w 507048"/>
                <a:gd name="connsiteY35" fmla="*/ 253174 h 607568"/>
                <a:gd name="connsiteX36" fmla="*/ 109253 w 507048"/>
                <a:gd name="connsiteY36" fmla="*/ 35142 h 607568"/>
                <a:gd name="connsiteX37" fmla="*/ 120301 w 507048"/>
                <a:gd name="connsiteY37" fmla="*/ 62396 h 607568"/>
                <a:gd name="connsiteX38" fmla="*/ 122158 w 507048"/>
                <a:gd name="connsiteY38" fmla="*/ 95119 h 607568"/>
                <a:gd name="connsiteX39" fmla="*/ 122066 w 507048"/>
                <a:gd name="connsiteY39" fmla="*/ 103926 h 607568"/>
                <a:gd name="connsiteX40" fmla="*/ 197271 w 507048"/>
                <a:gd name="connsiteY40" fmla="*/ 177159 h 607568"/>
                <a:gd name="connsiteX41" fmla="*/ 308965 w 507048"/>
                <a:gd name="connsiteY41" fmla="*/ 177159 h 607568"/>
                <a:gd name="connsiteX42" fmla="*/ 380550 w 507048"/>
                <a:gd name="connsiteY42" fmla="*/ 103926 h 607568"/>
                <a:gd name="connsiteX43" fmla="*/ 384542 w 507048"/>
                <a:gd name="connsiteY43" fmla="*/ 75003 h 607568"/>
                <a:gd name="connsiteX44" fmla="*/ 387142 w 507048"/>
                <a:gd name="connsiteY44" fmla="*/ 62581 h 607568"/>
                <a:gd name="connsiteX45" fmla="*/ 398284 w 507048"/>
                <a:gd name="connsiteY45" fmla="*/ 35328 h 607568"/>
                <a:gd name="connsiteX46" fmla="*/ 438579 w 507048"/>
                <a:gd name="connsiteY46" fmla="*/ 49418 h 607568"/>
                <a:gd name="connsiteX47" fmla="*/ 504779 w 507048"/>
                <a:gd name="connsiteY47" fmla="*/ 143973 h 607568"/>
                <a:gd name="connsiteX48" fmla="*/ 504871 w 507048"/>
                <a:gd name="connsiteY48" fmla="*/ 444230 h 607568"/>
                <a:gd name="connsiteX49" fmla="*/ 506543 w 507048"/>
                <a:gd name="connsiteY49" fmla="*/ 463326 h 607568"/>
                <a:gd name="connsiteX50" fmla="*/ 472004 w 507048"/>
                <a:gd name="connsiteY50" fmla="*/ 565297 h 607568"/>
                <a:gd name="connsiteX51" fmla="*/ 376279 w 507048"/>
                <a:gd name="connsiteY51" fmla="*/ 607568 h 607568"/>
                <a:gd name="connsiteX52" fmla="*/ 130700 w 507048"/>
                <a:gd name="connsiteY52" fmla="*/ 607568 h 607568"/>
                <a:gd name="connsiteX53" fmla="*/ 34976 w 507048"/>
                <a:gd name="connsiteY53" fmla="*/ 565297 h 607568"/>
                <a:gd name="connsiteX54" fmla="*/ 529 w 507048"/>
                <a:gd name="connsiteY54" fmla="*/ 463326 h 607568"/>
                <a:gd name="connsiteX55" fmla="*/ 2108 w 507048"/>
                <a:gd name="connsiteY55" fmla="*/ 445435 h 607568"/>
                <a:gd name="connsiteX56" fmla="*/ 2108 w 507048"/>
                <a:gd name="connsiteY56" fmla="*/ 142953 h 607568"/>
                <a:gd name="connsiteX57" fmla="*/ 68679 w 507048"/>
                <a:gd name="connsiteY57" fmla="*/ 49325 h 607568"/>
                <a:gd name="connsiteX58" fmla="*/ 109253 w 507048"/>
                <a:gd name="connsiteY58" fmla="*/ 35142 h 607568"/>
                <a:gd name="connsiteX59" fmla="*/ 252149 w 507048"/>
                <a:gd name="connsiteY59" fmla="*/ 0 h 607568"/>
                <a:gd name="connsiteX60" fmla="*/ 254377 w 507048"/>
                <a:gd name="connsiteY60" fmla="*/ 0 h 607568"/>
                <a:gd name="connsiteX61" fmla="*/ 322606 w 507048"/>
                <a:gd name="connsiteY61" fmla="*/ 10474 h 607568"/>
                <a:gd name="connsiteX62" fmla="*/ 350084 w 507048"/>
                <a:gd name="connsiteY62" fmla="*/ 19094 h 607568"/>
                <a:gd name="connsiteX63" fmla="*/ 339223 w 507048"/>
                <a:gd name="connsiteY63" fmla="*/ 45790 h 607568"/>
                <a:gd name="connsiteX64" fmla="*/ 337738 w 507048"/>
                <a:gd name="connsiteY64" fmla="*/ 50795 h 607568"/>
                <a:gd name="connsiteX65" fmla="*/ 335046 w 507048"/>
                <a:gd name="connsiteY65" fmla="*/ 64143 h 607568"/>
                <a:gd name="connsiteX66" fmla="*/ 329847 w 507048"/>
                <a:gd name="connsiteY66" fmla="*/ 103907 h 607568"/>
                <a:gd name="connsiteX67" fmla="*/ 308961 w 507048"/>
                <a:gd name="connsiteY67" fmla="*/ 126524 h 607568"/>
                <a:gd name="connsiteX68" fmla="*/ 197287 w 507048"/>
                <a:gd name="connsiteY68" fmla="*/ 126524 h 607568"/>
                <a:gd name="connsiteX69" fmla="*/ 172780 w 507048"/>
                <a:gd name="connsiteY69" fmla="*/ 103907 h 607568"/>
                <a:gd name="connsiteX70" fmla="*/ 172873 w 507048"/>
                <a:gd name="connsiteY70" fmla="*/ 95380 h 607568"/>
                <a:gd name="connsiteX71" fmla="*/ 169809 w 507048"/>
                <a:gd name="connsiteY71" fmla="*/ 50795 h 607568"/>
                <a:gd name="connsiteX72" fmla="*/ 168324 w 507048"/>
                <a:gd name="connsiteY72" fmla="*/ 45790 h 607568"/>
                <a:gd name="connsiteX73" fmla="*/ 157370 w 507048"/>
                <a:gd name="connsiteY73" fmla="*/ 18909 h 607568"/>
                <a:gd name="connsiteX74" fmla="*/ 184383 w 507048"/>
                <a:gd name="connsiteY74" fmla="*/ 10474 h 607568"/>
                <a:gd name="connsiteX75" fmla="*/ 252149 w 507048"/>
                <a:gd name="connsiteY75" fmla="*/ 0 h 607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507048" h="607568">
                  <a:moveTo>
                    <a:pt x="304509" y="455632"/>
                  </a:moveTo>
                  <a:cubicBezTo>
                    <a:pt x="290489" y="455632"/>
                    <a:pt x="279162" y="467034"/>
                    <a:pt x="279162" y="480939"/>
                  </a:cubicBezTo>
                  <a:cubicBezTo>
                    <a:pt x="279162" y="494937"/>
                    <a:pt x="290489" y="506246"/>
                    <a:pt x="304509" y="506246"/>
                  </a:cubicBezTo>
                  <a:lnTo>
                    <a:pt x="380550" y="506246"/>
                  </a:lnTo>
                  <a:cubicBezTo>
                    <a:pt x="394570" y="506246"/>
                    <a:pt x="405897" y="494937"/>
                    <a:pt x="405897" y="480939"/>
                  </a:cubicBezTo>
                  <a:cubicBezTo>
                    <a:pt x="405897" y="467034"/>
                    <a:pt x="394570" y="455632"/>
                    <a:pt x="380550" y="455632"/>
                  </a:cubicBezTo>
                  <a:close/>
                  <a:moveTo>
                    <a:pt x="126986" y="455632"/>
                  </a:moveTo>
                  <a:cubicBezTo>
                    <a:pt x="113059" y="455632"/>
                    <a:pt x="101639" y="467034"/>
                    <a:pt x="101639" y="480939"/>
                  </a:cubicBezTo>
                  <a:cubicBezTo>
                    <a:pt x="101639" y="494937"/>
                    <a:pt x="113059" y="506246"/>
                    <a:pt x="126986" y="506246"/>
                  </a:cubicBezTo>
                  <a:lnTo>
                    <a:pt x="203120" y="506246"/>
                  </a:lnTo>
                  <a:cubicBezTo>
                    <a:pt x="217047" y="506246"/>
                    <a:pt x="228468" y="494937"/>
                    <a:pt x="228468" y="480939"/>
                  </a:cubicBezTo>
                  <a:cubicBezTo>
                    <a:pt x="228468" y="467034"/>
                    <a:pt x="217047" y="455632"/>
                    <a:pt x="203120" y="455632"/>
                  </a:cubicBezTo>
                  <a:close/>
                  <a:moveTo>
                    <a:pt x="355203" y="354403"/>
                  </a:moveTo>
                  <a:cubicBezTo>
                    <a:pt x="341183" y="354403"/>
                    <a:pt x="329856" y="365712"/>
                    <a:pt x="329856" y="379710"/>
                  </a:cubicBezTo>
                  <a:cubicBezTo>
                    <a:pt x="329856" y="393708"/>
                    <a:pt x="341183" y="405017"/>
                    <a:pt x="355203" y="405017"/>
                  </a:cubicBezTo>
                  <a:lnTo>
                    <a:pt x="380550" y="405017"/>
                  </a:lnTo>
                  <a:cubicBezTo>
                    <a:pt x="394570" y="405017"/>
                    <a:pt x="405897" y="393708"/>
                    <a:pt x="405897" y="379710"/>
                  </a:cubicBezTo>
                  <a:cubicBezTo>
                    <a:pt x="405897" y="365712"/>
                    <a:pt x="394570" y="354403"/>
                    <a:pt x="380550" y="354403"/>
                  </a:cubicBezTo>
                  <a:close/>
                  <a:moveTo>
                    <a:pt x="126986" y="354403"/>
                  </a:moveTo>
                  <a:cubicBezTo>
                    <a:pt x="113059" y="354403"/>
                    <a:pt x="101639" y="365712"/>
                    <a:pt x="101639" y="379710"/>
                  </a:cubicBezTo>
                  <a:cubicBezTo>
                    <a:pt x="101639" y="393708"/>
                    <a:pt x="113059" y="405017"/>
                    <a:pt x="126986" y="405017"/>
                  </a:cubicBezTo>
                  <a:lnTo>
                    <a:pt x="152333" y="405017"/>
                  </a:lnTo>
                  <a:cubicBezTo>
                    <a:pt x="166353" y="405017"/>
                    <a:pt x="177681" y="393708"/>
                    <a:pt x="177681" y="379710"/>
                  </a:cubicBezTo>
                  <a:cubicBezTo>
                    <a:pt x="177681" y="365712"/>
                    <a:pt x="166353" y="354403"/>
                    <a:pt x="152333" y="354403"/>
                  </a:cubicBezTo>
                  <a:close/>
                  <a:moveTo>
                    <a:pt x="304509" y="253174"/>
                  </a:moveTo>
                  <a:cubicBezTo>
                    <a:pt x="290489" y="253174"/>
                    <a:pt x="279162" y="264483"/>
                    <a:pt x="279162" y="278481"/>
                  </a:cubicBezTo>
                  <a:cubicBezTo>
                    <a:pt x="279162" y="292386"/>
                    <a:pt x="290489" y="303788"/>
                    <a:pt x="304509" y="303788"/>
                  </a:cubicBezTo>
                  <a:lnTo>
                    <a:pt x="380550" y="303788"/>
                  </a:lnTo>
                  <a:cubicBezTo>
                    <a:pt x="394570" y="303788"/>
                    <a:pt x="405897" y="292386"/>
                    <a:pt x="405897" y="278481"/>
                  </a:cubicBezTo>
                  <a:cubicBezTo>
                    <a:pt x="405897" y="264483"/>
                    <a:pt x="394570" y="253174"/>
                    <a:pt x="380550" y="253174"/>
                  </a:cubicBezTo>
                  <a:close/>
                  <a:moveTo>
                    <a:pt x="126986" y="253174"/>
                  </a:moveTo>
                  <a:cubicBezTo>
                    <a:pt x="113059" y="253174"/>
                    <a:pt x="101639" y="264483"/>
                    <a:pt x="101639" y="278481"/>
                  </a:cubicBezTo>
                  <a:cubicBezTo>
                    <a:pt x="101639" y="292386"/>
                    <a:pt x="113059" y="303788"/>
                    <a:pt x="126986" y="303788"/>
                  </a:cubicBezTo>
                  <a:lnTo>
                    <a:pt x="203120" y="303788"/>
                  </a:lnTo>
                  <a:cubicBezTo>
                    <a:pt x="217047" y="303788"/>
                    <a:pt x="228468" y="292386"/>
                    <a:pt x="228468" y="278481"/>
                  </a:cubicBezTo>
                  <a:cubicBezTo>
                    <a:pt x="228468" y="264483"/>
                    <a:pt x="217047" y="253174"/>
                    <a:pt x="203120" y="253174"/>
                  </a:cubicBezTo>
                  <a:close/>
                  <a:moveTo>
                    <a:pt x="109253" y="35142"/>
                  </a:moveTo>
                  <a:lnTo>
                    <a:pt x="120301" y="62396"/>
                  </a:lnTo>
                  <a:cubicBezTo>
                    <a:pt x="122251" y="73984"/>
                    <a:pt x="122251" y="82605"/>
                    <a:pt x="122158" y="95119"/>
                  </a:cubicBezTo>
                  <a:lnTo>
                    <a:pt x="122066" y="103926"/>
                  </a:lnTo>
                  <a:cubicBezTo>
                    <a:pt x="122066" y="144343"/>
                    <a:pt x="155862" y="177159"/>
                    <a:pt x="197271" y="177159"/>
                  </a:cubicBezTo>
                  <a:lnTo>
                    <a:pt x="308965" y="177159"/>
                  </a:lnTo>
                  <a:cubicBezTo>
                    <a:pt x="349075" y="177159"/>
                    <a:pt x="380550" y="144992"/>
                    <a:pt x="380550" y="103926"/>
                  </a:cubicBezTo>
                  <a:cubicBezTo>
                    <a:pt x="380550" y="93265"/>
                    <a:pt x="382221" y="85664"/>
                    <a:pt x="384542" y="75003"/>
                  </a:cubicBezTo>
                  <a:cubicBezTo>
                    <a:pt x="385378" y="71110"/>
                    <a:pt x="386307" y="67031"/>
                    <a:pt x="387142" y="62581"/>
                  </a:cubicBezTo>
                  <a:lnTo>
                    <a:pt x="398284" y="35328"/>
                  </a:lnTo>
                  <a:cubicBezTo>
                    <a:pt x="419731" y="42744"/>
                    <a:pt x="437001" y="48862"/>
                    <a:pt x="438579" y="49418"/>
                  </a:cubicBezTo>
                  <a:cubicBezTo>
                    <a:pt x="488809" y="66753"/>
                    <a:pt x="511185" y="98642"/>
                    <a:pt x="504779" y="143973"/>
                  </a:cubicBezTo>
                  <a:cubicBezTo>
                    <a:pt x="490945" y="243070"/>
                    <a:pt x="490945" y="344113"/>
                    <a:pt x="504871" y="444230"/>
                  </a:cubicBezTo>
                  <a:lnTo>
                    <a:pt x="506543" y="463326"/>
                  </a:lnTo>
                  <a:cubicBezTo>
                    <a:pt x="509792" y="500592"/>
                    <a:pt x="497258" y="537857"/>
                    <a:pt x="472004" y="565297"/>
                  </a:cubicBezTo>
                  <a:cubicBezTo>
                    <a:pt x="447399" y="592180"/>
                    <a:pt x="412489" y="607568"/>
                    <a:pt x="376279" y="607568"/>
                  </a:cubicBezTo>
                  <a:lnTo>
                    <a:pt x="130700" y="607568"/>
                  </a:lnTo>
                  <a:cubicBezTo>
                    <a:pt x="94490" y="607568"/>
                    <a:pt x="59580" y="592180"/>
                    <a:pt x="34976" y="565297"/>
                  </a:cubicBezTo>
                  <a:cubicBezTo>
                    <a:pt x="9814" y="537857"/>
                    <a:pt x="-2813" y="500684"/>
                    <a:pt x="529" y="463326"/>
                  </a:cubicBezTo>
                  <a:lnTo>
                    <a:pt x="2108" y="445435"/>
                  </a:lnTo>
                  <a:cubicBezTo>
                    <a:pt x="11950" y="347450"/>
                    <a:pt x="11950" y="242977"/>
                    <a:pt x="2108" y="142953"/>
                  </a:cubicBezTo>
                  <a:cubicBezTo>
                    <a:pt x="-2349" y="97715"/>
                    <a:pt x="20027" y="66197"/>
                    <a:pt x="68679" y="49325"/>
                  </a:cubicBezTo>
                  <a:cubicBezTo>
                    <a:pt x="70164" y="48769"/>
                    <a:pt x="87527" y="42651"/>
                    <a:pt x="109253" y="35142"/>
                  </a:cubicBezTo>
                  <a:close/>
                  <a:moveTo>
                    <a:pt x="252149" y="0"/>
                  </a:moveTo>
                  <a:cubicBezTo>
                    <a:pt x="252892" y="0"/>
                    <a:pt x="253634" y="0"/>
                    <a:pt x="254377" y="0"/>
                  </a:cubicBezTo>
                  <a:cubicBezTo>
                    <a:pt x="277863" y="649"/>
                    <a:pt x="300792" y="4171"/>
                    <a:pt x="322606" y="10474"/>
                  </a:cubicBezTo>
                  <a:cubicBezTo>
                    <a:pt x="330126" y="12699"/>
                    <a:pt x="339687" y="15665"/>
                    <a:pt x="350084" y="19094"/>
                  </a:cubicBezTo>
                  <a:lnTo>
                    <a:pt x="339223" y="45790"/>
                  </a:lnTo>
                  <a:cubicBezTo>
                    <a:pt x="338573" y="47366"/>
                    <a:pt x="338109" y="49034"/>
                    <a:pt x="337738" y="50795"/>
                  </a:cubicBezTo>
                  <a:cubicBezTo>
                    <a:pt x="336902" y="55615"/>
                    <a:pt x="335881" y="60064"/>
                    <a:pt x="335046" y="64143"/>
                  </a:cubicBezTo>
                  <a:cubicBezTo>
                    <a:pt x="332446" y="75822"/>
                    <a:pt x="329847" y="87779"/>
                    <a:pt x="329847" y="103907"/>
                  </a:cubicBezTo>
                  <a:cubicBezTo>
                    <a:pt x="329847" y="117255"/>
                    <a:pt x="321214" y="126524"/>
                    <a:pt x="308961" y="126524"/>
                  </a:cubicBezTo>
                  <a:lnTo>
                    <a:pt x="197287" y="126524"/>
                  </a:lnTo>
                  <a:cubicBezTo>
                    <a:pt x="184012" y="126524"/>
                    <a:pt x="172780" y="116143"/>
                    <a:pt x="172780" y="103907"/>
                  </a:cubicBezTo>
                  <a:lnTo>
                    <a:pt x="172873" y="95380"/>
                  </a:lnTo>
                  <a:cubicBezTo>
                    <a:pt x="172965" y="80920"/>
                    <a:pt x="173058" y="68407"/>
                    <a:pt x="169809" y="50795"/>
                  </a:cubicBezTo>
                  <a:cubicBezTo>
                    <a:pt x="169531" y="49034"/>
                    <a:pt x="168974" y="47366"/>
                    <a:pt x="168324" y="45790"/>
                  </a:cubicBezTo>
                  <a:lnTo>
                    <a:pt x="157370" y="18909"/>
                  </a:lnTo>
                  <a:cubicBezTo>
                    <a:pt x="167581" y="15572"/>
                    <a:pt x="177050" y="12606"/>
                    <a:pt x="184383" y="10474"/>
                  </a:cubicBezTo>
                  <a:cubicBezTo>
                    <a:pt x="206105" y="4171"/>
                    <a:pt x="228942" y="741"/>
                    <a:pt x="252149" y="0"/>
                  </a:cubicBezTo>
                  <a:close/>
                </a:path>
              </a:pathLst>
            </a:custGeom>
            <a:solidFill>
              <a:schemeClr val="bg1"/>
            </a:solidFill>
            <a:ln>
              <a:noFill/>
            </a:ln>
          </p:spPr>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500" fill="hold"/>
                                        <p:tgtEl>
                                          <p:spTgt spid="19"/>
                                        </p:tgtEl>
                                        <p:attrNameLst>
                                          <p:attrName>ppt_w</p:attrName>
                                        </p:attrNameLst>
                                      </p:cBhvr>
                                      <p:tavLst>
                                        <p:tav tm="0">
                                          <p:val>
                                            <p:fltVal val="0"/>
                                          </p:val>
                                        </p:tav>
                                        <p:tav tm="100000">
                                          <p:val>
                                            <p:strVal val="#ppt_w"/>
                                          </p:val>
                                        </p:tav>
                                      </p:tavLst>
                                    </p:anim>
                                    <p:anim calcmode="lin" valueType="num">
                                      <p:cBhvr>
                                        <p:cTn id="12" dur="500" fill="hold"/>
                                        <p:tgtEl>
                                          <p:spTgt spid="19"/>
                                        </p:tgtEl>
                                        <p:attrNameLst>
                                          <p:attrName>ppt_h</p:attrName>
                                        </p:attrNameLst>
                                      </p:cBhvr>
                                      <p:tavLst>
                                        <p:tav tm="0">
                                          <p:val>
                                            <p:fltVal val="0"/>
                                          </p:val>
                                        </p:tav>
                                        <p:tav tm="100000">
                                          <p:val>
                                            <p:strVal val="#ppt_h"/>
                                          </p:val>
                                        </p:tav>
                                      </p:tavLst>
                                    </p:anim>
                                    <p:animEffect transition="in" filter="fade">
                                      <p:cBhvr>
                                        <p:cTn id="13" dur="500"/>
                                        <p:tgtEl>
                                          <p:spTgt spid="19"/>
                                        </p:tgtEl>
                                      </p:cBhvr>
                                    </p:animEffect>
                                  </p:childTnLst>
                                </p:cTn>
                              </p:par>
                              <p:par>
                                <p:cTn id="14" presetID="53" presetClass="entr" presetSubtype="16" fill="hold" nodeType="withEffect">
                                  <p:stCondLst>
                                    <p:cond delay="25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par>
                                <p:cTn id="19" presetID="53" presetClass="entr" presetSubtype="16" fill="hold" nodeType="withEffect">
                                  <p:stCondLst>
                                    <p:cond delay="50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nodeType="withEffect">
                                  <p:stCondLst>
                                    <p:cond delay="75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130562" y="-270645"/>
            <a:ext cx="4148961" cy="4148961"/>
          </a:xfrm>
          <a:prstGeom prst="rect">
            <a:avLst/>
          </a:prstGeom>
        </p:spPr>
      </p:pic>
      <p:sp>
        <p:nvSpPr>
          <p:cNvPr id="3" name="文本框 2"/>
          <p:cNvSpPr txBox="1"/>
          <p:nvPr/>
        </p:nvSpPr>
        <p:spPr>
          <a:xfrm>
            <a:off x="4914247" y="4318787"/>
            <a:ext cx="2236510" cy="707886"/>
          </a:xfrm>
          <a:prstGeom prst="rect">
            <a:avLst/>
          </a:prstGeom>
          <a:noFill/>
        </p:spPr>
        <p:txBody>
          <a:bodyPr wrap="none" rtlCol="0">
            <a:spAutoFit/>
          </a:bodyPr>
          <a:lstStyle/>
          <a:p>
            <a:pPr algn="ctr"/>
            <a:r>
              <a:rPr lang="zh-CN" altLang="en-US" sz="4000" b="1" dirty="0">
                <a:solidFill>
                  <a:srgbClr val="DE4B62"/>
                </a:solidFill>
              </a:rPr>
              <a:t>添加标题</a:t>
            </a:r>
            <a:endParaRPr lang="zh-CN" altLang="en-US" sz="4000" b="1" dirty="0">
              <a:solidFill>
                <a:srgbClr val="DE4B62"/>
              </a:solidFill>
            </a:endParaRPr>
          </a:p>
        </p:txBody>
      </p:sp>
      <p:sp>
        <p:nvSpPr>
          <p:cNvPr id="4" name="矩形 3"/>
          <p:cNvSpPr/>
          <p:nvPr/>
        </p:nvSpPr>
        <p:spPr>
          <a:xfrm>
            <a:off x="2768600" y="5357586"/>
            <a:ext cx="6527800" cy="255263"/>
          </a:xfrm>
          <a:prstGeom prst="rect">
            <a:avLst/>
          </a:prstGeom>
        </p:spPr>
        <p:txBody>
          <a:bodyPr wrap="square">
            <a:spAutoFit/>
          </a:bodyPr>
          <a:lstStyle/>
          <a:p>
            <a:pPr algn="ctr">
              <a:lnSpc>
                <a:spcPct val="15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喵星人服务设计是一家专业</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设计的工作室喵星人服务设计是一家专业</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设计的工作室喵星人服务设计是一家专业</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设计的工作室</a:t>
            </a:r>
            <a:endPar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53" presetClass="entr" presetSubtype="52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anim calcmode="lin" valueType="num">
                                      <p:cBhvr>
                                        <p:cTn id="15" dur="500" fill="hold"/>
                                        <p:tgtEl>
                                          <p:spTgt spid="3"/>
                                        </p:tgtEl>
                                        <p:attrNameLst>
                                          <p:attrName>ppt_x</p:attrName>
                                        </p:attrNameLst>
                                      </p:cBhvr>
                                      <p:tavLst>
                                        <p:tav tm="0">
                                          <p:val>
                                            <p:fltVal val="0.5"/>
                                          </p:val>
                                        </p:tav>
                                        <p:tav tm="100000">
                                          <p:val>
                                            <p:strVal val="#ppt_x"/>
                                          </p:val>
                                        </p:tav>
                                      </p:tavLst>
                                    </p:anim>
                                    <p:anim calcmode="lin" valueType="num">
                                      <p:cBhvr>
                                        <p:cTn id="16" dur="500" fill="hold"/>
                                        <p:tgtEl>
                                          <p:spTgt spid="3"/>
                                        </p:tgtEl>
                                        <p:attrNameLst>
                                          <p:attrName>ppt_y</p:attrName>
                                        </p:attrNameLst>
                                      </p:cBhvr>
                                      <p:tavLst>
                                        <p:tav tm="0">
                                          <p:val>
                                            <p:fltVal val="0.5"/>
                                          </p:val>
                                        </p:tav>
                                        <p:tav tm="100000">
                                          <p:val>
                                            <p:strVal val="#ppt_y"/>
                                          </p:val>
                                        </p:tav>
                                      </p:tavLst>
                                    </p:anim>
                                  </p:childTnLst>
                                </p:cTn>
                              </p:par>
                            </p:childTnLst>
                          </p:cTn>
                        </p:par>
                        <p:par>
                          <p:cTn id="17" fill="hold">
                            <p:stCondLst>
                              <p:cond delay="1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86929" y="1383630"/>
            <a:ext cx="4940614" cy="4940614"/>
          </a:xfrm>
          <a:prstGeom prst="rect">
            <a:avLst/>
          </a:prstGeom>
        </p:spPr>
      </p:pic>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041" y="42041"/>
            <a:ext cx="872359" cy="872359"/>
          </a:xfrm>
          <a:prstGeom prst="rect">
            <a:avLst/>
          </a:prstGeom>
        </p:spPr>
      </p:pic>
      <p:grpSp>
        <p:nvGrpSpPr>
          <p:cNvPr id="4" name="组合 3"/>
          <p:cNvGrpSpPr/>
          <p:nvPr/>
        </p:nvGrpSpPr>
        <p:grpSpPr>
          <a:xfrm>
            <a:off x="902929" y="206262"/>
            <a:ext cx="5769528" cy="636289"/>
            <a:chOff x="902929" y="206262"/>
            <a:chExt cx="5769528" cy="636289"/>
          </a:xfrm>
        </p:grpSpPr>
        <p:sp>
          <p:nvSpPr>
            <p:cNvPr id="5" name="文本框 4"/>
            <p:cNvSpPr txBox="1"/>
            <p:nvPr/>
          </p:nvSpPr>
          <p:spPr>
            <a:xfrm>
              <a:off x="902929" y="580941"/>
              <a:ext cx="5769528" cy="261610"/>
            </a:xfrm>
            <a:prstGeom prst="rect">
              <a:avLst/>
            </a:prstGeom>
            <a:noFill/>
          </p:spPr>
          <p:txBody>
            <a:bodyPr vert="horz" wrap="none" rtlCol="0">
              <a:spAutoFit/>
            </a:bodyPr>
            <a:lstStyle/>
            <a:p>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endParaRPr lang="zh-CN" altLang="en-US" sz="1100" dirty="0">
                <a:solidFill>
                  <a:schemeClr val="tx1">
                    <a:lumMod val="65000"/>
                    <a:lumOff val="35000"/>
                  </a:schemeClr>
                </a:solidFill>
              </a:endParaRPr>
            </a:p>
          </p:txBody>
        </p:sp>
        <p:sp>
          <p:nvSpPr>
            <p:cNvPr id="6" name="文本框 5"/>
            <p:cNvSpPr txBox="1"/>
            <p:nvPr/>
          </p:nvSpPr>
          <p:spPr>
            <a:xfrm>
              <a:off x="902929" y="206262"/>
              <a:ext cx="1467068" cy="400110"/>
            </a:xfrm>
            <a:prstGeom prst="rect">
              <a:avLst/>
            </a:prstGeom>
            <a:noFill/>
          </p:spPr>
          <p:txBody>
            <a:bodyPr wrap="none" rtlCol="0">
              <a:spAutoFit/>
            </a:bodyPr>
            <a:lstStyle/>
            <a:p>
              <a:r>
                <a:rPr lang="zh-CN" altLang="en-US" sz="2000" b="1" dirty="0" smtClean="0">
                  <a:solidFill>
                    <a:srgbClr val="DE4B62"/>
                  </a:solidFill>
                </a:rPr>
                <a:t>欢乐庆中秋</a:t>
              </a:r>
              <a:endParaRPr lang="zh-CN" altLang="en-US" sz="2000" b="1" dirty="0">
                <a:solidFill>
                  <a:srgbClr val="DE4B62"/>
                </a:solidFill>
              </a:endParaRPr>
            </a:p>
          </p:txBody>
        </p:sp>
      </p:grpSp>
      <p:grpSp>
        <p:nvGrpSpPr>
          <p:cNvPr id="7" name="组合 6"/>
          <p:cNvGrpSpPr/>
          <p:nvPr/>
        </p:nvGrpSpPr>
        <p:grpSpPr>
          <a:xfrm>
            <a:off x="5750378" y="4910492"/>
            <a:ext cx="5943600" cy="977900"/>
            <a:chOff x="5314950" y="4475064"/>
            <a:chExt cx="5943600" cy="977900"/>
          </a:xfrm>
        </p:grpSpPr>
        <p:sp>
          <p:nvSpPr>
            <p:cNvPr id="8" name="矩形 7"/>
            <p:cNvSpPr/>
            <p:nvPr/>
          </p:nvSpPr>
          <p:spPr>
            <a:xfrm>
              <a:off x="5314950" y="4475064"/>
              <a:ext cx="5734050" cy="977900"/>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9" name="文本框 8"/>
            <p:cNvSpPr txBox="1"/>
            <p:nvPr/>
          </p:nvSpPr>
          <p:spPr>
            <a:xfrm>
              <a:off x="6477000" y="4638364"/>
              <a:ext cx="1107996" cy="369332"/>
            </a:xfrm>
            <a:prstGeom prst="rect">
              <a:avLst/>
            </a:prstGeom>
            <a:noFill/>
          </p:spPr>
          <p:txBody>
            <a:bodyPr wrap="none" rtlCol="0">
              <a:spAutoFit/>
            </a:bodyPr>
            <a:lstStyle/>
            <a:p>
              <a:r>
                <a:rPr lang="zh-CN" altLang="en-US" b="1" dirty="0" smtClean="0">
                  <a:solidFill>
                    <a:schemeClr val="tx1">
                      <a:lumMod val="65000"/>
                      <a:lumOff val="35000"/>
                    </a:schemeClr>
                  </a:solidFill>
                </a:rPr>
                <a:t>添加标题</a:t>
              </a:r>
              <a:endParaRPr lang="zh-CN" altLang="en-US" b="1" dirty="0">
                <a:solidFill>
                  <a:schemeClr val="tx1">
                    <a:lumMod val="65000"/>
                    <a:lumOff val="35000"/>
                  </a:schemeClr>
                </a:solidFill>
              </a:endParaRPr>
            </a:p>
          </p:txBody>
        </p:sp>
        <p:sp>
          <p:nvSpPr>
            <p:cNvPr id="10" name="矩形 9"/>
            <p:cNvSpPr/>
            <p:nvPr/>
          </p:nvSpPr>
          <p:spPr>
            <a:xfrm>
              <a:off x="6477000" y="4946135"/>
              <a:ext cx="4781550" cy="301429"/>
            </a:xfrm>
            <a:prstGeom prst="rect">
              <a:avLst/>
            </a:prstGeom>
          </p:spPr>
          <p:txBody>
            <a:bodyPr wrap="square">
              <a:spAutoFit/>
            </a:bodyPr>
            <a:lstStyle/>
            <a:p>
              <a:pPr>
                <a:lnSpc>
                  <a:spcPct val="200000"/>
                </a:lnSpc>
              </a:pPr>
              <a:r>
                <a:rPr lang="zh-CN" altLang="en-US" sz="800" dirty="0">
                  <a:solidFill>
                    <a:schemeClr val="tx1">
                      <a:lumMod val="65000"/>
                      <a:lumOff val="35000"/>
                    </a:schemeClr>
                  </a:solidFill>
                </a:rPr>
                <a:t>喵星人服务设计是一家专业</a:t>
              </a:r>
              <a:r>
                <a:rPr lang="en-US" altLang="zh-CN" sz="800" dirty="0">
                  <a:solidFill>
                    <a:schemeClr val="tx1">
                      <a:lumMod val="65000"/>
                      <a:lumOff val="35000"/>
                    </a:schemeClr>
                  </a:solidFill>
                </a:rPr>
                <a:t>PPT</a:t>
              </a:r>
              <a:r>
                <a:rPr lang="zh-CN" altLang="en-US" sz="800" dirty="0">
                  <a:solidFill>
                    <a:schemeClr val="tx1">
                      <a:lumMod val="65000"/>
                      <a:lumOff val="35000"/>
                    </a:schemeClr>
                  </a:solidFill>
                </a:rPr>
                <a:t>设计的工作室喵星人服务设计是一家专业</a:t>
              </a:r>
              <a:r>
                <a:rPr lang="en-US" altLang="zh-CN" sz="800" dirty="0">
                  <a:solidFill>
                    <a:schemeClr val="tx1">
                      <a:lumMod val="65000"/>
                      <a:lumOff val="35000"/>
                    </a:schemeClr>
                  </a:solidFill>
                </a:rPr>
                <a:t>PPT</a:t>
              </a:r>
              <a:r>
                <a:rPr lang="zh-CN" altLang="en-US" sz="800" dirty="0">
                  <a:solidFill>
                    <a:schemeClr val="tx1">
                      <a:lumMod val="65000"/>
                      <a:lumOff val="35000"/>
                    </a:schemeClr>
                  </a:solidFill>
                </a:rPr>
                <a:t>设计的工作室</a:t>
              </a:r>
              <a:endParaRPr lang="zh-CN" altLang="en-US" sz="800" dirty="0">
                <a:solidFill>
                  <a:schemeClr val="tx1">
                    <a:lumMod val="65000"/>
                    <a:lumOff val="35000"/>
                  </a:schemeClr>
                </a:solidFill>
              </a:endParaRPr>
            </a:p>
          </p:txBody>
        </p:sp>
        <p:grpSp>
          <p:nvGrpSpPr>
            <p:cNvPr id="11" name="组合 10"/>
            <p:cNvGrpSpPr/>
            <p:nvPr/>
          </p:nvGrpSpPr>
          <p:grpSpPr>
            <a:xfrm>
              <a:off x="5491163" y="4621114"/>
              <a:ext cx="685800" cy="685800"/>
              <a:chOff x="5491163" y="4621114"/>
              <a:chExt cx="685800" cy="685800"/>
            </a:xfrm>
          </p:grpSpPr>
          <p:sp>
            <p:nvSpPr>
              <p:cNvPr id="12" name="矩形 11"/>
              <p:cNvSpPr/>
              <p:nvPr/>
            </p:nvSpPr>
            <p:spPr>
              <a:xfrm>
                <a:off x="5491163" y="4621114"/>
                <a:ext cx="685800" cy="685800"/>
              </a:xfrm>
              <a:prstGeom prst="rect">
                <a:avLst/>
              </a:prstGeom>
              <a:solidFill>
                <a:srgbClr val="DE4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3" name="write_46014"/>
              <p:cNvSpPr>
                <a:spLocks noChangeAspect="1"/>
              </p:cNvSpPr>
              <p:nvPr/>
            </p:nvSpPr>
            <p:spPr bwMode="auto">
              <a:xfrm>
                <a:off x="5694110" y="4774209"/>
                <a:ext cx="391752" cy="379610"/>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sp>
        </p:grpSp>
      </p:grpSp>
      <p:grpSp>
        <p:nvGrpSpPr>
          <p:cNvPr id="14" name="组合 13"/>
          <p:cNvGrpSpPr/>
          <p:nvPr/>
        </p:nvGrpSpPr>
        <p:grpSpPr>
          <a:xfrm>
            <a:off x="5750378" y="3424581"/>
            <a:ext cx="5943600" cy="977900"/>
            <a:chOff x="5314950" y="3172143"/>
            <a:chExt cx="5943600" cy="977900"/>
          </a:xfrm>
        </p:grpSpPr>
        <p:sp>
          <p:nvSpPr>
            <p:cNvPr id="15" name="矩形 14"/>
            <p:cNvSpPr/>
            <p:nvPr/>
          </p:nvSpPr>
          <p:spPr>
            <a:xfrm>
              <a:off x="5314950" y="3172143"/>
              <a:ext cx="5734050" cy="977900"/>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 name="文本框 15"/>
            <p:cNvSpPr txBox="1"/>
            <p:nvPr/>
          </p:nvSpPr>
          <p:spPr>
            <a:xfrm>
              <a:off x="6477000" y="3335443"/>
              <a:ext cx="1107996" cy="369332"/>
            </a:xfrm>
            <a:prstGeom prst="rect">
              <a:avLst/>
            </a:prstGeom>
            <a:noFill/>
          </p:spPr>
          <p:txBody>
            <a:bodyPr wrap="none" rtlCol="0">
              <a:spAutoFit/>
            </a:bodyPr>
            <a:lstStyle/>
            <a:p>
              <a:r>
                <a:rPr lang="zh-CN" altLang="en-US" b="1" dirty="0" smtClean="0">
                  <a:solidFill>
                    <a:schemeClr val="tx1">
                      <a:lumMod val="65000"/>
                      <a:lumOff val="35000"/>
                    </a:schemeClr>
                  </a:solidFill>
                </a:rPr>
                <a:t>添加标题</a:t>
              </a:r>
              <a:endParaRPr lang="zh-CN" altLang="en-US" b="1" dirty="0">
                <a:solidFill>
                  <a:schemeClr val="tx1">
                    <a:lumMod val="65000"/>
                    <a:lumOff val="35000"/>
                  </a:schemeClr>
                </a:solidFill>
              </a:endParaRPr>
            </a:p>
          </p:txBody>
        </p:sp>
        <p:sp>
          <p:nvSpPr>
            <p:cNvPr id="17" name="矩形 16"/>
            <p:cNvSpPr/>
            <p:nvPr/>
          </p:nvSpPr>
          <p:spPr>
            <a:xfrm>
              <a:off x="6477000" y="3643214"/>
              <a:ext cx="4781550" cy="301429"/>
            </a:xfrm>
            <a:prstGeom prst="rect">
              <a:avLst/>
            </a:prstGeom>
          </p:spPr>
          <p:txBody>
            <a:bodyPr wrap="square">
              <a:spAutoFit/>
            </a:bodyPr>
            <a:lstStyle/>
            <a:p>
              <a:pPr>
                <a:lnSpc>
                  <a:spcPct val="200000"/>
                </a:lnSpc>
              </a:pPr>
              <a:r>
                <a:rPr lang="zh-CN" altLang="en-US" sz="800" dirty="0">
                  <a:solidFill>
                    <a:schemeClr val="tx1">
                      <a:lumMod val="65000"/>
                      <a:lumOff val="35000"/>
                    </a:schemeClr>
                  </a:solidFill>
                </a:rPr>
                <a:t>喵星人服务设计是一家专业</a:t>
              </a:r>
              <a:r>
                <a:rPr lang="en-US" altLang="zh-CN" sz="800" dirty="0">
                  <a:solidFill>
                    <a:schemeClr val="tx1">
                      <a:lumMod val="65000"/>
                      <a:lumOff val="35000"/>
                    </a:schemeClr>
                  </a:solidFill>
                </a:rPr>
                <a:t>PPT</a:t>
              </a:r>
              <a:r>
                <a:rPr lang="zh-CN" altLang="en-US" sz="800" dirty="0">
                  <a:solidFill>
                    <a:schemeClr val="tx1">
                      <a:lumMod val="65000"/>
                      <a:lumOff val="35000"/>
                    </a:schemeClr>
                  </a:solidFill>
                </a:rPr>
                <a:t>设计的工作室喵星人服务设计是一家专业</a:t>
              </a:r>
              <a:r>
                <a:rPr lang="en-US" altLang="zh-CN" sz="800" dirty="0">
                  <a:solidFill>
                    <a:schemeClr val="tx1">
                      <a:lumMod val="65000"/>
                      <a:lumOff val="35000"/>
                    </a:schemeClr>
                  </a:solidFill>
                </a:rPr>
                <a:t>PPT</a:t>
              </a:r>
              <a:r>
                <a:rPr lang="zh-CN" altLang="en-US" sz="800" dirty="0">
                  <a:solidFill>
                    <a:schemeClr val="tx1">
                      <a:lumMod val="65000"/>
                      <a:lumOff val="35000"/>
                    </a:schemeClr>
                  </a:solidFill>
                </a:rPr>
                <a:t>设计的工作室</a:t>
              </a:r>
              <a:endParaRPr lang="zh-CN" altLang="en-US" sz="800" dirty="0">
                <a:solidFill>
                  <a:schemeClr val="tx1">
                    <a:lumMod val="65000"/>
                    <a:lumOff val="35000"/>
                  </a:schemeClr>
                </a:solidFill>
              </a:endParaRPr>
            </a:p>
          </p:txBody>
        </p:sp>
        <p:grpSp>
          <p:nvGrpSpPr>
            <p:cNvPr id="18" name="组合 17"/>
            <p:cNvGrpSpPr/>
            <p:nvPr/>
          </p:nvGrpSpPr>
          <p:grpSpPr>
            <a:xfrm>
              <a:off x="5491163" y="3318193"/>
              <a:ext cx="685800" cy="685800"/>
              <a:chOff x="5491163" y="3318193"/>
              <a:chExt cx="685800" cy="685800"/>
            </a:xfrm>
          </p:grpSpPr>
          <p:sp>
            <p:nvSpPr>
              <p:cNvPr id="19" name="矩形 18"/>
              <p:cNvSpPr/>
              <p:nvPr/>
            </p:nvSpPr>
            <p:spPr>
              <a:xfrm>
                <a:off x="5491163" y="3318193"/>
                <a:ext cx="685800" cy="685800"/>
              </a:xfrm>
              <a:prstGeom prst="rect">
                <a:avLst/>
              </a:prstGeom>
              <a:solidFill>
                <a:srgbClr val="DE4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0" name="electric-light-bulb_18560"/>
              <p:cNvSpPr>
                <a:spLocks noChangeAspect="1"/>
              </p:cNvSpPr>
              <p:nvPr/>
            </p:nvSpPr>
            <p:spPr bwMode="auto">
              <a:xfrm>
                <a:off x="5638320" y="3482635"/>
                <a:ext cx="391754" cy="356916"/>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sp>
        </p:grpSp>
      </p:grpSp>
      <p:grpSp>
        <p:nvGrpSpPr>
          <p:cNvPr id="21" name="组合 20"/>
          <p:cNvGrpSpPr/>
          <p:nvPr/>
        </p:nvGrpSpPr>
        <p:grpSpPr>
          <a:xfrm>
            <a:off x="5750378" y="1938671"/>
            <a:ext cx="5943600" cy="977900"/>
            <a:chOff x="5314950" y="1869222"/>
            <a:chExt cx="5943600" cy="977900"/>
          </a:xfrm>
        </p:grpSpPr>
        <p:sp>
          <p:nvSpPr>
            <p:cNvPr id="22" name="矩形 21"/>
            <p:cNvSpPr/>
            <p:nvPr/>
          </p:nvSpPr>
          <p:spPr>
            <a:xfrm>
              <a:off x="5314950" y="1869222"/>
              <a:ext cx="5734050" cy="977900"/>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3" name="文本框 22"/>
            <p:cNvSpPr txBox="1"/>
            <p:nvPr/>
          </p:nvSpPr>
          <p:spPr>
            <a:xfrm>
              <a:off x="6477000" y="2032522"/>
              <a:ext cx="1107996" cy="369332"/>
            </a:xfrm>
            <a:prstGeom prst="rect">
              <a:avLst/>
            </a:prstGeom>
            <a:noFill/>
          </p:spPr>
          <p:txBody>
            <a:bodyPr wrap="none" rtlCol="0">
              <a:spAutoFit/>
            </a:bodyPr>
            <a:lstStyle/>
            <a:p>
              <a:r>
                <a:rPr lang="zh-CN" altLang="en-US" b="1" dirty="0" smtClean="0">
                  <a:solidFill>
                    <a:schemeClr val="tx1">
                      <a:lumMod val="65000"/>
                      <a:lumOff val="35000"/>
                    </a:schemeClr>
                  </a:solidFill>
                </a:rPr>
                <a:t>添加标题</a:t>
              </a:r>
              <a:endParaRPr lang="zh-CN" altLang="en-US" b="1" dirty="0">
                <a:solidFill>
                  <a:schemeClr val="tx1">
                    <a:lumMod val="65000"/>
                    <a:lumOff val="35000"/>
                  </a:schemeClr>
                </a:solidFill>
              </a:endParaRPr>
            </a:p>
          </p:txBody>
        </p:sp>
        <p:sp>
          <p:nvSpPr>
            <p:cNvPr id="24" name="矩形 23"/>
            <p:cNvSpPr/>
            <p:nvPr/>
          </p:nvSpPr>
          <p:spPr>
            <a:xfrm>
              <a:off x="6477000" y="2340293"/>
              <a:ext cx="4781550" cy="301429"/>
            </a:xfrm>
            <a:prstGeom prst="rect">
              <a:avLst/>
            </a:prstGeom>
          </p:spPr>
          <p:txBody>
            <a:bodyPr wrap="square">
              <a:spAutoFit/>
            </a:bodyPr>
            <a:lstStyle/>
            <a:p>
              <a:pPr>
                <a:lnSpc>
                  <a:spcPct val="200000"/>
                </a:lnSpc>
              </a:pPr>
              <a:r>
                <a:rPr lang="zh-CN" altLang="en-US" sz="800" dirty="0">
                  <a:solidFill>
                    <a:schemeClr val="tx1">
                      <a:lumMod val="65000"/>
                      <a:lumOff val="35000"/>
                    </a:schemeClr>
                  </a:solidFill>
                </a:rPr>
                <a:t>喵星人服务设计是一家专业</a:t>
              </a:r>
              <a:r>
                <a:rPr lang="en-US" altLang="zh-CN" sz="800" dirty="0">
                  <a:solidFill>
                    <a:schemeClr val="tx1">
                      <a:lumMod val="65000"/>
                      <a:lumOff val="35000"/>
                    </a:schemeClr>
                  </a:solidFill>
                </a:rPr>
                <a:t>PPT</a:t>
              </a:r>
              <a:r>
                <a:rPr lang="zh-CN" altLang="en-US" sz="800" dirty="0">
                  <a:solidFill>
                    <a:schemeClr val="tx1">
                      <a:lumMod val="65000"/>
                      <a:lumOff val="35000"/>
                    </a:schemeClr>
                  </a:solidFill>
                </a:rPr>
                <a:t>设计的工作室喵星人服务设计是一家专业</a:t>
              </a:r>
              <a:r>
                <a:rPr lang="en-US" altLang="zh-CN" sz="800" dirty="0">
                  <a:solidFill>
                    <a:schemeClr val="tx1">
                      <a:lumMod val="65000"/>
                      <a:lumOff val="35000"/>
                    </a:schemeClr>
                  </a:solidFill>
                </a:rPr>
                <a:t>PPT</a:t>
              </a:r>
              <a:r>
                <a:rPr lang="zh-CN" altLang="en-US" sz="800" dirty="0">
                  <a:solidFill>
                    <a:schemeClr val="tx1">
                      <a:lumMod val="65000"/>
                      <a:lumOff val="35000"/>
                    </a:schemeClr>
                  </a:solidFill>
                </a:rPr>
                <a:t>设计的工作室</a:t>
              </a:r>
              <a:endParaRPr lang="zh-CN" altLang="en-US" sz="800" dirty="0">
                <a:solidFill>
                  <a:schemeClr val="tx1">
                    <a:lumMod val="65000"/>
                    <a:lumOff val="35000"/>
                  </a:schemeClr>
                </a:solidFill>
              </a:endParaRPr>
            </a:p>
          </p:txBody>
        </p:sp>
        <p:grpSp>
          <p:nvGrpSpPr>
            <p:cNvPr id="25" name="组合 24"/>
            <p:cNvGrpSpPr/>
            <p:nvPr/>
          </p:nvGrpSpPr>
          <p:grpSpPr>
            <a:xfrm>
              <a:off x="5491163" y="2015272"/>
              <a:ext cx="685800" cy="685800"/>
              <a:chOff x="5491163" y="2015272"/>
              <a:chExt cx="685800" cy="685800"/>
            </a:xfrm>
          </p:grpSpPr>
          <p:sp>
            <p:nvSpPr>
              <p:cNvPr id="26" name="矩形 25"/>
              <p:cNvSpPr/>
              <p:nvPr/>
            </p:nvSpPr>
            <p:spPr>
              <a:xfrm>
                <a:off x="5491163" y="2015272"/>
                <a:ext cx="685800" cy="685800"/>
              </a:xfrm>
              <a:prstGeom prst="rect">
                <a:avLst/>
              </a:prstGeom>
              <a:solidFill>
                <a:srgbClr val="DE4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7" name="graph_134483"/>
              <p:cNvSpPr>
                <a:spLocks noChangeAspect="1"/>
              </p:cNvSpPr>
              <p:nvPr/>
            </p:nvSpPr>
            <p:spPr bwMode="auto">
              <a:xfrm>
                <a:off x="5638186" y="2179726"/>
                <a:ext cx="391754" cy="356892"/>
              </a:xfrm>
              <a:custGeom>
                <a:avLst/>
                <a:gdLst>
                  <a:gd name="connsiteX0" fmla="*/ 260506 w 331788"/>
                  <a:gd name="connsiteY0" fmla="*/ 76839 h 302264"/>
                  <a:gd name="connsiteX1" fmla="*/ 326604 w 331788"/>
                  <a:gd name="connsiteY1" fmla="*/ 76839 h 302264"/>
                  <a:gd name="connsiteX2" fmla="*/ 326604 w 331788"/>
                  <a:gd name="connsiteY2" fmla="*/ 291959 h 302264"/>
                  <a:gd name="connsiteX3" fmla="*/ 331788 w 331788"/>
                  <a:gd name="connsiteY3" fmla="*/ 297111 h 302264"/>
                  <a:gd name="connsiteX4" fmla="*/ 326604 w 331788"/>
                  <a:gd name="connsiteY4" fmla="*/ 302264 h 302264"/>
                  <a:gd name="connsiteX5" fmla="*/ 5184 w 331788"/>
                  <a:gd name="connsiteY5" fmla="*/ 302264 h 302264"/>
                  <a:gd name="connsiteX6" fmla="*/ 0 w 331788"/>
                  <a:gd name="connsiteY6" fmla="*/ 297111 h 302264"/>
                  <a:gd name="connsiteX7" fmla="*/ 5184 w 331788"/>
                  <a:gd name="connsiteY7" fmla="*/ 291959 h 302264"/>
                  <a:gd name="connsiteX8" fmla="*/ 11664 w 331788"/>
                  <a:gd name="connsiteY8" fmla="*/ 291959 h 302264"/>
                  <a:gd name="connsiteX9" fmla="*/ 11664 w 331788"/>
                  <a:gd name="connsiteY9" fmla="*/ 214670 h 302264"/>
                  <a:gd name="connsiteX10" fmla="*/ 77763 w 331788"/>
                  <a:gd name="connsiteY10" fmla="*/ 214670 h 302264"/>
                  <a:gd name="connsiteX11" fmla="*/ 77763 w 331788"/>
                  <a:gd name="connsiteY11" fmla="*/ 291959 h 302264"/>
                  <a:gd name="connsiteX12" fmla="*/ 94612 w 331788"/>
                  <a:gd name="connsiteY12" fmla="*/ 291959 h 302264"/>
                  <a:gd name="connsiteX13" fmla="*/ 94612 w 331788"/>
                  <a:gd name="connsiteY13" fmla="*/ 165721 h 302264"/>
                  <a:gd name="connsiteX14" fmla="*/ 160710 w 331788"/>
                  <a:gd name="connsiteY14" fmla="*/ 165721 h 302264"/>
                  <a:gd name="connsiteX15" fmla="*/ 160710 w 331788"/>
                  <a:gd name="connsiteY15" fmla="*/ 291959 h 302264"/>
                  <a:gd name="connsiteX16" fmla="*/ 177559 w 331788"/>
                  <a:gd name="connsiteY16" fmla="*/ 291959 h 302264"/>
                  <a:gd name="connsiteX17" fmla="*/ 177559 w 331788"/>
                  <a:gd name="connsiteY17" fmla="*/ 121924 h 302264"/>
                  <a:gd name="connsiteX18" fmla="*/ 243657 w 331788"/>
                  <a:gd name="connsiteY18" fmla="*/ 121924 h 302264"/>
                  <a:gd name="connsiteX19" fmla="*/ 243657 w 331788"/>
                  <a:gd name="connsiteY19" fmla="*/ 291959 h 302264"/>
                  <a:gd name="connsiteX20" fmla="*/ 260506 w 331788"/>
                  <a:gd name="connsiteY20" fmla="*/ 291959 h 302264"/>
                  <a:gd name="connsiteX21" fmla="*/ 260506 w 331788"/>
                  <a:gd name="connsiteY21" fmla="*/ 76839 h 302264"/>
                  <a:gd name="connsiteX22" fmla="*/ 212230 w 331788"/>
                  <a:gd name="connsiteY22" fmla="*/ 334 h 302264"/>
                  <a:gd name="connsiteX23" fmla="*/ 259954 w 331788"/>
                  <a:gd name="connsiteY23" fmla="*/ 4179 h 302264"/>
                  <a:gd name="connsiteX24" fmla="*/ 261244 w 331788"/>
                  <a:gd name="connsiteY24" fmla="*/ 5460 h 302264"/>
                  <a:gd name="connsiteX25" fmla="*/ 262534 w 331788"/>
                  <a:gd name="connsiteY25" fmla="*/ 5460 h 302264"/>
                  <a:gd name="connsiteX26" fmla="*/ 263823 w 331788"/>
                  <a:gd name="connsiteY26" fmla="*/ 6742 h 302264"/>
                  <a:gd name="connsiteX27" fmla="*/ 263823 w 331788"/>
                  <a:gd name="connsiteY27" fmla="*/ 8024 h 302264"/>
                  <a:gd name="connsiteX28" fmla="*/ 265113 w 331788"/>
                  <a:gd name="connsiteY28" fmla="*/ 8024 h 302264"/>
                  <a:gd name="connsiteX29" fmla="*/ 265113 w 331788"/>
                  <a:gd name="connsiteY29" fmla="*/ 9305 h 302264"/>
                  <a:gd name="connsiteX30" fmla="*/ 265113 w 331788"/>
                  <a:gd name="connsiteY30" fmla="*/ 10587 h 302264"/>
                  <a:gd name="connsiteX31" fmla="*/ 265113 w 331788"/>
                  <a:gd name="connsiteY31" fmla="*/ 11869 h 302264"/>
                  <a:gd name="connsiteX32" fmla="*/ 263823 w 331788"/>
                  <a:gd name="connsiteY32" fmla="*/ 11869 h 302264"/>
                  <a:gd name="connsiteX33" fmla="*/ 244476 w 331788"/>
                  <a:gd name="connsiteY33" fmla="*/ 55445 h 302264"/>
                  <a:gd name="connsiteX34" fmla="*/ 239316 w 331788"/>
                  <a:gd name="connsiteY34" fmla="*/ 58008 h 302264"/>
                  <a:gd name="connsiteX35" fmla="*/ 238026 w 331788"/>
                  <a:gd name="connsiteY35" fmla="*/ 58008 h 302264"/>
                  <a:gd name="connsiteX36" fmla="*/ 234157 w 331788"/>
                  <a:gd name="connsiteY36" fmla="*/ 50318 h 302264"/>
                  <a:gd name="connsiteX37" fmla="*/ 247055 w 331788"/>
                  <a:gd name="connsiteY37" fmla="*/ 23403 h 302264"/>
                  <a:gd name="connsiteX38" fmla="*/ 47129 w 331788"/>
                  <a:gd name="connsiteY38" fmla="*/ 137470 h 302264"/>
                  <a:gd name="connsiteX39" fmla="*/ 44549 w 331788"/>
                  <a:gd name="connsiteY39" fmla="*/ 138752 h 302264"/>
                  <a:gd name="connsiteX40" fmla="*/ 40680 w 331788"/>
                  <a:gd name="connsiteY40" fmla="*/ 136189 h 302264"/>
                  <a:gd name="connsiteX41" fmla="*/ 41970 w 331788"/>
                  <a:gd name="connsiteY41" fmla="*/ 128499 h 302264"/>
                  <a:gd name="connsiteX42" fmla="*/ 241896 w 331788"/>
                  <a:gd name="connsiteY42" fmla="*/ 13150 h 302264"/>
                  <a:gd name="connsiteX43" fmla="*/ 212230 w 331788"/>
                  <a:gd name="connsiteY43" fmla="*/ 10587 h 302264"/>
                  <a:gd name="connsiteX44" fmla="*/ 207070 w 331788"/>
                  <a:gd name="connsiteY44" fmla="*/ 5460 h 302264"/>
                  <a:gd name="connsiteX45" fmla="*/ 212230 w 331788"/>
                  <a:gd name="connsiteY45" fmla="*/ 334 h 302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31788" h="302264">
                    <a:moveTo>
                      <a:pt x="260506" y="76839"/>
                    </a:moveTo>
                    <a:cubicBezTo>
                      <a:pt x="260506" y="76839"/>
                      <a:pt x="260506" y="76839"/>
                      <a:pt x="326604" y="76839"/>
                    </a:cubicBezTo>
                    <a:cubicBezTo>
                      <a:pt x="326604" y="76839"/>
                      <a:pt x="326604" y="76839"/>
                      <a:pt x="326604" y="291959"/>
                    </a:cubicBezTo>
                    <a:cubicBezTo>
                      <a:pt x="329196" y="291959"/>
                      <a:pt x="331788" y="294535"/>
                      <a:pt x="331788" y="297111"/>
                    </a:cubicBezTo>
                    <a:cubicBezTo>
                      <a:pt x="331788" y="299688"/>
                      <a:pt x="329196" y="302264"/>
                      <a:pt x="326604" y="302264"/>
                    </a:cubicBezTo>
                    <a:cubicBezTo>
                      <a:pt x="326604" y="302264"/>
                      <a:pt x="326604" y="302264"/>
                      <a:pt x="5184" y="302264"/>
                    </a:cubicBezTo>
                    <a:cubicBezTo>
                      <a:pt x="2592" y="302264"/>
                      <a:pt x="0" y="299688"/>
                      <a:pt x="0" y="297111"/>
                    </a:cubicBezTo>
                    <a:cubicBezTo>
                      <a:pt x="0" y="294535"/>
                      <a:pt x="2592" y="291959"/>
                      <a:pt x="5184" y="291959"/>
                    </a:cubicBezTo>
                    <a:cubicBezTo>
                      <a:pt x="5184" y="291959"/>
                      <a:pt x="5184" y="291959"/>
                      <a:pt x="11664" y="291959"/>
                    </a:cubicBezTo>
                    <a:cubicBezTo>
                      <a:pt x="11664" y="291959"/>
                      <a:pt x="11664" y="291959"/>
                      <a:pt x="11664" y="214670"/>
                    </a:cubicBezTo>
                    <a:cubicBezTo>
                      <a:pt x="11664" y="214670"/>
                      <a:pt x="11664" y="214670"/>
                      <a:pt x="77763" y="214670"/>
                    </a:cubicBezTo>
                    <a:cubicBezTo>
                      <a:pt x="77763" y="214670"/>
                      <a:pt x="77763" y="214670"/>
                      <a:pt x="77763" y="291959"/>
                    </a:cubicBezTo>
                    <a:cubicBezTo>
                      <a:pt x="77763" y="291959"/>
                      <a:pt x="77763" y="291959"/>
                      <a:pt x="94612" y="291959"/>
                    </a:cubicBezTo>
                    <a:cubicBezTo>
                      <a:pt x="94612" y="291959"/>
                      <a:pt x="94612" y="291959"/>
                      <a:pt x="94612" y="165721"/>
                    </a:cubicBezTo>
                    <a:cubicBezTo>
                      <a:pt x="94612" y="165721"/>
                      <a:pt x="94612" y="165721"/>
                      <a:pt x="160710" y="165721"/>
                    </a:cubicBezTo>
                    <a:cubicBezTo>
                      <a:pt x="160710" y="165721"/>
                      <a:pt x="160710" y="165721"/>
                      <a:pt x="160710" y="291959"/>
                    </a:cubicBezTo>
                    <a:cubicBezTo>
                      <a:pt x="160710" y="291959"/>
                      <a:pt x="160710" y="291959"/>
                      <a:pt x="177559" y="291959"/>
                    </a:cubicBezTo>
                    <a:cubicBezTo>
                      <a:pt x="177559" y="291959"/>
                      <a:pt x="177559" y="291959"/>
                      <a:pt x="177559" y="121924"/>
                    </a:cubicBezTo>
                    <a:cubicBezTo>
                      <a:pt x="177559" y="121924"/>
                      <a:pt x="177559" y="121924"/>
                      <a:pt x="243657" y="121924"/>
                    </a:cubicBezTo>
                    <a:cubicBezTo>
                      <a:pt x="243657" y="121924"/>
                      <a:pt x="243657" y="121924"/>
                      <a:pt x="243657" y="291959"/>
                    </a:cubicBezTo>
                    <a:cubicBezTo>
                      <a:pt x="243657" y="291959"/>
                      <a:pt x="243657" y="291959"/>
                      <a:pt x="260506" y="291959"/>
                    </a:cubicBezTo>
                    <a:cubicBezTo>
                      <a:pt x="260506" y="291959"/>
                      <a:pt x="260506" y="291959"/>
                      <a:pt x="260506" y="76839"/>
                    </a:cubicBezTo>
                    <a:close/>
                    <a:moveTo>
                      <a:pt x="212230" y="334"/>
                    </a:moveTo>
                    <a:cubicBezTo>
                      <a:pt x="212230" y="334"/>
                      <a:pt x="212230" y="334"/>
                      <a:pt x="259954" y="4179"/>
                    </a:cubicBezTo>
                    <a:cubicBezTo>
                      <a:pt x="259954" y="4179"/>
                      <a:pt x="261244" y="4179"/>
                      <a:pt x="261244" y="5460"/>
                    </a:cubicBezTo>
                    <a:cubicBezTo>
                      <a:pt x="262534" y="5460"/>
                      <a:pt x="262534" y="5460"/>
                      <a:pt x="262534" y="5460"/>
                    </a:cubicBezTo>
                    <a:cubicBezTo>
                      <a:pt x="262534" y="5460"/>
                      <a:pt x="263823" y="6742"/>
                      <a:pt x="263823" y="6742"/>
                    </a:cubicBezTo>
                    <a:cubicBezTo>
                      <a:pt x="263823" y="6742"/>
                      <a:pt x="263823" y="8024"/>
                      <a:pt x="263823" y="8024"/>
                    </a:cubicBezTo>
                    <a:cubicBezTo>
                      <a:pt x="263823" y="8024"/>
                      <a:pt x="265113" y="8024"/>
                      <a:pt x="265113" y="8024"/>
                    </a:cubicBezTo>
                    <a:cubicBezTo>
                      <a:pt x="265113" y="8024"/>
                      <a:pt x="265113" y="8024"/>
                      <a:pt x="265113" y="9305"/>
                    </a:cubicBezTo>
                    <a:cubicBezTo>
                      <a:pt x="265113" y="9305"/>
                      <a:pt x="265113" y="10587"/>
                      <a:pt x="265113" y="10587"/>
                    </a:cubicBezTo>
                    <a:cubicBezTo>
                      <a:pt x="265113" y="10587"/>
                      <a:pt x="265113" y="11869"/>
                      <a:pt x="265113" y="11869"/>
                    </a:cubicBezTo>
                    <a:cubicBezTo>
                      <a:pt x="263823" y="11869"/>
                      <a:pt x="263823" y="11869"/>
                      <a:pt x="263823" y="11869"/>
                    </a:cubicBezTo>
                    <a:cubicBezTo>
                      <a:pt x="263823" y="11869"/>
                      <a:pt x="263823" y="11869"/>
                      <a:pt x="244476" y="55445"/>
                    </a:cubicBezTo>
                    <a:cubicBezTo>
                      <a:pt x="244476" y="56726"/>
                      <a:pt x="241896" y="58008"/>
                      <a:pt x="239316" y="58008"/>
                    </a:cubicBezTo>
                    <a:cubicBezTo>
                      <a:pt x="239316" y="58008"/>
                      <a:pt x="238026" y="58008"/>
                      <a:pt x="238026" y="58008"/>
                    </a:cubicBezTo>
                    <a:cubicBezTo>
                      <a:pt x="234157" y="56726"/>
                      <a:pt x="232867" y="52881"/>
                      <a:pt x="234157" y="50318"/>
                    </a:cubicBezTo>
                    <a:cubicBezTo>
                      <a:pt x="234157" y="50318"/>
                      <a:pt x="234157" y="50318"/>
                      <a:pt x="247055" y="23403"/>
                    </a:cubicBezTo>
                    <a:cubicBezTo>
                      <a:pt x="247055" y="23403"/>
                      <a:pt x="247055" y="23403"/>
                      <a:pt x="47129" y="137470"/>
                    </a:cubicBezTo>
                    <a:cubicBezTo>
                      <a:pt x="47129" y="138752"/>
                      <a:pt x="45839" y="138752"/>
                      <a:pt x="44549" y="138752"/>
                    </a:cubicBezTo>
                    <a:cubicBezTo>
                      <a:pt x="43260" y="138752"/>
                      <a:pt x="40680" y="137470"/>
                      <a:pt x="40680" y="136189"/>
                    </a:cubicBezTo>
                    <a:cubicBezTo>
                      <a:pt x="38100" y="133625"/>
                      <a:pt x="39390" y="129780"/>
                      <a:pt x="41970" y="128499"/>
                    </a:cubicBezTo>
                    <a:cubicBezTo>
                      <a:pt x="41970" y="128499"/>
                      <a:pt x="41970" y="128499"/>
                      <a:pt x="241896" y="13150"/>
                    </a:cubicBezTo>
                    <a:cubicBezTo>
                      <a:pt x="241896" y="13150"/>
                      <a:pt x="241896" y="13150"/>
                      <a:pt x="212230" y="10587"/>
                    </a:cubicBezTo>
                    <a:cubicBezTo>
                      <a:pt x="208360" y="10587"/>
                      <a:pt x="207070" y="8024"/>
                      <a:pt x="207070" y="5460"/>
                    </a:cubicBezTo>
                    <a:cubicBezTo>
                      <a:pt x="207070" y="1615"/>
                      <a:pt x="209650" y="-948"/>
                      <a:pt x="212230" y="334"/>
                    </a:cubicBezTo>
                    <a:close/>
                  </a:path>
                </a:pathLst>
              </a:custGeom>
              <a:solidFill>
                <a:schemeClr val="bg1"/>
              </a:solidFill>
              <a:ln>
                <a:noFill/>
              </a:ln>
            </p:spPr>
          </p:sp>
        </p:gr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 presetClass="entr" presetSubtype="2" decel="100000" fill="hold" nodeType="after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additive="base">
                                        <p:cTn id="14" dur="1000" fill="hold"/>
                                        <p:tgtEl>
                                          <p:spTgt spid="21"/>
                                        </p:tgtEl>
                                        <p:attrNameLst>
                                          <p:attrName>ppt_x</p:attrName>
                                        </p:attrNameLst>
                                      </p:cBhvr>
                                      <p:tavLst>
                                        <p:tav tm="0">
                                          <p:val>
                                            <p:strVal val="1+#ppt_w/2"/>
                                          </p:val>
                                        </p:tav>
                                        <p:tav tm="100000">
                                          <p:val>
                                            <p:strVal val="#ppt_x"/>
                                          </p:val>
                                        </p:tav>
                                      </p:tavLst>
                                    </p:anim>
                                    <p:anim calcmode="lin" valueType="num">
                                      <p:cBhvr additive="base">
                                        <p:cTn id="15" dur="1000" fill="hold"/>
                                        <p:tgtEl>
                                          <p:spTgt spid="21"/>
                                        </p:tgtEl>
                                        <p:attrNameLst>
                                          <p:attrName>ppt_y</p:attrName>
                                        </p:attrNameLst>
                                      </p:cBhvr>
                                      <p:tavLst>
                                        <p:tav tm="0">
                                          <p:val>
                                            <p:strVal val="#ppt_y"/>
                                          </p:val>
                                        </p:tav>
                                        <p:tav tm="100000">
                                          <p:val>
                                            <p:strVal val="#ppt_y"/>
                                          </p:val>
                                        </p:tav>
                                      </p:tavLst>
                                    </p:anim>
                                  </p:childTnLst>
                                </p:cTn>
                              </p:par>
                              <p:par>
                                <p:cTn id="16" presetID="2" presetClass="entr" presetSubtype="2" decel="100000" fill="hold" nodeType="withEffect">
                                  <p:stCondLst>
                                    <p:cond delay="25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1000" fill="hold"/>
                                        <p:tgtEl>
                                          <p:spTgt spid="14"/>
                                        </p:tgtEl>
                                        <p:attrNameLst>
                                          <p:attrName>ppt_x</p:attrName>
                                        </p:attrNameLst>
                                      </p:cBhvr>
                                      <p:tavLst>
                                        <p:tav tm="0">
                                          <p:val>
                                            <p:strVal val="1+#ppt_w/2"/>
                                          </p:val>
                                        </p:tav>
                                        <p:tav tm="100000">
                                          <p:val>
                                            <p:strVal val="#ppt_x"/>
                                          </p:val>
                                        </p:tav>
                                      </p:tavLst>
                                    </p:anim>
                                    <p:anim calcmode="lin" valueType="num">
                                      <p:cBhvr additive="base">
                                        <p:cTn id="19" dur="1000" fill="hold"/>
                                        <p:tgtEl>
                                          <p:spTgt spid="14"/>
                                        </p:tgtEl>
                                        <p:attrNameLst>
                                          <p:attrName>ppt_y</p:attrName>
                                        </p:attrNameLst>
                                      </p:cBhvr>
                                      <p:tavLst>
                                        <p:tav tm="0">
                                          <p:val>
                                            <p:strVal val="#ppt_y"/>
                                          </p:val>
                                        </p:tav>
                                        <p:tav tm="100000">
                                          <p:val>
                                            <p:strVal val="#ppt_y"/>
                                          </p:val>
                                        </p:tav>
                                      </p:tavLst>
                                    </p:anim>
                                  </p:childTnLst>
                                </p:cTn>
                              </p:par>
                              <p:par>
                                <p:cTn id="20" presetID="2" presetClass="entr" presetSubtype="2" decel="100000" fill="hold" nodeType="withEffect">
                                  <p:stCondLst>
                                    <p:cond delay="50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1000" fill="hold"/>
                                        <p:tgtEl>
                                          <p:spTgt spid="7"/>
                                        </p:tgtEl>
                                        <p:attrNameLst>
                                          <p:attrName>ppt_x</p:attrName>
                                        </p:attrNameLst>
                                      </p:cBhvr>
                                      <p:tavLst>
                                        <p:tav tm="0">
                                          <p:val>
                                            <p:strVal val="1+#ppt_w/2"/>
                                          </p:val>
                                        </p:tav>
                                        <p:tav tm="100000">
                                          <p:val>
                                            <p:strVal val="#ppt_x"/>
                                          </p:val>
                                        </p:tav>
                                      </p:tavLst>
                                    </p:anim>
                                    <p:anim calcmode="lin" valueType="num">
                                      <p:cBhvr additive="base">
                                        <p:cTn id="23"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2041" y="42041"/>
            <a:ext cx="872359" cy="872359"/>
          </a:xfrm>
          <a:prstGeom prst="rect">
            <a:avLst/>
          </a:prstGeom>
        </p:spPr>
      </p:pic>
      <p:grpSp>
        <p:nvGrpSpPr>
          <p:cNvPr id="4" name="组合 3"/>
          <p:cNvGrpSpPr/>
          <p:nvPr/>
        </p:nvGrpSpPr>
        <p:grpSpPr>
          <a:xfrm>
            <a:off x="902929" y="206262"/>
            <a:ext cx="5769528" cy="636289"/>
            <a:chOff x="902929" y="206262"/>
            <a:chExt cx="5769528" cy="636289"/>
          </a:xfrm>
        </p:grpSpPr>
        <p:sp>
          <p:nvSpPr>
            <p:cNvPr id="5" name="文本框 4"/>
            <p:cNvSpPr txBox="1"/>
            <p:nvPr/>
          </p:nvSpPr>
          <p:spPr>
            <a:xfrm>
              <a:off x="902929" y="580941"/>
              <a:ext cx="5769528" cy="261610"/>
            </a:xfrm>
            <a:prstGeom prst="rect">
              <a:avLst/>
            </a:prstGeom>
            <a:noFill/>
          </p:spPr>
          <p:txBody>
            <a:bodyPr vert="horz" wrap="none" rtlCol="0">
              <a:spAutoFit/>
            </a:bodyPr>
            <a:lstStyle/>
            <a:p>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endParaRPr lang="zh-CN" altLang="en-US" sz="1100" dirty="0">
                <a:solidFill>
                  <a:schemeClr val="tx1">
                    <a:lumMod val="65000"/>
                    <a:lumOff val="35000"/>
                  </a:schemeClr>
                </a:solidFill>
              </a:endParaRPr>
            </a:p>
          </p:txBody>
        </p:sp>
        <p:sp>
          <p:nvSpPr>
            <p:cNvPr id="6" name="文本框 5"/>
            <p:cNvSpPr txBox="1"/>
            <p:nvPr/>
          </p:nvSpPr>
          <p:spPr>
            <a:xfrm>
              <a:off x="902929" y="206262"/>
              <a:ext cx="1467068" cy="400110"/>
            </a:xfrm>
            <a:prstGeom prst="rect">
              <a:avLst/>
            </a:prstGeom>
            <a:noFill/>
          </p:spPr>
          <p:txBody>
            <a:bodyPr wrap="none" rtlCol="0">
              <a:spAutoFit/>
            </a:bodyPr>
            <a:lstStyle/>
            <a:p>
              <a:r>
                <a:rPr lang="zh-CN" altLang="en-US" sz="2000" b="1" dirty="0" smtClean="0">
                  <a:solidFill>
                    <a:srgbClr val="DE4B62"/>
                  </a:solidFill>
                </a:rPr>
                <a:t>欢乐庆中秋</a:t>
              </a:r>
              <a:endParaRPr lang="zh-CN" altLang="en-US" sz="2000" b="1" dirty="0">
                <a:solidFill>
                  <a:srgbClr val="DE4B62"/>
                </a:solidFill>
              </a:endParaRPr>
            </a:p>
          </p:txBody>
        </p:sp>
      </p:grpSp>
      <p:grpSp>
        <p:nvGrpSpPr>
          <p:cNvPr id="8" name="组合 7"/>
          <p:cNvGrpSpPr/>
          <p:nvPr/>
        </p:nvGrpSpPr>
        <p:grpSpPr>
          <a:xfrm>
            <a:off x="2002514" y="2322250"/>
            <a:ext cx="8046572" cy="1614959"/>
            <a:chOff x="2002514" y="2322250"/>
            <a:chExt cx="8046572" cy="1614959"/>
          </a:xfrm>
        </p:grpSpPr>
        <p:cxnSp>
          <p:nvCxnSpPr>
            <p:cNvPr id="9" name="连接符: 肘形 6"/>
            <p:cNvCxnSpPr>
              <a:stCxn id="16" idx="0"/>
              <a:endCxn id="22" idx="0"/>
            </p:cNvCxnSpPr>
            <p:nvPr/>
          </p:nvCxnSpPr>
          <p:spPr>
            <a:xfrm rot="5400000" flipH="1" flipV="1">
              <a:off x="6010411" y="-101466"/>
              <a:ext cx="30778" cy="8046572"/>
            </a:xfrm>
            <a:prstGeom prst="bentConnector3">
              <a:avLst>
                <a:gd name="adj1" fmla="val 2449974"/>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18" idx="0"/>
            </p:cNvCxnSpPr>
            <p:nvPr/>
          </p:nvCxnSpPr>
          <p:spPr>
            <a:xfrm flipH="1" flipV="1">
              <a:off x="5996066" y="2322250"/>
              <a:ext cx="0" cy="155673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2818151" y="1495408"/>
            <a:ext cx="6334125" cy="1005788"/>
            <a:chOff x="2818151" y="1330516"/>
            <a:chExt cx="6334125" cy="1005788"/>
          </a:xfrm>
        </p:grpSpPr>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8151" y="1330516"/>
              <a:ext cx="6334125" cy="1005788"/>
            </a:xfrm>
            <a:prstGeom prst="rect">
              <a:avLst/>
            </a:prstGeom>
          </p:spPr>
        </p:pic>
        <p:sp>
          <p:nvSpPr>
            <p:cNvPr id="13" name="文本框 12"/>
            <p:cNvSpPr txBox="1"/>
            <p:nvPr/>
          </p:nvSpPr>
          <p:spPr>
            <a:xfrm>
              <a:off x="4588423" y="1445809"/>
              <a:ext cx="2723823" cy="584775"/>
            </a:xfrm>
            <a:prstGeom prst="rect">
              <a:avLst/>
            </a:prstGeom>
            <a:noFill/>
          </p:spPr>
          <p:txBody>
            <a:bodyPr vert="horz" wrap="none" rtlCol="0">
              <a:spAutoFit/>
            </a:bodyPr>
            <a:lstStyle/>
            <a:p>
              <a:r>
                <a:rPr lang="zh-CN" altLang="en-US" sz="3200" b="1" dirty="0" smtClean="0">
                  <a:solidFill>
                    <a:srgbClr val="FBF0F6"/>
                  </a:solidFill>
                </a:rPr>
                <a:t>中 秋 的 </a:t>
              </a:r>
              <a:r>
                <a:rPr lang="zh-CN" altLang="en-US" sz="3200" b="1" dirty="0">
                  <a:solidFill>
                    <a:srgbClr val="FBF0F6"/>
                  </a:solidFill>
                </a:rPr>
                <a:t>祝 福</a:t>
              </a:r>
              <a:endParaRPr lang="zh-CN" altLang="en-US" sz="3200" b="1" dirty="0">
                <a:solidFill>
                  <a:srgbClr val="FBF0F6"/>
                </a:solidFill>
              </a:endParaRPr>
            </a:p>
          </p:txBody>
        </p:sp>
      </p:grpSp>
      <p:grpSp>
        <p:nvGrpSpPr>
          <p:cNvPr id="14" name="组合 13"/>
          <p:cNvGrpSpPr/>
          <p:nvPr/>
        </p:nvGrpSpPr>
        <p:grpSpPr>
          <a:xfrm>
            <a:off x="1064302" y="3878990"/>
            <a:ext cx="1876425" cy="485775"/>
            <a:chOff x="1064302" y="3714098"/>
            <a:chExt cx="1876425" cy="485775"/>
          </a:xfrm>
        </p:grpSpPr>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302" y="3714098"/>
              <a:ext cx="1876425" cy="485775"/>
            </a:xfrm>
            <a:prstGeom prst="rect">
              <a:avLst/>
            </a:prstGeom>
          </p:spPr>
        </p:pic>
        <p:sp>
          <p:nvSpPr>
            <p:cNvPr id="16" name="文本框 15"/>
            <p:cNvSpPr txBox="1"/>
            <p:nvPr/>
          </p:nvSpPr>
          <p:spPr>
            <a:xfrm>
              <a:off x="1448516" y="3772317"/>
              <a:ext cx="1107996" cy="400110"/>
            </a:xfrm>
            <a:prstGeom prst="rect">
              <a:avLst/>
            </a:prstGeom>
            <a:noFill/>
          </p:spPr>
          <p:txBody>
            <a:bodyPr wrap="none" rtlCol="0">
              <a:spAutoFit/>
            </a:bodyPr>
            <a:lstStyle/>
            <a:p>
              <a:pPr algn="ctr"/>
              <a:r>
                <a:rPr lang="zh-CN" altLang="en-US" sz="2000" b="1" dirty="0">
                  <a:solidFill>
                    <a:srgbClr val="FBF0F6"/>
                  </a:solidFill>
                </a:rPr>
                <a:t>祝 福 一</a:t>
              </a:r>
              <a:endParaRPr lang="zh-CN" altLang="en-US" sz="2000" b="1" dirty="0">
                <a:solidFill>
                  <a:srgbClr val="FBF0F6"/>
                </a:solidFill>
              </a:endParaRPr>
            </a:p>
          </p:txBody>
        </p:sp>
      </p:grpSp>
      <p:grpSp>
        <p:nvGrpSpPr>
          <p:cNvPr id="17" name="组合 16"/>
          <p:cNvGrpSpPr/>
          <p:nvPr/>
        </p:nvGrpSpPr>
        <p:grpSpPr>
          <a:xfrm>
            <a:off x="5087588" y="3878989"/>
            <a:ext cx="1876425" cy="485775"/>
            <a:chOff x="5087588" y="3714097"/>
            <a:chExt cx="1876425" cy="485775"/>
          </a:xfrm>
        </p:grpSpPr>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7588" y="3714097"/>
              <a:ext cx="1876425" cy="485775"/>
            </a:xfrm>
            <a:prstGeom prst="rect">
              <a:avLst/>
            </a:prstGeom>
          </p:spPr>
        </p:pic>
        <p:sp>
          <p:nvSpPr>
            <p:cNvPr id="19" name="文本框 18"/>
            <p:cNvSpPr txBox="1"/>
            <p:nvPr/>
          </p:nvSpPr>
          <p:spPr>
            <a:xfrm>
              <a:off x="5471802" y="3756928"/>
              <a:ext cx="1107996" cy="400110"/>
            </a:xfrm>
            <a:prstGeom prst="rect">
              <a:avLst/>
            </a:prstGeom>
            <a:noFill/>
          </p:spPr>
          <p:txBody>
            <a:bodyPr wrap="none" rtlCol="0">
              <a:spAutoFit/>
            </a:bodyPr>
            <a:lstStyle/>
            <a:p>
              <a:pPr algn="ctr"/>
              <a:r>
                <a:rPr lang="zh-CN" altLang="en-US" sz="2000" b="1" dirty="0">
                  <a:solidFill>
                    <a:srgbClr val="FBF0F6"/>
                  </a:solidFill>
                </a:rPr>
                <a:t>祝 福 二</a:t>
              </a:r>
              <a:endParaRPr lang="zh-CN" altLang="en-US" sz="2000" b="1" dirty="0">
                <a:solidFill>
                  <a:srgbClr val="FBF0F6"/>
                </a:solidFill>
              </a:endParaRPr>
            </a:p>
          </p:txBody>
        </p:sp>
      </p:grpSp>
      <p:grpSp>
        <p:nvGrpSpPr>
          <p:cNvPr id="20" name="组合 19"/>
          <p:cNvGrpSpPr/>
          <p:nvPr/>
        </p:nvGrpSpPr>
        <p:grpSpPr>
          <a:xfrm>
            <a:off x="9110874" y="3878988"/>
            <a:ext cx="1876425" cy="485775"/>
            <a:chOff x="9110874" y="3714096"/>
            <a:chExt cx="1876425" cy="485775"/>
          </a:xfrm>
        </p:grpSpPr>
        <p:pic>
          <p:nvPicPr>
            <p:cNvPr id="21" name="图片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0874" y="3714096"/>
              <a:ext cx="1876425" cy="485775"/>
            </a:xfrm>
            <a:prstGeom prst="rect">
              <a:avLst/>
            </a:prstGeom>
          </p:spPr>
        </p:pic>
        <p:sp>
          <p:nvSpPr>
            <p:cNvPr id="22" name="文本框 21"/>
            <p:cNvSpPr txBox="1"/>
            <p:nvPr/>
          </p:nvSpPr>
          <p:spPr>
            <a:xfrm>
              <a:off x="9495087" y="3741539"/>
              <a:ext cx="1107997" cy="400110"/>
            </a:xfrm>
            <a:prstGeom prst="rect">
              <a:avLst/>
            </a:prstGeom>
            <a:noFill/>
          </p:spPr>
          <p:txBody>
            <a:bodyPr wrap="none" rtlCol="0">
              <a:spAutoFit/>
            </a:bodyPr>
            <a:lstStyle/>
            <a:p>
              <a:pPr algn="ctr"/>
              <a:r>
                <a:rPr lang="zh-CN" altLang="en-US" sz="2000" b="1" dirty="0">
                  <a:solidFill>
                    <a:srgbClr val="FBF0F6"/>
                  </a:solidFill>
                </a:rPr>
                <a:t>祝 福 三</a:t>
              </a:r>
              <a:endParaRPr lang="zh-CN" altLang="en-US" sz="2000" b="1" dirty="0">
                <a:solidFill>
                  <a:srgbClr val="FBF0F6"/>
                </a:solidFill>
              </a:endParaRPr>
            </a:p>
          </p:txBody>
        </p:sp>
      </p:grpSp>
      <p:sp>
        <p:nvSpPr>
          <p:cNvPr id="23" name="矩形 22"/>
          <p:cNvSpPr/>
          <p:nvPr/>
        </p:nvSpPr>
        <p:spPr>
          <a:xfrm>
            <a:off x="294809" y="4743645"/>
            <a:ext cx="3342843" cy="1384995"/>
          </a:xfrm>
          <a:prstGeom prst="rect">
            <a:avLst/>
          </a:prstGeom>
        </p:spPr>
        <p:txBody>
          <a:bodyPr vert="horz" wrap="square">
            <a:spAutoFit/>
          </a:bodyPr>
          <a:lstStyle/>
          <a:p>
            <a:pPr algn="ctr">
              <a:lnSpc>
                <a:spcPct val="20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喵星人服务设计是一家专业</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设计的工作室喵星人服务设计是一家专业</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4278912" y="4743645"/>
            <a:ext cx="3342843" cy="1384995"/>
          </a:xfrm>
          <a:prstGeom prst="rect">
            <a:avLst/>
          </a:prstGeom>
        </p:spPr>
        <p:txBody>
          <a:bodyPr vert="horz" wrap="square">
            <a:spAutoFit/>
          </a:bodyPr>
          <a:lstStyle/>
          <a:p>
            <a:pPr algn="ctr">
              <a:lnSpc>
                <a:spcPct val="20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喵星人服务设计是一家专业</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设计的工作室喵星人服务设计是一家专业</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8263015" y="4743645"/>
            <a:ext cx="3342843" cy="1384995"/>
          </a:xfrm>
          <a:prstGeom prst="rect">
            <a:avLst/>
          </a:prstGeom>
        </p:spPr>
        <p:txBody>
          <a:bodyPr vert="horz" wrap="square">
            <a:spAutoFit/>
          </a:bodyPr>
          <a:lstStyle/>
          <a:p>
            <a:pPr algn="ctr">
              <a:lnSpc>
                <a:spcPct val="20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喵星人服务设计是一家专业</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设计的工作室喵星人服务设计是一家专业</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outVertical)">
                                      <p:cBhvr>
                                        <p:cTn id="7" dur="500"/>
                                        <p:tgtEl>
                                          <p:spTgt spid="11"/>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par>
                          <p:cTn id="12" fill="hold">
                            <p:stCondLst>
                              <p:cond delay="1000"/>
                            </p:stCondLst>
                            <p:childTnLst>
                              <p:par>
                                <p:cTn id="13" presetID="2" presetClass="entr" presetSubtype="4" decel="10000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53" presetClass="entr" presetSubtype="16"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childTnLst>
                          </p:cTn>
                        </p:par>
                        <p:par>
                          <p:cTn id="22" fill="hold">
                            <p:stCondLst>
                              <p:cond delay="1500"/>
                            </p:stCondLst>
                            <p:childTnLst>
                              <p:par>
                                <p:cTn id="23" presetID="2" presetClass="entr" presetSubtype="4" decel="10000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1+#ppt_h/2"/>
                                          </p:val>
                                        </p:tav>
                                        <p:tav tm="100000">
                                          <p:val>
                                            <p:strVal val="#ppt_y"/>
                                          </p:val>
                                        </p:tav>
                                      </p:tavLst>
                                    </p:anim>
                                  </p:childTnLst>
                                </p:cTn>
                              </p:par>
                              <p:par>
                                <p:cTn id="27" presetID="53" presetClass="entr" presetSubtype="16"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p:cTn id="29" dur="500" fill="hold"/>
                                        <p:tgtEl>
                                          <p:spTgt spid="24"/>
                                        </p:tgtEl>
                                        <p:attrNameLst>
                                          <p:attrName>ppt_w</p:attrName>
                                        </p:attrNameLst>
                                      </p:cBhvr>
                                      <p:tavLst>
                                        <p:tav tm="0">
                                          <p:val>
                                            <p:fltVal val="0"/>
                                          </p:val>
                                        </p:tav>
                                        <p:tav tm="100000">
                                          <p:val>
                                            <p:strVal val="#ppt_w"/>
                                          </p:val>
                                        </p:tav>
                                      </p:tavLst>
                                    </p:anim>
                                    <p:anim calcmode="lin" valueType="num">
                                      <p:cBhvr>
                                        <p:cTn id="30" dur="500" fill="hold"/>
                                        <p:tgtEl>
                                          <p:spTgt spid="24"/>
                                        </p:tgtEl>
                                        <p:attrNameLst>
                                          <p:attrName>ppt_h</p:attrName>
                                        </p:attrNameLst>
                                      </p:cBhvr>
                                      <p:tavLst>
                                        <p:tav tm="0">
                                          <p:val>
                                            <p:fltVal val="0"/>
                                          </p:val>
                                        </p:tav>
                                        <p:tav tm="100000">
                                          <p:val>
                                            <p:strVal val="#ppt_h"/>
                                          </p:val>
                                        </p:tav>
                                      </p:tavLst>
                                    </p:anim>
                                    <p:animEffect transition="in" filter="fade">
                                      <p:cBhvr>
                                        <p:cTn id="31" dur="500"/>
                                        <p:tgtEl>
                                          <p:spTgt spid="24"/>
                                        </p:tgtEl>
                                      </p:cBhvr>
                                    </p:animEffect>
                                  </p:childTnLst>
                                </p:cTn>
                              </p:par>
                            </p:childTnLst>
                          </p:cTn>
                        </p:par>
                        <p:par>
                          <p:cTn id="32" fill="hold">
                            <p:stCondLst>
                              <p:cond delay="2000"/>
                            </p:stCondLst>
                            <p:childTnLst>
                              <p:par>
                                <p:cTn id="33" presetID="2" presetClass="entr" presetSubtype="4" decel="100000"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ppt_x"/>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par>
                                <p:cTn id="37" presetID="53" presetClass="entr" presetSubtype="16"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p:cTn id="39" dur="500" fill="hold"/>
                                        <p:tgtEl>
                                          <p:spTgt spid="25"/>
                                        </p:tgtEl>
                                        <p:attrNameLst>
                                          <p:attrName>ppt_w</p:attrName>
                                        </p:attrNameLst>
                                      </p:cBhvr>
                                      <p:tavLst>
                                        <p:tav tm="0">
                                          <p:val>
                                            <p:fltVal val="0"/>
                                          </p:val>
                                        </p:tav>
                                        <p:tav tm="100000">
                                          <p:val>
                                            <p:strVal val="#ppt_w"/>
                                          </p:val>
                                        </p:tav>
                                      </p:tavLst>
                                    </p:anim>
                                    <p:anim calcmode="lin" valueType="num">
                                      <p:cBhvr>
                                        <p:cTn id="40" dur="500" fill="hold"/>
                                        <p:tgtEl>
                                          <p:spTgt spid="25"/>
                                        </p:tgtEl>
                                        <p:attrNameLst>
                                          <p:attrName>ppt_h</p:attrName>
                                        </p:attrNameLst>
                                      </p:cBhvr>
                                      <p:tavLst>
                                        <p:tav tm="0">
                                          <p:val>
                                            <p:fltVal val="0"/>
                                          </p:val>
                                        </p:tav>
                                        <p:tav tm="100000">
                                          <p:val>
                                            <p:strVal val="#ppt_h"/>
                                          </p:val>
                                        </p:tav>
                                      </p:tavLst>
                                    </p:anim>
                                    <p:animEffect transition="in" filter="fade">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2041" y="42041"/>
            <a:ext cx="872359" cy="872359"/>
          </a:xfrm>
          <a:prstGeom prst="rect">
            <a:avLst/>
          </a:prstGeom>
        </p:spPr>
      </p:pic>
      <p:grpSp>
        <p:nvGrpSpPr>
          <p:cNvPr id="3" name="组合 2"/>
          <p:cNvGrpSpPr/>
          <p:nvPr/>
        </p:nvGrpSpPr>
        <p:grpSpPr>
          <a:xfrm>
            <a:off x="902929" y="206262"/>
            <a:ext cx="5769528" cy="636289"/>
            <a:chOff x="902929" y="206262"/>
            <a:chExt cx="5769528" cy="636289"/>
          </a:xfrm>
        </p:grpSpPr>
        <p:sp>
          <p:nvSpPr>
            <p:cNvPr id="4" name="文本框 3"/>
            <p:cNvSpPr txBox="1"/>
            <p:nvPr/>
          </p:nvSpPr>
          <p:spPr>
            <a:xfrm>
              <a:off x="902929" y="580941"/>
              <a:ext cx="5769528" cy="261610"/>
            </a:xfrm>
            <a:prstGeom prst="rect">
              <a:avLst/>
            </a:prstGeom>
            <a:noFill/>
          </p:spPr>
          <p:txBody>
            <a:bodyPr vert="horz" wrap="none" rtlCol="0">
              <a:spAutoFit/>
            </a:bodyPr>
            <a:lstStyle/>
            <a:p>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endParaRPr lang="zh-CN" altLang="en-US" sz="1100" dirty="0">
                <a:solidFill>
                  <a:schemeClr val="tx1">
                    <a:lumMod val="65000"/>
                    <a:lumOff val="35000"/>
                  </a:schemeClr>
                </a:solidFill>
              </a:endParaRPr>
            </a:p>
          </p:txBody>
        </p:sp>
        <p:sp>
          <p:nvSpPr>
            <p:cNvPr id="5" name="文本框 4"/>
            <p:cNvSpPr txBox="1"/>
            <p:nvPr/>
          </p:nvSpPr>
          <p:spPr>
            <a:xfrm>
              <a:off x="902929" y="206262"/>
              <a:ext cx="1467068" cy="400110"/>
            </a:xfrm>
            <a:prstGeom prst="rect">
              <a:avLst/>
            </a:prstGeom>
            <a:noFill/>
          </p:spPr>
          <p:txBody>
            <a:bodyPr wrap="none" rtlCol="0">
              <a:spAutoFit/>
            </a:bodyPr>
            <a:lstStyle/>
            <a:p>
              <a:r>
                <a:rPr lang="zh-CN" altLang="en-US" sz="2000" b="1" dirty="0" smtClean="0">
                  <a:solidFill>
                    <a:srgbClr val="DE4B62"/>
                  </a:solidFill>
                </a:rPr>
                <a:t>欢乐庆中秋</a:t>
              </a:r>
              <a:endParaRPr lang="zh-CN" altLang="en-US" sz="2000" b="1" dirty="0">
                <a:solidFill>
                  <a:srgbClr val="DE4B62"/>
                </a:solidFill>
              </a:endParaRPr>
            </a:p>
          </p:txBody>
        </p:sp>
      </p:grpSp>
      <p:sp>
        <p:nvSpPr>
          <p:cNvPr id="6" name="菱形 5"/>
          <p:cNvSpPr/>
          <p:nvPr/>
        </p:nvSpPr>
        <p:spPr>
          <a:xfrm>
            <a:off x="1553782" y="2087335"/>
            <a:ext cx="1533525" cy="1533525"/>
          </a:xfrm>
          <a:prstGeom prst="diamond">
            <a:avLst/>
          </a:prstGeom>
          <a:solidFill>
            <a:srgbClr val="ED658C"/>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1101342" y="4188178"/>
            <a:ext cx="2438401" cy="1290803"/>
            <a:chOff x="1949490" y="2790963"/>
            <a:chExt cx="2438401" cy="1290803"/>
          </a:xfrm>
        </p:grpSpPr>
        <p:sp>
          <p:nvSpPr>
            <p:cNvPr id="8" name="文本框 7"/>
            <p:cNvSpPr txBox="1"/>
            <p:nvPr/>
          </p:nvSpPr>
          <p:spPr>
            <a:xfrm>
              <a:off x="2450384" y="2790963"/>
              <a:ext cx="1436612" cy="400110"/>
            </a:xfrm>
            <a:prstGeom prst="rect">
              <a:avLst/>
            </a:prstGeom>
            <a:noFill/>
          </p:spPr>
          <p:txBody>
            <a:bodyPr wrap="none" rtlCol="0">
              <a:spAutoFit/>
            </a:bodyPr>
            <a:lstStyle/>
            <a:p>
              <a:pPr algn="ctr"/>
              <a:r>
                <a:rPr lang="zh-CN" altLang="en-US" sz="2000" b="1" dirty="0">
                  <a:solidFill>
                    <a:srgbClr val="E6275D"/>
                  </a:solidFill>
                </a:rPr>
                <a:t>添 加 标 题</a:t>
              </a:r>
              <a:endParaRPr lang="zh-CN" altLang="en-US" sz="2000" b="1" dirty="0">
                <a:solidFill>
                  <a:srgbClr val="E6275D"/>
                </a:solidFill>
              </a:endParaRPr>
            </a:p>
          </p:txBody>
        </p:sp>
        <p:sp>
          <p:nvSpPr>
            <p:cNvPr id="9" name="矩形 8"/>
            <p:cNvSpPr/>
            <p:nvPr/>
          </p:nvSpPr>
          <p:spPr>
            <a:xfrm>
              <a:off x="1949490" y="3191073"/>
              <a:ext cx="2438401" cy="890693"/>
            </a:xfrm>
            <a:prstGeom prst="rect">
              <a:avLst/>
            </a:prstGeom>
          </p:spPr>
          <p:txBody>
            <a:bodyPr wrap="square">
              <a:spAutoFit/>
            </a:bodyPr>
            <a:lstStyle/>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喵星人服务设计是一家专业</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设计的工作室喵星人服务设计是一家专业</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设计</a:t>
              </a:r>
              <a:endParaRPr lang="zh-CN" altLang="en-US" sz="1200" dirty="0"/>
            </a:p>
          </p:txBody>
        </p:sp>
      </p:grpSp>
      <p:sp>
        <p:nvSpPr>
          <p:cNvPr id="10" name="菱形 9"/>
          <p:cNvSpPr/>
          <p:nvPr/>
        </p:nvSpPr>
        <p:spPr>
          <a:xfrm>
            <a:off x="5335207" y="2087335"/>
            <a:ext cx="1533525" cy="1533525"/>
          </a:xfrm>
          <a:prstGeom prst="diamond">
            <a:avLst/>
          </a:prstGeom>
          <a:solidFill>
            <a:srgbClr val="ED658C"/>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4882767" y="4188178"/>
            <a:ext cx="2438401" cy="1290803"/>
            <a:chOff x="1949490" y="2790963"/>
            <a:chExt cx="2438401" cy="1290803"/>
          </a:xfrm>
        </p:grpSpPr>
        <p:sp>
          <p:nvSpPr>
            <p:cNvPr id="12" name="文本框 11"/>
            <p:cNvSpPr txBox="1"/>
            <p:nvPr/>
          </p:nvSpPr>
          <p:spPr>
            <a:xfrm>
              <a:off x="2450384" y="2790963"/>
              <a:ext cx="1436612" cy="400110"/>
            </a:xfrm>
            <a:prstGeom prst="rect">
              <a:avLst/>
            </a:prstGeom>
            <a:noFill/>
          </p:spPr>
          <p:txBody>
            <a:bodyPr wrap="none" rtlCol="0">
              <a:spAutoFit/>
            </a:bodyPr>
            <a:lstStyle/>
            <a:p>
              <a:pPr algn="ctr"/>
              <a:r>
                <a:rPr lang="zh-CN" altLang="en-US" sz="2000" b="1" dirty="0">
                  <a:solidFill>
                    <a:srgbClr val="E6275D"/>
                  </a:solidFill>
                </a:rPr>
                <a:t>添 加 标 题</a:t>
              </a:r>
              <a:endParaRPr lang="zh-CN" altLang="en-US" sz="2000" b="1" dirty="0">
                <a:solidFill>
                  <a:srgbClr val="E6275D"/>
                </a:solidFill>
              </a:endParaRPr>
            </a:p>
          </p:txBody>
        </p:sp>
        <p:sp>
          <p:nvSpPr>
            <p:cNvPr id="13" name="矩形 12"/>
            <p:cNvSpPr/>
            <p:nvPr/>
          </p:nvSpPr>
          <p:spPr>
            <a:xfrm>
              <a:off x="1949490" y="3191073"/>
              <a:ext cx="2438401" cy="890693"/>
            </a:xfrm>
            <a:prstGeom prst="rect">
              <a:avLst/>
            </a:prstGeom>
          </p:spPr>
          <p:txBody>
            <a:bodyPr wrap="square">
              <a:spAutoFit/>
            </a:bodyPr>
            <a:lstStyle/>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喵星人服务设计是一家专业</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设计的工作室喵星人服务设计是一家专业</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设计</a:t>
              </a:r>
              <a:endParaRPr lang="zh-CN" altLang="en-US" sz="1200" dirty="0"/>
            </a:p>
          </p:txBody>
        </p:sp>
      </p:grpSp>
      <p:sp>
        <p:nvSpPr>
          <p:cNvPr id="14" name="菱形 13"/>
          <p:cNvSpPr/>
          <p:nvPr/>
        </p:nvSpPr>
        <p:spPr>
          <a:xfrm>
            <a:off x="9116632" y="2087335"/>
            <a:ext cx="1533525" cy="1533525"/>
          </a:xfrm>
          <a:prstGeom prst="diamond">
            <a:avLst/>
          </a:prstGeom>
          <a:solidFill>
            <a:srgbClr val="ED658C"/>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8664192" y="4188178"/>
            <a:ext cx="2438401" cy="1290803"/>
            <a:chOff x="1949490" y="2790963"/>
            <a:chExt cx="2438401" cy="1290803"/>
          </a:xfrm>
        </p:grpSpPr>
        <p:sp>
          <p:nvSpPr>
            <p:cNvPr id="16" name="文本框 15"/>
            <p:cNvSpPr txBox="1"/>
            <p:nvPr/>
          </p:nvSpPr>
          <p:spPr>
            <a:xfrm>
              <a:off x="2450384" y="2790963"/>
              <a:ext cx="1436612" cy="400110"/>
            </a:xfrm>
            <a:prstGeom prst="rect">
              <a:avLst/>
            </a:prstGeom>
            <a:noFill/>
          </p:spPr>
          <p:txBody>
            <a:bodyPr wrap="none" rtlCol="0">
              <a:spAutoFit/>
            </a:bodyPr>
            <a:lstStyle/>
            <a:p>
              <a:pPr algn="ctr"/>
              <a:r>
                <a:rPr lang="zh-CN" altLang="en-US" sz="2000" b="1" dirty="0">
                  <a:solidFill>
                    <a:srgbClr val="E6275D"/>
                  </a:solidFill>
                </a:rPr>
                <a:t>添 加 标 题</a:t>
              </a:r>
              <a:endParaRPr lang="zh-CN" altLang="en-US" sz="2000" b="1" dirty="0">
                <a:solidFill>
                  <a:srgbClr val="E6275D"/>
                </a:solidFill>
              </a:endParaRPr>
            </a:p>
          </p:txBody>
        </p:sp>
        <p:sp>
          <p:nvSpPr>
            <p:cNvPr id="17" name="矩形 16"/>
            <p:cNvSpPr/>
            <p:nvPr/>
          </p:nvSpPr>
          <p:spPr>
            <a:xfrm>
              <a:off x="1949490" y="3191073"/>
              <a:ext cx="2438401" cy="890693"/>
            </a:xfrm>
            <a:prstGeom prst="rect">
              <a:avLst/>
            </a:prstGeom>
          </p:spPr>
          <p:txBody>
            <a:bodyPr wrap="square">
              <a:spAutoFit/>
            </a:bodyPr>
            <a:lstStyle/>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喵星人服务设计是一家专业</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设计的工作室喵星人服务设计是一家专业</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设计</a:t>
              </a:r>
              <a:endParaRPr lang="zh-CN" altLang="en-US" sz="1200" dirty="0"/>
            </a:p>
          </p:txBody>
        </p:sp>
      </p:grpSp>
      <p:grpSp>
        <p:nvGrpSpPr>
          <p:cNvPr id="18" name="组合 17"/>
          <p:cNvGrpSpPr/>
          <p:nvPr/>
        </p:nvGrpSpPr>
        <p:grpSpPr>
          <a:xfrm>
            <a:off x="9116632" y="2319291"/>
            <a:ext cx="1533525" cy="1533525"/>
            <a:chOff x="8610600" y="2232206"/>
            <a:chExt cx="1533525" cy="1533525"/>
          </a:xfrm>
        </p:grpSpPr>
        <p:sp>
          <p:nvSpPr>
            <p:cNvPr id="19" name="菱形 18"/>
            <p:cNvSpPr/>
            <p:nvPr/>
          </p:nvSpPr>
          <p:spPr>
            <a:xfrm>
              <a:off x="8610600" y="2232206"/>
              <a:ext cx="1533525" cy="1533525"/>
            </a:xfrm>
            <a:prstGeom prst="diamond">
              <a:avLst/>
            </a:prstGeom>
            <a:solidFill>
              <a:srgbClr val="E6275D"/>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419"/>
            <p:cNvSpPr/>
            <p:nvPr/>
          </p:nvSpPr>
          <p:spPr bwMode="auto">
            <a:xfrm>
              <a:off x="9206102" y="2738098"/>
              <a:ext cx="342520" cy="438158"/>
            </a:xfrm>
            <a:custGeom>
              <a:avLst/>
              <a:gdLst>
                <a:gd name="T0" fmla="*/ 154 w 156"/>
                <a:gd name="T1" fmla="*/ 136 h 199"/>
                <a:gd name="T2" fmla="*/ 154 w 156"/>
                <a:gd name="T3" fmla="*/ 127 h 199"/>
                <a:gd name="T4" fmla="*/ 146 w 156"/>
                <a:gd name="T5" fmla="*/ 102 h 199"/>
                <a:gd name="T6" fmla="*/ 145 w 156"/>
                <a:gd name="T7" fmla="*/ 41 h 199"/>
                <a:gd name="T8" fmla="*/ 145 w 156"/>
                <a:gd name="T9" fmla="*/ 39 h 199"/>
                <a:gd name="T10" fmla="*/ 143 w 156"/>
                <a:gd name="T11" fmla="*/ 38 h 199"/>
                <a:gd name="T12" fmla="*/ 105 w 156"/>
                <a:gd name="T13" fmla="*/ 80 h 199"/>
                <a:gd name="T14" fmla="*/ 88 w 156"/>
                <a:gd name="T15" fmla="*/ 2 h 199"/>
                <a:gd name="T16" fmla="*/ 87 w 156"/>
                <a:gd name="T17" fmla="*/ 0 h 199"/>
                <a:gd name="T18" fmla="*/ 85 w 156"/>
                <a:gd name="T19" fmla="*/ 0 h 199"/>
                <a:gd name="T20" fmla="*/ 58 w 156"/>
                <a:gd name="T21" fmla="*/ 51 h 199"/>
                <a:gd name="T22" fmla="*/ 46 w 156"/>
                <a:gd name="T23" fmla="*/ 96 h 199"/>
                <a:gd name="T24" fmla="*/ 17 w 156"/>
                <a:gd name="T25" fmla="*/ 64 h 199"/>
                <a:gd name="T26" fmla="*/ 8 w 156"/>
                <a:gd name="T27" fmla="*/ 57 h 199"/>
                <a:gd name="T28" fmla="*/ 5 w 156"/>
                <a:gd name="T29" fmla="*/ 57 h 199"/>
                <a:gd name="T30" fmla="*/ 5 w 156"/>
                <a:gd name="T31" fmla="*/ 59 h 199"/>
                <a:gd name="T32" fmla="*/ 7 w 156"/>
                <a:gd name="T33" fmla="*/ 110 h 199"/>
                <a:gd name="T34" fmla="*/ 32 w 156"/>
                <a:gd name="T35" fmla="*/ 190 h 199"/>
                <a:gd name="T36" fmla="*/ 52 w 156"/>
                <a:gd name="T37" fmla="*/ 197 h 199"/>
                <a:gd name="T38" fmla="*/ 53 w 156"/>
                <a:gd name="T39" fmla="*/ 197 h 199"/>
                <a:gd name="T40" fmla="*/ 53 w 156"/>
                <a:gd name="T41" fmla="*/ 197 h 199"/>
                <a:gd name="T42" fmla="*/ 55 w 156"/>
                <a:gd name="T43" fmla="*/ 195 h 199"/>
                <a:gd name="T44" fmla="*/ 54 w 156"/>
                <a:gd name="T45" fmla="*/ 194 h 199"/>
                <a:gd name="T46" fmla="*/ 45 w 156"/>
                <a:gd name="T47" fmla="*/ 157 h 199"/>
                <a:gd name="T48" fmla="*/ 45 w 156"/>
                <a:gd name="T49" fmla="*/ 135 h 199"/>
                <a:gd name="T50" fmla="*/ 45 w 156"/>
                <a:gd name="T51" fmla="*/ 135 h 199"/>
                <a:gd name="T52" fmla="*/ 59 w 156"/>
                <a:gd name="T53" fmla="*/ 152 h 199"/>
                <a:gd name="T54" fmla="*/ 61 w 156"/>
                <a:gd name="T55" fmla="*/ 154 h 199"/>
                <a:gd name="T56" fmla="*/ 63 w 156"/>
                <a:gd name="T57" fmla="*/ 153 h 199"/>
                <a:gd name="T58" fmla="*/ 71 w 156"/>
                <a:gd name="T59" fmla="*/ 127 h 199"/>
                <a:gd name="T60" fmla="*/ 81 w 156"/>
                <a:gd name="T61" fmla="*/ 104 h 199"/>
                <a:gd name="T62" fmla="*/ 91 w 156"/>
                <a:gd name="T63" fmla="*/ 145 h 199"/>
                <a:gd name="T64" fmla="*/ 93 w 156"/>
                <a:gd name="T65" fmla="*/ 146 h 199"/>
                <a:gd name="T66" fmla="*/ 95 w 156"/>
                <a:gd name="T67" fmla="*/ 144 h 199"/>
                <a:gd name="T68" fmla="*/ 108 w 156"/>
                <a:gd name="T69" fmla="*/ 124 h 199"/>
                <a:gd name="T70" fmla="*/ 111 w 156"/>
                <a:gd name="T71" fmla="*/ 153 h 199"/>
                <a:gd name="T72" fmla="*/ 115 w 156"/>
                <a:gd name="T73" fmla="*/ 166 h 199"/>
                <a:gd name="T74" fmla="*/ 115 w 156"/>
                <a:gd name="T75" fmla="*/ 171 h 199"/>
                <a:gd name="T76" fmla="*/ 99 w 156"/>
                <a:gd name="T77" fmla="*/ 195 h 199"/>
                <a:gd name="T78" fmla="*/ 99 w 156"/>
                <a:gd name="T79" fmla="*/ 198 h 199"/>
                <a:gd name="T80" fmla="*/ 101 w 156"/>
                <a:gd name="T81" fmla="*/ 199 h 199"/>
                <a:gd name="T82" fmla="*/ 101 w 156"/>
                <a:gd name="T83" fmla="*/ 199 h 199"/>
                <a:gd name="T84" fmla="*/ 106 w 156"/>
                <a:gd name="T85" fmla="*/ 197 h 199"/>
                <a:gd name="T86" fmla="*/ 154 w 156"/>
                <a:gd name="T87" fmla="*/ 13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6" h="199">
                  <a:moveTo>
                    <a:pt x="154" y="136"/>
                  </a:moveTo>
                  <a:cubicBezTo>
                    <a:pt x="155" y="133"/>
                    <a:pt x="154" y="130"/>
                    <a:pt x="154" y="127"/>
                  </a:cubicBezTo>
                  <a:cubicBezTo>
                    <a:pt x="152" y="119"/>
                    <a:pt x="149" y="110"/>
                    <a:pt x="146" y="102"/>
                  </a:cubicBezTo>
                  <a:cubicBezTo>
                    <a:pt x="138" y="81"/>
                    <a:pt x="129" y="59"/>
                    <a:pt x="145" y="41"/>
                  </a:cubicBezTo>
                  <a:cubicBezTo>
                    <a:pt x="145" y="40"/>
                    <a:pt x="145" y="40"/>
                    <a:pt x="145" y="39"/>
                  </a:cubicBezTo>
                  <a:cubicBezTo>
                    <a:pt x="145" y="38"/>
                    <a:pt x="144" y="38"/>
                    <a:pt x="143" y="38"/>
                  </a:cubicBezTo>
                  <a:cubicBezTo>
                    <a:pt x="118" y="42"/>
                    <a:pt x="108" y="67"/>
                    <a:pt x="105" y="80"/>
                  </a:cubicBezTo>
                  <a:cubicBezTo>
                    <a:pt x="93" y="58"/>
                    <a:pt x="88" y="35"/>
                    <a:pt x="88" y="2"/>
                  </a:cubicBezTo>
                  <a:cubicBezTo>
                    <a:pt x="88" y="1"/>
                    <a:pt x="88" y="0"/>
                    <a:pt x="87" y="0"/>
                  </a:cubicBezTo>
                  <a:cubicBezTo>
                    <a:pt x="87" y="0"/>
                    <a:pt x="86" y="0"/>
                    <a:pt x="85" y="0"/>
                  </a:cubicBezTo>
                  <a:cubicBezTo>
                    <a:pt x="66" y="12"/>
                    <a:pt x="62" y="32"/>
                    <a:pt x="58" y="51"/>
                  </a:cubicBezTo>
                  <a:cubicBezTo>
                    <a:pt x="58" y="69"/>
                    <a:pt x="54" y="83"/>
                    <a:pt x="46" y="96"/>
                  </a:cubicBezTo>
                  <a:cubicBezTo>
                    <a:pt x="41" y="80"/>
                    <a:pt x="29" y="72"/>
                    <a:pt x="17" y="64"/>
                  </a:cubicBezTo>
                  <a:cubicBezTo>
                    <a:pt x="14" y="62"/>
                    <a:pt x="11" y="59"/>
                    <a:pt x="8" y="57"/>
                  </a:cubicBezTo>
                  <a:cubicBezTo>
                    <a:pt x="7" y="57"/>
                    <a:pt x="6" y="57"/>
                    <a:pt x="5" y="57"/>
                  </a:cubicBezTo>
                  <a:cubicBezTo>
                    <a:pt x="5" y="58"/>
                    <a:pt x="4" y="59"/>
                    <a:pt x="5" y="59"/>
                  </a:cubicBezTo>
                  <a:cubicBezTo>
                    <a:pt x="10" y="75"/>
                    <a:pt x="8" y="93"/>
                    <a:pt x="7" y="110"/>
                  </a:cubicBezTo>
                  <a:cubicBezTo>
                    <a:pt x="4" y="140"/>
                    <a:pt x="0" y="170"/>
                    <a:pt x="32" y="190"/>
                  </a:cubicBezTo>
                  <a:cubicBezTo>
                    <a:pt x="39" y="193"/>
                    <a:pt x="45" y="195"/>
                    <a:pt x="52" y="197"/>
                  </a:cubicBezTo>
                  <a:cubicBezTo>
                    <a:pt x="53" y="197"/>
                    <a:pt x="53" y="197"/>
                    <a:pt x="53" y="197"/>
                  </a:cubicBezTo>
                  <a:cubicBezTo>
                    <a:pt x="53" y="197"/>
                    <a:pt x="53" y="197"/>
                    <a:pt x="53" y="197"/>
                  </a:cubicBezTo>
                  <a:cubicBezTo>
                    <a:pt x="54" y="197"/>
                    <a:pt x="55" y="197"/>
                    <a:pt x="55" y="195"/>
                  </a:cubicBezTo>
                  <a:cubicBezTo>
                    <a:pt x="55" y="195"/>
                    <a:pt x="55" y="194"/>
                    <a:pt x="54" y="194"/>
                  </a:cubicBezTo>
                  <a:cubicBezTo>
                    <a:pt x="42" y="185"/>
                    <a:pt x="43" y="171"/>
                    <a:pt x="45" y="157"/>
                  </a:cubicBezTo>
                  <a:cubicBezTo>
                    <a:pt x="45" y="150"/>
                    <a:pt x="46" y="142"/>
                    <a:pt x="45" y="135"/>
                  </a:cubicBezTo>
                  <a:cubicBezTo>
                    <a:pt x="45" y="135"/>
                    <a:pt x="45" y="135"/>
                    <a:pt x="45" y="135"/>
                  </a:cubicBezTo>
                  <a:cubicBezTo>
                    <a:pt x="52" y="139"/>
                    <a:pt x="58" y="144"/>
                    <a:pt x="59" y="152"/>
                  </a:cubicBezTo>
                  <a:cubicBezTo>
                    <a:pt x="60" y="153"/>
                    <a:pt x="60" y="154"/>
                    <a:pt x="61" y="154"/>
                  </a:cubicBezTo>
                  <a:cubicBezTo>
                    <a:pt x="62" y="154"/>
                    <a:pt x="62" y="154"/>
                    <a:pt x="63" y="153"/>
                  </a:cubicBezTo>
                  <a:cubicBezTo>
                    <a:pt x="69" y="145"/>
                    <a:pt x="71" y="137"/>
                    <a:pt x="71" y="127"/>
                  </a:cubicBezTo>
                  <a:cubicBezTo>
                    <a:pt x="73" y="118"/>
                    <a:pt x="75" y="110"/>
                    <a:pt x="81" y="104"/>
                  </a:cubicBezTo>
                  <a:cubicBezTo>
                    <a:pt x="81" y="117"/>
                    <a:pt x="83" y="131"/>
                    <a:pt x="91" y="145"/>
                  </a:cubicBezTo>
                  <a:cubicBezTo>
                    <a:pt x="92" y="146"/>
                    <a:pt x="92" y="146"/>
                    <a:pt x="93" y="146"/>
                  </a:cubicBezTo>
                  <a:cubicBezTo>
                    <a:pt x="94" y="146"/>
                    <a:pt x="95" y="145"/>
                    <a:pt x="95" y="144"/>
                  </a:cubicBezTo>
                  <a:cubicBezTo>
                    <a:pt x="96" y="140"/>
                    <a:pt x="99" y="129"/>
                    <a:pt x="108" y="124"/>
                  </a:cubicBezTo>
                  <a:cubicBezTo>
                    <a:pt x="103" y="133"/>
                    <a:pt x="107" y="144"/>
                    <a:pt x="111" y="153"/>
                  </a:cubicBezTo>
                  <a:cubicBezTo>
                    <a:pt x="113" y="158"/>
                    <a:pt x="114" y="162"/>
                    <a:pt x="115" y="166"/>
                  </a:cubicBezTo>
                  <a:cubicBezTo>
                    <a:pt x="115" y="167"/>
                    <a:pt x="115" y="169"/>
                    <a:pt x="115" y="171"/>
                  </a:cubicBezTo>
                  <a:cubicBezTo>
                    <a:pt x="116" y="180"/>
                    <a:pt x="111" y="188"/>
                    <a:pt x="99" y="195"/>
                  </a:cubicBezTo>
                  <a:cubicBezTo>
                    <a:pt x="99" y="196"/>
                    <a:pt x="98" y="197"/>
                    <a:pt x="99" y="198"/>
                  </a:cubicBezTo>
                  <a:cubicBezTo>
                    <a:pt x="99" y="198"/>
                    <a:pt x="100" y="199"/>
                    <a:pt x="101" y="199"/>
                  </a:cubicBezTo>
                  <a:cubicBezTo>
                    <a:pt x="101" y="199"/>
                    <a:pt x="101" y="199"/>
                    <a:pt x="101" y="199"/>
                  </a:cubicBezTo>
                  <a:cubicBezTo>
                    <a:pt x="103" y="198"/>
                    <a:pt x="104" y="198"/>
                    <a:pt x="106" y="197"/>
                  </a:cubicBezTo>
                  <a:cubicBezTo>
                    <a:pt x="140" y="180"/>
                    <a:pt x="156" y="160"/>
                    <a:pt x="154" y="136"/>
                  </a:cubicBezTo>
                  <a:close/>
                </a:path>
              </a:pathLst>
            </a:custGeom>
            <a:solidFill>
              <a:srgbClr val="FFFFFF"/>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1" name="组合 20"/>
          <p:cNvGrpSpPr/>
          <p:nvPr/>
        </p:nvGrpSpPr>
        <p:grpSpPr>
          <a:xfrm>
            <a:off x="5335207" y="2319291"/>
            <a:ext cx="1533525" cy="1533525"/>
            <a:chOff x="4829175" y="2232206"/>
            <a:chExt cx="1533525" cy="1533525"/>
          </a:xfrm>
        </p:grpSpPr>
        <p:sp>
          <p:nvSpPr>
            <p:cNvPr id="22" name="菱形 21"/>
            <p:cNvSpPr/>
            <p:nvPr/>
          </p:nvSpPr>
          <p:spPr>
            <a:xfrm>
              <a:off x="4829175" y="2232206"/>
              <a:ext cx="1533525" cy="1533525"/>
            </a:xfrm>
            <a:prstGeom prst="diamond">
              <a:avLst/>
            </a:prstGeom>
            <a:solidFill>
              <a:srgbClr val="E6275D"/>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409"/>
            <p:cNvSpPr>
              <a:spLocks noEditPoints="1"/>
            </p:cNvSpPr>
            <p:nvPr/>
          </p:nvSpPr>
          <p:spPr bwMode="auto">
            <a:xfrm>
              <a:off x="5375746" y="2805935"/>
              <a:ext cx="440382" cy="302484"/>
            </a:xfrm>
            <a:custGeom>
              <a:avLst/>
              <a:gdLst>
                <a:gd name="T0" fmla="*/ 114 w 200"/>
                <a:gd name="T1" fmla="*/ 138 h 138"/>
                <a:gd name="T2" fmla="*/ 87 w 200"/>
                <a:gd name="T3" fmla="*/ 129 h 138"/>
                <a:gd name="T4" fmla="*/ 50 w 200"/>
                <a:gd name="T5" fmla="*/ 129 h 138"/>
                <a:gd name="T6" fmla="*/ 0 w 200"/>
                <a:gd name="T7" fmla="*/ 83 h 138"/>
                <a:gd name="T8" fmla="*/ 50 w 200"/>
                <a:gd name="T9" fmla="*/ 35 h 138"/>
                <a:gd name="T10" fmla="*/ 56 w 200"/>
                <a:gd name="T11" fmla="*/ 35 h 138"/>
                <a:gd name="T12" fmla="*/ 105 w 200"/>
                <a:gd name="T13" fmla="*/ 0 h 138"/>
                <a:gd name="T14" fmla="*/ 154 w 200"/>
                <a:gd name="T15" fmla="*/ 33 h 138"/>
                <a:gd name="T16" fmla="*/ 200 w 200"/>
                <a:gd name="T17" fmla="*/ 80 h 138"/>
                <a:gd name="T18" fmla="*/ 149 w 200"/>
                <a:gd name="T19" fmla="*/ 128 h 138"/>
                <a:gd name="T20" fmla="*/ 142 w 200"/>
                <a:gd name="T21" fmla="*/ 128 h 138"/>
                <a:gd name="T22" fmla="*/ 114 w 200"/>
                <a:gd name="T23" fmla="*/ 138 h 138"/>
                <a:gd name="T24" fmla="*/ 50 w 200"/>
                <a:gd name="T25" fmla="*/ 49 h 138"/>
                <a:gd name="T26" fmla="*/ 14 w 200"/>
                <a:gd name="T27" fmla="*/ 83 h 138"/>
                <a:gd name="T28" fmla="*/ 50 w 200"/>
                <a:gd name="T29" fmla="*/ 114 h 138"/>
                <a:gd name="T30" fmla="*/ 89 w 200"/>
                <a:gd name="T31" fmla="*/ 114 h 138"/>
                <a:gd name="T32" fmla="*/ 92 w 200"/>
                <a:gd name="T33" fmla="*/ 115 h 138"/>
                <a:gd name="T34" fmla="*/ 114 w 200"/>
                <a:gd name="T35" fmla="*/ 124 h 138"/>
                <a:gd name="T36" fmla="*/ 135 w 200"/>
                <a:gd name="T37" fmla="*/ 114 h 138"/>
                <a:gd name="T38" fmla="*/ 141 w 200"/>
                <a:gd name="T39" fmla="*/ 113 h 138"/>
                <a:gd name="T40" fmla="*/ 149 w 200"/>
                <a:gd name="T41" fmla="*/ 114 h 138"/>
                <a:gd name="T42" fmla="*/ 185 w 200"/>
                <a:gd name="T43" fmla="*/ 80 h 138"/>
                <a:gd name="T44" fmla="*/ 149 w 200"/>
                <a:gd name="T45" fmla="*/ 47 h 138"/>
                <a:gd name="T46" fmla="*/ 141 w 200"/>
                <a:gd name="T47" fmla="*/ 41 h 138"/>
                <a:gd name="T48" fmla="*/ 105 w 200"/>
                <a:gd name="T49" fmla="*/ 14 h 138"/>
                <a:gd name="T50" fmla="*/ 69 w 200"/>
                <a:gd name="T51" fmla="*/ 44 h 138"/>
                <a:gd name="T52" fmla="*/ 66 w 200"/>
                <a:gd name="T53" fmla="*/ 49 h 138"/>
                <a:gd name="T54" fmla="*/ 60 w 200"/>
                <a:gd name="T55" fmla="*/ 50 h 138"/>
                <a:gd name="T56" fmla="*/ 50 w 200"/>
                <a:gd name="T57" fmla="*/ 4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0" h="138">
                  <a:moveTo>
                    <a:pt x="114" y="138"/>
                  </a:moveTo>
                  <a:cubicBezTo>
                    <a:pt x="104" y="138"/>
                    <a:pt x="94" y="133"/>
                    <a:pt x="87" y="129"/>
                  </a:cubicBezTo>
                  <a:cubicBezTo>
                    <a:pt x="50" y="129"/>
                    <a:pt x="50" y="129"/>
                    <a:pt x="50" y="129"/>
                  </a:cubicBezTo>
                  <a:cubicBezTo>
                    <a:pt x="22" y="129"/>
                    <a:pt x="0" y="108"/>
                    <a:pt x="0" y="83"/>
                  </a:cubicBezTo>
                  <a:cubicBezTo>
                    <a:pt x="0" y="56"/>
                    <a:pt x="22" y="35"/>
                    <a:pt x="50" y="35"/>
                  </a:cubicBezTo>
                  <a:cubicBezTo>
                    <a:pt x="52" y="35"/>
                    <a:pt x="54" y="35"/>
                    <a:pt x="56" y="35"/>
                  </a:cubicBezTo>
                  <a:cubicBezTo>
                    <a:pt x="62" y="15"/>
                    <a:pt x="82" y="0"/>
                    <a:pt x="105" y="0"/>
                  </a:cubicBezTo>
                  <a:cubicBezTo>
                    <a:pt x="128" y="0"/>
                    <a:pt x="147" y="13"/>
                    <a:pt x="154" y="33"/>
                  </a:cubicBezTo>
                  <a:cubicBezTo>
                    <a:pt x="179" y="35"/>
                    <a:pt x="200" y="56"/>
                    <a:pt x="200" y="80"/>
                  </a:cubicBezTo>
                  <a:cubicBezTo>
                    <a:pt x="200" y="107"/>
                    <a:pt x="177" y="128"/>
                    <a:pt x="149" y="128"/>
                  </a:cubicBezTo>
                  <a:cubicBezTo>
                    <a:pt x="146" y="128"/>
                    <a:pt x="144" y="128"/>
                    <a:pt x="142" y="128"/>
                  </a:cubicBezTo>
                  <a:cubicBezTo>
                    <a:pt x="134" y="133"/>
                    <a:pt x="125" y="138"/>
                    <a:pt x="114" y="138"/>
                  </a:cubicBezTo>
                  <a:close/>
                  <a:moveTo>
                    <a:pt x="50" y="49"/>
                  </a:moveTo>
                  <a:cubicBezTo>
                    <a:pt x="30" y="49"/>
                    <a:pt x="14" y="64"/>
                    <a:pt x="14" y="83"/>
                  </a:cubicBezTo>
                  <a:cubicBezTo>
                    <a:pt x="14" y="101"/>
                    <a:pt x="30" y="114"/>
                    <a:pt x="50" y="114"/>
                  </a:cubicBezTo>
                  <a:cubicBezTo>
                    <a:pt x="89" y="114"/>
                    <a:pt x="89" y="114"/>
                    <a:pt x="89" y="114"/>
                  </a:cubicBezTo>
                  <a:cubicBezTo>
                    <a:pt x="90" y="114"/>
                    <a:pt x="91" y="115"/>
                    <a:pt x="92" y="115"/>
                  </a:cubicBezTo>
                  <a:cubicBezTo>
                    <a:pt x="99" y="119"/>
                    <a:pt x="107" y="124"/>
                    <a:pt x="114" y="124"/>
                  </a:cubicBezTo>
                  <a:cubicBezTo>
                    <a:pt x="122" y="124"/>
                    <a:pt x="129" y="119"/>
                    <a:pt x="135" y="114"/>
                  </a:cubicBezTo>
                  <a:cubicBezTo>
                    <a:pt x="137" y="113"/>
                    <a:pt x="139" y="113"/>
                    <a:pt x="141" y="113"/>
                  </a:cubicBezTo>
                  <a:cubicBezTo>
                    <a:pt x="144" y="114"/>
                    <a:pt x="146" y="114"/>
                    <a:pt x="149" y="114"/>
                  </a:cubicBezTo>
                  <a:cubicBezTo>
                    <a:pt x="169" y="114"/>
                    <a:pt x="185" y="99"/>
                    <a:pt x="185" y="80"/>
                  </a:cubicBezTo>
                  <a:cubicBezTo>
                    <a:pt x="185" y="62"/>
                    <a:pt x="169" y="47"/>
                    <a:pt x="149" y="47"/>
                  </a:cubicBezTo>
                  <a:cubicBezTo>
                    <a:pt x="145" y="47"/>
                    <a:pt x="142" y="45"/>
                    <a:pt x="141" y="41"/>
                  </a:cubicBezTo>
                  <a:cubicBezTo>
                    <a:pt x="138" y="25"/>
                    <a:pt x="123" y="14"/>
                    <a:pt x="105" y="14"/>
                  </a:cubicBezTo>
                  <a:cubicBezTo>
                    <a:pt x="86" y="14"/>
                    <a:pt x="71" y="27"/>
                    <a:pt x="69" y="44"/>
                  </a:cubicBezTo>
                  <a:cubicBezTo>
                    <a:pt x="69" y="46"/>
                    <a:pt x="67" y="48"/>
                    <a:pt x="66" y="49"/>
                  </a:cubicBezTo>
                  <a:cubicBezTo>
                    <a:pt x="64" y="50"/>
                    <a:pt x="62" y="51"/>
                    <a:pt x="60" y="50"/>
                  </a:cubicBezTo>
                  <a:cubicBezTo>
                    <a:pt x="57" y="50"/>
                    <a:pt x="54" y="49"/>
                    <a:pt x="50" y="49"/>
                  </a:cubicBezTo>
                  <a:close/>
                </a:path>
              </a:pathLst>
            </a:custGeom>
            <a:solidFill>
              <a:srgbClr val="FFFFFF"/>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4" name="组合 23"/>
          <p:cNvGrpSpPr/>
          <p:nvPr/>
        </p:nvGrpSpPr>
        <p:grpSpPr>
          <a:xfrm>
            <a:off x="1553782" y="2319291"/>
            <a:ext cx="1533525" cy="1533525"/>
            <a:chOff x="1047750" y="2232206"/>
            <a:chExt cx="1533525" cy="1533525"/>
          </a:xfrm>
        </p:grpSpPr>
        <p:sp>
          <p:nvSpPr>
            <p:cNvPr id="25" name="菱形 24"/>
            <p:cNvSpPr/>
            <p:nvPr/>
          </p:nvSpPr>
          <p:spPr>
            <a:xfrm>
              <a:off x="1047750" y="2232206"/>
              <a:ext cx="1533525" cy="1533525"/>
            </a:xfrm>
            <a:prstGeom prst="diamond">
              <a:avLst/>
            </a:prstGeom>
            <a:solidFill>
              <a:srgbClr val="E6275D"/>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1595433" y="2789254"/>
              <a:ext cx="438158" cy="335846"/>
              <a:chOff x="8743951" y="3937001"/>
              <a:chExt cx="312738" cy="239712"/>
            </a:xfrm>
            <a:solidFill>
              <a:srgbClr val="FFFFFF"/>
            </a:solidFill>
          </p:grpSpPr>
          <p:sp>
            <p:nvSpPr>
              <p:cNvPr id="27" name="Freeform 361"/>
              <p:cNvSpPr/>
              <p:nvPr/>
            </p:nvSpPr>
            <p:spPr bwMode="auto">
              <a:xfrm>
                <a:off x="8851901" y="4065588"/>
                <a:ext cx="88900" cy="111125"/>
              </a:xfrm>
              <a:custGeom>
                <a:avLst/>
                <a:gdLst>
                  <a:gd name="T0" fmla="*/ 21 w 57"/>
                  <a:gd name="T1" fmla="*/ 0 h 71"/>
                  <a:gd name="T2" fmla="*/ 19 w 57"/>
                  <a:gd name="T3" fmla="*/ 0 h 71"/>
                  <a:gd name="T4" fmla="*/ 2 w 57"/>
                  <a:gd name="T5" fmla="*/ 9 h 71"/>
                  <a:gd name="T6" fmla="*/ 1 w 57"/>
                  <a:gd name="T7" fmla="*/ 10 h 71"/>
                  <a:gd name="T8" fmla="*/ 1 w 57"/>
                  <a:gd name="T9" fmla="*/ 11 h 71"/>
                  <a:gd name="T10" fmla="*/ 5 w 57"/>
                  <a:gd name="T11" fmla="*/ 20 h 71"/>
                  <a:gd name="T12" fmla="*/ 1 w 57"/>
                  <a:gd name="T13" fmla="*/ 29 h 71"/>
                  <a:gd name="T14" fmla="*/ 0 w 57"/>
                  <a:gd name="T15" fmla="*/ 31 h 71"/>
                  <a:gd name="T16" fmla="*/ 7 w 57"/>
                  <a:gd name="T17" fmla="*/ 70 h 71"/>
                  <a:gd name="T18" fmla="*/ 8 w 57"/>
                  <a:gd name="T19" fmla="*/ 71 h 71"/>
                  <a:gd name="T20" fmla="*/ 55 w 57"/>
                  <a:gd name="T21" fmla="*/ 71 h 71"/>
                  <a:gd name="T22" fmla="*/ 56 w 57"/>
                  <a:gd name="T23" fmla="*/ 70 h 71"/>
                  <a:gd name="T24" fmla="*/ 57 w 57"/>
                  <a:gd name="T25" fmla="*/ 69 h 71"/>
                  <a:gd name="T26" fmla="*/ 21 w 57"/>
                  <a:gd name="T2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7" h="71">
                    <a:moveTo>
                      <a:pt x="21" y="0"/>
                    </a:moveTo>
                    <a:cubicBezTo>
                      <a:pt x="20" y="0"/>
                      <a:pt x="19" y="0"/>
                      <a:pt x="19" y="0"/>
                    </a:cubicBezTo>
                    <a:cubicBezTo>
                      <a:pt x="14" y="4"/>
                      <a:pt x="8" y="7"/>
                      <a:pt x="2" y="9"/>
                    </a:cubicBezTo>
                    <a:cubicBezTo>
                      <a:pt x="1" y="9"/>
                      <a:pt x="1" y="9"/>
                      <a:pt x="1" y="10"/>
                    </a:cubicBezTo>
                    <a:cubicBezTo>
                      <a:pt x="0" y="10"/>
                      <a:pt x="1" y="11"/>
                      <a:pt x="1" y="11"/>
                    </a:cubicBezTo>
                    <a:cubicBezTo>
                      <a:pt x="4" y="13"/>
                      <a:pt x="5" y="17"/>
                      <a:pt x="5" y="20"/>
                    </a:cubicBezTo>
                    <a:cubicBezTo>
                      <a:pt x="5" y="24"/>
                      <a:pt x="4" y="27"/>
                      <a:pt x="1" y="29"/>
                    </a:cubicBezTo>
                    <a:cubicBezTo>
                      <a:pt x="0" y="30"/>
                      <a:pt x="0" y="30"/>
                      <a:pt x="0" y="31"/>
                    </a:cubicBezTo>
                    <a:cubicBezTo>
                      <a:pt x="7" y="70"/>
                      <a:pt x="7" y="70"/>
                      <a:pt x="7" y="70"/>
                    </a:cubicBezTo>
                    <a:cubicBezTo>
                      <a:pt x="7" y="70"/>
                      <a:pt x="7" y="71"/>
                      <a:pt x="8" y="71"/>
                    </a:cubicBezTo>
                    <a:cubicBezTo>
                      <a:pt x="55" y="71"/>
                      <a:pt x="55" y="71"/>
                      <a:pt x="55" y="71"/>
                    </a:cubicBezTo>
                    <a:cubicBezTo>
                      <a:pt x="56" y="71"/>
                      <a:pt x="56" y="71"/>
                      <a:pt x="56" y="70"/>
                    </a:cubicBezTo>
                    <a:cubicBezTo>
                      <a:pt x="57" y="70"/>
                      <a:pt x="57" y="70"/>
                      <a:pt x="57" y="69"/>
                    </a:cubicBezTo>
                    <a:cubicBezTo>
                      <a:pt x="56" y="37"/>
                      <a:pt x="42" y="11"/>
                      <a:pt x="2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62"/>
              <p:cNvSpPr>
                <a:spLocks noEditPoints="1"/>
              </p:cNvSpPr>
              <p:nvPr/>
            </p:nvSpPr>
            <p:spPr bwMode="auto">
              <a:xfrm>
                <a:off x="8785226" y="3948113"/>
                <a:ext cx="115888" cy="117475"/>
              </a:xfrm>
              <a:custGeom>
                <a:avLst/>
                <a:gdLst>
                  <a:gd name="T0" fmla="*/ 73 w 73"/>
                  <a:gd name="T1" fmla="*/ 37 h 75"/>
                  <a:gd name="T2" fmla="*/ 36 w 73"/>
                  <a:gd name="T3" fmla="*/ 0 h 75"/>
                  <a:gd name="T4" fmla="*/ 7 w 73"/>
                  <a:gd name="T5" fmla="*/ 15 h 75"/>
                  <a:gd name="T6" fmla="*/ 7 w 73"/>
                  <a:gd name="T7" fmla="*/ 15 h 75"/>
                  <a:gd name="T8" fmla="*/ 6 w 73"/>
                  <a:gd name="T9" fmla="*/ 16 h 75"/>
                  <a:gd name="T10" fmla="*/ 0 w 73"/>
                  <a:gd name="T11" fmla="*/ 37 h 75"/>
                  <a:gd name="T12" fmla="*/ 36 w 73"/>
                  <a:gd name="T13" fmla="*/ 75 h 75"/>
                  <a:gd name="T14" fmla="*/ 73 w 73"/>
                  <a:gd name="T15" fmla="*/ 37 h 75"/>
                  <a:gd name="T16" fmla="*/ 36 w 73"/>
                  <a:gd name="T17" fmla="*/ 8 h 75"/>
                  <a:gd name="T18" fmla="*/ 52 w 73"/>
                  <a:gd name="T19" fmla="*/ 13 h 75"/>
                  <a:gd name="T20" fmla="*/ 35 w 73"/>
                  <a:gd name="T21" fmla="*/ 19 h 75"/>
                  <a:gd name="T22" fmla="*/ 15 w 73"/>
                  <a:gd name="T23" fmla="*/ 18 h 75"/>
                  <a:gd name="T24" fmla="*/ 36 w 73"/>
                  <a:gd name="T25" fmla="*/ 8 h 75"/>
                  <a:gd name="T26" fmla="*/ 36 w 73"/>
                  <a:gd name="T27" fmla="*/ 67 h 75"/>
                  <a:gd name="T28" fmla="*/ 8 w 73"/>
                  <a:gd name="T29" fmla="*/ 37 h 75"/>
                  <a:gd name="T30" fmla="*/ 11 w 73"/>
                  <a:gd name="T31" fmla="*/ 23 h 75"/>
                  <a:gd name="T32" fmla="*/ 27 w 73"/>
                  <a:gd name="T33" fmla="*/ 28 h 75"/>
                  <a:gd name="T34" fmla="*/ 38 w 73"/>
                  <a:gd name="T35" fmla="*/ 25 h 75"/>
                  <a:gd name="T36" fmla="*/ 59 w 73"/>
                  <a:gd name="T37" fmla="*/ 21 h 75"/>
                  <a:gd name="T38" fmla="*/ 59 w 73"/>
                  <a:gd name="T39" fmla="*/ 21 h 75"/>
                  <a:gd name="T40" fmla="*/ 65 w 73"/>
                  <a:gd name="T41" fmla="*/ 37 h 75"/>
                  <a:gd name="T42" fmla="*/ 36 w 73"/>
                  <a:gd name="T43" fmla="*/ 6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 h="75">
                    <a:moveTo>
                      <a:pt x="73" y="37"/>
                    </a:moveTo>
                    <a:cubicBezTo>
                      <a:pt x="73" y="17"/>
                      <a:pt x="56" y="0"/>
                      <a:pt x="36" y="0"/>
                    </a:cubicBezTo>
                    <a:cubicBezTo>
                      <a:pt x="24" y="0"/>
                      <a:pt x="14" y="6"/>
                      <a:pt x="7" y="15"/>
                    </a:cubicBezTo>
                    <a:cubicBezTo>
                      <a:pt x="7" y="15"/>
                      <a:pt x="7" y="15"/>
                      <a:pt x="7" y="15"/>
                    </a:cubicBezTo>
                    <a:cubicBezTo>
                      <a:pt x="6" y="15"/>
                      <a:pt x="6" y="16"/>
                      <a:pt x="6" y="16"/>
                    </a:cubicBezTo>
                    <a:cubicBezTo>
                      <a:pt x="2" y="22"/>
                      <a:pt x="0" y="30"/>
                      <a:pt x="0" y="37"/>
                    </a:cubicBezTo>
                    <a:cubicBezTo>
                      <a:pt x="0" y="58"/>
                      <a:pt x="16" y="75"/>
                      <a:pt x="36" y="75"/>
                    </a:cubicBezTo>
                    <a:cubicBezTo>
                      <a:pt x="56" y="75"/>
                      <a:pt x="73" y="58"/>
                      <a:pt x="73" y="37"/>
                    </a:cubicBezTo>
                    <a:close/>
                    <a:moveTo>
                      <a:pt x="36" y="8"/>
                    </a:moveTo>
                    <a:cubicBezTo>
                      <a:pt x="42" y="8"/>
                      <a:pt x="47" y="10"/>
                      <a:pt x="52" y="13"/>
                    </a:cubicBezTo>
                    <a:cubicBezTo>
                      <a:pt x="47" y="13"/>
                      <a:pt x="42" y="15"/>
                      <a:pt x="35" y="19"/>
                    </a:cubicBezTo>
                    <a:cubicBezTo>
                      <a:pt x="28" y="23"/>
                      <a:pt x="20" y="20"/>
                      <a:pt x="15" y="18"/>
                    </a:cubicBezTo>
                    <a:cubicBezTo>
                      <a:pt x="20" y="12"/>
                      <a:pt x="28" y="8"/>
                      <a:pt x="36" y="8"/>
                    </a:cubicBezTo>
                    <a:close/>
                    <a:moveTo>
                      <a:pt x="36" y="67"/>
                    </a:moveTo>
                    <a:cubicBezTo>
                      <a:pt x="20" y="67"/>
                      <a:pt x="8" y="54"/>
                      <a:pt x="8" y="37"/>
                    </a:cubicBezTo>
                    <a:cubicBezTo>
                      <a:pt x="8" y="32"/>
                      <a:pt x="9" y="27"/>
                      <a:pt x="11" y="23"/>
                    </a:cubicBezTo>
                    <a:cubicBezTo>
                      <a:pt x="15" y="25"/>
                      <a:pt x="21" y="28"/>
                      <a:pt x="27" y="28"/>
                    </a:cubicBezTo>
                    <a:cubicBezTo>
                      <a:pt x="31" y="28"/>
                      <a:pt x="34" y="27"/>
                      <a:pt x="38" y="25"/>
                    </a:cubicBezTo>
                    <a:cubicBezTo>
                      <a:pt x="51" y="18"/>
                      <a:pt x="54" y="18"/>
                      <a:pt x="59" y="21"/>
                    </a:cubicBezTo>
                    <a:cubicBezTo>
                      <a:pt x="59" y="21"/>
                      <a:pt x="59" y="21"/>
                      <a:pt x="59" y="21"/>
                    </a:cubicBezTo>
                    <a:cubicBezTo>
                      <a:pt x="63" y="26"/>
                      <a:pt x="65" y="31"/>
                      <a:pt x="65" y="37"/>
                    </a:cubicBezTo>
                    <a:cubicBezTo>
                      <a:pt x="65" y="54"/>
                      <a:pt x="52" y="67"/>
                      <a:pt x="36"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63"/>
              <p:cNvSpPr/>
              <p:nvPr/>
            </p:nvSpPr>
            <p:spPr bwMode="auto">
              <a:xfrm>
                <a:off x="8913813" y="4029076"/>
                <a:ext cx="60325" cy="87313"/>
              </a:xfrm>
              <a:custGeom>
                <a:avLst/>
                <a:gdLst>
                  <a:gd name="T0" fmla="*/ 34 w 38"/>
                  <a:gd name="T1" fmla="*/ 16 h 55"/>
                  <a:gd name="T2" fmla="*/ 37 w 38"/>
                  <a:gd name="T3" fmla="*/ 9 h 55"/>
                  <a:gd name="T4" fmla="*/ 38 w 38"/>
                  <a:gd name="T5" fmla="*/ 7 h 55"/>
                  <a:gd name="T6" fmla="*/ 37 w 38"/>
                  <a:gd name="T7" fmla="*/ 7 h 55"/>
                  <a:gd name="T8" fmla="*/ 23 w 38"/>
                  <a:gd name="T9" fmla="*/ 0 h 55"/>
                  <a:gd name="T10" fmla="*/ 22 w 38"/>
                  <a:gd name="T11" fmla="*/ 0 h 55"/>
                  <a:gd name="T12" fmla="*/ 0 w 38"/>
                  <a:gd name="T13" fmla="*/ 25 h 55"/>
                  <a:gd name="T14" fmla="*/ 19 w 38"/>
                  <a:gd name="T15" fmla="*/ 55 h 55"/>
                  <a:gd name="T16" fmla="*/ 32 w 38"/>
                  <a:gd name="T17" fmla="*/ 55 h 55"/>
                  <a:gd name="T18" fmla="*/ 33 w 38"/>
                  <a:gd name="T19" fmla="*/ 54 h 55"/>
                  <a:gd name="T20" fmla="*/ 38 w 38"/>
                  <a:gd name="T21" fmla="*/ 24 h 55"/>
                  <a:gd name="T22" fmla="*/ 38 w 38"/>
                  <a:gd name="T23" fmla="*/ 23 h 55"/>
                  <a:gd name="T24" fmla="*/ 34 w 38"/>
                  <a:gd name="T25" fmla="*/ 1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55">
                    <a:moveTo>
                      <a:pt x="34" y="16"/>
                    </a:moveTo>
                    <a:cubicBezTo>
                      <a:pt x="34" y="13"/>
                      <a:pt x="35" y="10"/>
                      <a:pt x="37" y="9"/>
                    </a:cubicBezTo>
                    <a:cubicBezTo>
                      <a:pt x="38" y="8"/>
                      <a:pt x="38" y="8"/>
                      <a:pt x="38" y="7"/>
                    </a:cubicBezTo>
                    <a:cubicBezTo>
                      <a:pt x="37" y="7"/>
                      <a:pt x="37" y="7"/>
                      <a:pt x="37" y="7"/>
                    </a:cubicBezTo>
                    <a:cubicBezTo>
                      <a:pt x="32" y="5"/>
                      <a:pt x="27" y="3"/>
                      <a:pt x="23" y="0"/>
                    </a:cubicBezTo>
                    <a:cubicBezTo>
                      <a:pt x="23" y="0"/>
                      <a:pt x="22" y="0"/>
                      <a:pt x="22" y="0"/>
                    </a:cubicBezTo>
                    <a:cubicBezTo>
                      <a:pt x="12" y="5"/>
                      <a:pt x="5" y="14"/>
                      <a:pt x="0" y="25"/>
                    </a:cubicBezTo>
                    <a:cubicBezTo>
                      <a:pt x="8" y="33"/>
                      <a:pt x="15" y="43"/>
                      <a:pt x="19" y="55"/>
                    </a:cubicBezTo>
                    <a:cubicBezTo>
                      <a:pt x="32" y="55"/>
                      <a:pt x="32" y="55"/>
                      <a:pt x="32" y="55"/>
                    </a:cubicBezTo>
                    <a:cubicBezTo>
                      <a:pt x="32" y="55"/>
                      <a:pt x="33" y="55"/>
                      <a:pt x="33" y="54"/>
                    </a:cubicBezTo>
                    <a:cubicBezTo>
                      <a:pt x="38" y="24"/>
                      <a:pt x="38" y="24"/>
                      <a:pt x="38" y="24"/>
                    </a:cubicBezTo>
                    <a:cubicBezTo>
                      <a:pt x="38" y="24"/>
                      <a:pt x="38" y="23"/>
                      <a:pt x="38" y="23"/>
                    </a:cubicBezTo>
                    <a:cubicBezTo>
                      <a:pt x="35" y="21"/>
                      <a:pt x="34" y="18"/>
                      <a:pt x="34"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 name="Freeform 364"/>
              <p:cNvSpPr/>
              <p:nvPr/>
            </p:nvSpPr>
            <p:spPr bwMode="auto">
              <a:xfrm>
                <a:off x="8988426" y="4029076"/>
                <a:ext cx="68263" cy="87313"/>
              </a:xfrm>
              <a:custGeom>
                <a:avLst/>
                <a:gdLst>
                  <a:gd name="T0" fmla="*/ 16 w 44"/>
                  <a:gd name="T1" fmla="*/ 0 h 55"/>
                  <a:gd name="T2" fmla="*/ 15 w 44"/>
                  <a:gd name="T3" fmla="*/ 0 h 55"/>
                  <a:gd name="T4" fmla="*/ 2 w 44"/>
                  <a:gd name="T5" fmla="*/ 7 h 55"/>
                  <a:gd name="T6" fmla="*/ 1 w 44"/>
                  <a:gd name="T7" fmla="*/ 7 h 55"/>
                  <a:gd name="T8" fmla="*/ 1 w 44"/>
                  <a:gd name="T9" fmla="*/ 9 h 55"/>
                  <a:gd name="T10" fmla="*/ 4 w 44"/>
                  <a:gd name="T11" fmla="*/ 16 h 55"/>
                  <a:gd name="T12" fmla="*/ 1 w 44"/>
                  <a:gd name="T13" fmla="*/ 23 h 55"/>
                  <a:gd name="T14" fmla="*/ 0 w 44"/>
                  <a:gd name="T15" fmla="*/ 24 h 55"/>
                  <a:gd name="T16" fmla="*/ 5 w 44"/>
                  <a:gd name="T17" fmla="*/ 54 h 55"/>
                  <a:gd name="T18" fmla="*/ 7 w 44"/>
                  <a:gd name="T19" fmla="*/ 55 h 55"/>
                  <a:gd name="T20" fmla="*/ 43 w 44"/>
                  <a:gd name="T21" fmla="*/ 55 h 55"/>
                  <a:gd name="T22" fmla="*/ 44 w 44"/>
                  <a:gd name="T23" fmla="*/ 55 h 55"/>
                  <a:gd name="T24" fmla="*/ 44 w 44"/>
                  <a:gd name="T25" fmla="*/ 54 h 55"/>
                  <a:gd name="T26" fmla="*/ 16 w 44"/>
                  <a:gd name="T2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55">
                    <a:moveTo>
                      <a:pt x="16" y="0"/>
                    </a:moveTo>
                    <a:cubicBezTo>
                      <a:pt x="16" y="0"/>
                      <a:pt x="15" y="0"/>
                      <a:pt x="15" y="0"/>
                    </a:cubicBezTo>
                    <a:cubicBezTo>
                      <a:pt x="11" y="3"/>
                      <a:pt x="6" y="5"/>
                      <a:pt x="2" y="7"/>
                    </a:cubicBezTo>
                    <a:cubicBezTo>
                      <a:pt x="1" y="7"/>
                      <a:pt x="1" y="7"/>
                      <a:pt x="1" y="7"/>
                    </a:cubicBezTo>
                    <a:cubicBezTo>
                      <a:pt x="1" y="8"/>
                      <a:pt x="1" y="8"/>
                      <a:pt x="1" y="9"/>
                    </a:cubicBezTo>
                    <a:cubicBezTo>
                      <a:pt x="3" y="10"/>
                      <a:pt x="4" y="13"/>
                      <a:pt x="4" y="16"/>
                    </a:cubicBezTo>
                    <a:cubicBezTo>
                      <a:pt x="4" y="18"/>
                      <a:pt x="3" y="21"/>
                      <a:pt x="1" y="23"/>
                    </a:cubicBezTo>
                    <a:cubicBezTo>
                      <a:pt x="0" y="23"/>
                      <a:pt x="0" y="24"/>
                      <a:pt x="0" y="24"/>
                    </a:cubicBezTo>
                    <a:cubicBezTo>
                      <a:pt x="5" y="54"/>
                      <a:pt x="5" y="54"/>
                      <a:pt x="5" y="54"/>
                    </a:cubicBezTo>
                    <a:cubicBezTo>
                      <a:pt x="5" y="55"/>
                      <a:pt x="6" y="55"/>
                      <a:pt x="7" y="55"/>
                    </a:cubicBezTo>
                    <a:cubicBezTo>
                      <a:pt x="43" y="55"/>
                      <a:pt x="43" y="55"/>
                      <a:pt x="43" y="55"/>
                    </a:cubicBezTo>
                    <a:cubicBezTo>
                      <a:pt x="44" y="55"/>
                      <a:pt x="44" y="55"/>
                      <a:pt x="44" y="55"/>
                    </a:cubicBezTo>
                    <a:cubicBezTo>
                      <a:pt x="44" y="55"/>
                      <a:pt x="44" y="54"/>
                      <a:pt x="44" y="54"/>
                    </a:cubicBezTo>
                    <a:cubicBezTo>
                      <a:pt x="44" y="29"/>
                      <a:pt x="33" y="9"/>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365"/>
              <p:cNvSpPr>
                <a:spLocks noEditPoints="1"/>
              </p:cNvSpPr>
              <p:nvPr/>
            </p:nvSpPr>
            <p:spPr bwMode="auto">
              <a:xfrm>
                <a:off x="8936038" y="3937001"/>
                <a:ext cx="88900" cy="92075"/>
              </a:xfrm>
              <a:custGeom>
                <a:avLst/>
                <a:gdLst>
                  <a:gd name="T0" fmla="*/ 57 w 57"/>
                  <a:gd name="T1" fmla="*/ 30 h 59"/>
                  <a:gd name="T2" fmla="*/ 29 w 57"/>
                  <a:gd name="T3" fmla="*/ 0 h 59"/>
                  <a:gd name="T4" fmla="*/ 6 w 57"/>
                  <a:gd name="T5" fmla="*/ 12 h 59"/>
                  <a:gd name="T6" fmla="*/ 6 w 57"/>
                  <a:gd name="T7" fmla="*/ 12 h 59"/>
                  <a:gd name="T8" fmla="*/ 5 w 57"/>
                  <a:gd name="T9" fmla="*/ 13 h 59"/>
                  <a:gd name="T10" fmla="*/ 0 w 57"/>
                  <a:gd name="T11" fmla="*/ 30 h 59"/>
                  <a:gd name="T12" fmla="*/ 29 w 57"/>
                  <a:gd name="T13" fmla="*/ 59 h 59"/>
                  <a:gd name="T14" fmla="*/ 57 w 57"/>
                  <a:gd name="T15" fmla="*/ 30 h 59"/>
                  <a:gd name="T16" fmla="*/ 29 w 57"/>
                  <a:gd name="T17" fmla="*/ 7 h 59"/>
                  <a:gd name="T18" fmla="*/ 41 w 57"/>
                  <a:gd name="T19" fmla="*/ 10 h 59"/>
                  <a:gd name="T20" fmla="*/ 28 w 57"/>
                  <a:gd name="T21" fmla="*/ 16 h 59"/>
                  <a:gd name="T22" fmla="*/ 12 w 57"/>
                  <a:gd name="T23" fmla="*/ 14 h 59"/>
                  <a:gd name="T24" fmla="*/ 29 w 57"/>
                  <a:gd name="T25" fmla="*/ 7 h 59"/>
                  <a:gd name="T26" fmla="*/ 29 w 57"/>
                  <a:gd name="T27" fmla="*/ 53 h 59"/>
                  <a:gd name="T28" fmla="*/ 6 w 57"/>
                  <a:gd name="T29" fmla="*/ 30 h 59"/>
                  <a:gd name="T30" fmla="*/ 9 w 57"/>
                  <a:gd name="T31" fmla="*/ 18 h 59"/>
                  <a:gd name="T32" fmla="*/ 22 w 57"/>
                  <a:gd name="T33" fmla="*/ 22 h 59"/>
                  <a:gd name="T34" fmla="*/ 30 w 57"/>
                  <a:gd name="T35" fmla="*/ 20 h 59"/>
                  <a:gd name="T36" fmla="*/ 46 w 57"/>
                  <a:gd name="T37" fmla="*/ 16 h 59"/>
                  <a:gd name="T38" fmla="*/ 47 w 57"/>
                  <a:gd name="T39" fmla="*/ 17 h 59"/>
                  <a:gd name="T40" fmla="*/ 51 w 57"/>
                  <a:gd name="T41" fmla="*/ 30 h 59"/>
                  <a:gd name="T42" fmla="*/ 29 w 57"/>
                  <a:gd name="T43" fmla="*/ 5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 h="59">
                    <a:moveTo>
                      <a:pt x="57" y="30"/>
                    </a:moveTo>
                    <a:cubicBezTo>
                      <a:pt x="57" y="14"/>
                      <a:pt x="44" y="0"/>
                      <a:pt x="29" y="0"/>
                    </a:cubicBezTo>
                    <a:cubicBezTo>
                      <a:pt x="19" y="0"/>
                      <a:pt x="11" y="5"/>
                      <a:pt x="6" y="12"/>
                    </a:cubicBezTo>
                    <a:cubicBezTo>
                      <a:pt x="6" y="12"/>
                      <a:pt x="6" y="12"/>
                      <a:pt x="6" y="12"/>
                    </a:cubicBezTo>
                    <a:cubicBezTo>
                      <a:pt x="5" y="12"/>
                      <a:pt x="5" y="13"/>
                      <a:pt x="5" y="13"/>
                    </a:cubicBezTo>
                    <a:cubicBezTo>
                      <a:pt x="2" y="18"/>
                      <a:pt x="0" y="23"/>
                      <a:pt x="0" y="30"/>
                    </a:cubicBezTo>
                    <a:cubicBezTo>
                      <a:pt x="0" y="46"/>
                      <a:pt x="13" y="59"/>
                      <a:pt x="29" y="59"/>
                    </a:cubicBezTo>
                    <a:cubicBezTo>
                      <a:pt x="44" y="59"/>
                      <a:pt x="57" y="46"/>
                      <a:pt x="57" y="30"/>
                    </a:cubicBezTo>
                    <a:close/>
                    <a:moveTo>
                      <a:pt x="29" y="7"/>
                    </a:moveTo>
                    <a:cubicBezTo>
                      <a:pt x="33" y="7"/>
                      <a:pt x="37" y="8"/>
                      <a:pt x="41" y="10"/>
                    </a:cubicBezTo>
                    <a:cubicBezTo>
                      <a:pt x="37" y="11"/>
                      <a:pt x="34" y="12"/>
                      <a:pt x="28" y="16"/>
                    </a:cubicBezTo>
                    <a:cubicBezTo>
                      <a:pt x="22" y="19"/>
                      <a:pt x="16" y="16"/>
                      <a:pt x="12" y="14"/>
                    </a:cubicBezTo>
                    <a:cubicBezTo>
                      <a:pt x="16" y="10"/>
                      <a:pt x="22" y="7"/>
                      <a:pt x="29" y="7"/>
                    </a:cubicBezTo>
                    <a:close/>
                    <a:moveTo>
                      <a:pt x="29" y="53"/>
                    </a:moveTo>
                    <a:cubicBezTo>
                      <a:pt x="16" y="53"/>
                      <a:pt x="6" y="42"/>
                      <a:pt x="6" y="30"/>
                    </a:cubicBezTo>
                    <a:cubicBezTo>
                      <a:pt x="6" y="25"/>
                      <a:pt x="8" y="21"/>
                      <a:pt x="9" y="18"/>
                    </a:cubicBezTo>
                    <a:cubicBezTo>
                      <a:pt x="12" y="20"/>
                      <a:pt x="17" y="22"/>
                      <a:pt x="22" y="22"/>
                    </a:cubicBezTo>
                    <a:cubicBezTo>
                      <a:pt x="24" y="22"/>
                      <a:pt x="27" y="21"/>
                      <a:pt x="30" y="20"/>
                    </a:cubicBezTo>
                    <a:cubicBezTo>
                      <a:pt x="40" y="14"/>
                      <a:pt x="42" y="15"/>
                      <a:pt x="46" y="16"/>
                    </a:cubicBezTo>
                    <a:cubicBezTo>
                      <a:pt x="46" y="16"/>
                      <a:pt x="47" y="16"/>
                      <a:pt x="47" y="17"/>
                    </a:cubicBezTo>
                    <a:cubicBezTo>
                      <a:pt x="49" y="20"/>
                      <a:pt x="51" y="25"/>
                      <a:pt x="51" y="30"/>
                    </a:cubicBezTo>
                    <a:cubicBezTo>
                      <a:pt x="51" y="42"/>
                      <a:pt x="41" y="53"/>
                      <a:pt x="29"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366"/>
              <p:cNvSpPr/>
              <p:nvPr/>
            </p:nvSpPr>
            <p:spPr bwMode="auto">
              <a:xfrm>
                <a:off x="8743951" y="4065588"/>
                <a:ext cx="88900" cy="111125"/>
              </a:xfrm>
              <a:custGeom>
                <a:avLst/>
                <a:gdLst>
                  <a:gd name="T0" fmla="*/ 52 w 57"/>
                  <a:gd name="T1" fmla="*/ 20 h 71"/>
                  <a:gd name="T2" fmla="*/ 56 w 57"/>
                  <a:gd name="T3" fmla="*/ 11 h 71"/>
                  <a:gd name="T4" fmla="*/ 57 w 57"/>
                  <a:gd name="T5" fmla="*/ 10 h 71"/>
                  <a:gd name="T6" fmla="*/ 55 w 57"/>
                  <a:gd name="T7" fmla="*/ 9 h 71"/>
                  <a:gd name="T8" fmla="*/ 38 w 57"/>
                  <a:gd name="T9" fmla="*/ 0 h 71"/>
                  <a:gd name="T10" fmla="*/ 37 w 57"/>
                  <a:gd name="T11" fmla="*/ 0 h 71"/>
                  <a:gd name="T12" fmla="*/ 1 w 57"/>
                  <a:gd name="T13" fmla="*/ 69 h 71"/>
                  <a:gd name="T14" fmla="*/ 1 w 57"/>
                  <a:gd name="T15" fmla="*/ 70 h 71"/>
                  <a:gd name="T16" fmla="*/ 2 w 57"/>
                  <a:gd name="T17" fmla="*/ 71 h 71"/>
                  <a:gd name="T18" fmla="*/ 49 w 57"/>
                  <a:gd name="T19" fmla="*/ 71 h 71"/>
                  <a:gd name="T20" fmla="*/ 51 w 57"/>
                  <a:gd name="T21" fmla="*/ 70 h 71"/>
                  <a:gd name="T22" fmla="*/ 57 w 57"/>
                  <a:gd name="T23" fmla="*/ 31 h 71"/>
                  <a:gd name="T24" fmla="*/ 57 w 57"/>
                  <a:gd name="T25" fmla="*/ 29 h 71"/>
                  <a:gd name="T26" fmla="*/ 52 w 57"/>
                  <a:gd name="T27" fmla="*/ 2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7" h="71">
                    <a:moveTo>
                      <a:pt x="52" y="20"/>
                    </a:moveTo>
                    <a:cubicBezTo>
                      <a:pt x="52" y="17"/>
                      <a:pt x="53" y="13"/>
                      <a:pt x="56" y="11"/>
                    </a:cubicBezTo>
                    <a:cubicBezTo>
                      <a:pt x="57" y="11"/>
                      <a:pt x="57" y="10"/>
                      <a:pt x="57" y="10"/>
                    </a:cubicBezTo>
                    <a:cubicBezTo>
                      <a:pt x="57" y="9"/>
                      <a:pt x="56" y="9"/>
                      <a:pt x="55" y="9"/>
                    </a:cubicBezTo>
                    <a:cubicBezTo>
                      <a:pt x="49" y="7"/>
                      <a:pt x="43" y="4"/>
                      <a:pt x="38" y="0"/>
                    </a:cubicBezTo>
                    <a:cubicBezTo>
                      <a:pt x="38" y="0"/>
                      <a:pt x="37" y="0"/>
                      <a:pt x="37" y="0"/>
                    </a:cubicBezTo>
                    <a:cubicBezTo>
                      <a:pt x="15" y="11"/>
                      <a:pt x="1" y="37"/>
                      <a:pt x="1" y="69"/>
                    </a:cubicBezTo>
                    <a:cubicBezTo>
                      <a:pt x="0" y="70"/>
                      <a:pt x="1" y="70"/>
                      <a:pt x="1" y="70"/>
                    </a:cubicBezTo>
                    <a:cubicBezTo>
                      <a:pt x="1" y="71"/>
                      <a:pt x="2" y="71"/>
                      <a:pt x="2" y="71"/>
                    </a:cubicBezTo>
                    <a:cubicBezTo>
                      <a:pt x="49" y="71"/>
                      <a:pt x="49" y="71"/>
                      <a:pt x="49" y="71"/>
                    </a:cubicBezTo>
                    <a:cubicBezTo>
                      <a:pt x="50" y="71"/>
                      <a:pt x="50" y="70"/>
                      <a:pt x="51" y="70"/>
                    </a:cubicBezTo>
                    <a:cubicBezTo>
                      <a:pt x="57" y="31"/>
                      <a:pt x="57" y="31"/>
                      <a:pt x="57" y="31"/>
                    </a:cubicBezTo>
                    <a:cubicBezTo>
                      <a:pt x="57" y="30"/>
                      <a:pt x="57" y="30"/>
                      <a:pt x="57" y="29"/>
                    </a:cubicBezTo>
                    <a:cubicBezTo>
                      <a:pt x="54" y="27"/>
                      <a:pt x="52" y="24"/>
                      <a:pt x="52"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par>
                                <p:cTn id="9" presetID="12" presetClass="entr" presetSubtype="1"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p:tgtEl>
                                          <p:spTgt spid="24"/>
                                        </p:tgtEl>
                                        <p:attrNameLst>
                                          <p:attrName>ppt_y</p:attrName>
                                        </p:attrNameLst>
                                      </p:cBhvr>
                                      <p:tavLst>
                                        <p:tav tm="0">
                                          <p:val>
                                            <p:strVal val="#ppt_y-#ppt_h*1.125000"/>
                                          </p:val>
                                        </p:tav>
                                        <p:tav tm="100000">
                                          <p:val>
                                            <p:strVal val="#ppt_y"/>
                                          </p:val>
                                        </p:tav>
                                      </p:tavLst>
                                    </p:anim>
                                    <p:animEffect transition="in" filter="wipe(down)">
                                      <p:cBhvr>
                                        <p:cTn id="12" dur="500"/>
                                        <p:tgtEl>
                                          <p:spTgt spid="24"/>
                                        </p:tgtEl>
                                      </p:cBhvr>
                                    </p:animEffect>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childTnLst>
                          </p:cTn>
                        </p:par>
                        <p:par>
                          <p:cTn id="19" fill="hold">
                            <p:stCondLst>
                              <p:cond delay="1000"/>
                            </p:stCondLst>
                            <p:childTnLst>
                              <p:par>
                                <p:cTn id="20" presetID="1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p:tgtEl>
                                          <p:spTgt spid="10"/>
                                        </p:tgtEl>
                                        <p:attrNameLst>
                                          <p:attrName>ppt_y</p:attrName>
                                        </p:attrNameLst>
                                      </p:cBhvr>
                                      <p:tavLst>
                                        <p:tav tm="0">
                                          <p:val>
                                            <p:strVal val="#ppt_y+#ppt_h*1.125000"/>
                                          </p:val>
                                        </p:tav>
                                        <p:tav tm="100000">
                                          <p:val>
                                            <p:strVal val="#ppt_y"/>
                                          </p:val>
                                        </p:tav>
                                      </p:tavLst>
                                    </p:anim>
                                    <p:animEffect transition="in" filter="wipe(up)">
                                      <p:cBhvr>
                                        <p:cTn id="23" dur="500"/>
                                        <p:tgtEl>
                                          <p:spTgt spid="10"/>
                                        </p:tgtEl>
                                      </p:cBhvr>
                                    </p:animEffect>
                                  </p:childTnLst>
                                </p:cTn>
                              </p:par>
                              <p:par>
                                <p:cTn id="24" presetID="12" presetClass="entr" presetSubtype="1"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p:tgtEl>
                                          <p:spTgt spid="21"/>
                                        </p:tgtEl>
                                        <p:attrNameLst>
                                          <p:attrName>ppt_y</p:attrName>
                                        </p:attrNameLst>
                                      </p:cBhvr>
                                      <p:tavLst>
                                        <p:tav tm="0">
                                          <p:val>
                                            <p:strVal val="#ppt_y-#ppt_h*1.125000"/>
                                          </p:val>
                                        </p:tav>
                                        <p:tav tm="100000">
                                          <p:val>
                                            <p:strVal val="#ppt_y"/>
                                          </p:val>
                                        </p:tav>
                                      </p:tavLst>
                                    </p:anim>
                                    <p:animEffect transition="in" filter="wipe(down)">
                                      <p:cBhvr>
                                        <p:cTn id="27" dur="500"/>
                                        <p:tgtEl>
                                          <p:spTgt spid="21"/>
                                        </p:tgtEl>
                                      </p:cBhvr>
                                    </p:animEffect>
                                  </p:childTnLst>
                                </p:cTn>
                              </p:par>
                            </p:childTnLst>
                          </p:cTn>
                        </p:par>
                        <p:par>
                          <p:cTn id="28" fill="hold">
                            <p:stCondLst>
                              <p:cond delay="1500"/>
                            </p:stCondLst>
                            <p:childTnLst>
                              <p:par>
                                <p:cTn id="29" presetID="53" presetClass="entr" presetSubtype="16"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2000"/>
                            </p:stCondLst>
                            <p:childTnLst>
                              <p:par>
                                <p:cTn id="35" presetID="12" presetClass="entr" presetSubtype="4"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p:tgtEl>
                                          <p:spTgt spid="14"/>
                                        </p:tgtEl>
                                        <p:attrNameLst>
                                          <p:attrName>ppt_y</p:attrName>
                                        </p:attrNameLst>
                                      </p:cBhvr>
                                      <p:tavLst>
                                        <p:tav tm="0">
                                          <p:val>
                                            <p:strVal val="#ppt_y+#ppt_h*1.125000"/>
                                          </p:val>
                                        </p:tav>
                                        <p:tav tm="100000">
                                          <p:val>
                                            <p:strVal val="#ppt_y"/>
                                          </p:val>
                                        </p:tav>
                                      </p:tavLst>
                                    </p:anim>
                                    <p:animEffect transition="in" filter="wipe(up)">
                                      <p:cBhvr>
                                        <p:cTn id="38" dur="500"/>
                                        <p:tgtEl>
                                          <p:spTgt spid="14"/>
                                        </p:tgtEl>
                                      </p:cBhvr>
                                    </p:animEffect>
                                  </p:childTnLst>
                                </p:cTn>
                              </p:par>
                              <p:par>
                                <p:cTn id="39" presetID="12" presetClass="entr" presetSubtype="1"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p:tgtEl>
                                          <p:spTgt spid="18"/>
                                        </p:tgtEl>
                                        <p:attrNameLst>
                                          <p:attrName>ppt_y</p:attrName>
                                        </p:attrNameLst>
                                      </p:cBhvr>
                                      <p:tavLst>
                                        <p:tav tm="0">
                                          <p:val>
                                            <p:strVal val="#ppt_y-#ppt_h*1.125000"/>
                                          </p:val>
                                        </p:tav>
                                        <p:tav tm="100000">
                                          <p:val>
                                            <p:strVal val="#ppt_y"/>
                                          </p:val>
                                        </p:tav>
                                      </p:tavLst>
                                    </p:anim>
                                    <p:animEffect transition="in" filter="wipe(down)">
                                      <p:cBhvr>
                                        <p:cTn id="42" dur="500"/>
                                        <p:tgtEl>
                                          <p:spTgt spid="18"/>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p:cTn id="46" dur="500" fill="hold"/>
                                        <p:tgtEl>
                                          <p:spTgt spid="15"/>
                                        </p:tgtEl>
                                        <p:attrNameLst>
                                          <p:attrName>ppt_w</p:attrName>
                                        </p:attrNameLst>
                                      </p:cBhvr>
                                      <p:tavLst>
                                        <p:tav tm="0">
                                          <p:val>
                                            <p:fltVal val="0"/>
                                          </p:val>
                                        </p:tav>
                                        <p:tav tm="100000">
                                          <p:val>
                                            <p:strVal val="#ppt_w"/>
                                          </p:val>
                                        </p:tav>
                                      </p:tavLst>
                                    </p:anim>
                                    <p:anim calcmode="lin" valueType="num">
                                      <p:cBhvr>
                                        <p:cTn id="47" dur="500" fill="hold"/>
                                        <p:tgtEl>
                                          <p:spTgt spid="15"/>
                                        </p:tgtEl>
                                        <p:attrNameLst>
                                          <p:attrName>ppt_h</p:attrName>
                                        </p:attrNameLst>
                                      </p:cBhvr>
                                      <p:tavLst>
                                        <p:tav tm="0">
                                          <p:val>
                                            <p:fltVal val="0"/>
                                          </p:val>
                                        </p:tav>
                                        <p:tav tm="100000">
                                          <p:val>
                                            <p:strVal val="#ppt_h"/>
                                          </p:val>
                                        </p:tav>
                                      </p:tavLst>
                                    </p:anim>
                                    <p:animEffect transition="in" filter="fade">
                                      <p:cBhvr>
                                        <p:cTn id="4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2041" y="42041"/>
            <a:ext cx="872359" cy="872359"/>
          </a:xfrm>
          <a:prstGeom prst="rect">
            <a:avLst/>
          </a:prstGeom>
        </p:spPr>
      </p:pic>
      <p:grpSp>
        <p:nvGrpSpPr>
          <p:cNvPr id="3" name="组合 2"/>
          <p:cNvGrpSpPr/>
          <p:nvPr/>
        </p:nvGrpSpPr>
        <p:grpSpPr>
          <a:xfrm>
            <a:off x="902929" y="206262"/>
            <a:ext cx="5769528" cy="636289"/>
            <a:chOff x="902929" y="206262"/>
            <a:chExt cx="5769528" cy="636289"/>
          </a:xfrm>
        </p:grpSpPr>
        <p:sp>
          <p:nvSpPr>
            <p:cNvPr id="4" name="文本框 3"/>
            <p:cNvSpPr txBox="1"/>
            <p:nvPr/>
          </p:nvSpPr>
          <p:spPr>
            <a:xfrm>
              <a:off x="902929" y="580941"/>
              <a:ext cx="5769528" cy="261610"/>
            </a:xfrm>
            <a:prstGeom prst="rect">
              <a:avLst/>
            </a:prstGeom>
            <a:noFill/>
          </p:spPr>
          <p:txBody>
            <a:bodyPr vert="horz" wrap="none" rtlCol="0">
              <a:spAutoFit/>
            </a:bodyPr>
            <a:lstStyle/>
            <a:p>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endParaRPr lang="zh-CN" altLang="en-US" sz="1100" dirty="0">
                <a:solidFill>
                  <a:schemeClr val="tx1">
                    <a:lumMod val="65000"/>
                    <a:lumOff val="35000"/>
                  </a:schemeClr>
                </a:solidFill>
              </a:endParaRPr>
            </a:p>
          </p:txBody>
        </p:sp>
        <p:sp>
          <p:nvSpPr>
            <p:cNvPr id="5" name="文本框 4"/>
            <p:cNvSpPr txBox="1"/>
            <p:nvPr/>
          </p:nvSpPr>
          <p:spPr>
            <a:xfrm>
              <a:off x="902929" y="206262"/>
              <a:ext cx="1467068" cy="400110"/>
            </a:xfrm>
            <a:prstGeom prst="rect">
              <a:avLst/>
            </a:prstGeom>
            <a:noFill/>
          </p:spPr>
          <p:txBody>
            <a:bodyPr wrap="none" rtlCol="0">
              <a:spAutoFit/>
            </a:bodyPr>
            <a:lstStyle/>
            <a:p>
              <a:r>
                <a:rPr lang="zh-CN" altLang="en-US" sz="2000" b="1" dirty="0" smtClean="0">
                  <a:solidFill>
                    <a:srgbClr val="DE4B62"/>
                  </a:solidFill>
                </a:rPr>
                <a:t>欢乐庆中秋</a:t>
              </a:r>
              <a:endParaRPr lang="zh-CN" altLang="en-US" sz="2000" b="1" dirty="0">
                <a:solidFill>
                  <a:srgbClr val="DE4B62"/>
                </a:solidFill>
              </a:endParaRPr>
            </a:p>
          </p:txBody>
        </p:sp>
      </p:grpSp>
      <p:grpSp>
        <p:nvGrpSpPr>
          <p:cNvPr id="6" name="组合 5"/>
          <p:cNvGrpSpPr/>
          <p:nvPr/>
        </p:nvGrpSpPr>
        <p:grpSpPr>
          <a:xfrm>
            <a:off x="1169270" y="5251391"/>
            <a:ext cx="684952" cy="684952"/>
            <a:chOff x="4631783" y="4168311"/>
            <a:chExt cx="854440" cy="854440"/>
          </a:xfrm>
        </p:grpSpPr>
        <p:sp>
          <p:nvSpPr>
            <p:cNvPr id="7" name="矩形: 圆角 14"/>
            <p:cNvSpPr/>
            <p:nvPr/>
          </p:nvSpPr>
          <p:spPr>
            <a:xfrm>
              <a:off x="4631783" y="4168311"/>
              <a:ext cx="854440" cy="854440"/>
            </a:xfrm>
            <a:prstGeom prst="roundRect">
              <a:avLst/>
            </a:prstGeom>
            <a:solidFill>
              <a:srgbClr val="FFFFFF"/>
            </a:solidFill>
            <a:ln w="28575">
              <a:solidFill>
                <a:srgbClr val="E6275D"/>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endParaRPr>
            </a:p>
          </p:txBody>
        </p:sp>
        <p:grpSp>
          <p:nvGrpSpPr>
            <p:cNvPr id="8" name="Group 1497"/>
            <p:cNvGrpSpPr/>
            <p:nvPr/>
          </p:nvGrpSpPr>
          <p:grpSpPr>
            <a:xfrm>
              <a:off x="4853954" y="4398486"/>
              <a:ext cx="336261" cy="392544"/>
              <a:chOff x="3497263" y="4408488"/>
              <a:chExt cx="369888" cy="431800"/>
            </a:xfrm>
            <a:solidFill>
              <a:srgbClr val="E6275D"/>
            </a:solidFill>
          </p:grpSpPr>
          <p:sp>
            <p:nvSpPr>
              <p:cNvPr id="9" name="Freeform 57"/>
              <p:cNvSpPr/>
              <p:nvPr/>
            </p:nvSpPr>
            <p:spPr bwMode="auto">
              <a:xfrm>
                <a:off x="3554413" y="4616450"/>
                <a:ext cx="74613" cy="182563"/>
              </a:xfrm>
              <a:custGeom>
                <a:avLst/>
                <a:gdLst>
                  <a:gd name="T0" fmla="*/ 35 w 35"/>
                  <a:gd name="T1" fmla="*/ 80 h 86"/>
                  <a:gd name="T2" fmla="*/ 29 w 35"/>
                  <a:gd name="T3" fmla="*/ 86 h 86"/>
                  <a:gd name="T4" fmla="*/ 5 w 35"/>
                  <a:gd name="T5" fmla="*/ 86 h 86"/>
                  <a:gd name="T6" fmla="*/ 0 w 35"/>
                  <a:gd name="T7" fmla="*/ 80 h 86"/>
                  <a:gd name="T8" fmla="*/ 0 w 35"/>
                  <a:gd name="T9" fmla="*/ 6 h 86"/>
                  <a:gd name="T10" fmla="*/ 5 w 35"/>
                  <a:gd name="T11" fmla="*/ 0 h 86"/>
                  <a:gd name="T12" fmla="*/ 29 w 35"/>
                  <a:gd name="T13" fmla="*/ 0 h 86"/>
                  <a:gd name="T14" fmla="*/ 35 w 35"/>
                  <a:gd name="T15" fmla="*/ 6 h 86"/>
                  <a:gd name="T16" fmla="*/ 35 w 35"/>
                  <a:gd name="T17" fmla="*/ 8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86">
                    <a:moveTo>
                      <a:pt x="35" y="80"/>
                    </a:moveTo>
                    <a:cubicBezTo>
                      <a:pt x="35" y="83"/>
                      <a:pt x="32" y="86"/>
                      <a:pt x="29" y="86"/>
                    </a:cubicBezTo>
                    <a:cubicBezTo>
                      <a:pt x="5" y="86"/>
                      <a:pt x="5" y="86"/>
                      <a:pt x="5" y="86"/>
                    </a:cubicBezTo>
                    <a:cubicBezTo>
                      <a:pt x="2" y="86"/>
                      <a:pt x="0" y="83"/>
                      <a:pt x="0" y="80"/>
                    </a:cubicBezTo>
                    <a:cubicBezTo>
                      <a:pt x="0" y="6"/>
                      <a:pt x="0" y="6"/>
                      <a:pt x="0" y="6"/>
                    </a:cubicBezTo>
                    <a:cubicBezTo>
                      <a:pt x="0" y="3"/>
                      <a:pt x="2" y="0"/>
                      <a:pt x="5" y="0"/>
                    </a:cubicBezTo>
                    <a:cubicBezTo>
                      <a:pt x="29" y="0"/>
                      <a:pt x="29" y="0"/>
                      <a:pt x="29" y="0"/>
                    </a:cubicBezTo>
                    <a:cubicBezTo>
                      <a:pt x="32" y="0"/>
                      <a:pt x="35" y="3"/>
                      <a:pt x="35" y="6"/>
                    </a:cubicBezTo>
                    <a:lnTo>
                      <a:pt x="35" y="80"/>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10" name="Freeform 58"/>
              <p:cNvSpPr/>
              <p:nvPr/>
            </p:nvSpPr>
            <p:spPr bwMode="auto">
              <a:xfrm>
                <a:off x="3736976" y="4651375"/>
                <a:ext cx="74613" cy="147638"/>
              </a:xfrm>
              <a:custGeom>
                <a:avLst/>
                <a:gdLst>
                  <a:gd name="T0" fmla="*/ 35 w 35"/>
                  <a:gd name="T1" fmla="*/ 63 h 69"/>
                  <a:gd name="T2" fmla="*/ 29 w 35"/>
                  <a:gd name="T3" fmla="*/ 69 h 69"/>
                  <a:gd name="T4" fmla="*/ 5 w 35"/>
                  <a:gd name="T5" fmla="*/ 69 h 69"/>
                  <a:gd name="T6" fmla="*/ 0 w 35"/>
                  <a:gd name="T7" fmla="*/ 63 h 69"/>
                  <a:gd name="T8" fmla="*/ 0 w 35"/>
                  <a:gd name="T9" fmla="*/ 6 h 69"/>
                  <a:gd name="T10" fmla="*/ 5 w 35"/>
                  <a:gd name="T11" fmla="*/ 0 h 69"/>
                  <a:gd name="T12" fmla="*/ 29 w 35"/>
                  <a:gd name="T13" fmla="*/ 0 h 69"/>
                  <a:gd name="T14" fmla="*/ 35 w 35"/>
                  <a:gd name="T15" fmla="*/ 6 h 69"/>
                  <a:gd name="T16" fmla="*/ 35 w 35"/>
                  <a:gd name="T17" fmla="*/ 6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69">
                    <a:moveTo>
                      <a:pt x="35" y="63"/>
                    </a:moveTo>
                    <a:cubicBezTo>
                      <a:pt x="35" y="66"/>
                      <a:pt x="32" y="69"/>
                      <a:pt x="29" y="69"/>
                    </a:cubicBezTo>
                    <a:cubicBezTo>
                      <a:pt x="5" y="69"/>
                      <a:pt x="5" y="69"/>
                      <a:pt x="5" y="69"/>
                    </a:cubicBezTo>
                    <a:cubicBezTo>
                      <a:pt x="2" y="69"/>
                      <a:pt x="0" y="66"/>
                      <a:pt x="0" y="63"/>
                    </a:cubicBezTo>
                    <a:cubicBezTo>
                      <a:pt x="0" y="6"/>
                      <a:pt x="0" y="6"/>
                      <a:pt x="0" y="6"/>
                    </a:cubicBezTo>
                    <a:cubicBezTo>
                      <a:pt x="0" y="3"/>
                      <a:pt x="2" y="0"/>
                      <a:pt x="5" y="0"/>
                    </a:cubicBezTo>
                    <a:cubicBezTo>
                      <a:pt x="29" y="0"/>
                      <a:pt x="29" y="0"/>
                      <a:pt x="29" y="0"/>
                    </a:cubicBezTo>
                    <a:cubicBezTo>
                      <a:pt x="32" y="0"/>
                      <a:pt x="35" y="3"/>
                      <a:pt x="35" y="6"/>
                    </a:cubicBezTo>
                    <a:lnTo>
                      <a:pt x="35" y="63"/>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11" name="Freeform 59"/>
              <p:cNvSpPr/>
              <p:nvPr/>
            </p:nvSpPr>
            <p:spPr bwMode="auto">
              <a:xfrm>
                <a:off x="3646488" y="4567238"/>
                <a:ext cx="73025" cy="231775"/>
              </a:xfrm>
              <a:custGeom>
                <a:avLst/>
                <a:gdLst>
                  <a:gd name="T0" fmla="*/ 35 w 35"/>
                  <a:gd name="T1" fmla="*/ 103 h 109"/>
                  <a:gd name="T2" fmla="*/ 29 w 35"/>
                  <a:gd name="T3" fmla="*/ 109 h 109"/>
                  <a:gd name="T4" fmla="*/ 5 w 35"/>
                  <a:gd name="T5" fmla="*/ 109 h 109"/>
                  <a:gd name="T6" fmla="*/ 0 w 35"/>
                  <a:gd name="T7" fmla="*/ 103 h 109"/>
                  <a:gd name="T8" fmla="*/ 0 w 35"/>
                  <a:gd name="T9" fmla="*/ 6 h 109"/>
                  <a:gd name="T10" fmla="*/ 5 w 35"/>
                  <a:gd name="T11" fmla="*/ 0 h 109"/>
                  <a:gd name="T12" fmla="*/ 29 w 35"/>
                  <a:gd name="T13" fmla="*/ 0 h 109"/>
                  <a:gd name="T14" fmla="*/ 35 w 35"/>
                  <a:gd name="T15" fmla="*/ 6 h 109"/>
                  <a:gd name="T16" fmla="*/ 35 w 35"/>
                  <a:gd name="T17" fmla="*/ 10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109">
                    <a:moveTo>
                      <a:pt x="35" y="103"/>
                    </a:moveTo>
                    <a:cubicBezTo>
                      <a:pt x="35" y="106"/>
                      <a:pt x="32" y="109"/>
                      <a:pt x="29" y="109"/>
                    </a:cubicBezTo>
                    <a:cubicBezTo>
                      <a:pt x="5" y="109"/>
                      <a:pt x="5" y="109"/>
                      <a:pt x="5" y="109"/>
                    </a:cubicBezTo>
                    <a:cubicBezTo>
                      <a:pt x="2" y="109"/>
                      <a:pt x="0" y="106"/>
                      <a:pt x="0" y="103"/>
                    </a:cubicBezTo>
                    <a:cubicBezTo>
                      <a:pt x="0" y="6"/>
                      <a:pt x="0" y="6"/>
                      <a:pt x="0" y="6"/>
                    </a:cubicBezTo>
                    <a:cubicBezTo>
                      <a:pt x="0" y="3"/>
                      <a:pt x="2" y="0"/>
                      <a:pt x="5" y="0"/>
                    </a:cubicBezTo>
                    <a:cubicBezTo>
                      <a:pt x="29" y="0"/>
                      <a:pt x="29" y="0"/>
                      <a:pt x="29" y="0"/>
                    </a:cubicBezTo>
                    <a:cubicBezTo>
                      <a:pt x="32" y="0"/>
                      <a:pt x="35" y="3"/>
                      <a:pt x="35" y="6"/>
                    </a:cubicBezTo>
                    <a:lnTo>
                      <a:pt x="35" y="103"/>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12" name="Freeform 60"/>
              <p:cNvSpPr>
                <a:spLocks noEditPoints="1"/>
              </p:cNvSpPr>
              <p:nvPr/>
            </p:nvSpPr>
            <p:spPr bwMode="auto">
              <a:xfrm>
                <a:off x="3497263" y="4408488"/>
                <a:ext cx="369888" cy="431800"/>
              </a:xfrm>
              <a:custGeom>
                <a:avLst/>
                <a:gdLst>
                  <a:gd name="T0" fmla="*/ 166 w 174"/>
                  <a:gd name="T1" fmla="*/ 50 h 204"/>
                  <a:gd name="T2" fmla="*/ 113 w 174"/>
                  <a:gd name="T3" fmla="*/ 6 h 204"/>
                  <a:gd name="T4" fmla="*/ 96 w 174"/>
                  <a:gd name="T5" fmla="*/ 0 h 204"/>
                  <a:gd name="T6" fmla="*/ 13 w 174"/>
                  <a:gd name="T7" fmla="*/ 0 h 204"/>
                  <a:gd name="T8" fmla="*/ 0 w 174"/>
                  <a:gd name="T9" fmla="*/ 13 h 204"/>
                  <a:gd name="T10" fmla="*/ 0 w 174"/>
                  <a:gd name="T11" fmla="*/ 191 h 204"/>
                  <a:gd name="T12" fmla="*/ 13 w 174"/>
                  <a:gd name="T13" fmla="*/ 204 h 204"/>
                  <a:gd name="T14" fmla="*/ 161 w 174"/>
                  <a:gd name="T15" fmla="*/ 204 h 204"/>
                  <a:gd name="T16" fmla="*/ 174 w 174"/>
                  <a:gd name="T17" fmla="*/ 191 h 204"/>
                  <a:gd name="T18" fmla="*/ 174 w 174"/>
                  <a:gd name="T19" fmla="*/ 67 h 204"/>
                  <a:gd name="T20" fmla="*/ 166 w 174"/>
                  <a:gd name="T21" fmla="*/ 50 h 204"/>
                  <a:gd name="T22" fmla="*/ 110 w 174"/>
                  <a:gd name="T23" fmla="*/ 20 h 204"/>
                  <a:gd name="T24" fmla="*/ 112 w 174"/>
                  <a:gd name="T25" fmla="*/ 19 h 204"/>
                  <a:gd name="T26" fmla="*/ 154 w 174"/>
                  <a:gd name="T27" fmla="*/ 54 h 204"/>
                  <a:gd name="T28" fmla="*/ 152 w 174"/>
                  <a:gd name="T29" fmla="*/ 57 h 204"/>
                  <a:gd name="T30" fmla="*/ 113 w 174"/>
                  <a:gd name="T31" fmla="*/ 57 h 204"/>
                  <a:gd name="T32" fmla="*/ 110 w 174"/>
                  <a:gd name="T33" fmla="*/ 54 h 204"/>
                  <a:gd name="T34" fmla="*/ 110 w 174"/>
                  <a:gd name="T35" fmla="*/ 20 h 204"/>
                  <a:gd name="T36" fmla="*/ 161 w 174"/>
                  <a:gd name="T37" fmla="*/ 195 h 204"/>
                  <a:gd name="T38" fmla="*/ 12 w 174"/>
                  <a:gd name="T39" fmla="*/ 195 h 204"/>
                  <a:gd name="T40" fmla="*/ 10 w 174"/>
                  <a:gd name="T41" fmla="*/ 192 h 204"/>
                  <a:gd name="T42" fmla="*/ 10 w 174"/>
                  <a:gd name="T43" fmla="*/ 13 h 204"/>
                  <a:gd name="T44" fmla="*/ 13 w 174"/>
                  <a:gd name="T45" fmla="*/ 10 h 204"/>
                  <a:gd name="T46" fmla="*/ 96 w 174"/>
                  <a:gd name="T47" fmla="*/ 10 h 204"/>
                  <a:gd name="T48" fmla="*/ 100 w 174"/>
                  <a:gd name="T49" fmla="*/ 14 h 204"/>
                  <a:gd name="T50" fmla="*/ 100 w 174"/>
                  <a:gd name="T51" fmla="*/ 54 h 204"/>
                  <a:gd name="T52" fmla="*/ 113 w 174"/>
                  <a:gd name="T53" fmla="*/ 67 h 204"/>
                  <a:gd name="T54" fmla="*/ 162 w 174"/>
                  <a:gd name="T55" fmla="*/ 67 h 204"/>
                  <a:gd name="T56" fmla="*/ 164 w 174"/>
                  <a:gd name="T57" fmla="*/ 69 h 204"/>
                  <a:gd name="T58" fmla="*/ 164 w 174"/>
                  <a:gd name="T59" fmla="*/ 191 h 204"/>
                  <a:gd name="T60" fmla="*/ 161 w 174"/>
                  <a:gd name="T61" fmla="*/ 195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4" h="204">
                    <a:moveTo>
                      <a:pt x="166" y="50"/>
                    </a:moveTo>
                    <a:cubicBezTo>
                      <a:pt x="113" y="6"/>
                      <a:pt x="113" y="6"/>
                      <a:pt x="113" y="6"/>
                    </a:cubicBezTo>
                    <a:cubicBezTo>
                      <a:pt x="109" y="3"/>
                      <a:pt x="102" y="0"/>
                      <a:pt x="96" y="0"/>
                    </a:cubicBezTo>
                    <a:cubicBezTo>
                      <a:pt x="13" y="0"/>
                      <a:pt x="13" y="0"/>
                      <a:pt x="13" y="0"/>
                    </a:cubicBezTo>
                    <a:cubicBezTo>
                      <a:pt x="6" y="0"/>
                      <a:pt x="0" y="6"/>
                      <a:pt x="0" y="13"/>
                    </a:cubicBezTo>
                    <a:cubicBezTo>
                      <a:pt x="0" y="13"/>
                      <a:pt x="0" y="153"/>
                      <a:pt x="0" y="191"/>
                    </a:cubicBezTo>
                    <a:cubicBezTo>
                      <a:pt x="0" y="204"/>
                      <a:pt x="13" y="204"/>
                      <a:pt x="13" y="204"/>
                    </a:cubicBezTo>
                    <a:cubicBezTo>
                      <a:pt x="45" y="204"/>
                      <a:pt x="161" y="204"/>
                      <a:pt x="161" y="204"/>
                    </a:cubicBezTo>
                    <a:cubicBezTo>
                      <a:pt x="168" y="204"/>
                      <a:pt x="174" y="198"/>
                      <a:pt x="174" y="191"/>
                    </a:cubicBezTo>
                    <a:cubicBezTo>
                      <a:pt x="174" y="67"/>
                      <a:pt x="174" y="67"/>
                      <a:pt x="174" y="67"/>
                    </a:cubicBezTo>
                    <a:cubicBezTo>
                      <a:pt x="174" y="61"/>
                      <a:pt x="171" y="53"/>
                      <a:pt x="166" y="50"/>
                    </a:cubicBezTo>
                    <a:close/>
                    <a:moveTo>
                      <a:pt x="110" y="20"/>
                    </a:moveTo>
                    <a:cubicBezTo>
                      <a:pt x="110" y="16"/>
                      <a:pt x="112" y="19"/>
                      <a:pt x="112" y="19"/>
                    </a:cubicBezTo>
                    <a:cubicBezTo>
                      <a:pt x="154" y="54"/>
                      <a:pt x="154" y="54"/>
                      <a:pt x="154" y="54"/>
                    </a:cubicBezTo>
                    <a:cubicBezTo>
                      <a:pt x="154" y="54"/>
                      <a:pt x="157" y="57"/>
                      <a:pt x="152" y="57"/>
                    </a:cubicBezTo>
                    <a:cubicBezTo>
                      <a:pt x="142" y="57"/>
                      <a:pt x="113" y="57"/>
                      <a:pt x="113" y="57"/>
                    </a:cubicBezTo>
                    <a:cubicBezTo>
                      <a:pt x="111" y="57"/>
                      <a:pt x="110" y="56"/>
                      <a:pt x="110" y="54"/>
                    </a:cubicBezTo>
                    <a:cubicBezTo>
                      <a:pt x="110" y="54"/>
                      <a:pt x="110" y="28"/>
                      <a:pt x="110" y="20"/>
                    </a:cubicBezTo>
                    <a:close/>
                    <a:moveTo>
                      <a:pt x="161" y="195"/>
                    </a:moveTo>
                    <a:cubicBezTo>
                      <a:pt x="161" y="195"/>
                      <a:pt x="42" y="195"/>
                      <a:pt x="12" y="195"/>
                    </a:cubicBezTo>
                    <a:cubicBezTo>
                      <a:pt x="12" y="195"/>
                      <a:pt x="10" y="195"/>
                      <a:pt x="10" y="192"/>
                    </a:cubicBezTo>
                    <a:cubicBezTo>
                      <a:pt x="10" y="156"/>
                      <a:pt x="10" y="13"/>
                      <a:pt x="10" y="13"/>
                    </a:cubicBezTo>
                    <a:cubicBezTo>
                      <a:pt x="10" y="11"/>
                      <a:pt x="11" y="10"/>
                      <a:pt x="13" y="10"/>
                    </a:cubicBezTo>
                    <a:cubicBezTo>
                      <a:pt x="96" y="10"/>
                      <a:pt x="96" y="10"/>
                      <a:pt x="96" y="10"/>
                    </a:cubicBezTo>
                    <a:cubicBezTo>
                      <a:pt x="97" y="10"/>
                      <a:pt x="100" y="10"/>
                      <a:pt x="100" y="14"/>
                    </a:cubicBezTo>
                    <a:cubicBezTo>
                      <a:pt x="100" y="54"/>
                      <a:pt x="100" y="54"/>
                      <a:pt x="100" y="54"/>
                    </a:cubicBezTo>
                    <a:cubicBezTo>
                      <a:pt x="100" y="61"/>
                      <a:pt x="106" y="67"/>
                      <a:pt x="113" y="67"/>
                    </a:cubicBezTo>
                    <a:cubicBezTo>
                      <a:pt x="162" y="67"/>
                      <a:pt x="162" y="67"/>
                      <a:pt x="162" y="67"/>
                    </a:cubicBezTo>
                    <a:cubicBezTo>
                      <a:pt x="163" y="67"/>
                      <a:pt x="164" y="67"/>
                      <a:pt x="164" y="69"/>
                    </a:cubicBezTo>
                    <a:cubicBezTo>
                      <a:pt x="164" y="70"/>
                      <a:pt x="164" y="191"/>
                      <a:pt x="164" y="191"/>
                    </a:cubicBezTo>
                    <a:cubicBezTo>
                      <a:pt x="164" y="193"/>
                      <a:pt x="163" y="195"/>
                      <a:pt x="161" y="195"/>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grpSp>
      </p:grpSp>
      <p:grpSp>
        <p:nvGrpSpPr>
          <p:cNvPr id="13" name="组合 12"/>
          <p:cNvGrpSpPr/>
          <p:nvPr/>
        </p:nvGrpSpPr>
        <p:grpSpPr>
          <a:xfrm>
            <a:off x="1169270" y="3524641"/>
            <a:ext cx="684952" cy="684952"/>
            <a:chOff x="6965435" y="2044770"/>
            <a:chExt cx="854440" cy="854440"/>
          </a:xfrm>
        </p:grpSpPr>
        <p:sp>
          <p:nvSpPr>
            <p:cNvPr id="14" name="矩形: 圆角 21"/>
            <p:cNvSpPr/>
            <p:nvPr/>
          </p:nvSpPr>
          <p:spPr>
            <a:xfrm>
              <a:off x="6965435" y="2044770"/>
              <a:ext cx="854440" cy="854440"/>
            </a:xfrm>
            <a:prstGeom prst="roundRect">
              <a:avLst/>
            </a:prstGeom>
            <a:solidFill>
              <a:srgbClr val="FFFFFF"/>
            </a:solidFill>
            <a:ln w="28575">
              <a:solidFill>
                <a:srgbClr val="E6275D"/>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endParaRPr>
            </a:p>
          </p:txBody>
        </p:sp>
        <p:grpSp>
          <p:nvGrpSpPr>
            <p:cNvPr id="15" name="Group 1496"/>
            <p:cNvGrpSpPr/>
            <p:nvPr/>
          </p:nvGrpSpPr>
          <p:grpSpPr>
            <a:xfrm>
              <a:off x="7207665" y="2313777"/>
              <a:ext cx="369979" cy="350300"/>
              <a:chOff x="2700338" y="4484688"/>
              <a:chExt cx="447675" cy="423863"/>
            </a:xfrm>
            <a:solidFill>
              <a:srgbClr val="E6275D"/>
            </a:solidFill>
          </p:grpSpPr>
          <p:sp>
            <p:nvSpPr>
              <p:cNvPr id="16" name="Freeform 55"/>
              <p:cNvSpPr/>
              <p:nvPr/>
            </p:nvSpPr>
            <p:spPr bwMode="auto">
              <a:xfrm>
                <a:off x="2700338" y="4484688"/>
                <a:ext cx="447675" cy="423863"/>
              </a:xfrm>
              <a:custGeom>
                <a:avLst/>
                <a:gdLst>
                  <a:gd name="T0" fmla="*/ 211 w 211"/>
                  <a:gd name="T1" fmla="*/ 192 h 200"/>
                  <a:gd name="T2" fmla="*/ 204 w 211"/>
                  <a:gd name="T3" fmla="*/ 200 h 200"/>
                  <a:gd name="T4" fmla="*/ 10 w 211"/>
                  <a:gd name="T5" fmla="*/ 200 h 200"/>
                  <a:gd name="T6" fmla="*/ 0 w 211"/>
                  <a:gd name="T7" fmla="*/ 190 h 200"/>
                  <a:gd name="T8" fmla="*/ 0 w 211"/>
                  <a:gd name="T9" fmla="*/ 7 h 200"/>
                  <a:gd name="T10" fmla="*/ 8 w 211"/>
                  <a:gd name="T11" fmla="*/ 0 h 200"/>
                  <a:gd name="T12" fmla="*/ 16 w 211"/>
                  <a:gd name="T13" fmla="*/ 7 h 200"/>
                  <a:gd name="T14" fmla="*/ 16 w 211"/>
                  <a:gd name="T15" fmla="*/ 174 h 200"/>
                  <a:gd name="T16" fmla="*/ 26 w 211"/>
                  <a:gd name="T17" fmla="*/ 184 h 200"/>
                  <a:gd name="T18" fmla="*/ 204 w 211"/>
                  <a:gd name="T19" fmla="*/ 184 h 200"/>
                  <a:gd name="T20" fmla="*/ 211 w 211"/>
                  <a:gd name="T21" fmla="*/ 19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 h="200">
                    <a:moveTo>
                      <a:pt x="211" y="192"/>
                    </a:moveTo>
                    <a:cubicBezTo>
                      <a:pt x="211" y="196"/>
                      <a:pt x="210" y="200"/>
                      <a:pt x="204" y="200"/>
                    </a:cubicBezTo>
                    <a:cubicBezTo>
                      <a:pt x="10" y="200"/>
                      <a:pt x="10" y="200"/>
                      <a:pt x="10" y="200"/>
                    </a:cubicBezTo>
                    <a:cubicBezTo>
                      <a:pt x="5" y="200"/>
                      <a:pt x="0" y="196"/>
                      <a:pt x="0" y="190"/>
                    </a:cubicBezTo>
                    <a:cubicBezTo>
                      <a:pt x="0" y="7"/>
                      <a:pt x="0" y="7"/>
                      <a:pt x="0" y="7"/>
                    </a:cubicBezTo>
                    <a:cubicBezTo>
                      <a:pt x="0" y="1"/>
                      <a:pt x="4" y="0"/>
                      <a:pt x="8" y="0"/>
                    </a:cubicBezTo>
                    <a:cubicBezTo>
                      <a:pt x="12" y="0"/>
                      <a:pt x="16" y="1"/>
                      <a:pt x="16" y="7"/>
                    </a:cubicBezTo>
                    <a:cubicBezTo>
                      <a:pt x="16" y="174"/>
                      <a:pt x="16" y="174"/>
                      <a:pt x="16" y="174"/>
                    </a:cubicBezTo>
                    <a:cubicBezTo>
                      <a:pt x="16" y="180"/>
                      <a:pt x="20" y="184"/>
                      <a:pt x="26" y="184"/>
                    </a:cubicBezTo>
                    <a:cubicBezTo>
                      <a:pt x="204" y="184"/>
                      <a:pt x="204" y="184"/>
                      <a:pt x="204" y="184"/>
                    </a:cubicBezTo>
                    <a:cubicBezTo>
                      <a:pt x="210" y="184"/>
                      <a:pt x="211" y="188"/>
                      <a:pt x="211" y="192"/>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17" name="Freeform 56"/>
              <p:cNvSpPr/>
              <p:nvPr/>
            </p:nvSpPr>
            <p:spPr bwMode="auto">
              <a:xfrm>
                <a:off x="2768601" y="4524375"/>
                <a:ext cx="347663" cy="300038"/>
              </a:xfrm>
              <a:custGeom>
                <a:avLst/>
                <a:gdLst>
                  <a:gd name="T0" fmla="*/ 160 w 164"/>
                  <a:gd name="T1" fmla="*/ 49 h 141"/>
                  <a:gd name="T2" fmla="*/ 164 w 164"/>
                  <a:gd name="T3" fmla="*/ 47 h 141"/>
                  <a:gd name="T4" fmla="*/ 160 w 164"/>
                  <a:gd name="T5" fmla="*/ 5 h 141"/>
                  <a:gd name="T6" fmla="*/ 155 w 164"/>
                  <a:gd name="T7" fmla="*/ 1 h 141"/>
                  <a:gd name="T8" fmla="*/ 116 w 164"/>
                  <a:gd name="T9" fmla="*/ 16 h 141"/>
                  <a:gd name="T10" fmla="*/ 115 w 164"/>
                  <a:gd name="T11" fmla="*/ 21 h 141"/>
                  <a:gd name="T12" fmla="*/ 122 w 164"/>
                  <a:gd name="T13" fmla="*/ 25 h 141"/>
                  <a:gd name="T14" fmla="*/ 124 w 164"/>
                  <a:gd name="T15" fmla="*/ 32 h 141"/>
                  <a:gd name="T16" fmla="*/ 94 w 164"/>
                  <a:gd name="T17" fmla="*/ 78 h 141"/>
                  <a:gd name="T18" fmla="*/ 87 w 164"/>
                  <a:gd name="T19" fmla="*/ 80 h 141"/>
                  <a:gd name="T20" fmla="*/ 40 w 164"/>
                  <a:gd name="T21" fmla="*/ 62 h 141"/>
                  <a:gd name="T22" fmla="*/ 32 w 164"/>
                  <a:gd name="T23" fmla="*/ 64 h 141"/>
                  <a:gd name="T24" fmla="*/ 3 w 164"/>
                  <a:gd name="T25" fmla="*/ 100 h 141"/>
                  <a:gd name="T26" fmla="*/ 0 w 164"/>
                  <a:gd name="T27" fmla="*/ 109 h 141"/>
                  <a:gd name="T28" fmla="*/ 0 w 164"/>
                  <a:gd name="T29" fmla="*/ 138 h 141"/>
                  <a:gd name="T30" fmla="*/ 3 w 164"/>
                  <a:gd name="T31" fmla="*/ 139 h 141"/>
                  <a:gd name="T32" fmla="*/ 40 w 164"/>
                  <a:gd name="T33" fmla="*/ 95 h 141"/>
                  <a:gd name="T34" fmla="*/ 48 w 164"/>
                  <a:gd name="T35" fmla="*/ 93 h 141"/>
                  <a:gd name="T36" fmla="*/ 95 w 164"/>
                  <a:gd name="T37" fmla="*/ 111 h 141"/>
                  <a:gd name="T38" fmla="*/ 103 w 164"/>
                  <a:gd name="T39" fmla="*/ 108 h 141"/>
                  <a:gd name="T40" fmla="*/ 145 w 164"/>
                  <a:gd name="T41" fmla="*/ 45 h 141"/>
                  <a:gd name="T42" fmla="*/ 152 w 164"/>
                  <a:gd name="T43" fmla="*/ 44 h 141"/>
                  <a:gd name="T44" fmla="*/ 160 w 164"/>
                  <a:gd name="T45" fmla="*/ 4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4" h="141">
                    <a:moveTo>
                      <a:pt x="160" y="49"/>
                    </a:moveTo>
                    <a:cubicBezTo>
                      <a:pt x="163" y="51"/>
                      <a:pt x="164" y="50"/>
                      <a:pt x="164" y="47"/>
                    </a:cubicBezTo>
                    <a:cubicBezTo>
                      <a:pt x="160" y="5"/>
                      <a:pt x="160" y="5"/>
                      <a:pt x="160" y="5"/>
                    </a:cubicBezTo>
                    <a:cubicBezTo>
                      <a:pt x="160" y="2"/>
                      <a:pt x="158" y="0"/>
                      <a:pt x="155" y="1"/>
                    </a:cubicBezTo>
                    <a:cubicBezTo>
                      <a:pt x="116" y="16"/>
                      <a:pt x="116" y="16"/>
                      <a:pt x="116" y="16"/>
                    </a:cubicBezTo>
                    <a:cubicBezTo>
                      <a:pt x="113" y="17"/>
                      <a:pt x="113" y="19"/>
                      <a:pt x="115" y="21"/>
                    </a:cubicBezTo>
                    <a:cubicBezTo>
                      <a:pt x="122" y="25"/>
                      <a:pt x="122" y="25"/>
                      <a:pt x="122" y="25"/>
                    </a:cubicBezTo>
                    <a:cubicBezTo>
                      <a:pt x="125" y="27"/>
                      <a:pt x="125" y="30"/>
                      <a:pt x="124" y="32"/>
                    </a:cubicBezTo>
                    <a:cubicBezTo>
                      <a:pt x="94" y="78"/>
                      <a:pt x="94" y="78"/>
                      <a:pt x="94" y="78"/>
                    </a:cubicBezTo>
                    <a:cubicBezTo>
                      <a:pt x="92" y="80"/>
                      <a:pt x="89" y="81"/>
                      <a:pt x="87" y="80"/>
                    </a:cubicBezTo>
                    <a:cubicBezTo>
                      <a:pt x="40" y="62"/>
                      <a:pt x="40" y="62"/>
                      <a:pt x="40" y="62"/>
                    </a:cubicBezTo>
                    <a:cubicBezTo>
                      <a:pt x="37" y="61"/>
                      <a:pt x="34" y="62"/>
                      <a:pt x="32" y="64"/>
                    </a:cubicBezTo>
                    <a:cubicBezTo>
                      <a:pt x="3" y="100"/>
                      <a:pt x="3" y="100"/>
                      <a:pt x="3" y="100"/>
                    </a:cubicBezTo>
                    <a:cubicBezTo>
                      <a:pt x="1" y="102"/>
                      <a:pt x="0" y="106"/>
                      <a:pt x="0" y="109"/>
                    </a:cubicBezTo>
                    <a:cubicBezTo>
                      <a:pt x="0" y="138"/>
                      <a:pt x="0" y="138"/>
                      <a:pt x="0" y="138"/>
                    </a:cubicBezTo>
                    <a:cubicBezTo>
                      <a:pt x="0" y="140"/>
                      <a:pt x="1" y="141"/>
                      <a:pt x="3" y="139"/>
                    </a:cubicBezTo>
                    <a:cubicBezTo>
                      <a:pt x="40" y="95"/>
                      <a:pt x="40" y="95"/>
                      <a:pt x="40" y="95"/>
                    </a:cubicBezTo>
                    <a:cubicBezTo>
                      <a:pt x="42" y="93"/>
                      <a:pt x="46" y="92"/>
                      <a:pt x="48" y="93"/>
                    </a:cubicBezTo>
                    <a:cubicBezTo>
                      <a:pt x="95" y="111"/>
                      <a:pt x="95" y="111"/>
                      <a:pt x="95" y="111"/>
                    </a:cubicBezTo>
                    <a:cubicBezTo>
                      <a:pt x="98" y="112"/>
                      <a:pt x="101" y="111"/>
                      <a:pt x="103" y="108"/>
                    </a:cubicBezTo>
                    <a:cubicBezTo>
                      <a:pt x="145" y="45"/>
                      <a:pt x="145" y="45"/>
                      <a:pt x="145" y="45"/>
                    </a:cubicBezTo>
                    <a:cubicBezTo>
                      <a:pt x="146" y="43"/>
                      <a:pt x="149" y="42"/>
                      <a:pt x="152" y="44"/>
                    </a:cubicBezTo>
                    <a:lnTo>
                      <a:pt x="160" y="49"/>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grpSp>
      </p:grpSp>
      <p:grpSp>
        <p:nvGrpSpPr>
          <p:cNvPr id="18" name="组合 17"/>
          <p:cNvGrpSpPr/>
          <p:nvPr/>
        </p:nvGrpSpPr>
        <p:grpSpPr>
          <a:xfrm>
            <a:off x="1169270" y="1797890"/>
            <a:ext cx="684952" cy="684952"/>
            <a:chOff x="671875" y="2044770"/>
            <a:chExt cx="854440" cy="854440"/>
          </a:xfrm>
        </p:grpSpPr>
        <p:sp>
          <p:nvSpPr>
            <p:cNvPr id="19" name="矩形: 圆角 26"/>
            <p:cNvSpPr/>
            <p:nvPr/>
          </p:nvSpPr>
          <p:spPr>
            <a:xfrm>
              <a:off x="671875" y="2044770"/>
              <a:ext cx="854440" cy="854440"/>
            </a:xfrm>
            <a:prstGeom prst="roundRect">
              <a:avLst/>
            </a:prstGeom>
            <a:solidFill>
              <a:srgbClr val="FFFFFF"/>
            </a:solidFill>
            <a:ln w="28575">
              <a:solidFill>
                <a:srgbClr val="E6275D"/>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endParaRPr>
            </a:p>
          </p:txBody>
        </p:sp>
        <p:grpSp>
          <p:nvGrpSpPr>
            <p:cNvPr id="20" name="Group 1493"/>
            <p:cNvGrpSpPr/>
            <p:nvPr/>
          </p:nvGrpSpPr>
          <p:grpSpPr>
            <a:xfrm>
              <a:off x="871071" y="2264398"/>
              <a:ext cx="456047" cy="386771"/>
              <a:chOff x="2641601" y="3727450"/>
              <a:chExt cx="501650" cy="425450"/>
            </a:xfrm>
            <a:solidFill>
              <a:srgbClr val="E6275D"/>
            </a:solidFill>
          </p:grpSpPr>
          <p:sp>
            <p:nvSpPr>
              <p:cNvPr id="21" name="Freeform 37"/>
              <p:cNvSpPr/>
              <p:nvPr/>
            </p:nvSpPr>
            <p:spPr bwMode="auto">
              <a:xfrm>
                <a:off x="2765426" y="3929063"/>
                <a:ext cx="141288" cy="23813"/>
              </a:xfrm>
              <a:custGeom>
                <a:avLst/>
                <a:gdLst>
                  <a:gd name="T0" fmla="*/ 66 w 66"/>
                  <a:gd name="T1" fmla="*/ 9 h 11"/>
                  <a:gd name="T2" fmla="*/ 63 w 66"/>
                  <a:gd name="T3" fmla="*/ 11 h 11"/>
                  <a:gd name="T4" fmla="*/ 3 w 66"/>
                  <a:gd name="T5" fmla="*/ 11 h 11"/>
                  <a:gd name="T6" fmla="*/ 0 w 66"/>
                  <a:gd name="T7" fmla="*/ 9 h 11"/>
                  <a:gd name="T8" fmla="*/ 0 w 66"/>
                  <a:gd name="T9" fmla="*/ 3 h 11"/>
                  <a:gd name="T10" fmla="*/ 3 w 66"/>
                  <a:gd name="T11" fmla="*/ 0 h 11"/>
                  <a:gd name="T12" fmla="*/ 63 w 66"/>
                  <a:gd name="T13" fmla="*/ 0 h 11"/>
                  <a:gd name="T14" fmla="*/ 66 w 66"/>
                  <a:gd name="T15" fmla="*/ 3 h 11"/>
                  <a:gd name="T16" fmla="*/ 66 w 66"/>
                  <a:gd name="T17"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11">
                    <a:moveTo>
                      <a:pt x="66" y="9"/>
                    </a:moveTo>
                    <a:cubicBezTo>
                      <a:pt x="66" y="10"/>
                      <a:pt x="65" y="11"/>
                      <a:pt x="63" y="11"/>
                    </a:cubicBezTo>
                    <a:cubicBezTo>
                      <a:pt x="3" y="11"/>
                      <a:pt x="3" y="11"/>
                      <a:pt x="3" y="11"/>
                    </a:cubicBezTo>
                    <a:cubicBezTo>
                      <a:pt x="1" y="11"/>
                      <a:pt x="0" y="10"/>
                      <a:pt x="0" y="9"/>
                    </a:cubicBezTo>
                    <a:cubicBezTo>
                      <a:pt x="0" y="3"/>
                      <a:pt x="0" y="3"/>
                      <a:pt x="0" y="3"/>
                    </a:cubicBezTo>
                    <a:cubicBezTo>
                      <a:pt x="0" y="2"/>
                      <a:pt x="1" y="0"/>
                      <a:pt x="3" y="0"/>
                    </a:cubicBezTo>
                    <a:cubicBezTo>
                      <a:pt x="63" y="0"/>
                      <a:pt x="63" y="0"/>
                      <a:pt x="63" y="0"/>
                    </a:cubicBezTo>
                    <a:cubicBezTo>
                      <a:pt x="65" y="0"/>
                      <a:pt x="66" y="2"/>
                      <a:pt x="66" y="3"/>
                    </a:cubicBezTo>
                    <a:lnTo>
                      <a:pt x="66" y="9"/>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22" name="Freeform 38"/>
              <p:cNvSpPr/>
              <p:nvPr/>
            </p:nvSpPr>
            <p:spPr bwMode="auto">
              <a:xfrm>
                <a:off x="2946401" y="3929063"/>
                <a:ext cx="139700" cy="23813"/>
              </a:xfrm>
              <a:custGeom>
                <a:avLst/>
                <a:gdLst>
                  <a:gd name="T0" fmla="*/ 66 w 66"/>
                  <a:gd name="T1" fmla="*/ 9 h 11"/>
                  <a:gd name="T2" fmla="*/ 63 w 66"/>
                  <a:gd name="T3" fmla="*/ 11 h 11"/>
                  <a:gd name="T4" fmla="*/ 3 w 66"/>
                  <a:gd name="T5" fmla="*/ 11 h 11"/>
                  <a:gd name="T6" fmla="*/ 0 w 66"/>
                  <a:gd name="T7" fmla="*/ 9 h 11"/>
                  <a:gd name="T8" fmla="*/ 0 w 66"/>
                  <a:gd name="T9" fmla="*/ 3 h 11"/>
                  <a:gd name="T10" fmla="*/ 3 w 66"/>
                  <a:gd name="T11" fmla="*/ 0 h 11"/>
                  <a:gd name="T12" fmla="*/ 63 w 66"/>
                  <a:gd name="T13" fmla="*/ 0 h 11"/>
                  <a:gd name="T14" fmla="*/ 66 w 66"/>
                  <a:gd name="T15" fmla="*/ 3 h 11"/>
                  <a:gd name="T16" fmla="*/ 66 w 66"/>
                  <a:gd name="T17"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11">
                    <a:moveTo>
                      <a:pt x="66" y="9"/>
                    </a:moveTo>
                    <a:cubicBezTo>
                      <a:pt x="66" y="10"/>
                      <a:pt x="65" y="11"/>
                      <a:pt x="63" y="11"/>
                    </a:cubicBezTo>
                    <a:cubicBezTo>
                      <a:pt x="3" y="11"/>
                      <a:pt x="3" y="11"/>
                      <a:pt x="3" y="11"/>
                    </a:cubicBezTo>
                    <a:cubicBezTo>
                      <a:pt x="2" y="11"/>
                      <a:pt x="0" y="10"/>
                      <a:pt x="0" y="9"/>
                    </a:cubicBezTo>
                    <a:cubicBezTo>
                      <a:pt x="0" y="3"/>
                      <a:pt x="0" y="3"/>
                      <a:pt x="0" y="3"/>
                    </a:cubicBezTo>
                    <a:cubicBezTo>
                      <a:pt x="0" y="2"/>
                      <a:pt x="2" y="0"/>
                      <a:pt x="3" y="0"/>
                    </a:cubicBezTo>
                    <a:cubicBezTo>
                      <a:pt x="63" y="0"/>
                      <a:pt x="63" y="0"/>
                      <a:pt x="63" y="0"/>
                    </a:cubicBezTo>
                    <a:cubicBezTo>
                      <a:pt x="65" y="0"/>
                      <a:pt x="66" y="2"/>
                      <a:pt x="66" y="3"/>
                    </a:cubicBezTo>
                    <a:lnTo>
                      <a:pt x="66" y="9"/>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23" name="Freeform 39"/>
              <p:cNvSpPr/>
              <p:nvPr/>
            </p:nvSpPr>
            <p:spPr bwMode="auto">
              <a:xfrm>
                <a:off x="2765426" y="3994150"/>
                <a:ext cx="141288" cy="23813"/>
              </a:xfrm>
              <a:custGeom>
                <a:avLst/>
                <a:gdLst>
                  <a:gd name="T0" fmla="*/ 66 w 66"/>
                  <a:gd name="T1" fmla="*/ 8 h 11"/>
                  <a:gd name="T2" fmla="*/ 63 w 66"/>
                  <a:gd name="T3" fmla="*/ 11 h 11"/>
                  <a:gd name="T4" fmla="*/ 3 w 66"/>
                  <a:gd name="T5" fmla="*/ 11 h 11"/>
                  <a:gd name="T6" fmla="*/ 0 w 66"/>
                  <a:gd name="T7" fmla="*/ 8 h 11"/>
                  <a:gd name="T8" fmla="*/ 0 w 66"/>
                  <a:gd name="T9" fmla="*/ 2 h 11"/>
                  <a:gd name="T10" fmla="*/ 3 w 66"/>
                  <a:gd name="T11" fmla="*/ 0 h 11"/>
                  <a:gd name="T12" fmla="*/ 63 w 66"/>
                  <a:gd name="T13" fmla="*/ 0 h 11"/>
                  <a:gd name="T14" fmla="*/ 66 w 66"/>
                  <a:gd name="T15" fmla="*/ 2 h 11"/>
                  <a:gd name="T16" fmla="*/ 66 w 66"/>
                  <a:gd name="T17"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11">
                    <a:moveTo>
                      <a:pt x="66" y="8"/>
                    </a:moveTo>
                    <a:cubicBezTo>
                      <a:pt x="66" y="9"/>
                      <a:pt x="65" y="11"/>
                      <a:pt x="63" y="11"/>
                    </a:cubicBezTo>
                    <a:cubicBezTo>
                      <a:pt x="3" y="11"/>
                      <a:pt x="3" y="11"/>
                      <a:pt x="3" y="11"/>
                    </a:cubicBezTo>
                    <a:cubicBezTo>
                      <a:pt x="1" y="11"/>
                      <a:pt x="0" y="9"/>
                      <a:pt x="0" y="8"/>
                    </a:cubicBezTo>
                    <a:cubicBezTo>
                      <a:pt x="0" y="2"/>
                      <a:pt x="0" y="2"/>
                      <a:pt x="0" y="2"/>
                    </a:cubicBezTo>
                    <a:cubicBezTo>
                      <a:pt x="0" y="1"/>
                      <a:pt x="1" y="0"/>
                      <a:pt x="3" y="0"/>
                    </a:cubicBezTo>
                    <a:cubicBezTo>
                      <a:pt x="63" y="0"/>
                      <a:pt x="63" y="0"/>
                      <a:pt x="63" y="0"/>
                    </a:cubicBezTo>
                    <a:cubicBezTo>
                      <a:pt x="65" y="0"/>
                      <a:pt x="66" y="1"/>
                      <a:pt x="66" y="2"/>
                    </a:cubicBezTo>
                    <a:lnTo>
                      <a:pt x="66" y="8"/>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24" name="Freeform 40"/>
              <p:cNvSpPr/>
              <p:nvPr/>
            </p:nvSpPr>
            <p:spPr bwMode="auto">
              <a:xfrm>
                <a:off x="2946401" y="3994150"/>
                <a:ext cx="139700" cy="23813"/>
              </a:xfrm>
              <a:custGeom>
                <a:avLst/>
                <a:gdLst>
                  <a:gd name="T0" fmla="*/ 66 w 66"/>
                  <a:gd name="T1" fmla="*/ 8 h 11"/>
                  <a:gd name="T2" fmla="*/ 63 w 66"/>
                  <a:gd name="T3" fmla="*/ 11 h 11"/>
                  <a:gd name="T4" fmla="*/ 3 w 66"/>
                  <a:gd name="T5" fmla="*/ 11 h 11"/>
                  <a:gd name="T6" fmla="*/ 0 w 66"/>
                  <a:gd name="T7" fmla="*/ 8 h 11"/>
                  <a:gd name="T8" fmla="*/ 0 w 66"/>
                  <a:gd name="T9" fmla="*/ 2 h 11"/>
                  <a:gd name="T10" fmla="*/ 3 w 66"/>
                  <a:gd name="T11" fmla="*/ 0 h 11"/>
                  <a:gd name="T12" fmla="*/ 63 w 66"/>
                  <a:gd name="T13" fmla="*/ 0 h 11"/>
                  <a:gd name="T14" fmla="*/ 66 w 66"/>
                  <a:gd name="T15" fmla="*/ 2 h 11"/>
                  <a:gd name="T16" fmla="*/ 66 w 66"/>
                  <a:gd name="T17"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11">
                    <a:moveTo>
                      <a:pt x="66" y="8"/>
                    </a:moveTo>
                    <a:cubicBezTo>
                      <a:pt x="66" y="9"/>
                      <a:pt x="65" y="11"/>
                      <a:pt x="63" y="11"/>
                    </a:cubicBezTo>
                    <a:cubicBezTo>
                      <a:pt x="3" y="11"/>
                      <a:pt x="3" y="11"/>
                      <a:pt x="3" y="11"/>
                    </a:cubicBezTo>
                    <a:cubicBezTo>
                      <a:pt x="2" y="11"/>
                      <a:pt x="0" y="9"/>
                      <a:pt x="0" y="8"/>
                    </a:cubicBezTo>
                    <a:cubicBezTo>
                      <a:pt x="0" y="2"/>
                      <a:pt x="0" y="2"/>
                      <a:pt x="0" y="2"/>
                    </a:cubicBezTo>
                    <a:cubicBezTo>
                      <a:pt x="0" y="1"/>
                      <a:pt x="2" y="0"/>
                      <a:pt x="3" y="0"/>
                    </a:cubicBezTo>
                    <a:cubicBezTo>
                      <a:pt x="63" y="0"/>
                      <a:pt x="63" y="0"/>
                      <a:pt x="63" y="0"/>
                    </a:cubicBezTo>
                    <a:cubicBezTo>
                      <a:pt x="65" y="0"/>
                      <a:pt x="66" y="1"/>
                      <a:pt x="66" y="2"/>
                    </a:cubicBezTo>
                    <a:lnTo>
                      <a:pt x="66" y="8"/>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25" name="Freeform 41"/>
              <p:cNvSpPr/>
              <p:nvPr/>
            </p:nvSpPr>
            <p:spPr bwMode="auto">
              <a:xfrm>
                <a:off x="2765426" y="4057650"/>
                <a:ext cx="141288" cy="23813"/>
              </a:xfrm>
              <a:custGeom>
                <a:avLst/>
                <a:gdLst>
                  <a:gd name="T0" fmla="*/ 66 w 66"/>
                  <a:gd name="T1" fmla="*/ 8 h 11"/>
                  <a:gd name="T2" fmla="*/ 63 w 66"/>
                  <a:gd name="T3" fmla="*/ 11 h 11"/>
                  <a:gd name="T4" fmla="*/ 3 w 66"/>
                  <a:gd name="T5" fmla="*/ 11 h 11"/>
                  <a:gd name="T6" fmla="*/ 0 w 66"/>
                  <a:gd name="T7" fmla="*/ 8 h 11"/>
                  <a:gd name="T8" fmla="*/ 0 w 66"/>
                  <a:gd name="T9" fmla="*/ 2 h 11"/>
                  <a:gd name="T10" fmla="*/ 3 w 66"/>
                  <a:gd name="T11" fmla="*/ 0 h 11"/>
                  <a:gd name="T12" fmla="*/ 63 w 66"/>
                  <a:gd name="T13" fmla="*/ 0 h 11"/>
                  <a:gd name="T14" fmla="*/ 66 w 66"/>
                  <a:gd name="T15" fmla="*/ 2 h 11"/>
                  <a:gd name="T16" fmla="*/ 66 w 66"/>
                  <a:gd name="T17"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11">
                    <a:moveTo>
                      <a:pt x="66" y="8"/>
                    </a:moveTo>
                    <a:cubicBezTo>
                      <a:pt x="66" y="9"/>
                      <a:pt x="65" y="11"/>
                      <a:pt x="63" y="11"/>
                    </a:cubicBezTo>
                    <a:cubicBezTo>
                      <a:pt x="3" y="11"/>
                      <a:pt x="3" y="11"/>
                      <a:pt x="3" y="11"/>
                    </a:cubicBezTo>
                    <a:cubicBezTo>
                      <a:pt x="1" y="11"/>
                      <a:pt x="0" y="9"/>
                      <a:pt x="0" y="8"/>
                    </a:cubicBezTo>
                    <a:cubicBezTo>
                      <a:pt x="0" y="2"/>
                      <a:pt x="0" y="2"/>
                      <a:pt x="0" y="2"/>
                    </a:cubicBezTo>
                    <a:cubicBezTo>
                      <a:pt x="0" y="1"/>
                      <a:pt x="1" y="0"/>
                      <a:pt x="3" y="0"/>
                    </a:cubicBezTo>
                    <a:cubicBezTo>
                      <a:pt x="63" y="0"/>
                      <a:pt x="63" y="0"/>
                      <a:pt x="63" y="0"/>
                    </a:cubicBezTo>
                    <a:cubicBezTo>
                      <a:pt x="65" y="0"/>
                      <a:pt x="66" y="1"/>
                      <a:pt x="66" y="2"/>
                    </a:cubicBezTo>
                    <a:lnTo>
                      <a:pt x="66" y="8"/>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26" name="Freeform 42"/>
              <p:cNvSpPr/>
              <p:nvPr/>
            </p:nvSpPr>
            <p:spPr bwMode="auto">
              <a:xfrm>
                <a:off x="2946401" y="4057650"/>
                <a:ext cx="139700" cy="23813"/>
              </a:xfrm>
              <a:custGeom>
                <a:avLst/>
                <a:gdLst>
                  <a:gd name="T0" fmla="*/ 66 w 66"/>
                  <a:gd name="T1" fmla="*/ 8 h 11"/>
                  <a:gd name="T2" fmla="*/ 63 w 66"/>
                  <a:gd name="T3" fmla="*/ 11 h 11"/>
                  <a:gd name="T4" fmla="*/ 3 w 66"/>
                  <a:gd name="T5" fmla="*/ 11 h 11"/>
                  <a:gd name="T6" fmla="*/ 0 w 66"/>
                  <a:gd name="T7" fmla="*/ 8 h 11"/>
                  <a:gd name="T8" fmla="*/ 0 w 66"/>
                  <a:gd name="T9" fmla="*/ 2 h 11"/>
                  <a:gd name="T10" fmla="*/ 3 w 66"/>
                  <a:gd name="T11" fmla="*/ 0 h 11"/>
                  <a:gd name="T12" fmla="*/ 63 w 66"/>
                  <a:gd name="T13" fmla="*/ 0 h 11"/>
                  <a:gd name="T14" fmla="*/ 66 w 66"/>
                  <a:gd name="T15" fmla="*/ 2 h 11"/>
                  <a:gd name="T16" fmla="*/ 66 w 66"/>
                  <a:gd name="T17"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11">
                    <a:moveTo>
                      <a:pt x="66" y="8"/>
                    </a:moveTo>
                    <a:cubicBezTo>
                      <a:pt x="66" y="9"/>
                      <a:pt x="65" y="11"/>
                      <a:pt x="63" y="11"/>
                    </a:cubicBezTo>
                    <a:cubicBezTo>
                      <a:pt x="3" y="11"/>
                      <a:pt x="3" y="11"/>
                      <a:pt x="3" y="11"/>
                    </a:cubicBezTo>
                    <a:cubicBezTo>
                      <a:pt x="2" y="11"/>
                      <a:pt x="0" y="9"/>
                      <a:pt x="0" y="8"/>
                    </a:cubicBezTo>
                    <a:cubicBezTo>
                      <a:pt x="0" y="2"/>
                      <a:pt x="0" y="2"/>
                      <a:pt x="0" y="2"/>
                    </a:cubicBezTo>
                    <a:cubicBezTo>
                      <a:pt x="0" y="1"/>
                      <a:pt x="2" y="0"/>
                      <a:pt x="3" y="0"/>
                    </a:cubicBezTo>
                    <a:cubicBezTo>
                      <a:pt x="63" y="0"/>
                      <a:pt x="63" y="0"/>
                      <a:pt x="63" y="0"/>
                    </a:cubicBezTo>
                    <a:cubicBezTo>
                      <a:pt x="65" y="0"/>
                      <a:pt x="66" y="1"/>
                      <a:pt x="66" y="2"/>
                    </a:cubicBezTo>
                    <a:lnTo>
                      <a:pt x="66" y="8"/>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27" name="Freeform 43"/>
              <p:cNvSpPr>
                <a:spLocks noEditPoints="1"/>
              </p:cNvSpPr>
              <p:nvPr/>
            </p:nvSpPr>
            <p:spPr bwMode="auto">
              <a:xfrm>
                <a:off x="2641601" y="3727450"/>
                <a:ext cx="501650" cy="425450"/>
              </a:xfrm>
              <a:custGeom>
                <a:avLst/>
                <a:gdLst>
                  <a:gd name="T0" fmla="*/ 1 w 237"/>
                  <a:gd name="T1" fmla="*/ 50 h 201"/>
                  <a:gd name="T2" fmla="*/ 32 w 237"/>
                  <a:gd name="T3" fmla="*/ 189 h 201"/>
                  <a:gd name="T4" fmla="*/ 36 w 237"/>
                  <a:gd name="T5" fmla="*/ 195 h 201"/>
                  <a:gd name="T6" fmla="*/ 47 w 237"/>
                  <a:gd name="T7" fmla="*/ 201 h 201"/>
                  <a:gd name="T8" fmla="*/ 223 w 237"/>
                  <a:gd name="T9" fmla="*/ 201 h 201"/>
                  <a:gd name="T10" fmla="*/ 237 w 237"/>
                  <a:gd name="T11" fmla="*/ 187 h 201"/>
                  <a:gd name="T12" fmla="*/ 237 w 237"/>
                  <a:gd name="T13" fmla="*/ 14 h 201"/>
                  <a:gd name="T14" fmla="*/ 223 w 237"/>
                  <a:gd name="T15" fmla="*/ 0 h 201"/>
                  <a:gd name="T16" fmla="*/ 47 w 237"/>
                  <a:gd name="T17" fmla="*/ 0 h 201"/>
                  <a:gd name="T18" fmla="*/ 33 w 237"/>
                  <a:gd name="T19" fmla="*/ 14 h 201"/>
                  <a:gd name="T20" fmla="*/ 33 w 237"/>
                  <a:gd name="T21" fmla="*/ 132 h 201"/>
                  <a:gd name="T22" fmla="*/ 32 w 237"/>
                  <a:gd name="T23" fmla="*/ 138 h 201"/>
                  <a:gd name="T24" fmla="*/ 11 w 237"/>
                  <a:gd name="T25" fmla="*/ 48 h 201"/>
                  <a:gd name="T26" fmla="*/ 11 w 237"/>
                  <a:gd name="T27" fmla="*/ 47 h 201"/>
                  <a:gd name="T28" fmla="*/ 12 w 237"/>
                  <a:gd name="T29" fmla="*/ 46 h 201"/>
                  <a:gd name="T30" fmla="*/ 20 w 237"/>
                  <a:gd name="T31" fmla="*/ 46 h 201"/>
                  <a:gd name="T32" fmla="*/ 23 w 237"/>
                  <a:gd name="T33" fmla="*/ 44 h 201"/>
                  <a:gd name="T34" fmla="*/ 23 w 237"/>
                  <a:gd name="T35" fmla="*/ 38 h 201"/>
                  <a:gd name="T36" fmla="*/ 20 w 237"/>
                  <a:gd name="T37" fmla="*/ 36 h 201"/>
                  <a:gd name="T38" fmla="*/ 12 w 237"/>
                  <a:gd name="T39" fmla="*/ 36 h 201"/>
                  <a:gd name="T40" fmla="*/ 3 w 237"/>
                  <a:gd name="T41" fmla="*/ 40 h 201"/>
                  <a:gd name="T42" fmla="*/ 1 w 237"/>
                  <a:gd name="T43" fmla="*/ 50 h 201"/>
                  <a:gd name="T44" fmla="*/ 43 w 237"/>
                  <a:gd name="T45" fmla="*/ 14 h 201"/>
                  <a:gd name="T46" fmla="*/ 47 w 237"/>
                  <a:gd name="T47" fmla="*/ 10 h 201"/>
                  <a:gd name="T48" fmla="*/ 223 w 237"/>
                  <a:gd name="T49" fmla="*/ 10 h 201"/>
                  <a:gd name="T50" fmla="*/ 227 w 237"/>
                  <a:gd name="T51" fmla="*/ 14 h 201"/>
                  <a:gd name="T52" fmla="*/ 227 w 237"/>
                  <a:gd name="T53" fmla="*/ 187 h 201"/>
                  <a:gd name="T54" fmla="*/ 223 w 237"/>
                  <a:gd name="T55" fmla="*/ 191 h 201"/>
                  <a:gd name="T56" fmla="*/ 47 w 237"/>
                  <a:gd name="T57" fmla="*/ 191 h 201"/>
                  <a:gd name="T58" fmla="*/ 43 w 237"/>
                  <a:gd name="T59" fmla="*/ 187 h 201"/>
                  <a:gd name="T60" fmla="*/ 43 w 237"/>
                  <a:gd name="T61" fmla="*/ 14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7" h="201">
                    <a:moveTo>
                      <a:pt x="1" y="50"/>
                    </a:moveTo>
                    <a:cubicBezTo>
                      <a:pt x="32" y="189"/>
                      <a:pt x="32" y="189"/>
                      <a:pt x="32" y="189"/>
                    </a:cubicBezTo>
                    <a:cubicBezTo>
                      <a:pt x="33" y="192"/>
                      <a:pt x="34" y="194"/>
                      <a:pt x="36" y="195"/>
                    </a:cubicBezTo>
                    <a:cubicBezTo>
                      <a:pt x="38" y="199"/>
                      <a:pt x="42" y="201"/>
                      <a:pt x="47" y="201"/>
                    </a:cubicBezTo>
                    <a:cubicBezTo>
                      <a:pt x="223" y="201"/>
                      <a:pt x="223" y="201"/>
                      <a:pt x="223" y="201"/>
                    </a:cubicBezTo>
                    <a:cubicBezTo>
                      <a:pt x="231" y="201"/>
                      <a:pt x="237" y="195"/>
                      <a:pt x="237" y="187"/>
                    </a:cubicBezTo>
                    <a:cubicBezTo>
                      <a:pt x="237" y="14"/>
                      <a:pt x="237" y="14"/>
                      <a:pt x="237" y="14"/>
                    </a:cubicBezTo>
                    <a:cubicBezTo>
                      <a:pt x="237" y="6"/>
                      <a:pt x="231" y="0"/>
                      <a:pt x="223" y="0"/>
                    </a:cubicBezTo>
                    <a:cubicBezTo>
                      <a:pt x="47" y="0"/>
                      <a:pt x="47" y="0"/>
                      <a:pt x="47" y="0"/>
                    </a:cubicBezTo>
                    <a:cubicBezTo>
                      <a:pt x="39" y="0"/>
                      <a:pt x="33" y="6"/>
                      <a:pt x="33" y="14"/>
                    </a:cubicBezTo>
                    <a:cubicBezTo>
                      <a:pt x="33" y="14"/>
                      <a:pt x="31" y="102"/>
                      <a:pt x="33" y="132"/>
                    </a:cubicBezTo>
                    <a:cubicBezTo>
                      <a:pt x="34" y="136"/>
                      <a:pt x="32" y="138"/>
                      <a:pt x="32" y="138"/>
                    </a:cubicBezTo>
                    <a:cubicBezTo>
                      <a:pt x="27" y="117"/>
                      <a:pt x="11" y="48"/>
                      <a:pt x="11" y="48"/>
                    </a:cubicBezTo>
                    <a:cubicBezTo>
                      <a:pt x="10" y="48"/>
                      <a:pt x="11" y="47"/>
                      <a:pt x="11" y="47"/>
                    </a:cubicBezTo>
                    <a:cubicBezTo>
                      <a:pt x="11" y="46"/>
                      <a:pt x="12" y="46"/>
                      <a:pt x="12" y="46"/>
                    </a:cubicBezTo>
                    <a:cubicBezTo>
                      <a:pt x="20" y="46"/>
                      <a:pt x="20" y="46"/>
                      <a:pt x="20" y="46"/>
                    </a:cubicBezTo>
                    <a:cubicBezTo>
                      <a:pt x="20" y="46"/>
                      <a:pt x="23" y="46"/>
                      <a:pt x="23" y="44"/>
                    </a:cubicBezTo>
                    <a:cubicBezTo>
                      <a:pt x="23" y="42"/>
                      <a:pt x="23" y="40"/>
                      <a:pt x="23" y="38"/>
                    </a:cubicBezTo>
                    <a:cubicBezTo>
                      <a:pt x="23" y="36"/>
                      <a:pt x="20" y="36"/>
                      <a:pt x="20" y="36"/>
                    </a:cubicBezTo>
                    <a:cubicBezTo>
                      <a:pt x="12" y="36"/>
                      <a:pt x="12" y="36"/>
                      <a:pt x="12" y="36"/>
                    </a:cubicBezTo>
                    <a:cubicBezTo>
                      <a:pt x="9" y="36"/>
                      <a:pt x="5" y="38"/>
                      <a:pt x="3" y="40"/>
                    </a:cubicBezTo>
                    <a:cubicBezTo>
                      <a:pt x="1" y="43"/>
                      <a:pt x="0" y="47"/>
                      <a:pt x="1" y="50"/>
                    </a:cubicBezTo>
                    <a:close/>
                    <a:moveTo>
                      <a:pt x="43" y="14"/>
                    </a:moveTo>
                    <a:cubicBezTo>
                      <a:pt x="43" y="12"/>
                      <a:pt x="45" y="10"/>
                      <a:pt x="47" y="10"/>
                    </a:cubicBezTo>
                    <a:cubicBezTo>
                      <a:pt x="223" y="10"/>
                      <a:pt x="223" y="10"/>
                      <a:pt x="223" y="10"/>
                    </a:cubicBezTo>
                    <a:cubicBezTo>
                      <a:pt x="225" y="10"/>
                      <a:pt x="227" y="12"/>
                      <a:pt x="227" y="14"/>
                    </a:cubicBezTo>
                    <a:cubicBezTo>
                      <a:pt x="227" y="187"/>
                      <a:pt x="227" y="187"/>
                      <a:pt x="227" y="187"/>
                    </a:cubicBezTo>
                    <a:cubicBezTo>
                      <a:pt x="227" y="189"/>
                      <a:pt x="225" y="191"/>
                      <a:pt x="223" y="191"/>
                    </a:cubicBezTo>
                    <a:cubicBezTo>
                      <a:pt x="47" y="191"/>
                      <a:pt x="47" y="191"/>
                      <a:pt x="47" y="191"/>
                    </a:cubicBezTo>
                    <a:cubicBezTo>
                      <a:pt x="45" y="191"/>
                      <a:pt x="43" y="189"/>
                      <a:pt x="43" y="187"/>
                    </a:cubicBezTo>
                    <a:lnTo>
                      <a:pt x="43" y="14"/>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28" name="Freeform 44"/>
              <p:cNvSpPr>
                <a:spLocks noEditPoints="1"/>
              </p:cNvSpPr>
              <p:nvPr/>
            </p:nvSpPr>
            <p:spPr bwMode="auto">
              <a:xfrm>
                <a:off x="2763838" y="3783013"/>
                <a:ext cx="327025" cy="109538"/>
              </a:xfrm>
              <a:custGeom>
                <a:avLst/>
                <a:gdLst>
                  <a:gd name="T0" fmla="*/ 2 w 154"/>
                  <a:gd name="T1" fmla="*/ 0 h 52"/>
                  <a:gd name="T2" fmla="*/ 0 w 154"/>
                  <a:gd name="T3" fmla="*/ 49 h 52"/>
                  <a:gd name="T4" fmla="*/ 151 w 154"/>
                  <a:gd name="T5" fmla="*/ 52 h 52"/>
                  <a:gd name="T6" fmla="*/ 154 w 154"/>
                  <a:gd name="T7" fmla="*/ 3 h 52"/>
                  <a:gd name="T8" fmla="*/ 47 w 154"/>
                  <a:gd name="T9" fmla="*/ 40 h 52"/>
                  <a:gd name="T10" fmla="*/ 44 w 154"/>
                  <a:gd name="T11" fmla="*/ 42 h 52"/>
                  <a:gd name="T12" fmla="*/ 33 w 154"/>
                  <a:gd name="T13" fmla="*/ 27 h 52"/>
                  <a:gd name="T14" fmla="*/ 29 w 154"/>
                  <a:gd name="T15" fmla="*/ 19 h 52"/>
                  <a:gd name="T16" fmla="*/ 28 w 154"/>
                  <a:gd name="T17" fmla="*/ 28 h 52"/>
                  <a:gd name="T18" fmla="*/ 26 w 154"/>
                  <a:gd name="T19" fmla="*/ 42 h 52"/>
                  <a:gd name="T20" fmla="*/ 23 w 154"/>
                  <a:gd name="T21" fmla="*/ 40 h 52"/>
                  <a:gd name="T22" fmla="*/ 26 w 154"/>
                  <a:gd name="T23" fmla="*/ 10 h 52"/>
                  <a:gd name="T24" fmla="*/ 30 w 154"/>
                  <a:gd name="T25" fmla="*/ 12 h 52"/>
                  <a:gd name="T26" fmla="*/ 39 w 154"/>
                  <a:gd name="T27" fmla="*/ 27 h 52"/>
                  <a:gd name="T28" fmla="*/ 43 w 154"/>
                  <a:gd name="T29" fmla="*/ 32 h 52"/>
                  <a:gd name="T30" fmla="*/ 42 w 154"/>
                  <a:gd name="T31" fmla="*/ 12 h 52"/>
                  <a:gd name="T32" fmla="*/ 45 w 154"/>
                  <a:gd name="T33" fmla="*/ 10 h 52"/>
                  <a:gd name="T34" fmla="*/ 47 w 154"/>
                  <a:gd name="T35" fmla="*/ 40 h 52"/>
                  <a:gd name="T36" fmla="*/ 69 w 154"/>
                  <a:gd name="T37" fmla="*/ 42 h 52"/>
                  <a:gd name="T38" fmla="*/ 53 w 154"/>
                  <a:gd name="T39" fmla="*/ 40 h 52"/>
                  <a:gd name="T40" fmla="*/ 55 w 154"/>
                  <a:gd name="T41" fmla="*/ 10 h 52"/>
                  <a:gd name="T42" fmla="*/ 71 w 154"/>
                  <a:gd name="T43" fmla="*/ 12 h 52"/>
                  <a:gd name="T44" fmla="*/ 68 w 154"/>
                  <a:gd name="T45" fmla="*/ 15 h 52"/>
                  <a:gd name="T46" fmla="*/ 58 w 154"/>
                  <a:gd name="T47" fmla="*/ 16 h 52"/>
                  <a:gd name="T48" fmla="*/ 59 w 154"/>
                  <a:gd name="T49" fmla="*/ 23 h 52"/>
                  <a:gd name="T50" fmla="*/ 70 w 154"/>
                  <a:gd name="T51" fmla="*/ 25 h 52"/>
                  <a:gd name="T52" fmla="*/ 68 w 154"/>
                  <a:gd name="T53" fmla="*/ 28 h 52"/>
                  <a:gd name="T54" fmla="*/ 58 w 154"/>
                  <a:gd name="T55" fmla="*/ 28 h 52"/>
                  <a:gd name="T56" fmla="*/ 59 w 154"/>
                  <a:gd name="T57" fmla="*/ 37 h 52"/>
                  <a:gd name="T58" fmla="*/ 71 w 154"/>
                  <a:gd name="T59" fmla="*/ 39 h 52"/>
                  <a:gd name="T60" fmla="*/ 71 w 154"/>
                  <a:gd name="T61" fmla="*/ 40 h 52"/>
                  <a:gd name="T62" fmla="*/ 103 w 154"/>
                  <a:gd name="T63" fmla="*/ 40 h 52"/>
                  <a:gd name="T64" fmla="*/ 99 w 154"/>
                  <a:gd name="T65" fmla="*/ 42 h 52"/>
                  <a:gd name="T66" fmla="*/ 93 w 154"/>
                  <a:gd name="T67" fmla="*/ 27 h 52"/>
                  <a:gd name="T68" fmla="*/ 92 w 154"/>
                  <a:gd name="T69" fmla="*/ 19 h 52"/>
                  <a:gd name="T70" fmla="*/ 86 w 154"/>
                  <a:gd name="T71" fmla="*/ 40 h 52"/>
                  <a:gd name="T72" fmla="*/ 82 w 154"/>
                  <a:gd name="T73" fmla="*/ 42 h 52"/>
                  <a:gd name="T74" fmla="*/ 73 w 154"/>
                  <a:gd name="T75" fmla="*/ 13 h 52"/>
                  <a:gd name="T76" fmla="*/ 75 w 154"/>
                  <a:gd name="T77" fmla="*/ 10 h 52"/>
                  <a:gd name="T78" fmla="*/ 78 w 154"/>
                  <a:gd name="T79" fmla="*/ 12 h 52"/>
                  <a:gd name="T80" fmla="*/ 82 w 154"/>
                  <a:gd name="T81" fmla="*/ 27 h 52"/>
                  <a:gd name="T82" fmla="*/ 84 w 154"/>
                  <a:gd name="T83" fmla="*/ 32 h 52"/>
                  <a:gd name="T84" fmla="*/ 89 w 154"/>
                  <a:gd name="T85" fmla="*/ 12 h 52"/>
                  <a:gd name="T86" fmla="*/ 92 w 154"/>
                  <a:gd name="T87" fmla="*/ 10 h 52"/>
                  <a:gd name="T88" fmla="*/ 98 w 154"/>
                  <a:gd name="T89" fmla="*/ 25 h 52"/>
                  <a:gd name="T90" fmla="*/ 100 w 154"/>
                  <a:gd name="T91" fmla="*/ 32 h 52"/>
                  <a:gd name="T92" fmla="*/ 101 w 154"/>
                  <a:gd name="T93" fmla="*/ 26 h 52"/>
                  <a:gd name="T94" fmla="*/ 108 w 154"/>
                  <a:gd name="T95" fmla="*/ 10 h 52"/>
                  <a:gd name="T96" fmla="*/ 110 w 154"/>
                  <a:gd name="T97" fmla="*/ 11 h 52"/>
                  <a:gd name="T98" fmla="*/ 120 w 154"/>
                  <a:gd name="T99" fmla="*/ 42 h 52"/>
                  <a:gd name="T100" fmla="*/ 112 w 154"/>
                  <a:gd name="T101" fmla="*/ 38 h 52"/>
                  <a:gd name="T102" fmla="*/ 113 w 154"/>
                  <a:gd name="T103" fmla="*/ 35 h 52"/>
                  <a:gd name="T104" fmla="*/ 120 w 154"/>
                  <a:gd name="T105" fmla="*/ 38 h 52"/>
                  <a:gd name="T106" fmla="*/ 121 w 154"/>
                  <a:gd name="T107" fmla="*/ 28 h 52"/>
                  <a:gd name="T108" fmla="*/ 123 w 154"/>
                  <a:gd name="T109" fmla="*/ 10 h 52"/>
                  <a:gd name="T110" fmla="*/ 130 w 154"/>
                  <a:gd name="T111" fmla="*/ 11 h 52"/>
                  <a:gd name="T112" fmla="*/ 130 w 154"/>
                  <a:gd name="T113" fmla="*/ 14 h 52"/>
                  <a:gd name="T114" fmla="*/ 127 w 154"/>
                  <a:gd name="T115" fmla="*/ 15 h 52"/>
                  <a:gd name="T116" fmla="*/ 118 w 154"/>
                  <a:gd name="T117" fmla="*/ 18 h 52"/>
                  <a:gd name="T118" fmla="*/ 131 w 154"/>
                  <a:gd name="T119" fmla="*/ 33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4" h="52">
                    <a:moveTo>
                      <a:pt x="151" y="0"/>
                    </a:moveTo>
                    <a:cubicBezTo>
                      <a:pt x="2" y="0"/>
                      <a:pt x="2" y="0"/>
                      <a:pt x="2" y="0"/>
                    </a:cubicBezTo>
                    <a:cubicBezTo>
                      <a:pt x="1" y="0"/>
                      <a:pt x="0" y="1"/>
                      <a:pt x="0" y="3"/>
                    </a:cubicBezTo>
                    <a:cubicBezTo>
                      <a:pt x="0" y="49"/>
                      <a:pt x="0" y="49"/>
                      <a:pt x="0" y="49"/>
                    </a:cubicBezTo>
                    <a:cubicBezTo>
                      <a:pt x="0" y="51"/>
                      <a:pt x="1" y="52"/>
                      <a:pt x="2" y="52"/>
                    </a:cubicBezTo>
                    <a:cubicBezTo>
                      <a:pt x="151" y="52"/>
                      <a:pt x="151" y="52"/>
                      <a:pt x="151" y="52"/>
                    </a:cubicBezTo>
                    <a:cubicBezTo>
                      <a:pt x="153" y="52"/>
                      <a:pt x="154" y="51"/>
                      <a:pt x="154" y="49"/>
                    </a:cubicBezTo>
                    <a:cubicBezTo>
                      <a:pt x="154" y="3"/>
                      <a:pt x="154" y="3"/>
                      <a:pt x="154" y="3"/>
                    </a:cubicBezTo>
                    <a:cubicBezTo>
                      <a:pt x="154" y="1"/>
                      <a:pt x="153" y="0"/>
                      <a:pt x="151" y="0"/>
                    </a:cubicBezTo>
                    <a:close/>
                    <a:moveTo>
                      <a:pt x="47" y="40"/>
                    </a:moveTo>
                    <a:cubicBezTo>
                      <a:pt x="47" y="41"/>
                      <a:pt x="46" y="42"/>
                      <a:pt x="45" y="42"/>
                    </a:cubicBezTo>
                    <a:cubicBezTo>
                      <a:pt x="44" y="42"/>
                      <a:pt x="44" y="42"/>
                      <a:pt x="44" y="42"/>
                    </a:cubicBezTo>
                    <a:cubicBezTo>
                      <a:pt x="43" y="42"/>
                      <a:pt x="42" y="41"/>
                      <a:pt x="41" y="40"/>
                    </a:cubicBezTo>
                    <a:cubicBezTo>
                      <a:pt x="33" y="27"/>
                      <a:pt x="33" y="27"/>
                      <a:pt x="33" y="27"/>
                    </a:cubicBezTo>
                    <a:cubicBezTo>
                      <a:pt x="33" y="27"/>
                      <a:pt x="32" y="26"/>
                      <a:pt x="32" y="25"/>
                    </a:cubicBezTo>
                    <a:cubicBezTo>
                      <a:pt x="32" y="25"/>
                      <a:pt x="30" y="22"/>
                      <a:pt x="29" y="19"/>
                    </a:cubicBezTo>
                    <a:cubicBezTo>
                      <a:pt x="28" y="19"/>
                      <a:pt x="28" y="19"/>
                      <a:pt x="28" y="19"/>
                    </a:cubicBezTo>
                    <a:cubicBezTo>
                      <a:pt x="28" y="22"/>
                      <a:pt x="28" y="25"/>
                      <a:pt x="28" y="28"/>
                    </a:cubicBezTo>
                    <a:cubicBezTo>
                      <a:pt x="28" y="40"/>
                      <a:pt x="28" y="40"/>
                      <a:pt x="28" y="40"/>
                    </a:cubicBezTo>
                    <a:cubicBezTo>
                      <a:pt x="28" y="41"/>
                      <a:pt x="27" y="42"/>
                      <a:pt x="26" y="42"/>
                    </a:cubicBezTo>
                    <a:cubicBezTo>
                      <a:pt x="26" y="42"/>
                      <a:pt x="26" y="42"/>
                      <a:pt x="26" y="42"/>
                    </a:cubicBezTo>
                    <a:cubicBezTo>
                      <a:pt x="24" y="42"/>
                      <a:pt x="23" y="41"/>
                      <a:pt x="23" y="40"/>
                    </a:cubicBezTo>
                    <a:cubicBezTo>
                      <a:pt x="23" y="12"/>
                      <a:pt x="23" y="12"/>
                      <a:pt x="23" y="12"/>
                    </a:cubicBezTo>
                    <a:cubicBezTo>
                      <a:pt x="23" y="11"/>
                      <a:pt x="24" y="10"/>
                      <a:pt x="26" y="10"/>
                    </a:cubicBezTo>
                    <a:cubicBezTo>
                      <a:pt x="27" y="10"/>
                      <a:pt x="27" y="10"/>
                      <a:pt x="27" y="10"/>
                    </a:cubicBezTo>
                    <a:cubicBezTo>
                      <a:pt x="28" y="10"/>
                      <a:pt x="29" y="11"/>
                      <a:pt x="30" y="12"/>
                    </a:cubicBezTo>
                    <a:cubicBezTo>
                      <a:pt x="38" y="25"/>
                      <a:pt x="38" y="25"/>
                      <a:pt x="38" y="25"/>
                    </a:cubicBezTo>
                    <a:cubicBezTo>
                      <a:pt x="38" y="25"/>
                      <a:pt x="39" y="26"/>
                      <a:pt x="39" y="27"/>
                    </a:cubicBezTo>
                    <a:cubicBezTo>
                      <a:pt x="39" y="27"/>
                      <a:pt x="41" y="30"/>
                      <a:pt x="42" y="32"/>
                    </a:cubicBezTo>
                    <a:cubicBezTo>
                      <a:pt x="42" y="32"/>
                      <a:pt x="43" y="33"/>
                      <a:pt x="43" y="32"/>
                    </a:cubicBezTo>
                    <a:cubicBezTo>
                      <a:pt x="42" y="30"/>
                      <a:pt x="42" y="27"/>
                      <a:pt x="42" y="24"/>
                    </a:cubicBezTo>
                    <a:cubicBezTo>
                      <a:pt x="42" y="12"/>
                      <a:pt x="42" y="12"/>
                      <a:pt x="42" y="12"/>
                    </a:cubicBezTo>
                    <a:cubicBezTo>
                      <a:pt x="42" y="11"/>
                      <a:pt x="43" y="10"/>
                      <a:pt x="45" y="10"/>
                    </a:cubicBezTo>
                    <a:cubicBezTo>
                      <a:pt x="45" y="10"/>
                      <a:pt x="45" y="10"/>
                      <a:pt x="45" y="10"/>
                    </a:cubicBezTo>
                    <a:cubicBezTo>
                      <a:pt x="46" y="10"/>
                      <a:pt x="47" y="11"/>
                      <a:pt x="47" y="12"/>
                    </a:cubicBezTo>
                    <a:cubicBezTo>
                      <a:pt x="47" y="40"/>
                      <a:pt x="47" y="40"/>
                      <a:pt x="47" y="40"/>
                    </a:cubicBezTo>
                    <a:close/>
                    <a:moveTo>
                      <a:pt x="71" y="40"/>
                    </a:moveTo>
                    <a:cubicBezTo>
                      <a:pt x="71" y="41"/>
                      <a:pt x="70" y="42"/>
                      <a:pt x="69" y="42"/>
                    </a:cubicBezTo>
                    <a:cubicBezTo>
                      <a:pt x="55" y="42"/>
                      <a:pt x="55" y="42"/>
                      <a:pt x="55" y="42"/>
                    </a:cubicBezTo>
                    <a:cubicBezTo>
                      <a:pt x="54" y="42"/>
                      <a:pt x="53" y="41"/>
                      <a:pt x="53" y="40"/>
                    </a:cubicBezTo>
                    <a:cubicBezTo>
                      <a:pt x="53" y="12"/>
                      <a:pt x="53" y="12"/>
                      <a:pt x="53" y="12"/>
                    </a:cubicBezTo>
                    <a:cubicBezTo>
                      <a:pt x="53" y="11"/>
                      <a:pt x="54" y="10"/>
                      <a:pt x="55" y="10"/>
                    </a:cubicBezTo>
                    <a:cubicBezTo>
                      <a:pt x="68" y="10"/>
                      <a:pt x="68" y="10"/>
                      <a:pt x="68" y="10"/>
                    </a:cubicBezTo>
                    <a:cubicBezTo>
                      <a:pt x="70" y="10"/>
                      <a:pt x="71" y="11"/>
                      <a:pt x="71" y="12"/>
                    </a:cubicBezTo>
                    <a:cubicBezTo>
                      <a:pt x="71" y="13"/>
                      <a:pt x="71" y="13"/>
                      <a:pt x="71" y="13"/>
                    </a:cubicBezTo>
                    <a:cubicBezTo>
                      <a:pt x="71" y="14"/>
                      <a:pt x="70" y="15"/>
                      <a:pt x="68" y="15"/>
                    </a:cubicBezTo>
                    <a:cubicBezTo>
                      <a:pt x="59" y="15"/>
                      <a:pt x="59" y="15"/>
                      <a:pt x="59" y="15"/>
                    </a:cubicBezTo>
                    <a:cubicBezTo>
                      <a:pt x="59" y="15"/>
                      <a:pt x="58" y="15"/>
                      <a:pt x="58" y="16"/>
                    </a:cubicBezTo>
                    <a:cubicBezTo>
                      <a:pt x="58" y="22"/>
                      <a:pt x="58" y="22"/>
                      <a:pt x="58" y="22"/>
                    </a:cubicBezTo>
                    <a:cubicBezTo>
                      <a:pt x="58" y="23"/>
                      <a:pt x="59" y="23"/>
                      <a:pt x="59" y="23"/>
                    </a:cubicBezTo>
                    <a:cubicBezTo>
                      <a:pt x="68" y="23"/>
                      <a:pt x="68" y="23"/>
                      <a:pt x="68" y="23"/>
                    </a:cubicBezTo>
                    <a:cubicBezTo>
                      <a:pt x="69" y="23"/>
                      <a:pt x="70" y="24"/>
                      <a:pt x="70" y="25"/>
                    </a:cubicBezTo>
                    <a:cubicBezTo>
                      <a:pt x="70" y="25"/>
                      <a:pt x="70" y="25"/>
                      <a:pt x="70" y="25"/>
                    </a:cubicBezTo>
                    <a:cubicBezTo>
                      <a:pt x="70" y="27"/>
                      <a:pt x="69" y="28"/>
                      <a:pt x="68" y="28"/>
                    </a:cubicBezTo>
                    <a:cubicBezTo>
                      <a:pt x="59" y="28"/>
                      <a:pt x="59" y="28"/>
                      <a:pt x="59" y="28"/>
                    </a:cubicBezTo>
                    <a:cubicBezTo>
                      <a:pt x="59" y="28"/>
                      <a:pt x="58" y="28"/>
                      <a:pt x="58" y="28"/>
                    </a:cubicBezTo>
                    <a:cubicBezTo>
                      <a:pt x="58" y="36"/>
                      <a:pt x="58" y="36"/>
                      <a:pt x="58" y="36"/>
                    </a:cubicBezTo>
                    <a:cubicBezTo>
                      <a:pt x="58" y="37"/>
                      <a:pt x="59" y="37"/>
                      <a:pt x="59" y="37"/>
                    </a:cubicBezTo>
                    <a:cubicBezTo>
                      <a:pt x="69" y="37"/>
                      <a:pt x="69" y="37"/>
                      <a:pt x="69" y="37"/>
                    </a:cubicBezTo>
                    <a:cubicBezTo>
                      <a:pt x="70" y="37"/>
                      <a:pt x="71" y="38"/>
                      <a:pt x="71" y="39"/>
                    </a:cubicBezTo>
                    <a:cubicBezTo>
                      <a:pt x="71" y="40"/>
                      <a:pt x="71" y="40"/>
                      <a:pt x="71" y="40"/>
                    </a:cubicBezTo>
                    <a:cubicBezTo>
                      <a:pt x="71" y="40"/>
                      <a:pt x="71" y="40"/>
                      <a:pt x="71" y="40"/>
                    </a:cubicBezTo>
                    <a:close/>
                    <a:moveTo>
                      <a:pt x="110" y="13"/>
                    </a:moveTo>
                    <a:cubicBezTo>
                      <a:pt x="103" y="40"/>
                      <a:pt x="103" y="40"/>
                      <a:pt x="103" y="40"/>
                    </a:cubicBezTo>
                    <a:cubicBezTo>
                      <a:pt x="102" y="41"/>
                      <a:pt x="101" y="42"/>
                      <a:pt x="100" y="42"/>
                    </a:cubicBezTo>
                    <a:cubicBezTo>
                      <a:pt x="99" y="42"/>
                      <a:pt x="99" y="42"/>
                      <a:pt x="99" y="42"/>
                    </a:cubicBezTo>
                    <a:cubicBezTo>
                      <a:pt x="98" y="42"/>
                      <a:pt x="97" y="41"/>
                      <a:pt x="96" y="40"/>
                    </a:cubicBezTo>
                    <a:cubicBezTo>
                      <a:pt x="93" y="27"/>
                      <a:pt x="93" y="27"/>
                      <a:pt x="93" y="27"/>
                    </a:cubicBezTo>
                    <a:cubicBezTo>
                      <a:pt x="93" y="26"/>
                      <a:pt x="93" y="25"/>
                      <a:pt x="93" y="24"/>
                    </a:cubicBezTo>
                    <a:cubicBezTo>
                      <a:pt x="93" y="24"/>
                      <a:pt x="92" y="22"/>
                      <a:pt x="92" y="19"/>
                    </a:cubicBezTo>
                    <a:cubicBezTo>
                      <a:pt x="91" y="21"/>
                      <a:pt x="91" y="23"/>
                      <a:pt x="90" y="26"/>
                    </a:cubicBezTo>
                    <a:cubicBezTo>
                      <a:pt x="86" y="40"/>
                      <a:pt x="86" y="40"/>
                      <a:pt x="86" y="40"/>
                    </a:cubicBezTo>
                    <a:cubicBezTo>
                      <a:pt x="86" y="41"/>
                      <a:pt x="85" y="42"/>
                      <a:pt x="83" y="42"/>
                    </a:cubicBezTo>
                    <a:cubicBezTo>
                      <a:pt x="82" y="42"/>
                      <a:pt x="82" y="42"/>
                      <a:pt x="82" y="42"/>
                    </a:cubicBezTo>
                    <a:cubicBezTo>
                      <a:pt x="81" y="42"/>
                      <a:pt x="80" y="41"/>
                      <a:pt x="80" y="40"/>
                    </a:cubicBezTo>
                    <a:cubicBezTo>
                      <a:pt x="73" y="13"/>
                      <a:pt x="73" y="13"/>
                      <a:pt x="73" y="13"/>
                    </a:cubicBezTo>
                    <a:cubicBezTo>
                      <a:pt x="73" y="12"/>
                      <a:pt x="73" y="11"/>
                      <a:pt x="73" y="11"/>
                    </a:cubicBezTo>
                    <a:cubicBezTo>
                      <a:pt x="74" y="10"/>
                      <a:pt x="74" y="10"/>
                      <a:pt x="75" y="10"/>
                    </a:cubicBezTo>
                    <a:cubicBezTo>
                      <a:pt x="76" y="10"/>
                      <a:pt x="76" y="10"/>
                      <a:pt x="76" y="10"/>
                    </a:cubicBezTo>
                    <a:cubicBezTo>
                      <a:pt x="77" y="10"/>
                      <a:pt x="78" y="11"/>
                      <a:pt x="78" y="12"/>
                    </a:cubicBezTo>
                    <a:cubicBezTo>
                      <a:pt x="81" y="25"/>
                      <a:pt x="81" y="25"/>
                      <a:pt x="81" y="25"/>
                    </a:cubicBezTo>
                    <a:cubicBezTo>
                      <a:pt x="82" y="25"/>
                      <a:pt x="82" y="27"/>
                      <a:pt x="82" y="27"/>
                    </a:cubicBezTo>
                    <a:cubicBezTo>
                      <a:pt x="82" y="28"/>
                      <a:pt x="82" y="29"/>
                      <a:pt x="83" y="32"/>
                    </a:cubicBezTo>
                    <a:cubicBezTo>
                      <a:pt x="83" y="33"/>
                      <a:pt x="83" y="32"/>
                      <a:pt x="84" y="32"/>
                    </a:cubicBezTo>
                    <a:cubicBezTo>
                      <a:pt x="84" y="30"/>
                      <a:pt x="85" y="28"/>
                      <a:pt x="85" y="26"/>
                    </a:cubicBezTo>
                    <a:cubicBezTo>
                      <a:pt x="89" y="12"/>
                      <a:pt x="89" y="12"/>
                      <a:pt x="89" y="12"/>
                    </a:cubicBezTo>
                    <a:cubicBezTo>
                      <a:pt x="89" y="11"/>
                      <a:pt x="90" y="10"/>
                      <a:pt x="91" y="10"/>
                    </a:cubicBezTo>
                    <a:cubicBezTo>
                      <a:pt x="92" y="10"/>
                      <a:pt x="92" y="10"/>
                      <a:pt x="92" y="10"/>
                    </a:cubicBezTo>
                    <a:cubicBezTo>
                      <a:pt x="94" y="10"/>
                      <a:pt x="95" y="11"/>
                      <a:pt x="95" y="12"/>
                    </a:cubicBezTo>
                    <a:cubicBezTo>
                      <a:pt x="98" y="25"/>
                      <a:pt x="98" y="25"/>
                      <a:pt x="98" y="25"/>
                    </a:cubicBezTo>
                    <a:cubicBezTo>
                      <a:pt x="98" y="25"/>
                      <a:pt x="98" y="27"/>
                      <a:pt x="99" y="28"/>
                    </a:cubicBezTo>
                    <a:cubicBezTo>
                      <a:pt x="99" y="28"/>
                      <a:pt x="99" y="30"/>
                      <a:pt x="100" y="32"/>
                    </a:cubicBezTo>
                    <a:cubicBezTo>
                      <a:pt x="100" y="32"/>
                      <a:pt x="100" y="33"/>
                      <a:pt x="100" y="32"/>
                    </a:cubicBezTo>
                    <a:cubicBezTo>
                      <a:pt x="100" y="31"/>
                      <a:pt x="101" y="28"/>
                      <a:pt x="101" y="26"/>
                    </a:cubicBezTo>
                    <a:cubicBezTo>
                      <a:pt x="105" y="12"/>
                      <a:pt x="105" y="12"/>
                      <a:pt x="105" y="12"/>
                    </a:cubicBezTo>
                    <a:cubicBezTo>
                      <a:pt x="105" y="11"/>
                      <a:pt x="106" y="10"/>
                      <a:pt x="108" y="10"/>
                    </a:cubicBezTo>
                    <a:cubicBezTo>
                      <a:pt x="109" y="10"/>
                      <a:pt x="109" y="10"/>
                      <a:pt x="109" y="10"/>
                    </a:cubicBezTo>
                    <a:cubicBezTo>
                      <a:pt x="109" y="10"/>
                      <a:pt x="110" y="10"/>
                      <a:pt x="110" y="11"/>
                    </a:cubicBezTo>
                    <a:cubicBezTo>
                      <a:pt x="110" y="11"/>
                      <a:pt x="111" y="12"/>
                      <a:pt x="110" y="13"/>
                    </a:cubicBezTo>
                    <a:close/>
                    <a:moveTo>
                      <a:pt x="120" y="42"/>
                    </a:moveTo>
                    <a:cubicBezTo>
                      <a:pt x="117" y="42"/>
                      <a:pt x="114" y="41"/>
                      <a:pt x="113" y="41"/>
                    </a:cubicBezTo>
                    <a:cubicBezTo>
                      <a:pt x="112" y="40"/>
                      <a:pt x="112" y="39"/>
                      <a:pt x="112" y="38"/>
                    </a:cubicBezTo>
                    <a:cubicBezTo>
                      <a:pt x="112" y="38"/>
                      <a:pt x="113" y="36"/>
                      <a:pt x="113" y="36"/>
                    </a:cubicBezTo>
                    <a:cubicBezTo>
                      <a:pt x="113" y="35"/>
                      <a:pt x="113" y="35"/>
                      <a:pt x="113" y="35"/>
                    </a:cubicBezTo>
                    <a:cubicBezTo>
                      <a:pt x="114" y="36"/>
                      <a:pt x="114" y="36"/>
                      <a:pt x="114" y="36"/>
                    </a:cubicBezTo>
                    <a:cubicBezTo>
                      <a:pt x="116" y="37"/>
                      <a:pt x="118" y="38"/>
                      <a:pt x="120" y="38"/>
                    </a:cubicBezTo>
                    <a:cubicBezTo>
                      <a:pt x="124" y="38"/>
                      <a:pt x="126" y="36"/>
                      <a:pt x="126" y="33"/>
                    </a:cubicBezTo>
                    <a:cubicBezTo>
                      <a:pt x="126" y="31"/>
                      <a:pt x="125" y="30"/>
                      <a:pt x="121" y="28"/>
                    </a:cubicBezTo>
                    <a:cubicBezTo>
                      <a:pt x="115" y="26"/>
                      <a:pt x="112" y="23"/>
                      <a:pt x="112" y="19"/>
                    </a:cubicBezTo>
                    <a:cubicBezTo>
                      <a:pt x="112" y="13"/>
                      <a:pt x="117" y="10"/>
                      <a:pt x="123" y="10"/>
                    </a:cubicBezTo>
                    <a:cubicBezTo>
                      <a:pt x="126" y="10"/>
                      <a:pt x="129" y="11"/>
                      <a:pt x="130" y="11"/>
                    </a:cubicBezTo>
                    <a:cubicBezTo>
                      <a:pt x="130" y="11"/>
                      <a:pt x="130" y="11"/>
                      <a:pt x="130" y="11"/>
                    </a:cubicBezTo>
                    <a:cubicBezTo>
                      <a:pt x="130" y="11"/>
                      <a:pt x="130" y="12"/>
                      <a:pt x="130" y="12"/>
                    </a:cubicBezTo>
                    <a:cubicBezTo>
                      <a:pt x="130" y="12"/>
                      <a:pt x="130" y="14"/>
                      <a:pt x="130" y="14"/>
                    </a:cubicBezTo>
                    <a:cubicBezTo>
                      <a:pt x="129" y="15"/>
                      <a:pt x="128" y="15"/>
                      <a:pt x="128" y="15"/>
                    </a:cubicBezTo>
                    <a:cubicBezTo>
                      <a:pt x="127" y="15"/>
                      <a:pt x="127" y="15"/>
                      <a:pt x="127" y="15"/>
                    </a:cubicBezTo>
                    <a:cubicBezTo>
                      <a:pt x="127" y="15"/>
                      <a:pt x="125" y="14"/>
                      <a:pt x="123" y="14"/>
                    </a:cubicBezTo>
                    <a:cubicBezTo>
                      <a:pt x="119" y="14"/>
                      <a:pt x="118" y="16"/>
                      <a:pt x="118" y="18"/>
                    </a:cubicBezTo>
                    <a:cubicBezTo>
                      <a:pt x="118" y="20"/>
                      <a:pt x="119" y="22"/>
                      <a:pt x="123" y="23"/>
                    </a:cubicBezTo>
                    <a:cubicBezTo>
                      <a:pt x="129" y="25"/>
                      <a:pt x="131" y="28"/>
                      <a:pt x="131" y="33"/>
                    </a:cubicBezTo>
                    <a:cubicBezTo>
                      <a:pt x="131" y="37"/>
                      <a:pt x="128" y="42"/>
                      <a:pt x="120" y="42"/>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grpSp>
      </p:grpSp>
      <p:grpSp>
        <p:nvGrpSpPr>
          <p:cNvPr id="29" name="组合 28"/>
          <p:cNvGrpSpPr/>
          <p:nvPr/>
        </p:nvGrpSpPr>
        <p:grpSpPr>
          <a:xfrm>
            <a:off x="2173810" y="1804756"/>
            <a:ext cx="4303482" cy="758866"/>
            <a:chOff x="651746" y="4190850"/>
            <a:chExt cx="4303482" cy="758866"/>
          </a:xfrm>
        </p:grpSpPr>
        <p:sp>
          <p:nvSpPr>
            <p:cNvPr id="30" name="文本框 29"/>
            <p:cNvSpPr txBox="1"/>
            <p:nvPr/>
          </p:nvSpPr>
          <p:spPr>
            <a:xfrm>
              <a:off x="651746" y="4190850"/>
              <a:ext cx="1415772" cy="461665"/>
            </a:xfrm>
            <a:prstGeom prst="rect">
              <a:avLst/>
            </a:prstGeom>
            <a:noFill/>
          </p:spPr>
          <p:txBody>
            <a:bodyPr vert="horz" wrap="none" rtlCol="0">
              <a:spAutoFit/>
            </a:bodyPr>
            <a:lstStyle/>
            <a:p>
              <a:r>
                <a:rPr lang="zh-CN" altLang="en-US" sz="2400" b="1" dirty="0">
                  <a:solidFill>
                    <a:srgbClr val="DE4B62"/>
                  </a:solidFill>
                </a:rPr>
                <a:t>添加标题</a:t>
              </a:r>
              <a:endParaRPr lang="zh-CN" altLang="en-US" sz="2400" b="1" dirty="0">
                <a:solidFill>
                  <a:srgbClr val="DE4B62"/>
                </a:solidFill>
              </a:endParaRPr>
            </a:p>
          </p:txBody>
        </p:sp>
        <p:sp>
          <p:nvSpPr>
            <p:cNvPr id="31" name="矩形 30"/>
            <p:cNvSpPr/>
            <p:nvPr/>
          </p:nvSpPr>
          <p:spPr>
            <a:xfrm>
              <a:off x="651746" y="4580384"/>
              <a:ext cx="4303482" cy="369332"/>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喵星人服务设计是一家专业</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设服务设计是一家专业计</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2173810" y="3524641"/>
            <a:ext cx="4303482" cy="758866"/>
            <a:chOff x="651746" y="4190850"/>
            <a:chExt cx="4303482" cy="758866"/>
          </a:xfrm>
        </p:grpSpPr>
        <p:sp>
          <p:nvSpPr>
            <p:cNvPr id="33" name="文本框 32"/>
            <p:cNvSpPr txBox="1"/>
            <p:nvPr/>
          </p:nvSpPr>
          <p:spPr>
            <a:xfrm>
              <a:off x="651746" y="4190850"/>
              <a:ext cx="1415772" cy="461665"/>
            </a:xfrm>
            <a:prstGeom prst="rect">
              <a:avLst/>
            </a:prstGeom>
            <a:noFill/>
          </p:spPr>
          <p:txBody>
            <a:bodyPr vert="horz" wrap="none" rtlCol="0">
              <a:spAutoFit/>
            </a:bodyPr>
            <a:lstStyle/>
            <a:p>
              <a:r>
                <a:rPr lang="zh-CN" altLang="en-US" sz="2400" b="1" dirty="0">
                  <a:solidFill>
                    <a:srgbClr val="DE4B62"/>
                  </a:solidFill>
                </a:rPr>
                <a:t>添加标题</a:t>
              </a:r>
              <a:endParaRPr lang="zh-CN" altLang="en-US" sz="2400" b="1" dirty="0">
                <a:solidFill>
                  <a:srgbClr val="DE4B62"/>
                </a:solidFill>
              </a:endParaRPr>
            </a:p>
          </p:txBody>
        </p:sp>
        <p:sp>
          <p:nvSpPr>
            <p:cNvPr id="34" name="矩形 33"/>
            <p:cNvSpPr/>
            <p:nvPr/>
          </p:nvSpPr>
          <p:spPr>
            <a:xfrm>
              <a:off x="651746" y="4580384"/>
              <a:ext cx="4303482" cy="369332"/>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喵星人服务设计是一家专业</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设服务设计是一家专业计</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2173810" y="5244526"/>
            <a:ext cx="4303482" cy="758866"/>
            <a:chOff x="651746" y="4190850"/>
            <a:chExt cx="4303482" cy="758866"/>
          </a:xfrm>
        </p:grpSpPr>
        <p:sp>
          <p:nvSpPr>
            <p:cNvPr id="36" name="文本框 35"/>
            <p:cNvSpPr txBox="1"/>
            <p:nvPr/>
          </p:nvSpPr>
          <p:spPr>
            <a:xfrm>
              <a:off x="651746" y="4190850"/>
              <a:ext cx="1415772" cy="461665"/>
            </a:xfrm>
            <a:prstGeom prst="rect">
              <a:avLst/>
            </a:prstGeom>
            <a:noFill/>
          </p:spPr>
          <p:txBody>
            <a:bodyPr vert="horz" wrap="none" rtlCol="0">
              <a:spAutoFit/>
            </a:bodyPr>
            <a:lstStyle/>
            <a:p>
              <a:r>
                <a:rPr lang="zh-CN" altLang="en-US" sz="2400" b="1" dirty="0">
                  <a:solidFill>
                    <a:srgbClr val="DE4B62"/>
                  </a:solidFill>
                </a:rPr>
                <a:t>添加标题</a:t>
              </a:r>
              <a:endParaRPr lang="zh-CN" altLang="en-US" sz="2400" b="1" dirty="0">
                <a:solidFill>
                  <a:srgbClr val="DE4B62"/>
                </a:solidFill>
              </a:endParaRPr>
            </a:p>
          </p:txBody>
        </p:sp>
        <p:sp>
          <p:nvSpPr>
            <p:cNvPr id="37" name="矩形 36"/>
            <p:cNvSpPr/>
            <p:nvPr/>
          </p:nvSpPr>
          <p:spPr>
            <a:xfrm>
              <a:off x="651746" y="4580384"/>
              <a:ext cx="4303482" cy="369332"/>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喵星人服务设计是一家专业</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设服务设计是一家专业计</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pic>
        <p:nvPicPr>
          <p:cNvPr id="38" name="图片 3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8277064" y="-208205"/>
            <a:ext cx="3914936"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 calcmode="lin" valueType="num">
                                      <p:cBhvr>
                                        <p:cTn id="9" dur="500" fill="hold"/>
                                        <p:tgtEl>
                                          <p:spTgt spid="18"/>
                                        </p:tgtEl>
                                        <p:attrNameLst>
                                          <p:attrName>style.rotation</p:attrName>
                                        </p:attrNameLst>
                                      </p:cBhvr>
                                      <p:tavLst>
                                        <p:tav tm="0">
                                          <p:val>
                                            <p:fltVal val="360"/>
                                          </p:val>
                                        </p:tav>
                                        <p:tav tm="100000">
                                          <p:val>
                                            <p:fltVal val="0"/>
                                          </p:val>
                                        </p:tav>
                                      </p:tavLst>
                                    </p:anim>
                                    <p:animEffect transition="in" filter="fade">
                                      <p:cBhvr>
                                        <p:cTn id="10" dur="500"/>
                                        <p:tgtEl>
                                          <p:spTgt spid="18"/>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 calcmode="lin" valueType="num">
                                      <p:cBhvr>
                                        <p:cTn id="15" dur="500" fill="hold"/>
                                        <p:tgtEl>
                                          <p:spTgt spid="13"/>
                                        </p:tgtEl>
                                        <p:attrNameLst>
                                          <p:attrName>style.rotation</p:attrName>
                                        </p:attrNameLst>
                                      </p:cBhvr>
                                      <p:tavLst>
                                        <p:tav tm="0">
                                          <p:val>
                                            <p:fltVal val="360"/>
                                          </p:val>
                                        </p:tav>
                                        <p:tav tm="100000">
                                          <p:val>
                                            <p:fltVal val="0"/>
                                          </p:val>
                                        </p:tav>
                                      </p:tavLst>
                                    </p:anim>
                                    <p:animEffect transition="in" filter="fade">
                                      <p:cBhvr>
                                        <p:cTn id="16" dur="500"/>
                                        <p:tgtEl>
                                          <p:spTgt spid="13"/>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 calcmode="lin" valueType="num">
                                      <p:cBhvr>
                                        <p:cTn id="21" dur="500" fill="hold"/>
                                        <p:tgtEl>
                                          <p:spTgt spid="6"/>
                                        </p:tgtEl>
                                        <p:attrNameLst>
                                          <p:attrName>style.rotation</p:attrName>
                                        </p:attrNameLst>
                                      </p:cBhvr>
                                      <p:tavLst>
                                        <p:tav tm="0">
                                          <p:val>
                                            <p:fltVal val="360"/>
                                          </p:val>
                                        </p:tav>
                                        <p:tav tm="100000">
                                          <p:val>
                                            <p:fltVal val="0"/>
                                          </p:val>
                                        </p:tav>
                                      </p:tavLst>
                                    </p:anim>
                                    <p:animEffect transition="in" filter="fade">
                                      <p:cBhvr>
                                        <p:cTn id="22" dur="500"/>
                                        <p:tgtEl>
                                          <p:spTgt spid="6"/>
                                        </p:tgtEl>
                                      </p:cBhvr>
                                    </p:animEffect>
                                  </p:childTnLst>
                                </p:cTn>
                              </p:par>
                            </p:childTnLst>
                          </p:cTn>
                        </p:par>
                        <p:par>
                          <p:cTn id="23" fill="hold">
                            <p:stCondLst>
                              <p:cond delay="500"/>
                            </p:stCondLst>
                            <p:childTnLst>
                              <p:par>
                                <p:cTn id="24" presetID="16" presetClass="entr" presetSubtype="21" fill="hold"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barn(inVertical)">
                                      <p:cBhvr>
                                        <p:cTn id="26" dur="500"/>
                                        <p:tgtEl>
                                          <p:spTgt spid="29"/>
                                        </p:tgtEl>
                                      </p:cBhvr>
                                    </p:animEffect>
                                  </p:childTnLst>
                                </p:cTn>
                              </p:par>
                            </p:childTnLst>
                          </p:cTn>
                        </p:par>
                        <p:par>
                          <p:cTn id="27" fill="hold">
                            <p:stCondLst>
                              <p:cond delay="1000"/>
                            </p:stCondLst>
                            <p:childTnLst>
                              <p:par>
                                <p:cTn id="28" presetID="16" presetClass="entr" presetSubtype="21" fill="hold" nodeType="after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barn(inVertical)">
                                      <p:cBhvr>
                                        <p:cTn id="30" dur="500"/>
                                        <p:tgtEl>
                                          <p:spTgt spid="32"/>
                                        </p:tgtEl>
                                      </p:cBhvr>
                                    </p:animEffect>
                                  </p:childTnLst>
                                </p:cTn>
                              </p:par>
                            </p:childTnLst>
                          </p:cTn>
                        </p:par>
                        <p:par>
                          <p:cTn id="31" fill="hold">
                            <p:stCondLst>
                              <p:cond delay="1500"/>
                            </p:stCondLst>
                            <p:childTnLst>
                              <p:par>
                                <p:cTn id="32" presetID="16" presetClass="entr" presetSubtype="21" fill="hold"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barn(inVertical)">
                                      <p:cBhvr>
                                        <p:cTn id="34" dur="500"/>
                                        <p:tgtEl>
                                          <p:spTgt spid="35"/>
                                        </p:tgtEl>
                                      </p:cBhvr>
                                    </p:animEffect>
                                  </p:childTnLst>
                                </p:cTn>
                              </p:par>
                            </p:childTnLst>
                          </p:cTn>
                        </p:par>
                        <p:par>
                          <p:cTn id="35" fill="hold">
                            <p:stCondLst>
                              <p:cond delay="2000"/>
                            </p:stCondLst>
                            <p:childTnLst>
                              <p:par>
                                <p:cTn id="36" presetID="6" presetClass="entr" presetSubtype="32" fill="hold"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circle(out)">
                                      <p:cBhvr>
                                        <p:cTn id="38" dur="2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130562" y="-270645"/>
            <a:ext cx="4148961" cy="4148961"/>
          </a:xfrm>
          <a:prstGeom prst="rect">
            <a:avLst/>
          </a:prstGeom>
        </p:spPr>
      </p:pic>
      <p:sp>
        <p:nvSpPr>
          <p:cNvPr id="3" name="文本框 2"/>
          <p:cNvSpPr txBox="1"/>
          <p:nvPr/>
        </p:nvSpPr>
        <p:spPr>
          <a:xfrm>
            <a:off x="4914247" y="4318787"/>
            <a:ext cx="2236510" cy="707886"/>
          </a:xfrm>
          <a:prstGeom prst="rect">
            <a:avLst/>
          </a:prstGeom>
          <a:noFill/>
        </p:spPr>
        <p:txBody>
          <a:bodyPr wrap="none" rtlCol="0">
            <a:spAutoFit/>
          </a:bodyPr>
          <a:lstStyle/>
          <a:p>
            <a:pPr algn="ctr"/>
            <a:r>
              <a:rPr lang="zh-CN" altLang="en-US" sz="4000" b="1" dirty="0">
                <a:solidFill>
                  <a:srgbClr val="DE4B62"/>
                </a:solidFill>
              </a:rPr>
              <a:t>添加标题</a:t>
            </a:r>
            <a:endParaRPr lang="zh-CN" altLang="en-US" sz="4000" b="1" dirty="0">
              <a:solidFill>
                <a:srgbClr val="DE4B62"/>
              </a:solidFill>
            </a:endParaRPr>
          </a:p>
        </p:txBody>
      </p:sp>
      <p:sp>
        <p:nvSpPr>
          <p:cNvPr id="4" name="矩形 3"/>
          <p:cNvSpPr/>
          <p:nvPr/>
        </p:nvSpPr>
        <p:spPr>
          <a:xfrm>
            <a:off x="2768600" y="5357586"/>
            <a:ext cx="6527800" cy="255263"/>
          </a:xfrm>
          <a:prstGeom prst="rect">
            <a:avLst/>
          </a:prstGeom>
        </p:spPr>
        <p:txBody>
          <a:bodyPr wrap="square">
            <a:spAutoFit/>
          </a:bodyPr>
          <a:lstStyle/>
          <a:p>
            <a:pPr algn="ctr">
              <a:lnSpc>
                <a:spcPct val="15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喵星人服务设计是一家专业</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设计的工作室喵星人服务设计是一家专业</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设计的工作室喵星人服务设计是一家专业</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设计的工作室</a:t>
            </a:r>
            <a:endPar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53" presetClass="entr" presetSubtype="52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anim calcmode="lin" valueType="num">
                                      <p:cBhvr>
                                        <p:cTn id="15" dur="500" fill="hold"/>
                                        <p:tgtEl>
                                          <p:spTgt spid="3"/>
                                        </p:tgtEl>
                                        <p:attrNameLst>
                                          <p:attrName>ppt_x</p:attrName>
                                        </p:attrNameLst>
                                      </p:cBhvr>
                                      <p:tavLst>
                                        <p:tav tm="0">
                                          <p:val>
                                            <p:fltVal val="0.5"/>
                                          </p:val>
                                        </p:tav>
                                        <p:tav tm="100000">
                                          <p:val>
                                            <p:strVal val="#ppt_x"/>
                                          </p:val>
                                        </p:tav>
                                      </p:tavLst>
                                    </p:anim>
                                    <p:anim calcmode="lin" valueType="num">
                                      <p:cBhvr>
                                        <p:cTn id="16" dur="500" fill="hold"/>
                                        <p:tgtEl>
                                          <p:spTgt spid="3"/>
                                        </p:tgtEl>
                                        <p:attrNameLst>
                                          <p:attrName>ppt_y</p:attrName>
                                        </p:attrNameLst>
                                      </p:cBhvr>
                                      <p:tavLst>
                                        <p:tav tm="0">
                                          <p:val>
                                            <p:fltVal val="0.5"/>
                                          </p:val>
                                        </p:tav>
                                        <p:tav tm="100000">
                                          <p:val>
                                            <p:strVal val="#ppt_y"/>
                                          </p:val>
                                        </p:tav>
                                      </p:tavLst>
                                    </p:anim>
                                  </p:childTnLst>
                                </p:cTn>
                              </p:par>
                            </p:childTnLst>
                          </p:cTn>
                        </p:par>
                        <p:par>
                          <p:cTn id="17" fill="hold">
                            <p:stCondLst>
                              <p:cond delay="1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2041" y="42041"/>
            <a:ext cx="872359" cy="872359"/>
          </a:xfrm>
          <a:prstGeom prst="rect">
            <a:avLst/>
          </a:prstGeom>
        </p:spPr>
      </p:pic>
      <p:grpSp>
        <p:nvGrpSpPr>
          <p:cNvPr id="3" name="组合 2"/>
          <p:cNvGrpSpPr/>
          <p:nvPr/>
        </p:nvGrpSpPr>
        <p:grpSpPr>
          <a:xfrm>
            <a:off x="902929" y="206262"/>
            <a:ext cx="5769528" cy="636289"/>
            <a:chOff x="902929" y="206262"/>
            <a:chExt cx="5769528" cy="636289"/>
          </a:xfrm>
        </p:grpSpPr>
        <p:sp>
          <p:nvSpPr>
            <p:cNvPr id="4" name="文本框 3"/>
            <p:cNvSpPr txBox="1"/>
            <p:nvPr/>
          </p:nvSpPr>
          <p:spPr>
            <a:xfrm>
              <a:off x="902929" y="580941"/>
              <a:ext cx="5769528" cy="261610"/>
            </a:xfrm>
            <a:prstGeom prst="rect">
              <a:avLst/>
            </a:prstGeom>
            <a:noFill/>
          </p:spPr>
          <p:txBody>
            <a:bodyPr vert="horz" wrap="none" rtlCol="0">
              <a:spAutoFit/>
            </a:bodyPr>
            <a:lstStyle/>
            <a:p>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endParaRPr lang="zh-CN" altLang="en-US" sz="1100" dirty="0">
                <a:solidFill>
                  <a:schemeClr val="tx1">
                    <a:lumMod val="65000"/>
                    <a:lumOff val="35000"/>
                  </a:schemeClr>
                </a:solidFill>
              </a:endParaRPr>
            </a:p>
          </p:txBody>
        </p:sp>
        <p:sp>
          <p:nvSpPr>
            <p:cNvPr id="5" name="文本框 4"/>
            <p:cNvSpPr txBox="1"/>
            <p:nvPr/>
          </p:nvSpPr>
          <p:spPr>
            <a:xfrm>
              <a:off x="902929" y="206262"/>
              <a:ext cx="1467068" cy="400110"/>
            </a:xfrm>
            <a:prstGeom prst="rect">
              <a:avLst/>
            </a:prstGeom>
            <a:noFill/>
          </p:spPr>
          <p:txBody>
            <a:bodyPr wrap="none" rtlCol="0">
              <a:spAutoFit/>
            </a:bodyPr>
            <a:lstStyle/>
            <a:p>
              <a:r>
                <a:rPr lang="zh-CN" altLang="en-US" sz="2000" b="1" dirty="0" smtClean="0">
                  <a:solidFill>
                    <a:srgbClr val="DE4B62"/>
                  </a:solidFill>
                </a:rPr>
                <a:t>欢乐庆中秋</a:t>
              </a:r>
              <a:endParaRPr lang="zh-CN" altLang="en-US" sz="2000" b="1" dirty="0">
                <a:solidFill>
                  <a:srgbClr val="DE4B62"/>
                </a:solidFill>
              </a:endParaRPr>
            </a:p>
          </p:txBody>
        </p:sp>
      </p:gr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230" y="2013828"/>
            <a:ext cx="2803578" cy="2177022"/>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1505" y="2013828"/>
            <a:ext cx="2803578" cy="2177022"/>
          </a:xfrm>
          <a:prstGeom prst="rect">
            <a:avLst/>
          </a:prstGeom>
        </p:spPr>
      </p:pic>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43780" y="2013828"/>
            <a:ext cx="2803578" cy="2177022"/>
          </a:xfrm>
          <a:prstGeom prst="rect">
            <a:avLst/>
          </a:prstGeom>
        </p:spPr>
      </p:pic>
      <p:grpSp>
        <p:nvGrpSpPr>
          <p:cNvPr id="9" name="组合 8"/>
          <p:cNvGrpSpPr/>
          <p:nvPr/>
        </p:nvGrpSpPr>
        <p:grpSpPr>
          <a:xfrm>
            <a:off x="539230" y="4190850"/>
            <a:ext cx="2878762" cy="1121211"/>
            <a:chOff x="651746" y="4190850"/>
            <a:chExt cx="2878762" cy="1121211"/>
          </a:xfrm>
        </p:grpSpPr>
        <p:sp>
          <p:nvSpPr>
            <p:cNvPr id="10" name="文本框 9"/>
            <p:cNvSpPr txBox="1"/>
            <p:nvPr/>
          </p:nvSpPr>
          <p:spPr>
            <a:xfrm>
              <a:off x="1383241" y="4190850"/>
              <a:ext cx="1415772" cy="461665"/>
            </a:xfrm>
            <a:prstGeom prst="rect">
              <a:avLst/>
            </a:prstGeom>
            <a:noFill/>
          </p:spPr>
          <p:txBody>
            <a:bodyPr vert="horz" wrap="none" rtlCol="0">
              <a:spAutoFit/>
            </a:bodyPr>
            <a:lstStyle/>
            <a:p>
              <a:pPr algn="ctr"/>
              <a:r>
                <a:rPr lang="zh-CN" altLang="en-US" sz="2400" b="1" dirty="0">
                  <a:solidFill>
                    <a:srgbClr val="DE4B62"/>
                  </a:solidFill>
                </a:rPr>
                <a:t>添加标题</a:t>
              </a:r>
              <a:endParaRPr lang="zh-CN" altLang="en-US" sz="2400" b="1" dirty="0">
                <a:solidFill>
                  <a:srgbClr val="DE4B62"/>
                </a:solidFill>
              </a:endParaRPr>
            </a:p>
          </p:txBody>
        </p:sp>
        <p:sp>
          <p:nvSpPr>
            <p:cNvPr id="11" name="矩形 10"/>
            <p:cNvSpPr/>
            <p:nvPr/>
          </p:nvSpPr>
          <p:spPr>
            <a:xfrm>
              <a:off x="651746" y="4698367"/>
              <a:ext cx="2878762" cy="613694"/>
            </a:xfrm>
            <a:prstGeom prst="rect">
              <a:avLst/>
            </a:prstGeom>
          </p:spPr>
          <p:txBody>
            <a:bodyPr wrap="square">
              <a:spAutoFit/>
            </a:bodyPr>
            <a:lstStyle/>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喵星人服务设计是一家专业</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设计的工作室喵星人服务设计是一家专业</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4653913" y="4190850"/>
            <a:ext cx="2878762" cy="1121211"/>
            <a:chOff x="651746" y="4190850"/>
            <a:chExt cx="2878762" cy="1121211"/>
          </a:xfrm>
        </p:grpSpPr>
        <p:sp>
          <p:nvSpPr>
            <p:cNvPr id="13" name="文本框 12"/>
            <p:cNvSpPr txBox="1"/>
            <p:nvPr/>
          </p:nvSpPr>
          <p:spPr>
            <a:xfrm>
              <a:off x="1383241" y="4190850"/>
              <a:ext cx="1415772" cy="461665"/>
            </a:xfrm>
            <a:prstGeom prst="rect">
              <a:avLst/>
            </a:prstGeom>
            <a:noFill/>
          </p:spPr>
          <p:txBody>
            <a:bodyPr vert="horz" wrap="none" rtlCol="0">
              <a:spAutoFit/>
            </a:bodyPr>
            <a:lstStyle/>
            <a:p>
              <a:pPr algn="ctr"/>
              <a:r>
                <a:rPr lang="zh-CN" altLang="en-US" sz="2400" b="1" dirty="0">
                  <a:solidFill>
                    <a:srgbClr val="DE4B62"/>
                  </a:solidFill>
                </a:rPr>
                <a:t>添加标题</a:t>
              </a:r>
              <a:endParaRPr lang="zh-CN" altLang="en-US" sz="2400" b="1" dirty="0">
                <a:solidFill>
                  <a:srgbClr val="DE4B62"/>
                </a:solidFill>
              </a:endParaRPr>
            </a:p>
          </p:txBody>
        </p:sp>
        <p:sp>
          <p:nvSpPr>
            <p:cNvPr id="14" name="矩形 13"/>
            <p:cNvSpPr/>
            <p:nvPr/>
          </p:nvSpPr>
          <p:spPr>
            <a:xfrm>
              <a:off x="651746" y="4698367"/>
              <a:ext cx="2878762" cy="613694"/>
            </a:xfrm>
            <a:prstGeom prst="rect">
              <a:avLst/>
            </a:prstGeom>
          </p:spPr>
          <p:txBody>
            <a:bodyPr wrap="square">
              <a:spAutoFit/>
            </a:bodyPr>
            <a:lstStyle/>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喵星人服务设计是一家专业</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设计的工作室喵星人服务设计是一家专业</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8806188" y="4190850"/>
            <a:ext cx="2878762" cy="1121211"/>
            <a:chOff x="651746" y="4190850"/>
            <a:chExt cx="2878762" cy="1121211"/>
          </a:xfrm>
        </p:grpSpPr>
        <p:sp>
          <p:nvSpPr>
            <p:cNvPr id="16" name="文本框 15"/>
            <p:cNvSpPr txBox="1"/>
            <p:nvPr/>
          </p:nvSpPr>
          <p:spPr>
            <a:xfrm>
              <a:off x="1383241" y="4190850"/>
              <a:ext cx="1415772" cy="461665"/>
            </a:xfrm>
            <a:prstGeom prst="rect">
              <a:avLst/>
            </a:prstGeom>
            <a:noFill/>
          </p:spPr>
          <p:txBody>
            <a:bodyPr vert="horz" wrap="none" rtlCol="0">
              <a:spAutoFit/>
            </a:bodyPr>
            <a:lstStyle/>
            <a:p>
              <a:pPr algn="ctr"/>
              <a:r>
                <a:rPr lang="zh-CN" altLang="en-US" sz="2400" b="1" dirty="0">
                  <a:solidFill>
                    <a:srgbClr val="DE4B62"/>
                  </a:solidFill>
                </a:rPr>
                <a:t>添加标题</a:t>
              </a:r>
              <a:endParaRPr lang="zh-CN" altLang="en-US" sz="2400" b="1" dirty="0">
                <a:solidFill>
                  <a:srgbClr val="DE4B62"/>
                </a:solidFill>
              </a:endParaRPr>
            </a:p>
          </p:txBody>
        </p:sp>
        <p:sp>
          <p:nvSpPr>
            <p:cNvPr id="17" name="矩形 16"/>
            <p:cNvSpPr/>
            <p:nvPr/>
          </p:nvSpPr>
          <p:spPr>
            <a:xfrm>
              <a:off x="651746" y="4698367"/>
              <a:ext cx="2878762" cy="613694"/>
            </a:xfrm>
            <a:prstGeom prst="rect">
              <a:avLst/>
            </a:prstGeom>
          </p:spPr>
          <p:txBody>
            <a:bodyPr wrap="square">
              <a:spAutoFit/>
            </a:bodyPr>
            <a:lstStyle/>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喵星人服务设计是一家专业</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设计的工作室喵星人服务设计是一家专业</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1000"/>
                            </p:stCondLst>
                            <p:childTnLst>
                              <p:par>
                                <p:cTn id="21" presetID="16" presetClass="entr" presetSubtype="21"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Vertical)">
                                      <p:cBhvr>
                                        <p:cTn id="23" dur="500"/>
                                        <p:tgtEl>
                                          <p:spTgt spid="9"/>
                                        </p:tgtEl>
                                      </p:cBhvr>
                                    </p:animEffect>
                                  </p:childTnLst>
                                </p:cTn>
                              </p:par>
                              <p:par>
                                <p:cTn id="24" presetID="16" presetClass="entr" presetSubtype="21"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arn(inVertical)">
                                      <p:cBhvr>
                                        <p:cTn id="26" dur="500"/>
                                        <p:tgtEl>
                                          <p:spTgt spid="12"/>
                                        </p:tgtEl>
                                      </p:cBhvr>
                                    </p:animEffect>
                                  </p:childTnLst>
                                </p:cTn>
                              </p:par>
                              <p:par>
                                <p:cTn id="27" presetID="16" presetClass="entr" presetSubtype="21"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2041" y="42041"/>
            <a:ext cx="872359" cy="872359"/>
          </a:xfrm>
          <a:prstGeom prst="rect">
            <a:avLst/>
          </a:prstGeom>
        </p:spPr>
      </p:pic>
      <p:grpSp>
        <p:nvGrpSpPr>
          <p:cNvPr id="3" name="组合 2"/>
          <p:cNvGrpSpPr/>
          <p:nvPr/>
        </p:nvGrpSpPr>
        <p:grpSpPr>
          <a:xfrm>
            <a:off x="902929" y="206262"/>
            <a:ext cx="5769528" cy="636289"/>
            <a:chOff x="902929" y="206262"/>
            <a:chExt cx="5769528" cy="636289"/>
          </a:xfrm>
        </p:grpSpPr>
        <p:sp>
          <p:nvSpPr>
            <p:cNvPr id="4" name="文本框 3"/>
            <p:cNvSpPr txBox="1"/>
            <p:nvPr/>
          </p:nvSpPr>
          <p:spPr>
            <a:xfrm>
              <a:off x="902929" y="580941"/>
              <a:ext cx="5769528" cy="261610"/>
            </a:xfrm>
            <a:prstGeom prst="rect">
              <a:avLst/>
            </a:prstGeom>
            <a:noFill/>
          </p:spPr>
          <p:txBody>
            <a:bodyPr vert="horz" wrap="none" rtlCol="0">
              <a:spAutoFit/>
            </a:bodyPr>
            <a:lstStyle/>
            <a:p>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endParaRPr lang="zh-CN" altLang="en-US" sz="1100" dirty="0">
                <a:solidFill>
                  <a:schemeClr val="tx1">
                    <a:lumMod val="65000"/>
                    <a:lumOff val="35000"/>
                  </a:schemeClr>
                </a:solidFill>
              </a:endParaRPr>
            </a:p>
          </p:txBody>
        </p:sp>
        <p:sp>
          <p:nvSpPr>
            <p:cNvPr id="5" name="文本框 4"/>
            <p:cNvSpPr txBox="1"/>
            <p:nvPr/>
          </p:nvSpPr>
          <p:spPr>
            <a:xfrm>
              <a:off x="902929" y="206262"/>
              <a:ext cx="1467068" cy="400110"/>
            </a:xfrm>
            <a:prstGeom prst="rect">
              <a:avLst/>
            </a:prstGeom>
            <a:noFill/>
          </p:spPr>
          <p:txBody>
            <a:bodyPr wrap="none" rtlCol="0">
              <a:spAutoFit/>
            </a:bodyPr>
            <a:lstStyle/>
            <a:p>
              <a:r>
                <a:rPr lang="zh-CN" altLang="en-US" sz="2000" b="1" dirty="0" smtClean="0">
                  <a:solidFill>
                    <a:srgbClr val="DE4B62"/>
                  </a:solidFill>
                </a:rPr>
                <a:t>欢乐庆中秋</a:t>
              </a:r>
              <a:endParaRPr lang="zh-CN" altLang="en-US" sz="2000" b="1" dirty="0">
                <a:solidFill>
                  <a:srgbClr val="DE4B62"/>
                </a:solidFill>
              </a:endParaRPr>
            </a:p>
          </p:txBody>
        </p:sp>
      </p:gr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5282" y="1625664"/>
            <a:ext cx="4661231" cy="4516610"/>
          </a:xfrm>
          <a:prstGeom prst="rect">
            <a:avLst/>
          </a:prstGeom>
        </p:spPr>
      </p:pic>
      <p:grpSp>
        <p:nvGrpSpPr>
          <p:cNvPr id="7" name="组合 6"/>
          <p:cNvGrpSpPr/>
          <p:nvPr/>
        </p:nvGrpSpPr>
        <p:grpSpPr>
          <a:xfrm>
            <a:off x="6327978" y="1529283"/>
            <a:ext cx="4708765" cy="4612991"/>
            <a:chOff x="-1182095" y="1655671"/>
            <a:chExt cx="4708765" cy="4612991"/>
          </a:xfrm>
        </p:grpSpPr>
        <p:sp>
          <p:nvSpPr>
            <p:cNvPr id="8" name="文本框 7"/>
            <p:cNvSpPr txBox="1"/>
            <p:nvPr/>
          </p:nvSpPr>
          <p:spPr>
            <a:xfrm>
              <a:off x="2849562" y="1655672"/>
              <a:ext cx="677108" cy="2631490"/>
            </a:xfrm>
            <a:prstGeom prst="rect">
              <a:avLst/>
            </a:prstGeom>
            <a:noFill/>
          </p:spPr>
          <p:txBody>
            <a:bodyPr vert="eaVert" wrap="none" rtlCol="0">
              <a:spAutoFit/>
            </a:bodyPr>
            <a:lstStyle/>
            <a:p>
              <a:r>
                <a:rPr lang="zh-CN" altLang="en-US" sz="3200" b="1" dirty="0" smtClean="0">
                  <a:solidFill>
                    <a:srgbClr val="DA121A"/>
                  </a:solidFill>
                </a:rPr>
                <a:t>中 秋 的 </a:t>
              </a:r>
              <a:r>
                <a:rPr lang="zh-CN" altLang="en-US" sz="3200" b="1" dirty="0">
                  <a:solidFill>
                    <a:srgbClr val="DA121A"/>
                  </a:solidFill>
                </a:rPr>
                <a:t>祝 福</a:t>
              </a:r>
              <a:endParaRPr lang="zh-CN" altLang="en-US" sz="3200" b="1" dirty="0">
                <a:solidFill>
                  <a:srgbClr val="DA121A"/>
                </a:solidFill>
              </a:endParaRPr>
            </a:p>
          </p:txBody>
        </p:sp>
        <p:sp>
          <p:nvSpPr>
            <p:cNvPr id="9" name="矩形 8"/>
            <p:cNvSpPr/>
            <p:nvPr/>
          </p:nvSpPr>
          <p:spPr>
            <a:xfrm>
              <a:off x="-1182095" y="1655671"/>
              <a:ext cx="3877985" cy="4612991"/>
            </a:xfrm>
            <a:prstGeom prst="rect">
              <a:avLst/>
            </a:prstGeom>
          </p:spPr>
          <p:txBody>
            <a:bodyPr vert="eaVert" wrap="square">
              <a:spAutoFit/>
            </a:bodyPr>
            <a:lstStyle/>
            <a:p>
              <a:pPr>
                <a:lnSpc>
                  <a:spcPct val="200000"/>
                </a:lnSpc>
              </a:pP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喵星人服务设计是一家专业</a:t>
              </a:r>
              <a:r>
                <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设计的工作室喵星人服务设计是一家专业</a:t>
              </a:r>
              <a:r>
                <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设计的工作室喵星人服务设计是一家专业</a:t>
              </a:r>
              <a:r>
                <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设计的工作室喵星人服务设计是一家专业</a:t>
              </a:r>
              <a:r>
                <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设计的工作室喵星人服务设计喵星人服务设计是一家专业</a:t>
              </a:r>
              <a:r>
                <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设计的工作室喵星人服务设计是一家专业</a:t>
              </a:r>
              <a:r>
                <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设计的工作室喵星人服务设计是一家专业</a:t>
              </a:r>
              <a:r>
                <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设计的工作室喵星人服务设计是一家专业</a:t>
              </a:r>
              <a:r>
                <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2695890" y="1655672"/>
              <a:ext cx="0" cy="43703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childTnLst>
                          </p:cTn>
                        </p:par>
                        <p:par>
                          <p:cTn id="10" fill="hold">
                            <p:stCondLst>
                              <p:cond delay="1000"/>
                            </p:stCondLst>
                            <p:childTnLst>
                              <p:par>
                                <p:cTn id="11" presetID="16" presetClass="entr" presetSubtype="42"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outHorizontal)">
                                      <p:cBhvr>
                                        <p:cTn id="1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2041" y="42041"/>
            <a:ext cx="872359" cy="872359"/>
          </a:xfrm>
          <a:prstGeom prst="rect">
            <a:avLst/>
          </a:prstGeom>
        </p:spPr>
      </p:pic>
      <p:grpSp>
        <p:nvGrpSpPr>
          <p:cNvPr id="3" name="组合 2"/>
          <p:cNvGrpSpPr/>
          <p:nvPr/>
        </p:nvGrpSpPr>
        <p:grpSpPr>
          <a:xfrm>
            <a:off x="902929" y="206262"/>
            <a:ext cx="5769528" cy="636289"/>
            <a:chOff x="902929" y="206262"/>
            <a:chExt cx="5769528" cy="636289"/>
          </a:xfrm>
        </p:grpSpPr>
        <p:sp>
          <p:nvSpPr>
            <p:cNvPr id="4" name="文本框 3"/>
            <p:cNvSpPr txBox="1"/>
            <p:nvPr/>
          </p:nvSpPr>
          <p:spPr>
            <a:xfrm>
              <a:off x="902929" y="580941"/>
              <a:ext cx="5769528" cy="261610"/>
            </a:xfrm>
            <a:prstGeom prst="rect">
              <a:avLst/>
            </a:prstGeom>
            <a:noFill/>
          </p:spPr>
          <p:txBody>
            <a:bodyPr vert="horz" wrap="none" rtlCol="0">
              <a:spAutoFit/>
            </a:bodyPr>
            <a:lstStyle/>
            <a:p>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endParaRPr lang="zh-CN" altLang="en-US" sz="1100" dirty="0">
                <a:solidFill>
                  <a:schemeClr val="tx1">
                    <a:lumMod val="65000"/>
                    <a:lumOff val="35000"/>
                  </a:schemeClr>
                </a:solidFill>
              </a:endParaRPr>
            </a:p>
          </p:txBody>
        </p:sp>
        <p:sp>
          <p:nvSpPr>
            <p:cNvPr id="5" name="文本框 4"/>
            <p:cNvSpPr txBox="1"/>
            <p:nvPr/>
          </p:nvSpPr>
          <p:spPr>
            <a:xfrm>
              <a:off x="902929" y="206262"/>
              <a:ext cx="1467068" cy="400110"/>
            </a:xfrm>
            <a:prstGeom prst="rect">
              <a:avLst/>
            </a:prstGeom>
            <a:noFill/>
          </p:spPr>
          <p:txBody>
            <a:bodyPr wrap="none" rtlCol="0">
              <a:spAutoFit/>
            </a:bodyPr>
            <a:lstStyle/>
            <a:p>
              <a:r>
                <a:rPr lang="zh-CN" altLang="en-US" sz="2000" b="1" dirty="0" smtClean="0">
                  <a:solidFill>
                    <a:srgbClr val="DE4B62"/>
                  </a:solidFill>
                </a:rPr>
                <a:t>欢乐庆中秋</a:t>
              </a:r>
              <a:endParaRPr lang="zh-CN" altLang="en-US" sz="2000" b="1" dirty="0">
                <a:solidFill>
                  <a:srgbClr val="DE4B62"/>
                </a:solidFill>
              </a:endParaRPr>
            </a:p>
          </p:txBody>
        </p:sp>
      </p:gr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2114" y="1870024"/>
            <a:ext cx="800100" cy="2628900"/>
          </a:xfrm>
          <a:prstGeom prst="rect">
            <a:avLst/>
          </a:prstGeom>
        </p:spPr>
      </p:pic>
      <p:cxnSp>
        <p:nvCxnSpPr>
          <p:cNvPr id="7" name="直接连接符 6"/>
          <p:cNvCxnSpPr/>
          <p:nvPr/>
        </p:nvCxnSpPr>
        <p:spPr>
          <a:xfrm>
            <a:off x="0" y="1915610"/>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6609" y="1870024"/>
            <a:ext cx="800100" cy="2628900"/>
          </a:xfrm>
          <a:prstGeom prst="rect">
            <a:avLst/>
          </a:prstGeom>
        </p:spPr>
      </p:pic>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1104" y="1870024"/>
            <a:ext cx="800100" cy="2628900"/>
          </a:xfrm>
          <a:prstGeom prst="rect">
            <a:avLst/>
          </a:prstGeom>
        </p:spPr>
      </p:pic>
      <p:sp>
        <p:nvSpPr>
          <p:cNvPr id="10" name="椭圆 9"/>
          <p:cNvSpPr/>
          <p:nvPr/>
        </p:nvSpPr>
        <p:spPr>
          <a:xfrm>
            <a:off x="1965735" y="1819182"/>
            <a:ext cx="192857" cy="192857"/>
          </a:xfrm>
          <a:prstGeom prst="ellipse">
            <a:avLst/>
          </a:prstGeom>
          <a:solidFill>
            <a:srgbClr val="E62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030230" y="1819182"/>
            <a:ext cx="192857" cy="192857"/>
          </a:xfrm>
          <a:prstGeom prst="ellipse">
            <a:avLst/>
          </a:prstGeom>
          <a:solidFill>
            <a:srgbClr val="E62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0094725" y="1819182"/>
            <a:ext cx="192857" cy="192857"/>
          </a:xfrm>
          <a:prstGeom prst="ellipse">
            <a:avLst/>
          </a:prstGeom>
          <a:solidFill>
            <a:srgbClr val="E62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583312" y="4669369"/>
            <a:ext cx="2878762" cy="1121211"/>
            <a:chOff x="651746" y="4190850"/>
            <a:chExt cx="2878762" cy="1121211"/>
          </a:xfrm>
        </p:grpSpPr>
        <p:sp>
          <p:nvSpPr>
            <p:cNvPr id="14" name="文本框 13"/>
            <p:cNvSpPr txBox="1"/>
            <p:nvPr/>
          </p:nvSpPr>
          <p:spPr>
            <a:xfrm>
              <a:off x="1383241" y="4190850"/>
              <a:ext cx="1415772" cy="461665"/>
            </a:xfrm>
            <a:prstGeom prst="rect">
              <a:avLst/>
            </a:prstGeom>
            <a:noFill/>
          </p:spPr>
          <p:txBody>
            <a:bodyPr vert="horz" wrap="none" rtlCol="0">
              <a:spAutoFit/>
            </a:bodyPr>
            <a:lstStyle/>
            <a:p>
              <a:pPr algn="ctr"/>
              <a:r>
                <a:rPr lang="zh-CN" altLang="en-US" sz="2400" b="1" dirty="0">
                  <a:solidFill>
                    <a:srgbClr val="DE4B62"/>
                  </a:solidFill>
                </a:rPr>
                <a:t>添加标题</a:t>
              </a:r>
              <a:endParaRPr lang="zh-CN" altLang="en-US" sz="2400" b="1" dirty="0">
                <a:solidFill>
                  <a:srgbClr val="DE4B62"/>
                </a:solidFill>
              </a:endParaRPr>
            </a:p>
          </p:txBody>
        </p:sp>
        <p:sp>
          <p:nvSpPr>
            <p:cNvPr id="15" name="矩形 14"/>
            <p:cNvSpPr/>
            <p:nvPr/>
          </p:nvSpPr>
          <p:spPr>
            <a:xfrm>
              <a:off x="651746" y="4698367"/>
              <a:ext cx="2878762" cy="613694"/>
            </a:xfrm>
            <a:prstGeom prst="rect">
              <a:avLst/>
            </a:prstGeom>
          </p:spPr>
          <p:txBody>
            <a:bodyPr wrap="square">
              <a:spAutoFit/>
            </a:bodyPr>
            <a:lstStyle/>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喵星人服务设计是一家专业</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设计的工作室喵星人服务设计是一家专业</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658472" y="4669369"/>
            <a:ext cx="2878762" cy="1121211"/>
            <a:chOff x="651746" y="4190850"/>
            <a:chExt cx="2878762" cy="1121211"/>
          </a:xfrm>
        </p:grpSpPr>
        <p:sp>
          <p:nvSpPr>
            <p:cNvPr id="17" name="文本框 16"/>
            <p:cNvSpPr txBox="1"/>
            <p:nvPr/>
          </p:nvSpPr>
          <p:spPr>
            <a:xfrm>
              <a:off x="1383241" y="4190850"/>
              <a:ext cx="1415772" cy="461665"/>
            </a:xfrm>
            <a:prstGeom prst="rect">
              <a:avLst/>
            </a:prstGeom>
            <a:noFill/>
          </p:spPr>
          <p:txBody>
            <a:bodyPr vert="horz" wrap="none" rtlCol="0">
              <a:spAutoFit/>
            </a:bodyPr>
            <a:lstStyle/>
            <a:p>
              <a:pPr algn="ctr"/>
              <a:r>
                <a:rPr lang="zh-CN" altLang="en-US" sz="2400" b="1" dirty="0">
                  <a:solidFill>
                    <a:srgbClr val="DE4B62"/>
                  </a:solidFill>
                </a:rPr>
                <a:t>添加标题</a:t>
              </a:r>
              <a:endParaRPr lang="zh-CN" altLang="en-US" sz="2400" b="1" dirty="0">
                <a:solidFill>
                  <a:srgbClr val="DE4B62"/>
                </a:solidFill>
              </a:endParaRPr>
            </a:p>
          </p:txBody>
        </p:sp>
        <p:sp>
          <p:nvSpPr>
            <p:cNvPr id="18" name="矩形 17"/>
            <p:cNvSpPr/>
            <p:nvPr/>
          </p:nvSpPr>
          <p:spPr>
            <a:xfrm>
              <a:off x="651746" y="4698367"/>
              <a:ext cx="2878762" cy="613694"/>
            </a:xfrm>
            <a:prstGeom prst="rect">
              <a:avLst/>
            </a:prstGeom>
          </p:spPr>
          <p:txBody>
            <a:bodyPr wrap="square">
              <a:spAutoFit/>
            </a:bodyPr>
            <a:lstStyle/>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喵星人服务设计是一家专业</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设计的工作室喵星人服务设计是一家专业</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8733632" y="4669369"/>
            <a:ext cx="2878762" cy="1121211"/>
            <a:chOff x="651746" y="4190850"/>
            <a:chExt cx="2878762" cy="1121211"/>
          </a:xfrm>
        </p:grpSpPr>
        <p:sp>
          <p:nvSpPr>
            <p:cNvPr id="20" name="文本框 19"/>
            <p:cNvSpPr txBox="1"/>
            <p:nvPr/>
          </p:nvSpPr>
          <p:spPr>
            <a:xfrm>
              <a:off x="1383241" y="4190850"/>
              <a:ext cx="1415772" cy="461665"/>
            </a:xfrm>
            <a:prstGeom prst="rect">
              <a:avLst/>
            </a:prstGeom>
            <a:noFill/>
          </p:spPr>
          <p:txBody>
            <a:bodyPr vert="horz" wrap="none" rtlCol="0">
              <a:spAutoFit/>
            </a:bodyPr>
            <a:lstStyle/>
            <a:p>
              <a:pPr algn="ctr"/>
              <a:r>
                <a:rPr lang="zh-CN" altLang="en-US" sz="2400" b="1" dirty="0">
                  <a:solidFill>
                    <a:srgbClr val="DE4B62"/>
                  </a:solidFill>
                </a:rPr>
                <a:t>添加标题</a:t>
              </a:r>
              <a:endParaRPr lang="zh-CN" altLang="en-US" sz="2400" b="1" dirty="0">
                <a:solidFill>
                  <a:srgbClr val="DE4B62"/>
                </a:solidFill>
              </a:endParaRPr>
            </a:p>
          </p:txBody>
        </p:sp>
        <p:sp>
          <p:nvSpPr>
            <p:cNvPr id="21" name="矩形 20"/>
            <p:cNvSpPr/>
            <p:nvPr/>
          </p:nvSpPr>
          <p:spPr>
            <a:xfrm>
              <a:off x="651746" y="4698367"/>
              <a:ext cx="2878762" cy="613694"/>
            </a:xfrm>
            <a:prstGeom prst="rect">
              <a:avLst/>
            </a:prstGeom>
          </p:spPr>
          <p:txBody>
            <a:bodyPr wrap="square">
              <a:spAutoFit/>
            </a:bodyPr>
            <a:lstStyle/>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喵星人服务设计是一家专业</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设计的工作室喵星人服务设计是一家专业</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2" presetClass="entr" presetSubtype="8" decel="10000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1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p:tgtEl>
                                          <p:spTgt spid="9"/>
                                        </p:tgtEl>
                                        <p:attrNameLst>
                                          <p:attrName>ppt_y</p:attrName>
                                        </p:attrNameLst>
                                      </p:cBhvr>
                                      <p:tavLst>
                                        <p:tav tm="0">
                                          <p:val>
                                            <p:strVal val="#ppt_y+#ppt_h*1.125000"/>
                                          </p:val>
                                        </p:tav>
                                        <p:tav tm="100000">
                                          <p:val>
                                            <p:strVal val="#ppt_y"/>
                                          </p:val>
                                        </p:tav>
                                      </p:tavLst>
                                    </p:anim>
                                    <p:animEffect transition="in" filter="wipe(up)">
                                      <p:cBhvr>
                                        <p:cTn id="16" dur="500"/>
                                        <p:tgtEl>
                                          <p:spTgt spid="9"/>
                                        </p:tgtEl>
                                      </p:cBhvr>
                                    </p:animEffect>
                                  </p:childTnLst>
                                </p:cTn>
                              </p:par>
                            </p:childTnLst>
                          </p:cTn>
                        </p:par>
                        <p:par>
                          <p:cTn id="17" fill="hold">
                            <p:stCondLst>
                              <p:cond delay="1000"/>
                            </p:stCondLst>
                            <p:childTnLst>
                              <p:par>
                                <p:cTn id="18" presetID="2" presetClass="entr" presetSubtype="8" decel="10000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0-#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par>
                                <p:cTn id="22" presetID="12" presetClass="entr" presetSubtype="4"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p:tgtEl>
                                          <p:spTgt spid="8"/>
                                        </p:tgtEl>
                                        <p:attrNameLst>
                                          <p:attrName>ppt_y</p:attrName>
                                        </p:attrNameLst>
                                      </p:cBhvr>
                                      <p:tavLst>
                                        <p:tav tm="0">
                                          <p:val>
                                            <p:strVal val="#ppt_y+#ppt_h*1.125000"/>
                                          </p:val>
                                        </p:tav>
                                        <p:tav tm="100000">
                                          <p:val>
                                            <p:strVal val="#ppt_y"/>
                                          </p:val>
                                        </p:tav>
                                      </p:tavLst>
                                    </p:anim>
                                    <p:animEffect transition="in" filter="wipe(up)">
                                      <p:cBhvr>
                                        <p:cTn id="25" dur="500"/>
                                        <p:tgtEl>
                                          <p:spTgt spid="8"/>
                                        </p:tgtEl>
                                      </p:cBhvr>
                                    </p:animEffect>
                                  </p:childTnLst>
                                </p:cTn>
                              </p:par>
                            </p:childTnLst>
                          </p:cTn>
                        </p:par>
                        <p:par>
                          <p:cTn id="26" fill="hold">
                            <p:stCondLst>
                              <p:cond delay="1500"/>
                            </p:stCondLst>
                            <p:childTnLst>
                              <p:par>
                                <p:cTn id="27" presetID="2" presetClass="entr" presetSubtype="8" decel="10000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0-#ppt_w/2"/>
                                          </p:val>
                                        </p:tav>
                                        <p:tav tm="100000">
                                          <p:val>
                                            <p:strVal val="#ppt_x"/>
                                          </p:val>
                                        </p:tav>
                                      </p:tavLst>
                                    </p:anim>
                                    <p:anim calcmode="lin" valueType="num">
                                      <p:cBhvr additive="base">
                                        <p:cTn id="30" dur="500" fill="hold"/>
                                        <p:tgtEl>
                                          <p:spTgt spid="10"/>
                                        </p:tgtEl>
                                        <p:attrNameLst>
                                          <p:attrName>ppt_y</p:attrName>
                                        </p:attrNameLst>
                                      </p:cBhvr>
                                      <p:tavLst>
                                        <p:tav tm="0">
                                          <p:val>
                                            <p:strVal val="#ppt_y"/>
                                          </p:val>
                                        </p:tav>
                                        <p:tav tm="100000">
                                          <p:val>
                                            <p:strVal val="#ppt_y"/>
                                          </p:val>
                                        </p:tav>
                                      </p:tavLst>
                                    </p:anim>
                                  </p:childTnLst>
                                </p:cTn>
                              </p:par>
                              <p:par>
                                <p:cTn id="31" presetID="12" presetClass="entr" presetSubtype="4"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p:tgtEl>
                                          <p:spTgt spid="6"/>
                                        </p:tgtEl>
                                        <p:attrNameLst>
                                          <p:attrName>ppt_y</p:attrName>
                                        </p:attrNameLst>
                                      </p:cBhvr>
                                      <p:tavLst>
                                        <p:tav tm="0">
                                          <p:val>
                                            <p:strVal val="#ppt_y+#ppt_h*1.125000"/>
                                          </p:val>
                                        </p:tav>
                                        <p:tav tm="100000">
                                          <p:val>
                                            <p:strVal val="#ppt_y"/>
                                          </p:val>
                                        </p:tav>
                                      </p:tavLst>
                                    </p:anim>
                                    <p:animEffect transition="in" filter="wipe(up)">
                                      <p:cBhvr>
                                        <p:cTn id="34" dur="500"/>
                                        <p:tgtEl>
                                          <p:spTgt spid="6"/>
                                        </p:tgtEl>
                                      </p:cBhvr>
                                    </p:animEffect>
                                  </p:childTnLst>
                                </p:cTn>
                              </p:par>
                            </p:childTnLst>
                          </p:cTn>
                        </p:par>
                        <p:par>
                          <p:cTn id="35" fill="hold">
                            <p:stCondLst>
                              <p:cond delay="2000"/>
                            </p:stCondLst>
                            <p:childTnLst>
                              <p:par>
                                <p:cTn id="36" presetID="10" presetClass="entr" presetSubtype="0"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childTnLst>
                          </p:cTn>
                        </p:par>
                        <p:par>
                          <p:cTn id="39" fill="hold">
                            <p:stCondLst>
                              <p:cond delay="2500"/>
                            </p:stCondLst>
                            <p:childTnLst>
                              <p:par>
                                <p:cTn id="40" presetID="10" presetClass="entr" presetSubtype="0"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par>
                          <p:cTn id="43" fill="hold">
                            <p:stCondLst>
                              <p:cond delay="3000"/>
                            </p:stCondLst>
                            <p:childTnLst>
                              <p:par>
                                <p:cTn id="44" presetID="10" presetClass="entr" presetSubtype="0"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2041" y="42041"/>
            <a:ext cx="872359" cy="872359"/>
          </a:xfrm>
          <a:prstGeom prst="rect">
            <a:avLst/>
          </a:prstGeom>
        </p:spPr>
      </p:pic>
      <p:grpSp>
        <p:nvGrpSpPr>
          <p:cNvPr id="3" name="组合 2"/>
          <p:cNvGrpSpPr/>
          <p:nvPr/>
        </p:nvGrpSpPr>
        <p:grpSpPr>
          <a:xfrm>
            <a:off x="902929" y="206262"/>
            <a:ext cx="5769528" cy="636289"/>
            <a:chOff x="902929" y="206262"/>
            <a:chExt cx="5769528" cy="636289"/>
          </a:xfrm>
        </p:grpSpPr>
        <p:sp>
          <p:nvSpPr>
            <p:cNvPr id="4" name="文本框 3"/>
            <p:cNvSpPr txBox="1"/>
            <p:nvPr/>
          </p:nvSpPr>
          <p:spPr>
            <a:xfrm>
              <a:off x="902929" y="580941"/>
              <a:ext cx="5769528" cy="261610"/>
            </a:xfrm>
            <a:prstGeom prst="rect">
              <a:avLst/>
            </a:prstGeom>
            <a:noFill/>
          </p:spPr>
          <p:txBody>
            <a:bodyPr vert="horz" wrap="none" rtlCol="0">
              <a:spAutoFit/>
            </a:bodyPr>
            <a:lstStyle/>
            <a:p>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r>
                <a:rPr lang="zh-CN" altLang="en-US" sz="1100" dirty="0">
                  <a:solidFill>
                    <a:schemeClr val="tx1">
                      <a:lumMod val="65000"/>
                      <a:lumOff val="35000"/>
                    </a:schemeClr>
                  </a:solidFill>
                </a:rPr>
                <a:t>喵星人服务设计是一家专业</a:t>
              </a:r>
              <a:r>
                <a:rPr lang="en-US" altLang="zh-CN" sz="1100" dirty="0">
                  <a:solidFill>
                    <a:schemeClr val="tx1">
                      <a:lumMod val="65000"/>
                      <a:lumOff val="35000"/>
                    </a:schemeClr>
                  </a:solidFill>
                </a:rPr>
                <a:t>PPT</a:t>
              </a:r>
              <a:r>
                <a:rPr lang="zh-CN" altLang="en-US" sz="1100" dirty="0">
                  <a:solidFill>
                    <a:schemeClr val="tx1">
                      <a:lumMod val="65000"/>
                      <a:lumOff val="35000"/>
                    </a:schemeClr>
                  </a:solidFill>
                </a:rPr>
                <a:t>设计的</a:t>
              </a:r>
              <a:r>
                <a:rPr lang="zh-CN" altLang="en-US" sz="1100" dirty="0" smtClean="0">
                  <a:solidFill>
                    <a:schemeClr val="tx1">
                      <a:lumMod val="65000"/>
                      <a:lumOff val="35000"/>
                    </a:schemeClr>
                  </a:solidFill>
                </a:rPr>
                <a:t>工作室</a:t>
              </a:r>
              <a:endParaRPr lang="zh-CN" altLang="en-US" sz="1100" dirty="0">
                <a:solidFill>
                  <a:schemeClr val="tx1">
                    <a:lumMod val="65000"/>
                    <a:lumOff val="35000"/>
                  </a:schemeClr>
                </a:solidFill>
              </a:endParaRPr>
            </a:p>
          </p:txBody>
        </p:sp>
        <p:sp>
          <p:nvSpPr>
            <p:cNvPr id="5" name="文本框 4"/>
            <p:cNvSpPr txBox="1"/>
            <p:nvPr/>
          </p:nvSpPr>
          <p:spPr>
            <a:xfrm>
              <a:off x="902929" y="206262"/>
              <a:ext cx="1467068" cy="400110"/>
            </a:xfrm>
            <a:prstGeom prst="rect">
              <a:avLst/>
            </a:prstGeom>
            <a:noFill/>
          </p:spPr>
          <p:txBody>
            <a:bodyPr wrap="none" rtlCol="0">
              <a:spAutoFit/>
            </a:bodyPr>
            <a:lstStyle/>
            <a:p>
              <a:r>
                <a:rPr lang="zh-CN" altLang="en-US" sz="2000" b="1" dirty="0" smtClean="0">
                  <a:solidFill>
                    <a:srgbClr val="DE4B62"/>
                  </a:solidFill>
                </a:rPr>
                <a:t>欢乐庆中秋</a:t>
              </a:r>
              <a:endParaRPr lang="zh-CN" altLang="en-US" sz="2000" b="1" dirty="0">
                <a:solidFill>
                  <a:srgbClr val="DE4B62"/>
                </a:solidFill>
              </a:endParaRPr>
            </a:p>
          </p:txBody>
        </p:sp>
      </p:grpSp>
      <p:sp>
        <p:nvSpPr>
          <p:cNvPr id="6" name="箭头: 右 6"/>
          <p:cNvSpPr/>
          <p:nvPr/>
        </p:nvSpPr>
        <p:spPr>
          <a:xfrm>
            <a:off x="599919" y="3472007"/>
            <a:ext cx="10840571" cy="494675"/>
          </a:xfrm>
          <a:prstGeom prst="rightArrow">
            <a:avLst/>
          </a:prstGeom>
          <a:solidFill>
            <a:srgbClr val="E62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1716722" y="2207737"/>
            <a:ext cx="4303482" cy="876849"/>
            <a:chOff x="651746" y="4190850"/>
            <a:chExt cx="4303482" cy="876849"/>
          </a:xfrm>
        </p:grpSpPr>
        <p:sp>
          <p:nvSpPr>
            <p:cNvPr id="8" name="文本框 7"/>
            <p:cNvSpPr txBox="1"/>
            <p:nvPr/>
          </p:nvSpPr>
          <p:spPr>
            <a:xfrm>
              <a:off x="651746" y="4190850"/>
              <a:ext cx="1415772" cy="461665"/>
            </a:xfrm>
            <a:prstGeom prst="rect">
              <a:avLst/>
            </a:prstGeom>
            <a:noFill/>
          </p:spPr>
          <p:txBody>
            <a:bodyPr vert="horz" wrap="none" rtlCol="0">
              <a:spAutoFit/>
            </a:bodyPr>
            <a:lstStyle/>
            <a:p>
              <a:r>
                <a:rPr lang="zh-CN" altLang="en-US" sz="2400" b="1" dirty="0">
                  <a:solidFill>
                    <a:srgbClr val="DE4B62"/>
                  </a:solidFill>
                </a:rPr>
                <a:t>添加标题</a:t>
              </a:r>
              <a:endParaRPr lang="zh-CN" altLang="en-US" sz="2400" b="1" dirty="0">
                <a:solidFill>
                  <a:srgbClr val="DE4B62"/>
                </a:solidFill>
              </a:endParaRPr>
            </a:p>
          </p:txBody>
        </p:sp>
        <p:sp>
          <p:nvSpPr>
            <p:cNvPr id="9" name="矩形 8"/>
            <p:cNvSpPr/>
            <p:nvPr/>
          </p:nvSpPr>
          <p:spPr>
            <a:xfrm>
              <a:off x="651746" y="4698367"/>
              <a:ext cx="4303482" cy="369332"/>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喵星人服务设计是一家专业</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设服务设计是一家专业计</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7888518" y="2207737"/>
            <a:ext cx="4303482" cy="876849"/>
            <a:chOff x="651746" y="4190850"/>
            <a:chExt cx="4303482" cy="876849"/>
          </a:xfrm>
        </p:grpSpPr>
        <p:sp>
          <p:nvSpPr>
            <p:cNvPr id="11" name="文本框 10"/>
            <p:cNvSpPr txBox="1"/>
            <p:nvPr/>
          </p:nvSpPr>
          <p:spPr>
            <a:xfrm>
              <a:off x="651746" y="4190850"/>
              <a:ext cx="1415772" cy="461665"/>
            </a:xfrm>
            <a:prstGeom prst="rect">
              <a:avLst/>
            </a:prstGeom>
            <a:noFill/>
          </p:spPr>
          <p:txBody>
            <a:bodyPr vert="horz" wrap="none" rtlCol="0">
              <a:spAutoFit/>
            </a:bodyPr>
            <a:lstStyle/>
            <a:p>
              <a:r>
                <a:rPr lang="zh-CN" altLang="en-US" sz="2400" b="1" dirty="0">
                  <a:solidFill>
                    <a:srgbClr val="DE4B62"/>
                  </a:solidFill>
                </a:rPr>
                <a:t>添加标题</a:t>
              </a:r>
              <a:endParaRPr lang="zh-CN" altLang="en-US" sz="2400" b="1" dirty="0">
                <a:solidFill>
                  <a:srgbClr val="DE4B62"/>
                </a:solidFill>
              </a:endParaRPr>
            </a:p>
          </p:txBody>
        </p:sp>
        <p:sp>
          <p:nvSpPr>
            <p:cNvPr id="12" name="矩形 11"/>
            <p:cNvSpPr/>
            <p:nvPr/>
          </p:nvSpPr>
          <p:spPr>
            <a:xfrm>
              <a:off x="651746" y="4698367"/>
              <a:ext cx="4303482" cy="369332"/>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喵星人服务设计是一家专业</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设服务设计是一家专业计</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5596178" y="4331278"/>
            <a:ext cx="4303482" cy="876849"/>
            <a:chOff x="651746" y="4190850"/>
            <a:chExt cx="4303482" cy="876849"/>
          </a:xfrm>
        </p:grpSpPr>
        <p:sp>
          <p:nvSpPr>
            <p:cNvPr id="14" name="文本框 13"/>
            <p:cNvSpPr txBox="1"/>
            <p:nvPr/>
          </p:nvSpPr>
          <p:spPr>
            <a:xfrm>
              <a:off x="3539456" y="4190850"/>
              <a:ext cx="1415772" cy="461665"/>
            </a:xfrm>
            <a:prstGeom prst="rect">
              <a:avLst/>
            </a:prstGeom>
            <a:noFill/>
          </p:spPr>
          <p:txBody>
            <a:bodyPr vert="horz" wrap="none" rtlCol="0">
              <a:spAutoFit/>
            </a:bodyPr>
            <a:lstStyle/>
            <a:p>
              <a:pPr algn="r"/>
              <a:r>
                <a:rPr lang="zh-CN" altLang="en-US" sz="2400" b="1" dirty="0">
                  <a:solidFill>
                    <a:srgbClr val="DE4B62"/>
                  </a:solidFill>
                </a:rPr>
                <a:t>添加标题</a:t>
              </a:r>
              <a:endParaRPr lang="zh-CN" altLang="en-US" sz="2400" b="1" dirty="0">
                <a:solidFill>
                  <a:srgbClr val="DE4B62"/>
                </a:solidFill>
              </a:endParaRPr>
            </a:p>
          </p:txBody>
        </p:sp>
        <p:sp>
          <p:nvSpPr>
            <p:cNvPr id="15" name="矩形 14"/>
            <p:cNvSpPr/>
            <p:nvPr/>
          </p:nvSpPr>
          <p:spPr>
            <a:xfrm>
              <a:off x="651746" y="4698367"/>
              <a:ext cx="4303482" cy="369332"/>
            </a:xfrm>
            <a:prstGeom prst="rect">
              <a:avLst/>
            </a:prstGeom>
          </p:spPr>
          <p:txBody>
            <a:bodyPr wrap="square">
              <a:spAutoFit/>
            </a:bodyPr>
            <a:lstStyle/>
            <a:p>
              <a:pPr algn="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喵星人服务设计是一家专业</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设服务设计是一家专业计</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74434" y="4331278"/>
            <a:ext cx="4303482" cy="876849"/>
            <a:chOff x="651746" y="4190850"/>
            <a:chExt cx="4303482" cy="876849"/>
          </a:xfrm>
        </p:grpSpPr>
        <p:sp>
          <p:nvSpPr>
            <p:cNvPr id="17" name="文本框 16"/>
            <p:cNvSpPr txBox="1"/>
            <p:nvPr/>
          </p:nvSpPr>
          <p:spPr>
            <a:xfrm>
              <a:off x="3539456" y="4190850"/>
              <a:ext cx="1415772" cy="461665"/>
            </a:xfrm>
            <a:prstGeom prst="rect">
              <a:avLst/>
            </a:prstGeom>
            <a:noFill/>
          </p:spPr>
          <p:txBody>
            <a:bodyPr vert="horz" wrap="none" rtlCol="0">
              <a:spAutoFit/>
            </a:bodyPr>
            <a:lstStyle/>
            <a:p>
              <a:pPr algn="r"/>
              <a:r>
                <a:rPr lang="zh-CN" altLang="en-US" sz="2400" b="1" dirty="0">
                  <a:solidFill>
                    <a:srgbClr val="DE4B62"/>
                  </a:solidFill>
                </a:rPr>
                <a:t>添加标题</a:t>
              </a:r>
              <a:endParaRPr lang="zh-CN" altLang="en-US" sz="2400" b="1" dirty="0">
                <a:solidFill>
                  <a:srgbClr val="DE4B62"/>
                </a:solidFill>
              </a:endParaRPr>
            </a:p>
          </p:txBody>
        </p:sp>
        <p:sp>
          <p:nvSpPr>
            <p:cNvPr id="18" name="矩形 17"/>
            <p:cNvSpPr/>
            <p:nvPr/>
          </p:nvSpPr>
          <p:spPr>
            <a:xfrm>
              <a:off x="651746" y="4698367"/>
              <a:ext cx="4303482" cy="369332"/>
            </a:xfrm>
            <a:prstGeom prst="rect">
              <a:avLst/>
            </a:prstGeom>
          </p:spPr>
          <p:txBody>
            <a:bodyPr wrap="square">
              <a:spAutoFit/>
            </a:bodyPr>
            <a:lstStyle/>
            <a:p>
              <a:pPr algn="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喵星人服务设计是一家专业</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设服务设计是一家专业计</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1353082" y="3645016"/>
            <a:ext cx="1059940" cy="148656"/>
            <a:chOff x="1425038" y="3470845"/>
            <a:chExt cx="1059940" cy="148656"/>
          </a:xfrm>
        </p:grpSpPr>
        <p:sp>
          <p:nvSpPr>
            <p:cNvPr id="20" name="箭头: 右 22"/>
            <p:cNvSpPr/>
            <p:nvPr/>
          </p:nvSpPr>
          <p:spPr>
            <a:xfrm>
              <a:off x="1425038" y="3470845"/>
              <a:ext cx="131664" cy="148656"/>
            </a:xfrm>
            <a:prstGeom prst="rightArrow">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箭头: 右 23"/>
            <p:cNvSpPr/>
            <p:nvPr/>
          </p:nvSpPr>
          <p:spPr>
            <a:xfrm>
              <a:off x="1889176" y="3470845"/>
              <a:ext cx="131664" cy="148656"/>
            </a:xfrm>
            <a:prstGeom prst="rightArrow">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箭头: 右 24"/>
            <p:cNvSpPr/>
            <p:nvPr/>
          </p:nvSpPr>
          <p:spPr>
            <a:xfrm>
              <a:off x="2353314" y="3470845"/>
              <a:ext cx="131664" cy="148656"/>
            </a:xfrm>
            <a:prstGeom prst="rightArrow">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4884297" y="3645016"/>
            <a:ext cx="1059940" cy="148656"/>
            <a:chOff x="1425038" y="3470845"/>
            <a:chExt cx="1059940" cy="148656"/>
          </a:xfrm>
        </p:grpSpPr>
        <p:sp>
          <p:nvSpPr>
            <p:cNvPr id="24" name="箭头: 右 27"/>
            <p:cNvSpPr/>
            <p:nvPr/>
          </p:nvSpPr>
          <p:spPr>
            <a:xfrm>
              <a:off x="1425038" y="3470845"/>
              <a:ext cx="131664" cy="148656"/>
            </a:xfrm>
            <a:prstGeom prst="rightArrow">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箭头: 右 28"/>
            <p:cNvSpPr/>
            <p:nvPr/>
          </p:nvSpPr>
          <p:spPr>
            <a:xfrm>
              <a:off x="1889176" y="3470845"/>
              <a:ext cx="131664" cy="148656"/>
            </a:xfrm>
            <a:prstGeom prst="rightArrow">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箭头: 右 29"/>
            <p:cNvSpPr/>
            <p:nvPr/>
          </p:nvSpPr>
          <p:spPr>
            <a:xfrm>
              <a:off x="2353314" y="3470845"/>
              <a:ext cx="131664" cy="148656"/>
            </a:xfrm>
            <a:prstGeom prst="rightArrow">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8415512" y="3645016"/>
            <a:ext cx="1059940" cy="148656"/>
            <a:chOff x="1425038" y="3470845"/>
            <a:chExt cx="1059940" cy="148656"/>
          </a:xfrm>
        </p:grpSpPr>
        <p:sp>
          <p:nvSpPr>
            <p:cNvPr id="28" name="箭头: 右 31"/>
            <p:cNvSpPr/>
            <p:nvPr/>
          </p:nvSpPr>
          <p:spPr>
            <a:xfrm>
              <a:off x="1425038" y="3470845"/>
              <a:ext cx="131664" cy="148656"/>
            </a:xfrm>
            <a:prstGeom prst="rightArrow">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箭头: 右 32"/>
            <p:cNvSpPr/>
            <p:nvPr/>
          </p:nvSpPr>
          <p:spPr>
            <a:xfrm>
              <a:off x="1889176" y="3470845"/>
              <a:ext cx="131664" cy="148656"/>
            </a:xfrm>
            <a:prstGeom prst="rightArrow">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箭头: 右 33"/>
            <p:cNvSpPr/>
            <p:nvPr/>
          </p:nvSpPr>
          <p:spPr>
            <a:xfrm>
              <a:off x="2353314" y="3470845"/>
              <a:ext cx="131664" cy="148656"/>
            </a:xfrm>
            <a:prstGeom prst="rightArrow">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10040259" y="4342482"/>
            <a:ext cx="854440" cy="854440"/>
            <a:chOff x="10112215" y="4168311"/>
            <a:chExt cx="854440" cy="854440"/>
          </a:xfrm>
        </p:grpSpPr>
        <p:sp>
          <p:nvSpPr>
            <p:cNvPr id="32" name="矩形: 圆角 9"/>
            <p:cNvSpPr/>
            <p:nvPr/>
          </p:nvSpPr>
          <p:spPr>
            <a:xfrm>
              <a:off x="10112215" y="4168311"/>
              <a:ext cx="854440" cy="854440"/>
            </a:xfrm>
            <a:prstGeom prst="roundRect">
              <a:avLst/>
            </a:prstGeom>
            <a:solidFill>
              <a:srgbClr val="FFFFFF"/>
            </a:solidFill>
            <a:ln w="28575">
              <a:solidFill>
                <a:srgbClr val="E6275D"/>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endParaRPr>
            </a:p>
          </p:txBody>
        </p:sp>
        <p:grpSp>
          <p:nvGrpSpPr>
            <p:cNvPr id="33" name="Group 1500"/>
            <p:cNvGrpSpPr/>
            <p:nvPr/>
          </p:nvGrpSpPr>
          <p:grpSpPr>
            <a:xfrm>
              <a:off x="10337822" y="4416092"/>
              <a:ext cx="403225" cy="342900"/>
              <a:chOff x="1277938" y="5121275"/>
              <a:chExt cx="403225" cy="342900"/>
            </a:xfrm>
            <a:solidFill>
              <a:srgbClr val="E6275D"/>
            </a:solidFill>
          </p:grpSpPr>
          <p:sp>
            <p:nvSpPr>
              <p:cNvPr id="34" name="Freeform 66"/>
              <p:cNvSpPr>
                <a:spLocks noEditPoints="1"/>
              </p:cNvSpPr>
              <p:nvPr/>
            </p:nvSpPr>
            <p:spPr bwMode="auto">
              <a:xfrm>
                <a:off x="1411288" y="5130800"/>
                <a:ext cx="100013" cy="277813"/>
              </a:xfrm>
              <a:custGeom>
                <a:avLst/>
                <a:gdLst>
                  <a:gd name="T0" fmla="*/ 41 w 47"/>
                  <a:gd name="T1" fmla="*/ 0 h 131"/>
                  <a:gd name="T2" fmla="*/ 7 w 47"/>
                  <a:gd name="T3" fmla="*/ 0 h 131"/>
                  <a:gd name="T4" fmla="*/ 0 w 47"/>
                  <a:gd name="T5" fmla="*/ 6 h 131"/>
                  <a:gd name="T6" fmla="*/ 0 w 47"/>
                  <a:gd name="T7" fmla="*/ 124 h 131"/>
                  <a:gd name="T8" fmla="*/ 7 w 47"/>
                  <a:gd name="T9" fmla="*/ 131 h 131"/>
                  <a:gd name="T10" fmla="*/ 41 w 47"/>
                  <a:gd name="T11" fmla="*/ 131 h 131"/>
                  <a:gd name="T12" fmla="*/ 47 w 47"/>
                  <a:gd name="T13" fmla="*/ 124 h 131"/>
                  <a:gd name="T14" fmla="*/ 47 w 47"/>
                  <a:gd name="T15" fmla="*/ 6 h 131"/>
                  <a:gd name="T16" fmla="*/ 41 w 47"/>
                  <a:gd name="T17" fmla="*/ 0 h 131"/>
                  <a:gd name="T18" fmla="*/ 24 w 47"/>
                  <a:gd name="T19" fmla="*/ 121 h 131"/>
                  <a:gd name="T20" fmla="*/ 11 w 47"/>
                  <a:gd name="T21" fmla="*/ 107 h 131"/>
                  <a:gd name="T22" fmla="*/ 24 w 47"/>
                  <a:gd name="T23" fmla="*/ 94 h 131"/>
                  <a:gd name="T24" fmla="*/ 37 w 47"/>
                  <a:gd name="T25" fmla="*/ 107 h 131"/>
                  <a:gd name="T26" fmla="*/ 24 w 47"/>
                  <a:gd name="T27" fmla="*/ 121 h 131"/>
                  <a:gd name="T28" fmla="*/ 41 w 47"/>
                  <a:gd name="T29" fmla="*/ 63 h 131"/>
                  <a:gd name="T30" fmla="*/ 37 w 47"/>
                  <a:gd name="T31" fmla="*/ 68 h 131"/>
                  <a:gd name="T32" fmla="*/ 11 w 47"/>
                  <a:gd name="T33" fmla="*/ 68 h 131"/>
                  <a:gd name="T34" fmla="*/ 7 w 47"/>
                  <a:gd name="T35" fmla="*/ 63 h 131"/>
                  <a:gd name="T36" fmla="*/ 7 w 47"/>
                  <a:gd name="T37" fmla="*/ 16 h 131"/>
                  <a:gd name="T38" fmla="*/ 11 w 47"/>
                  <a:gd name="T39" fmla="*/ 11 h 131"/>
                  <a:gd name="T40" fmla="*/ 37 w 47"/>
                  <a:gd name="T41" fmla="*/ 11 h 131"/>
                  <a:gd name="T42" fmla="*/ 41 w 47"/>
                  <a:gd name="T43" fmla="*/ 16 h 131"/>
                  <a:gd name="T44" fmla="*/ 41 w 47"/>
                  <a:gd name="T45" fmla="*/ 6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 h="131">
                    <a:moveTo>
                      <a:pt x="41" y="0"/>
                    </a:moveTo>
                    <a:cubicBezTo>
                      <a:pt x="7" y="0"/>
                      <a:pt x="7" y="0"/>
                      <a:pt x="7" y="0"/>
                    </a:cubicBezTo>
                    <a:cubicBezTo>
                      <a:pt x="3" y="0"/>
                      <a:pt x="0" y="3"/>
                      <a:pt x="0" y="6"/>
                    </a:cubicBezTo>
                    <a:cubicBezTo>
                      <a:pt x="0" y="124"/>
                      <a:pt x="0" y="124"/>
                      <a:pt x="0" y="124"/>
                    </a:cubicBezTo>
                    <a:cubicBezTo>
                      <a:pt x="0" y="128"/>
                      <a:pt x="3" y="131"/>
                      <a:pt x="7" y="131"/>
                    </a:cubicBezTo>
                    <a:cubicBezTo>
                      <a:pt x="41" y="131"/>
                      <a:pt x="41" y="131"/>
                      <a:pt x="41" y="131"/>
                    </a:cubicBezTo>
                    <a:cubicBezTo>
                      <a:pt x="44" y="131"/>
                      <a:pt x="47" y="128"/>
                      <a:pt x="47" y="124"/>
                    </a:cubicBezTo>
                    <a:cubicBezTo>
                      <a:pt x="47" y="6"/>
                      <a:pt x="47" y="6"/>
                      <a:pt x="47" y="6"/>
                    </a:cubicBezTo>
                    <a:cubicBezTo>
                      <a:pt x="47" y="3"/>
                      <a:pt x="44" y="0"/>
                      <a:pt x="41" y="0"/>
                    </a:cubicBezTo>
                    <a:close/>
                    <a:moveTo>
                      <a:pt x="24" y="121"/>
                    </a:moveTo>
                    <a:cubicBezTo>
                      <a:pt x="17" y="121"/>
                      <a:pt x="11" y="115"/>
                      <a:pt x="11" y="107"/>
                    </a:cubicBezTo>
                    <a:cubicBezTo>
                      <a:pt x="11" y="100"/>
                      <a:pt x="17" y="94"/>
                      <a:pt x="24" y="94"/>
                    </a:cubicBezTo>
                    <a:cubicBezTo>
                      <a:pt x="31" y="94"/>
                      <a:pt x="37" y="100"/>
                      <a:pt x="37" y="107"/>
                    </a:cubicBezTo>
                    <a:cubicBezTo>
                      <a:pt x="37" y="115"/>
                      <a:pt x="31" y="121"/>
                      <a:pt x="24" y="121"/>
                    </a:cubicBezTo>
                    <a:close/>
                    <a:moveTo>
                      <a:pt x="41" y="63"/>
                    </a:moveTo>
                    <a:cubicBezTo>
                      <a:pt x="41" y="66"/>
                      <a:pt x="39" y="68"/>
                      <a:pt x="37" y="68"/>
                    </a:cubicBezTo>
                    <a:cubicBezTo>
                      <a:pt x="11" y="68"/>
                      <a:pt x="11" y="68"/>
                      <a:pt x="11" y="68"/>
                    </a:cubicBezTo>
                    <a:cubicBezTo>
                      <a:pt x="9" y="68"/>
                      <a:pt x="7" y="66"/>
                      <a:pt x="7" y="63"/>
                    </a:cubicBezTo>
                    <a:cubicBezTo>
                      <a:pt x="7" y="16"/>
                      <a:pt x="7" y="16"/>
                      <a:pt x="7" y="16"/>
                    </a:cubicBezTo>
                    <a:cubicBezTo>
                      <a:pt x="7" y="13"/>
                      <a:pt x="9" y="11"/>
                      <a:pt x="11" y="11"/>
                    </a:cubicBezTo>
                    <a:cubicBezTo>
                      <a:pt x="37" y="11"/>
                      <a:pt x="37" y="11"/>
                      <a:pt x="37" y="11"/>
                    </a:cubicBezTo>
                    <a:cubicBezTo>
                      <a:pt x="39" y="11"/>
                      <a:pt x="41" y="13"/>
                      <a:pt x="41" y="16"/>
                    </a:cubicBezTo>
                    <a:cubicBezTo>
                      <a:pt x="41" y="63"/>
                      <a:pt x="41" y="63"/>
                      <a:pt x="41" y="63"/>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35" name="Freeform 67"/>
              <p:cNvSpPr/>
              <p:nvPr/>
            </p:nvSpPr>
            <p:spPr bwMode="auto">
              <a:xfrm>
                <a:off x="1433513" y="5175250"/>
                <a:ext cx="39688" cy="11113"/>
              </a:xfrm>
              <a:custGeom>
                <a:avLst/>
                <a:gdLst>
                  <a:gd name="T0" fmla="*/ 17 w 19"/>
                  <a:gd name="T1" fmla="*/ 5 h 5"/>
                  <a:gd name="T2" fmla="*/ 2 w 19"/>
                  <a:gd name="T3" fmla="*/ 5 h 5"/>
                  <a:gd name="T4" fmla="*/ 0 w 19"/>
                  <a:gd name="T5" fmla="*/ 2 h 5"/>
                  <a:gd name="T6" fmla="*/ 2 w 19"/>
                  <a:gd name="T7" fmla="*/ 0 h 5"/>
                  <a:gd name="T8" fmla="*/ 17 w 19"/>
                  <a:gd name="T9" fmla="*/ 0 h 5"/>
                  <a:gd name="T10" fmla="*/ 19 w 19"/>
                  <a:gd name="T11" fmla="*/ 2 h 5"/>
                  <a:gd name="T12" fmla="*/ 17 w 19"/>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9" h="5">
                    <a:moveTo>
                      <a:pt x="17" y="5"/>
                    </a:moveTo>
                    <a:cubicBezTo>
                      <a:pt x="2" y="5"/>
                      <a:pt x="2" y="5"/>
                      <a:pt x="2" y="5"/>
                    </a:cubicBezTo>
                    <a:cubicBezTo>
                      <a:pt x="1" y="5"/>
                      <a:pt x="0" y="4"/>
                      <a:pt x="0" y="2"/>
                    </a:cubicBezTo>
                    <a:cubicBezTo>
                      <a:pt x="0" y="1"/>
                      <a:pt x="1" y="0"/>
                      <a:pt x="2" y="0"/>
                    </a:cubicBezTo>
                    <a:cubicBezTo>
                      <a:pt x="17" y="0"/>
                      <a:pt x="17" y="0"/>
                      <a:pt x="17" y="0"/>
                    </a:cubicBezTo>
                    <a:cubicBezTo>
                      <a:pt x="18" y="0"/>
                      <a:pt x="19" y="1"/>
                      <a:pt x="19" y="2"/>
                    </a:cubicBezTo>
                    <a:cubicBezTo>
                      <a:pt x="19" y="4"/>
                      <a:pt x="18" y="5"/>
                      <a:pt x="17" y="5"/>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36" name="Freeform 68"/>
              <p:cNvSpPr>
                <a:spLocks noEditPoints="1"/>
              </p:cNvSpPr>
              <p:nvPr/>
            </p:nvSpPr>
            <p:spPr bwMode="auto">
              <a:xfrm>
                <a:off x="1295401" y="5130800"/>
                <a:ext cx="100013" cy="277813"/>
              </a:xfrm>
              <a:custGeom>
                <a:avLst/>
                <a:gdLst>
                  <a:gd name="T0" fmla="*/ 40 w 47"/>
                  <a:gd name="T1" fmla="*/ 0 h 131"/>
                  <a:gd name="T2" fmla="*/ 7 w 47"/>
                  <a:gd name="T3" fmla="*/ 0 h 131"/>
                  <a:gd name="T4" fmla="*/ 0 w 47"/>
                  <a:gd name="T5" fmla="*/ 6 h 131"/>
                  <a:gd name="T6" fmla="*/ 0 w 47"/>
                  <a:gd name="T7" fmla="*/ 124 h 131"/>
                  <a:gd name="T8" fmla="*/ 7 w 47"/>
                  <a:gd name="T9" fmla="*/ 131 h 131"/>
                  <a:gd name="T10" fmla="*/ 40 w 47"/>
                  <a:gd name="T11" fmla="*/ 131 h 131"/>
                  <a:gd name="T12" fmla="*/ 47 w 47"/>
                  <a:gd name="T13" fmla="*/ 124 h 131"/>
                  <a:gd name="T14" fmla="*/ 47 w 47"/>
                  <a:gd name="T15" fmla="*/ 6 h 131"/>
                  <a:gd name="T16" fmla="*/ 40 w 47"/>
                  <a:gd name="T17" fmla="*/ 0 h 131"/>
                  <a:gd name="T18" fmla="*/ 23 w 47"/>
                  <a:gd name="T19" fmla="*/ 121 h 131"/>
                  <a:gd name="T20" fmla="*/ 10 w 47"/>
                  <a:gd name="T21" fmla="*/ 107 h 131"/>
                  <a:gd name="T22" fmla="*/ 23 w 47"/>
                  <a:gd name="T23" fmla="*/ 94 h 131"/>
                  <a:gd name="T24" fmla="*/ 37 w 47"/>
                  <a:gd name="T25" fmla="*/ 107 h 131"/>
                  <a:gd name="T26" fmla="*/ 23 w 47"/>
                  <a:gd name="T27" fmla="*/ 121 h 131"/>
                  <a:gd name="T28" fmla="*/ 41 w 47"/>
                  <a:gd name="T29" fmla="*/ 63 h 131"/>
                  <a:gd name="T30" fmla="*/ 36 w 47"/>
                  <a:gd name="T31" fmla="*/ 68 h 131"/>
                  <a:gd name="T32" fmla="*/ 11 w 47"/>
                  <a:gd name="T33" fmla="*/ 68 h 131"/>
                  <a:gd name="T34" fmla="*/ 6 w 47"/>
                  <a:gd name="T35" fmla="*/ 63 h 131"/>
                  <a:gd name="T36" fmla="*/ 6 w 47"/>
                  <a:gd name="T37" fmla="*/ 16 h 131"/>
                  <a:gd name="T38" fmla="*/ 11 w 47"/>
                  <a:gd name="T39" fmla="*/ 11 h 131"/>
                  <a:gd name="T40" fmla="*/ 36 w 47"/>
                  <a:gd name="T41" fmla="*/ 11 h 131"/>
                  <a:gd name="T42" fmla="*/ 41 w 47"/>
                  <a:gd name="T43" fmla="*/ 16 h 131"/>
                  <a:gd name="T44" fmla="*/ 41 w 47"/>
                  <a:gd name="T45" fmla="*/ 6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 h="131">
                    <a:moveTo>
                      <a:pt x="40" y="0"/>
                    </a:moveTo>
                    <a:cubicBezTo>
                      <a:pt x="7" y="0"/>
                      <a:pt x="7" y="0"/>
                      <a:pt x="7" y="0"/>
                    </a:cubicBezTo>
                    <a:cubicBezTo>
                      <a:pt x="3" y="0"/>
                      <a:pt x="0" y="3"/>
                      <a:pt x="0" y="6"/>
                    </a:cubicBezTo>
                    <a:cubicBezTo>
                      <a:pt x="0" y="124"/>
                      <a:pt x="0" y="124"/>
                      <a:pt x="0" y="124"/>
                    </a:cubicBezTo>
                    <a:cubicBezTo>
                      <a:pt x="0" y="128"/>
                      <a:pt x="3" y="131"/>
                      <a:pt x="7" y="131"/>
                    </a:cubicBezTo>
                    <a:cubicBezTo>
                      <a:pt x="40" y="131"/>
                      <a:pt x="40" y="131"/>
                      <a:pt x="40" y="131"/>
                    </a:cubicBezTo>
                    <a:cubicBezTo>
                      <a:pt x="44" y="131"/>
                      <a:pt x="47" y="128"/>
                      <a:pt x="47" y="124"/>
                    </a:cubicBezTo>
                    <a:cubicBezTo>
                      <a:pt x="47" y="6"/>
                      <a:pt x="47" y="6"/>
                      <a:pt x="47" y="6"/>
                    </a:cubicBezTo>
                    <a:cubicBezTo>
                      <a:pt x="47" y="3"/>
                      <a:pt x="44" y="0"/>
                      <a:pt x="40" y="0"/>
                    </a:cubicBezTo>
                    <a:close/>
                    <a:moveTo>
                      <a:pt x="23" y="121"/>
                    </a:moveTo>
                    <a:cubicBezTo>
                      <a:pt x="16" y="121"/>
                      <a:pt x="10" y="115"/>
                      <a:pt x="10" y="107"/>
                    </a:cubicBezTo>
                    <a:cubicBezTo>
                      <a:pt x="10" y="100"/>
                      <a:pt x="16" y="94"/>
                      <a:pt x="23" y="94"/>
                    </a:cubicBezTo>
                    <a:cubicBezTo>
                      <a:pt x="31" y="94"/>
                      <a:pt x="37" y="100"/>
                      <a:pt x="37" y="107"/>
                    </a:cubicBezTo>
                    <a:cubicBezTo>
                      <a:pt x="37" y="115"/>
                      <a:pt x="31" y="121"/>
                      <a:pt x="23" y="121"/>
                    </a:cubicBezTo>
                    <a:close/>
                    <a:moveTo>
                      <a:pt x="41" y="63"/>
                    </a:moveTo>
                    <a:cubicBezTo>
                      <a:pt x="41" y="66"/>
                      <a:pt x="39" y="68"/>
                      <a:pt x="36" y="68"/>
                    </a:cubicBezTo>
                    <a:cubicBezTo>
                      <a:pt x="11" y="68"/>
                      <a:pt x="11" y="68"/>
                      <a:pt x="11" y="68"/>
                    </a:cubicBezTo>
                    <a:cubicBezTo>
                      <a:pt x="8" y="68"/>
                      <a:pt x="6" y="66"/>
                      <a:pt x="6" y="63"/>
                    </a:cubicBezTo>
                    <a:cubicBezTo>
                      <a:pt x="6" y="16"/>
                      <a:pt x="6" y="16"/>
                      <a:pt x="6" y="16"/>
                    </a:cubicBezTo>
                    <a:cubicBezTo>
                      <a:pt x="6" y="13"/>
                      <a:pt x="8" y="11"/>
                      <a:pt x="11" y="11"/>
                    </a:cubicBezTo>
                    <a:cubicBezTo>
                      <a:pt x="36" y="11"/>
                      <a:pt x="36" y="11"/>
                      <a:pt x="36" y="11"/>
                    </a:cubicBezTo>
                    <a:cubicBezTo>
                      <a:pt x="39" y="11"/>
                      <a:pt x="41" y="13"/>
                      <a:pt x="41" y="16"/>
                    </a:cubicBezTo>
                    <a:lnTo>
                      <a:pt x="41" y="63"/>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37" name="Freeform 69"/>
              <p:cNvSpPr/>
              <p:nvPr/>
            </p:nvSpPr>
            <p:spPr bwMode="auto">
              <a:xfrm>
                <a:off x="1316038" y="5175250"/>
                <a:ext cx="38100" cy="11113"/>
              </a:xfrm>
              <a:custGeom>
                <a:avLst/>
                <a:gdLst>
                  <a:gd name="T0" fmla="*/ 16 w 18"/>
                  <a:gd name="T1" fmla="*/ 5 h 5"/>
                  <a:gd name="T2" fmla="*/ 2 w 18"/>
                  <a:gd name="T3" fmla="*/ 5 h 5"/>
                  <a:gd name="T4" fmla="*/ 0 w 18"/>
                  <a:gd name="T5" fmla="*/ 2 h 5"/>
                  <a:gd name="T6" fmla="*/ 2 w 18"/>
                  <a:gd name="T7" fmla="*/ 0 h 5"/>
                  <a:gd name="T8" fmla="*/ 16 w 18"/>
                  <a:gd name="T9" fmla="*/ 0 h 5"/>
                  <a:gd name="T10" fmla="*/ 18 w 18"/>
                  <a:gd name="T11" fmla="*/ 2 h 5"/>
                  <a:gd name="T12" fmla="*/ 16 w 18"/>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8" h="5">
                    <a:moveTo>
                      <a:pt x="16" y="5"/>
                    </a:moveTo>
                    <a:cubicBezTo>
                      <a:pt x="2" y="5"/>
                      <a:pt x="2" y="5"/>
                      <a:pt x="2" y="5"/>
                    </a:cubicBezTo>
                    <a:cubicBezTo>
                      <a:pt x="1" y="5"/>
                      <a:pt x="0" y="4"/>
                      <a:pt x="0" y="2"/>
                    </a:cubicBezTo>
                    <a:cubicBezTo>
                      <a:pt x="0" y="1"/>
                      <a:pt x="1" y="0"/>
                      <a:pt x="2" y="0"/>
                    </a:cubicBezTo>
                    <a:cubicBezTo>
                      <a:pt x="16" y="0"/>
                      <a:pt x="16" y="0"/>
                      <a:pt x="16" y="0"/>
                    </a:cubicBezTo>
                    <a:cubicBezTo>
                      <a:pt x="17" y="0"/>
                      <a:pt x="18" y="1"/>
                      <a:pt x="18" y="2"/>
                    </a:cubicBezTo>
                    <a:cubicBezTo>
                      <a:pt x="18" y="4"/>
                      <a:pt x="17" y="5"/>
                      <a:pt x="16" y="5"/>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38" name="Freeform 70"/>
              <p:cNvSpPr/>
              <p:nvPr/>
            </p:nvSpPr>
            <p:spPr bwMode="auto">
              <a:xfrm>
                <a:off x="1316038" y="5199063"/>
                <a:ext cx="38100" cy="11113"/>
              </a:xfrm>
              <a:custGeom>
                <a:avLst/>
                <a:gdLst>
                  <a:gd name="T0" fmla="*/ 16 w 18"/>
                  <a:gd name="T1" fmla="*/ 5 h 5"/>
                  <a:gd name="T2" fmla="*/ 2 w 18"/>
                  <a:gd name="T3" fmla="*/ 5 h 5"/>
                  <a:gd name="T4" fmla="*/ 0 w 18"/>
                  <a:gd name="T5" fmla="*/ 2 h 5"/>
                  <a:gd name="T6" fmla="*/ 2 w 18"/>
                  <a:gd name="T7" fmla="*/ 0 h 5"/>
                  <a:gd name="T8" fmla="*/ 16 w 18"/>
                  <a:gd name="T9" fmla="*/ 0 h 5"/>
                  <a:gd name="T10" fmla="*/ 18 w 18"/>
                  <a:gd name="T11" fmla="*/ 2 h 5"/>
                  <a:gd name="T12" fmla="*/ 16 w 18"/>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8" h="5">
                    <a:moveTo>
                      <a:pt x="16" y="5"/>
                    </a:moveTo>
                    <a:cubicBezTo>
                      <a:pt x="2" y="5"/>
                      <a:pt x="2" y="5"/>
                      <a:pt x="2" y="5"/>
                    </a:cubicBezTo>
                    <a:cubicBezTo>
                      <a:pt x="1" y="5"/>
                      <a:pt x="0" y="4"/>
                      <a:pt x="0" y="2"/>
                    </a:cubicBezTo>
                    <a:cubicBezTo>
                      <a:pt x="0" y="1"/>
                      <a:pt x="1" y="0"/>
                      <a:pt x="2" y="0"/>
                    </a:cubicBezTo>
                    <a:cubicBezTo>
                      <a:pt x="16" y="0"/>
                      <a:pt x="16" y="0"/>
                      <a:pt x="16" y="0"/>
                    </a:cubicBezTo>
                    <a:cubicBezTo>
                      <a:pt x="17" y="0"/>
                      <a:pt x="18" y="1"/>
                      <a:pt x="18" y="2"/>
                    </a:cubicBezTo>
                    <a:cubicBezTo>
                      <a:pt x="18" y="4"/>
                      <a:pt x="17" y="5"/>
                      <a:pt x="16" y="5"/>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39" name="Freeform 71"/>
              <p:cNvSpPr/>
              <p:nvPr/>
            </p:nvSpPr>
            <p:spPr bwMode="auto">
              <a:xfrm>
                <a:off x="1316038" y="5222875"/>
                <a:ext cx="38100" cy="7938"/>
              </a:xfrm>
              <a:custGeom>
                <a:avLst/>
                <a:gdLst>
                  <a:gd name="T0" fmla="*/ 16 w 18"/>
                  <a:gd name="T1" fmla="*/ 4 h 4"/>
                  <a:gd name="T2" fmla="*/ 2 w 18"/>
                  <a:gd name="T3" fmla="*/ 4 h 4"/>
                  <a:gd name="T4" fmla="*/ 0 w 18"/>
                  <a:gd name="T5" fmla="*/ 2 h 4"/>
                  <a:gd name="T6" fmla="*/ 2 w 18"/>
                  <a:gd name="T7" fmla="*/ 0 h 4"/>
                  <a:gd name="T8" fmla="*/ 16 w 18"/>
                  <a:gd name="T9" fmla="*/ 0 h 4"/>
                  <a:gd name="T10" fmla="*/ 18 w 18"/>
                  <a:gd name="T11" fmla="*/ 2 h 4"/>
                  <a:gd name="T12" fmla="*/ 16 w 18"/>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8" h="4">
                    <a:moveTo>
                      <a:pt x="16" y="4"/>
                    </a:moveTo>
                    <a:cubicBezTo>
                      <a:pt x="2" y="4"/>
                      <a:pt x="2" y="4"/>
                      <a:pt x="2" y="4"/>
                    </a:cubicBezTo>
                    <a:cubicBezTo>
                      <a:pt x="1" y="4"/>
                      <a:pt x="0" y="3"/>
                      <a:pt x="0" y="2"/>
                    </a:cubicBezTo>
                    <a:cubicBezTo>
                      <a:pt x="0" y="1"/>
                      <a:pt x="1" y="0"/>
                      <a:pt x="2" y="0"/>
                    </a:cubicBezTo>
                    <a:cubicBezTo>
                      <a:pt x="16" y="0"/>
                      <a:pt x="16" y="0"/>
                      <a:pt x="16" y="0"/>
                    </a:cubicBezTo>
                    <a:cubicBezTo>
                      <a:pt x="17" y="0"/>
                      <a:pt x="18" y="1"/>
                      <a:pt x="18" y="2"/>
                    </a:cubicBezTo>
                    <a:cubicBezTo>
                      <a:pt x="18" y="3"/>
                      <a:pt x="17" y="4"/>
                      <a:pt x="16" y="4"/>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40" name="Freeform 72"/>
              <p:cNvSpPr>
                <a:spLocks noEditPoints="1"/>
              </p:cNvSpPr>
              <p:nvPr/>
            </p:nvSpPr>
            <p:spPr bwMode="auto">
              <a:xfrm>
                <a:off x="1525588" y="5121275"/>
                <a:ext cx="139700" cy="290513"/>
              </a:xfrm>
              <a:custGeom>
                <a:avLst/>
                <a:gdLst>
                  <a:gd name="T0" fmla="*/ 65 w 66"/>
                  <a:gd name="T1" fmla="*/ 123 h 137"/>
                  <a:gd name="T2" fmla="*/ 47 w 66"/>
                  <a:gd name="T3" fmla="*/ 7 h 137"/>
                  <a:gd name="T4" fmla="*/ 40 w 66"/>
                  <a:gd name="T5" fmla="*/ 1 h 137"/>
                  <a:gd name="T6" fmla="*/ 7 w 66"/>
                  <a:gd name="T7" fmla="*/ 6 h 137"/>
                  <a:gd name="T8" fmla="*/ 1 w 66"/>
                  <a:gd name="T9" fmla="*/ 14 h 137"/>
                  <a:gd name="T10" fmla="*/ 18 w 66"/>
                  <a:gd name="T11" fmla="*/ 130 h 137"/>
                  <a:gd name="T12" fmla="*/ 26 w 66"/>
                  <a:gd name="T13" fmla="*/ 136 h 137"/>
                  <a:gd name="T14" fmla="*/ 59 w 66"/>
                  <a:gd name="T15" fmla="*/ 131 h 137"/>
                  <a:gd name="T16" fmla="*/ 65 w 66"/>
                  <a:gd name="T17" fmla="*/ 123 h 137"/>
                  <a:gd name="T18" fmla="*/ 21 w 66"/>
                  <a:gd name="T19" fmla="*/ 73 h 137"/>
                  <a:gd name="T20" fmla="*/ 15 w 66"/>
                  <a:gd name="T21" fmla="*/ 69 h 137"/>
                  <a:gd name="T22" fmla="*/ 8 w 66"/>
                  <a:gd name="T23" fmla="*/ 22 h 137"/>
                  <a:gd name="T24" fmla="*/ 12 w 66"/>
                  <a:gd name="T25" fmla="*/ 17 h 137"/>
                  <a:gd name="T26" fmla="*/ 37 w 66"/>
                  <a:gd name="T27" fmla="*/ 13 h 137"/>
                  <a:gd name="T28" fmla="*/ 43 w 66"/>
                  <a:gd name="T29" fmla="*/ 17 h 137"/>
                  <a:gd name="T30" fmla="*/ 50 w 66"/>
                  <a:gd name="T31" fmla="*/ 64 h 137"/>
                  <a:gd name="T32" fmla="*/ 46 w 66"/>
                  <a:gd name="T33" fmla="*/ 69 h 137"/>
                  <a:gd name="T34" fmla="*/ 21 w 66"/>
                  <a:gd name="T35" fmla="*/ 73 h 137"/>
                  <a:gd name="T36" fmla="*/ 50 w 66"/>
                  <a:gd name="T37" fmla="*/ 118 h 137"/>
                  <a:gd name="T38" fmla="*/ 41 w 66"/>
                  <a:gd name="T39" fmla="*/ 123 h 137"/>
                  <a:gd name="T40" fmla="*/ 39 w 66"/>
                  <a:gd name="T41" fmla="*/ 123 h 137"/>
                  <a:gd name="T42" fmla="*/ 26 w 66"/>
                  <a:gd name="T43" fmla="*/ 112 h 137"/>
                  <a:gd name="T44" fmla="*/ 28 w 66"/>
                  <a:gd name="T45" fmla="*/ 102 h 137"/>
                  <a:gd name="T46" fmla="*/ 37 w 66"/>
                  <a:gd name="T47" fmla="*/ 97 h 137"/>
                  <a:gd name="T48" fmla="*/ 39 w 66"/>
                  <a:gd name="T49" fmla="*/ 97 h 137"/>
                  <a:gd name="T50" fmla="*/ 52 w 66"/>
                  <a:gd name="T51" fmla="*/ 108 h 137"/>
                  <a:gd name="T52" fmla="*/ 50 w 66"/>
                  <a:gd name="T53" fmla="*/ 118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6" h="137">
                    <a:moveTo>
                      <a:pt x="65" y="123"/>
                    </a:moveTo>
                    <a:cubicBezTo>
                      <a:pt x="47" y="7"/>
                      <a:pt x="47" y="7"/>
                      <a:pt x="47" y="7"/>
                    </a:cubicBezTo>
                    <a:cubicBezTo>
                      <a:pt x="47" y="3"/>
                      <a:pt x="43" y="0"/>
                      <a:pt x="40" y="1"/>
                    </a:cubicBezTo>
                    <a:cubicBezTo>
                      <a:pt x="7" y="6"/>
                      <a:pt x="7" y="6"/>
                      <a:pt x="7" y="6"/>
                    </a:cubicBezTo>
                    <a:cubicBezTo>
                      <a:pt x="3" y="7"/>
                      <a:pt x="0" y="10"/>
                      <a:pt x="1" y="14"/>
                    </a:cubicBezTo>
                    <a:cubicBezTo>
                      <a:pt x="18" y="130"/>
                      <a:pt x="18" y="130"/>
                      <a:pt x="18" y="130"/>
                    </a:cubicBezTo>
                    <a:cubicBezTo>
                      <a:pt x="19" y="134"/>
                      <a:pt x="23" y="137"/>
                      <a:pt x="26" y="136"/>
                    </a:cubicBezTo>
                    <a:cubicBezTo>
                      <a:pt x="59" y="131"/>
                      <a:pt x="59" y="131"/>
                      <a:pt x="59" y="131"/>
                    </a:cubicBezTo>
                    <a:cubicBezTo>
                      <a:pt x="63" y="131"/>
                      <a:pt x="66" y="127"/>
                      <a:pt x="65" y="123"/>
                    </a:cubicBezTo>
                    <a:close/>
                    <a:moveTo>
                      <a:pt x="21" y="73"/>
                    </a:moveTo>
                    <a:cubicBezTo>
                      <a:pt x="18" y="73"/>
                      <a:pt x="16" y="71"/>
                      <a:pt x="15" y="69"/>
                    </a:cubicBezTo>
                    <a:cubicBezTo>
                      <a:pt x="8" y="22"/>
                      <a:pt x="8" y="22"/>
                      <a:pt x="8" y="22"/>
                    </a:cubicBezTo>
                    <a:cubicBezTo>
                      <a:pt x="8" y="20"/>
                      <a:pt x="10" y="17"/>
                      <a:pt x="12" y="17"/>
                    </a:cubicBezTo>
                    <a:cubicBezTo>
                      <a:pt x="37" y="13"/>
                      <a:pt x="37" y="13"/>
                      <a:pt x="37" y="13"/>
                    </a:cubicBezTo>
                    <a:cubicBezTo>
                      <a:pt x="40" y="13"/>
                      <a:pt x="42" y="15"/>
                      <a:pt x="43" y="17"/>
                    </a:cubicBezTo>
                    <a:cubicBezTo>
                      <a:pt x="50" y="64"/>
                      <a:pt x="50" y="64"/>
                      <a:pt x="50" y="64"/>
                    </a:cubicBezTo>
                    <a:cubicBezTo>
                      <a:pt x="50" y="66"/>
                      <a:pt x="48" y="69"/>
                      <a:pt x="46" y="69"/>
                    </a:cubicBezTo>
                    <a:lnTo>
                      <a:pt x="21" y="73"/>
                    </a:lnTo>
                    <a:close/>
                    <a:moveTo>
                      <a:pt x="50" y="118"/>
                    </a:moveTo>
                    <a:cubicBezTo>
                      <a:pt x="48" y="121"/>
                      <a:pt x="45" y="123"/>
                      <a:pt x="41" y="123"/>
                    </a:cubicBezTo>
                    <a:cubicBezTo>
                      <a:pt x="40" y="123"/>
                      <a:pt x="40" y="123"/>
                      <a:pt x="39" y="123"/>
                    </a:cubicBezTo>
                    <a:cubicBezTo>
                      <a:pt x="33" y="123"/>
                      <a:pt x="27" y="118"/>
                      <a:pt x="26" y="112"/>
                    </a:cubicBezTo>
                    <a:cubicBezTo>
                      <a:pt x="25" y="109"/>
                      <a:pt x="26" y="105"/>
                      <a:pt x="28" y="102"/>
                    </a:cubicBezTo>
                    <a:cubicBezTo>
                      <a:pt x="31" y="99"/>
                      <a:pt x="34" y="97"/>
                      <a:pt x="37" y="97"/>
                    </a:cubicBezTo>
                    <a:cubicBezTo>
                      <a:pt x="38" y="97"/>
                      <a:pt x="38" y="97"/>
                      <a:pt x="39" y="97"/>
                    </a:cubicBezTo>
                    <a:cubicBezTo>
                      <a:pt x="46" y="97"/>
                      <a:pt x="51" y="102"/>
                      <a:pt x="52" y="108"/>
                    </a:cubicBezTo>
                    <a:cubicBezTo>
                      <a:pt x="53" y="112"/>
                      <a:pt x="52" y="115"/>
                      <a:pt x="50" y="118"/>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41" name="Freeform 73"/>
              <p:cNvSpPr/>
              <p:nvPr/>
            </p:nvSpPr>
            <p:spPr bwMode="auto">
              <a:xfrm>
                <a:off x="1550988" y="5160963"/>
                <a:ext cx="41275" cy="14288"/>
              </a:xfrm>
              <a:custGeom>
                <a:avLst/>
                <a:gdLst>
                  <a:gd name="T0" fmla="*/ 2 w 19"/>
                  <a:gd name="T1" fmla="*/ 7 h 7"/>
                  <a:gd name="T2" fmla="*/ 0 w 19"/>
                  <a:gd name="T3" fmla="*/ 5 h 7"/>
                  <a:gd name="T4" fmla="*/ 2 w 19"/>
                  <a:gd name="T5" fmla="*/ 2 h 7"/>
                  <a:gd name="T6" fmla="*/ 16 w 19"/>
                  <a:gd name="T7" fmla="*/ 0 h 7"/>
                  <a:gd name="T8" fmla="*/ 19 w 19"/>
                  <a:gd name="T9" fmla="*/ 2 h 7"/>
                  <a:gd name="T10" fmla="*/ 17 w 19"/>
                  <a:gd name="T11" fmla="*/ 5 h 7"/>
                  <a:gd name="T12" fmla="*/ 3 w 19"/>
                  <a:gd name="T13" fmla="*/ 7 h 7"/>
                  <a:gd name="T14" fmla="*/ 2 w 19"/>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7">
                    <a:moveTo>
                      <a:pt x="2" y="7"/>
                    </a:moveTo>
                    <a:cubicBezTo>
                      <a:pt x="1" y="7"/>
                      <a:pt x="0" y="6"/>
                      <a:pt x="0" y="5"/>
                    </a:cubicBezTo>
                    <a:cubicBezTo>
                      <a:pt x="0" y="4"/>
                      <a:pt x="1" y="2"/>
                      <a:pt x="2" y="2"/>
                    </a:cubicBezTo>
                    <a:cubicBezTo>
                      <a:pt x="16" y="0"/>
                      <a:pt x="16" y="0"/>
                      <a:pt x="16" y="0"/>
                    </a:cubicBezTo>
                    <a:cubicBezTo>
                      <a:pt x="17" y="0"/>
                      <a:pt x="19" y="1"/>
                      <a:pt x="19" y="2"/>
                    </a:cubicBezTo>
                    <a:cubicBezTo>
                      <a:pt x="19" y="3"/>
                      <a:pt x="18" y="4"/>
                      <a:pt x="17" y="5"/>
                    </a:cubicBezTo>
                    <a:cubicBezTo>
                      <a:pt x="3" y="7"/>
                      <a:pt x="3" y="7"/>
                      <a:pt x="3" y="7"/>
                    </a:cubicBezTo>
                    <a:cubicBezTo>
                      <a:pt x="3" y="7"/>
                      <a:pt x="3" y="7"/>
                      <a:pt x="2" y="7"/>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42" name="Freeform 74"/>
              <p:cNvSpPr/>
              <p:nvPr/>
            </p:nvSpPr>
            <p:spPr bwMode="auto">
              <a:xfrm>
                <a:off x="1555751" y="5180013"/>
                <a:ext cx="55563" cy="17463"/>
              </a:xfrm>
              <a:custGeom>
                <a:avLst/>
                <a:gdLst>
                  <a:gd name="T0" fmla="*/ 2 w 26"/>
                  <a:gd name="T1" fmla="*/ 8 h 8"/>
                  <a:gd name="T2" fmla="*/ 0 w 26"/>
                  <a:gd name="T3" fmla="*/ 6 h 8"/>
                  <a:gd name="T4" fmla="*/ 2 w 26"/>
                  <a:gd name="T5" fmla="*/ 4 h 8"/>
                  <a:gd name="T6" fmla="*/ 24 w 26"/>
                  <a:gd name="T7" fmla="*/ 0 h 8"/>
                  <a:gd name="T8" fmla="*/ 26 w 26"/>
                  <a:gd name="T9" fmla="*/ 2 h 8"/>
                  <a:gd name="T10" fmla="*/ 24 w 26"/>
                  <a:gd name="T11" fmla="*/ 5 h 8"/>
                  <a:gd name="T12" fmla="*/ 2 w 26"/>
                  <a:gd name="T13" fmla="*/ 8 h 8"/>
                  <a:gd name="T14" fmla="*/ 2 w 26"/>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8">
                    <a:moveTo>
                      <a:pt x="2" y="8"/>
                    </a:moveTo>
                    <a:cubicBezTo>
                      <a:pt x="1" y="8"/>
                      <a:pt x="0" y="7"/>
                      <a:pt x="0" y="6"/>
                    </a:cubicBezTo>
                    <a:cubicBezTo>
                      <a:pt x="0" y="5"/>
                      <a:pt x="0" y="4"/>
                      <a:pt x="2" y="4"/>
                    </a:cubicBezTo>
                    <a:cubicBezTo>
                      <a:pt x="24" y="0"/>
                      <a:pt x="24" y="0"/>
                      <a:pt x="24" y="0"/>
                    </a:cubicBezTo>
                    <a:cubicBezTo>
                      <a:pt x="25" y="0"/>
                      <a:pt x="26" y="1"/>
                      <a:pt x="26" y="2"/>
                    </a:cubicBezTo>
                    <a:cubicBezTo>
                      <a:pt x="26" y="4"/>
                      <a:pt x="26" y="5"/>
                      <a:pt x="24" y="5"/>
                    </a:cubicBezTo>
                    <a:cubicBezTo>
                      <a:pt x="2" y="8"/>
                      <a:pt x="2" y="8"/>
                      <a:pt x="2" y="8"/>
                    </a:cubicBezTo>
                    <a:cubicBezTo>
                      <a:pt x="2" y="8"/>
                      <a:pt x="2" y="8"/>
                      <a:pt x="2" y="8"/>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43" name="Freeform 75"/>
              <p:cNvSpPr/>
              <p:nvPr/>
            </p:nvSpPr>
            <p:spPr bwMode="auto">
              <a:xfrm>
                <a:off x="1277938" y="5432425"/>
                <a:ext cx="403225" cy="31750"/>
              </a:xfrm>
              <a:custGeom>
                <a:avLst/>
                <a:gdLst>
                  <a:gd name="T0" fmla="*/ 190 w 190"/>
                  <a:gd name="T1" fmla="*/ 10 h 15"/>
                  <a:gd name="T2" fmla="*/ 185 w 190"/>
                  <a:gd name="T3" fmla="*/ 15 h 15"/>
                  <a:gd name="T4" fmla="*/ 5 w 190"/>
                  <a:gd name="T5" fmla="*/ 15 h 15"/>
                  <a:gd name="T6" fmla="*/ 0 w 190"/>
                  <a:gd name="T7" fmla="*/ 10 h 15"/>
                  <a:gd name="T8" fmla="*/ 0 w 190"/>
                  <a:gd name="T9" fmla="*/ 6 h 15"/>
                  <a:gd name="T10" fmla="*/ 5 w 190"/>
                  <a:gd name="T11" fmla="*/ 0 h 15"/>
                  <a:gd name="T12" fmla="*/ 185 w 190"/>
                  <a:gd name="T13" fmla="*/ 0 h 15"/>
                  <a:gd name="T14" fmla="*/ 190 w 190"/>
                  <a:gd name="T15" fmla="*/ 6 h 15"/>
                  <a:gd name="T16" fmla="*/ 190 w 190"/>
                  <a:gd name="T1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15">
                    <a:moveTo>
                      <a:pt x="190" y="10"/>
                    </a:moveTo>
                    <a:cubicBezTo>
                      <a:pt x="190" y="13"/>
                      <a:pt x="187" y="15"/>
                      <a:pt x="185" y="15"/>
                    </a:cubicBezTo>
                    <a:cubicBezTo>
                      <a:pt x="5" y="15"/>
                      <a:pt x="5" y="15"/>
                      <a:pt x="5" y="15"/>
                    </a:cubicBezTo>
                    <a:cubicBezTo>
                      <a:pt x="3" y="15"/>
                      <a:pt x="0" y="13"/>
                      <a:pt x="0" y="10"/>
                    </a:cubicBezTo>
                    <a:cubicBezTo>
                      <a:pt x="0" y="6"/>
                      <a:pt x="0" y="6"/>
                      <a:pt x="0" y="6"/>
                    </a:cubicBezTo>
                    <a:cubicBezTo>
                      <a:pt x="0" y="3"/>
                      <a:pt x="3" y="0"/>
                      <a:pt x="5" y="0"/>
                    </a:cubicBezTo>
                    <a:cubicBezTo>
                      <a:pt x="185" y="0"/>
                      <a:pt x="185" y="0"/>
                      <a:pt x="185" y="0"/>
                    </a:cubicBezTo>
                    <a:cubicBezTo>
                      <a:pt x="187" y="0"/>
                      <a:pt x="190" y="3"/>
                      <a:pt x="190" y="6"/>
                    </a:cubicBezTo>
                    <a:lnTo>
                      <a:pt x="190" y="10"/>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grpSp>
      </p:grpSp>
      <p:grpSp>
        <p:nvGrpSpPr>
          <p:cNvPr id="44" name="组合 43"/>
          <p:cNvGrpSpPr/>
          <p:nvPr/>
        </p:nvGrpSpPr>
        <p:grpSpPr>
          <a:xfrm>
            <a:off x="4559827" y="4342482"/>
            <a:ext cx="854440" cy="854440"/>
            <a:chOff x="4631783" y="4168311"/>
            <a:chExt cx="854440" cy="854440"/>
          </a:xfrm>
        </p:grpSpPr>
        <p:sp>
          <p:nvSpPr>
            <p:cNvPr id="45" name="矩形: 圆角 7"/>
            <p:cNvSpPr/>
            <p:nvPr/>
          </p:nvSpPr>
          <p:spPr>
            <a:xfrm>
              <a:off x="4631783" y="4168311"/>
              <a:ext cx="854440" cy="854440"/>
            </a:xfrm>
            <a:prstGeom prst="roundRect">
              <a:avLst/>
            </a:prstGeom>
            <a:solidFill>
              <a:srgbClr val="FFFFFF"/>
            </a:solidFill>
            <a:ln w="28575">
              <a:solidFill>
                <a:srgbClr val="E6275D"/>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endParaRPr>
            </a:p>
          </p:txBody>
        </p:sp>
        <p:grpSp>
          <p:nvGrpSpPr>
            <p:cNvPr id="46" name="Group 1497"/>
            <p:cNvGrpSpPr/>
            <p:nvPr/>
          </p:nvGrpSpPr>
          <p:grpSpPr>
            <a:xfrm>
              <a:off x="4853954" y="4398486"/>
              <a:ext cx="336261" cy="392544"/>
              <a:chOff x="3497263" y="4408488"/>
              <a:chExt cx="369888" cy="431800"/>
            </a:xfrm>
            <a:solidFill>
              <a:srgbClr val="E6275D"/>
            </a:solidFill>
          </p:grpSpPr>
          <p:sp>
            <p:nvSpPr>
              <p:cNvPr id="47" name="Freeform 57"/>
              <p:cNvSpPr/>
              <p:nvPr/>
            </p:nvSpPr>
            <p:spPr bwMode="auto">
              <a:xfrm>
                <a:off x="3554413" y="4616450"/>
                <a:ext cx="74613" cy="182563"/>
              </a:xfrm>
              <a:custGeom>
                <a:avLst/>
                <a:gdLst>
                  <a:gd name="T0" fmla="*/ 35 w 35"/>
                  <a:gd name="T1" fmla="*/ 80 h 86"/>
                  <a:gd name="T2" fmla="*/ 29 w 35"/>
                  <a:gd name="T3" fmla="*/ 86 h 86"/>
                  <a:gd name="T4" fmla="*/ 5 w 35"/>
                  <a:gd name="T5" fmla="*/ 86 h 86"/>
                  <a:gd name="T6" fmla="*/ 0 w 35"/>
                  <a:gd name="T7" fmla="*/ 80 h 86"/>
                  <a:gd name="T8" fmla="*/ 0 w 35"/>
                  <a:gd name="T9" fmla="*/ 6 h 86"/>
                  <a:gd name="T10" fmla="*/ 5 w 35"/>
                  <a:gd name="T11" fmla="*/ 0 h 86"/>
                  <a:gd name="T12" fmla="*/ 29 w 35"/>
                  <a:gd name="T13" fmla="*/ 0 h 86"/>
                  <a:gd name="T14" fmla="*/ 35 w 35"/>
                  <a:gd name="T15" fmla="*/ 6 h 86"/>
                  <a:gd name="T16" fmla="*/ 35 w 35"/>
                  <a:gd name="T17" fmla="*/ 8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86">
                    <a:moveTo>
                      <a:pt x="35" y="80"/>
                    </a:moveTo>
                    <a:cubicBezTo>
                      <a:pt x="35" y="83"/>
                      <a:pt x="32" y="86"/>
                      <a:pt x="29" y="86"/>
                    </a:cubicBezTo>
                    <a:cubicBezTo>
                      <a:pt x="5" y="86"/>
                      <a:pt x="5" y="86"/>
                      <a:pt x="5" y="86"/>
                    </a:cubicBezTo>
                    <a:cubicBezTo>
                      <a:pt x="2" y="86"/>
                      <a:pt x="0" y="83"/>
                      <a:pt x="0" y="80"/>
                    </a:cubicBezTo>
                    <a:cubicBezTo>
                      <a:pt x="0" y="6"/>
                      <a:pt x="0" y="6"/>
                      <a:pt x="0" y="6"/>
                    </a:cubicBezTo>
                    <a:cubicBezTo>
                      <a:pt x="0" y="3"/>
                      <a:pt x="2" y="0"/>
                      <a:pt x="5" y="0"/>
                    </a:cubicBezTo>
                    <a:cubicBezTo>
                      <a:pt x="29" y="0"/>
                      <a:pt x="29" y="0"/>
                      <a:pt x="29" y="0"/>
                    </a:cubicBezTo>
                    <a:cubicBezTo>
                      <a:pt x="32" y="0"/>
                      <a:pt x="35" y="3"/>
                      <a:pt x="35" y="6"/>
                    </a:cubicBezTo>
                    <a:lnTo>
                      <a:pt x="35" y="80"/>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48" name="Freeform 58"/>
              <p:cNvSpPr/>
              <p:nvPr/>
            </p:nvSpPr>
            <p:spPr bwMode="auto">
              <a:xfrm>
                <a:off x="3736976" y="4651375"/>
                <a:ext cx="74613" cy="147638"/>
              </a:xfrm>
              <a:custGeom>
                <a:avLst/>
                <a:gdLst>
                  <a:gd name="T0" fmla="*/ 35 w 35"/>
                  <a:gd name="T1" fmla="*/ 63 h 69"/>
                  <a:gd name="T2" fmla="*/ 29 w 35"/>
                  <a:gd name="T3" fmla="*/ 69 h 69"/>
                  <a:gd name="T4" fmla="*/ 5 w 35"/>
                  <a:gd name="T5" fmla="*/ 69 h 69"/>
                  <a:gd name="T6" fmla="*/ 0 w 35"/>
                  <a:gd name="T7" fmla="*/ 63 h 69"/>
                  <a:gd name="T8" fmla="*/ 0 w 35"/>
                  <a:gd name="T9" fmla="*/ 6 h 69"/>
                  <a:gd name="T10" fmla="*/ 5 w 35"/>
                  <a:gd name="T11" fmla="*/ 0 h 69"/>
                  <a:gd name="T12" fmla="*/ 29 w 35"/>
                  <a:gd name="T13" fmla="*/ 0 h 69"/>
                  <a:gd name="T14" fmla="*/ 35 w 35"/>
                  <a:gd name="T15" fmla="*/ 6 h 69"/>
                  <a:gd name="T16" fmla="*/ 35 w 35"/>
                  <a:gd name="T17" fmla="*/ 6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69">
                    <a:moveTo>
                      <a:pt x="35" y="63"/>
                    </a:moveTo>
                    <a:cubicBezTo>
                      <a:pt x="35" y="66"/>
                      <a:pt x="32" y="69"/>
                      <a:pt x="29" y="69"/>
                    </a:cubicBezTo>
                    <a:cubicBezTo>
                      <a:pt x="5" y="69"/>
                      <a:pt x="5" y="69"/>
                      <a:pt x="5" y="69"/>
                    </a:cubicBezTo>
                    <a:cubicBezTo>
                      <a:pt x="2" y="69"/>
                      <a:pt x="0" y="66"/>
                      <a:pt x="0" y="63"/>
                    </a:cubicBezTo>
                    <a:cubicBezTo>
                      <a:pt x="0" y="6"/>
                      <a:pt x="0" y="6"/>
                      <a:pt x="0" y="6"/>
                    </a:cubicBezTo>
                    <a:cubicBezTo>
                      <a:pt x="0" y="3"/>
                      <a:pt x="2" y="0"/>
                      <a:pt x="5" y="0"/>
                    </a:cubicBezTo>
                    <a:cubicBezTo>
                      <a:pt x="29" y="0"/>
                      <a:pt x="29" y="0"/>
                      <a:pt x="29" y="0"/>
                    </a:cubicBezTo>
                    <a:cubicBezTo>
                      <a:pt x="32" y="0"/>
                      <a:pt x="35" y="3"/>
                      <a:pt x="35" y="6"/>
                    </a:cubicBezTo>
                    <a:lnTo>
                      <a:pt x="35" y="63"/>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49" name="Freeform 59"/>
              <p:cNvSpPr/>
              <p:nvPr/>
            </p:nvSpPr>
            <p:spPr bwMode="auto">
              <a:xfrm>
                <a:off x="3646488" y="4567238"/>
                <a:ext cx="73025" cy="231775"/>
              </a:xfrm>
              <a:custGeom>
                <a:avLst/>
                <a:gdLst>
                  <a:gd name="T0" fmla="*/ 35 w 35"/>
                  <a:gd name="T1" fmla="*/ 103 h 109"/>
                  <a:gd name="T2" fmla="*/ 29 w 35"/>
                  <a:gd name="T3" fmla="*/ 109 h 109"/>
                  <a:gd name="T4" fmla="*/ 5 w 35"/>
                  <a:gd name="T5" fmla="*/ 109 h 109"/>
                  <a:gd name="T6" fmla="*/ 0 w 35"/>
                  <a:gd name="T7" fmla="*/ 103 h 109"/>
                  <a:gd name="T8" fmla="*/ 0 w 35"/>
                  <a:gd name="T9" fmla="*/ 6 h 109"/>
                  <a:gd name="T10" fmla="*/ 5 w 35"/>
                  <a:gd name="T11" fmla="*/ 0 h 109"/>
                  <a:gd name="T12" fmla="*/ 29 w 35"/>
                  <a:gd name="T13" fmla="*/ 0 h 109"/>
                  <a:gd name="T14" fmla="*/ 35 w 35"/>
                  <a:gd name="T15" fmla="*/ 6 h 109"/>
                  <a:gd name="T16" fmla="*/ 35 w 35"/>
                  <a:gd name="T17" fmla="*/ 10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109">
                    <a:moveTo>
                      <a:pt x="35" y="103"/>
                    </a:moveTo>
                    <a:cubicBezTo>
                      <a:pt x="35" y="106"/>
                      <a:pt x="32" y="109"/>
                      <a:pt x="29" y="109"/>
                    </a:cubicBezTo>
                    <a:cubicBezTo>
                      <a:pt x="5" y="109"/>
                      <a:pt x="5" y="109"/>
                      <a:pt x="5" y="109"/>
                    </a:cubicBezTo>
                    <a:cubicBezTo>
                      <a:pt x="2" y="109"/>
                      <a:pt x="0" y="106"/>
                      <a:pt x="0" y="103"/>
                    </a:cubicBezTo>
                    <a:cubicBezTo>
                      <a:pt x="0" y="6"/>
                      <a:pt x="0" y="6"/>
                      <a:pt x="0" y="6"/>
                    </a:cubicBezTo>
                    <a:cubicBezTo>
                      <a:pt x="0" y="3"/>
                      <a:pt x="2" y="0"/>
                      <a:pt x="5" y="0"/>
                    </a:cubicBezTo>
                    <a:cubicBezTo>
                      <a:pt x="29" y="0"/>
                      <a:pt x="29" y="0"/>
                      <a:pt x="29" y="0"/>
                    </a:cubicBezTo>
                    <a:cubicBezTo>
                      <a:pt x="32" y="0"/>
                      <a:pt x="35" y="3"/>
                      <a:pt x="35" y="6"/>
                    </a:cubicBezTo>
                    <a:lnTo>
                      <a:pt x="35" y="103"/>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50" name="Freeform 60"/>
              <p:cNvSpPr>
                <a:spLocks noEditPoints="1"/>
              </p:cNvSpPr>
              <p:nvPr/>
            </p:nvSpPr>
            <p:spPr bwMode="auto">
              <a:xfrm>
                <a:off x="3497263" y="4408488"/>
                <a:ext cx="369888" cy="431800"/>
              </a:xfrm>
              <a:custGeom>
                <a:avLst/>
                <a:gdLst>
                  <a:gd name="T0" fmla="*/ 166 w 174"/>
                  <a:gd name="T1" fmla="*/ 50 h 204"/>
                  <a:gd name="T2" fmla="*/ 113 w 174"/>
                  <a:gd name="T3" fmla="*/ 6 h 204"/>
                  <a:gd name="T4" fmla="*/ 96 w 174"/>
                  <a:gd name="T5" fmla="*/ 0 h 204"/>
                  <a:gd name="T6" fmla="*/ 13 w 174"/>
                  <a:gd name="T7" fmla="*/ 0 h 204"/>
                  <a:gd name="T8" fmla="*/ 0 w 174"/>
                  <a:gd name="T9" fmla="*/ 13 h 204"/>
                  <a:gd name="T10" fmla="*/ 0 w 174"/>
                  <a:gd name="T11" fmla="*/ 191 h 204"/>
                  <a:gd name="T12" fmla="*/ 13 w 174"/>
                  <a:gd name="T13" fmla="*/ 204 h 204"/>
                  <a:gd name="T14" fmla="*/ 161 w 174"/>
                  <a:gd name="T15" fmla="*/ 204 h 204"/>
                  <a:gd name="T16" fmla="*/ 174 w 174"/>
                  <a:gd name="T17" fmla="*/ 191 h 204"/>
                  <a:gd name="T18" fmla="*/ 174 w 174"/>
                  <a:gd name="T19" fmla="*/ 67 h 204"/>
                  <a:gd name="T20" fmla="*/ 166 w 174"/>
                  <a:gd name="T21" fmla="*/ 50 h 204"/>
                  <a:gd name="T22" fmla="*/ 110 w 174"/>
                  <a:gd name="T23" fmla="*/ 20 h 204"/>
                  <a:gd name="T24" fmla="*/ 112 w 174"/>
                  <a:gd name="T25" fmla="*/ 19 h 204"/>
                  <a:gd name="T26" fmla="*/ 154 w 174"/>
                  <a:gd name="T27" fmla="*/ 54 h 204"/>
                  <a:gd name="T28" fmla="*/ 152 w 174"/>
                  <a:gd name="T29" fmla="*/ 57 h 204"/>
                  <a:gd name="T30" fmla="*/ 113 w 174"/>
                  <a:gd name="T31" fmla="*/ 57 h 204"/>
                  <a:gd name="T32" fmla="*/ 110 w 174"/>
                  <a:gd name="T33" fmla="*/ 54 h 204"/>
                  <a:gd name="T34" fmla="*/ 110 w 174"/>
                  <a:gd name="T35" fmla="*/ 20 h 204"/>
                  <a:gd name="T36" fmla="*/ 161 w 174"/>
                  <a:gd name="T37" fmla="*/ 195 h 204"/>
                  <a:gd name="T38" fmla="*/ 12 w 174"/>
                  <a:gd name="T39" fmla="*/ 195 h 204"/>
                  <a:gd name="T40" fmla="*/ 10 w 174"/>
                  <a:gd name="T41" fmla="*/ 192 h 204"/>
                  <a:gd name="T42" fmla="*/ 10 w 174"/>
                  <a:gd name="T43" fmla="*/ 13 h 204"/>
                  <a:gd name="T44" fmla="*/ 13 w 174"/>
                  <a:gd name="T45" fmla="*/ 10 h 204"/>
                  <a:gd name="T46" fmla="*/ 96 w 174"/>
                  <a:gd name="T47" fmla="*/ 10 h 204"/>
                  <a:gd name="T48" fmla="*/ 100 w 174"/>
                  <a:gd name="T49" fmla="*/ 14 h 204"/>
                  <a:gd name="T50" fmla="*/ 100 w 174"/>
                  <a:gd name="T51" fmla="*/ 54 h 204"/>
                  <a:gd name="T52" fmla="*/ 113 w 174"/>
                  <a:gd name="T53" fmla="*/ 67 h 204"/>
                  <a:gd name="T54" fmla="*/ 162 w 174"/>
                  <a:gd name="T55" fmla="*/ 67 h 204"/>
                  <a:gd name="T56" fmla="*/ 164 w 174"/>
                  <a:gd name="T57" fmla="*/ 69 h 204"/>
                  <a:gd name="T58" fmla="*/ 164 w 174"/>
                  <a:gd name="T59" fmla="*/ 191 h 204"/>
                  <a:gd name="T60" fmla="*/ 161 w 174"/>
                  <a:gd name="T61" fmla="*/ 195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4" h="204">
                    <a:moveTo>
                      <a:pt x="166" y="50"/>
                    </a:moveTo>
                    <a:cubicBezTo>
                      <a:pt x="113" y="6"/>
                      <a:pt x="113" y="6"/>
                      <a:pt x="113" y="6"/>
                    </a:cubicBezTo>
                    <a:cubicBezTo>
                      <a:pt x="109" y="3"/>
                      <a:pt x="102" y="0"/>
                      <a:pt x="96" y="0"/>
                    </a:cubicBezTo>
                    <a:cubicBezTo>
                      <a:pt x="13" y="0"/>
                      <a:pt x="13" y="0"/>
                      <a:pt x="13" y="0"/>
                    </a:cubicBezTo>
                    <a:cubicBezTo>
                      <a:pt x="6" y="0"/>
                      <a:pt x="0" y="6"/>
                      <a:pt x="0" y="13"/>
                    </a:cubicBezTo>
                    <a:cubicBezTo>
                      <a:pt x="0" y="13"/>
                      <a:pt x="0" y="153"/>
                      <a:pt x="0" y="191"/>
                    </a:cubicBezTo>
                    <a:cubicBezTo>
                      <a:pt x="0" y="204"/>
                      <a:pt x="13" y="204"/>
                      <a:pt x="13" y="204"/>
                    </a:cubicBezTo>
                    <a:cubicBezTo>
                      <a:pt x="45" y="204"/>
                      <a:pt x="161" y="204"/>
                      <a:pt x="161" y="204"/>
                    </a:cubicBezTo>
                    <a:cubicBezTo>
                      <a:pt x="168" y="204"/>
                      <a:pt x="174" y="198"/>
                      <a:pt x="174" y="191"/>
                    </a:cubicBezTo>
                    <a:cubicBezTo>
                      <a:pt x="174" y="67"/>
                      <a:pt x="174" y="67"/>
                      <a:pt x="174" y="67"/>
                    </a:cubicBezTo>
                    <a:cubicBezTo>
                      <a:pt x="174" y="61"/>
                      <a:pt x="171" y="53"/>
                      <a:pt x="166" y="50"/>
                    </a:cubicBezTo>
                    <a:close/>
                    <a:moveTo>
                      <a:pt x="110" y="20"/>
                    </a:moveTo>
                    <a:cubicBezTo>
                      <a:pt x="110" y="16"/>
                      <a:pt x="112" y="19"/>
                      <a:pt x="112" y="19"/>
                    </a:cubicBezTo>
                    <a:cubicBezTo>
                      <a:pt x="154" y="54"/>
                      <a:pt x="154" y="54"/>
                      <a:pt x="154" y="54"/>
                    </a:cubicBezTo>
                    <a:cubicBezTo>
                      <a:pt x="154" y="54"/>
                      <a:pt x="157" y="57"/>
                      <a:pt x="152" y="57"/>
                    </a:cubicBezTo>
                    <a:cubicBezTo>
                      <a:pt x="142" y="57"/>
                      <a:pt x="113" y="57"/>
                      <a:pt x="113" y="57"/>
                    </a:cubicBezTo>
                    <a:cubicBezTo>
                      <a:pt x="111" y="57"/>
                      <a:pt x="110" y="56"/>
                      <a:pt x="110" y="54"/>
                    </a:cubicBezTo>
                    <a:cubicBezTo>
                      <a:pt x="110" y="54"/>
                      <a:pt x="110" y="28"/>
                      <a:pt x="110" y="20"/>
                    </a:cubicBezTo>
                    <a:close/>
                    <a:moveTo>
                      <a:pt x="161" y="195"/>
                    </a:moveTo>
                    <a:cubicBezTo>
                      <a:pt x="161" y="195"/>
                      <a:pt x="42" y="195"/>
                      <a:pt x="12" y="195"/>
                    </a:cubicBezTo>
                    <a:cubicBezTo>
                      <a:pt x="12" y="195"/>
                      <a:pt x="10" y="195"/>
                      <a:pt x="10" y="192"/>
                    </a:cubicBezTo>
                    <a:cubicBezTo>
                      <a:pt x="10" y="156"/>
                      <a:pt x="10" y="13"/>
                      <a:pt x="10" y="13"/>
                    </a:cubicBezTo>
                    <a:cubicBezTo>
                      <a:pt x="10" y="11"/>
                      <a:pt x="11" y="10"/>
                      <a:pt x="13" y="10"/>
                    </a:cubicBezTo>
                    <a:cubicBezTo>
                      <a:pt x="96" y="10"/>
                      <a:pt x="96" y="10"/>
                      <a:pt x="96" y="10"/>
                    </a:cubicBezTo>
                    <a:cubicBezTo>
                      <a:pt x="97" y="10"/>
                      <a:pt x="100" y="10"/>
                      <a:pt x="100" y="14"/>
                    </a:cubicBezTo>
                    <a:cubicBezTo>
                      <a:pt x="100" y="54"/>
                      <a:pt x="100" y="54"/>
                      <a:pt x="100" y="54"/>
                    </a:cubicBezTo>
                    <a:cubicBezTo>
                      <a:pt x="100" y="61"/>
                      <a:pt x="106" y="67"/>
                      <a:pt x="113" y="67"/>
                    </a:cubicBezTo>
                    <a:cubicBezTo>
                      <a:pt x="162" y="67"/>
                      <a:pt x="162" y="67"/>
                      <a:pt x="162" y="67"/>
                    </a:cubicBezTo>
                    <a:cubicBezTo>
                      <a:pt x="163" y="67"/>
                      <a:pt x="164" y="67"/>
                      <a:pt x="164" y="69"/>
                    </a:cubicBezTo>
                    <a:cubicBezTo>
                      <a:pt x="164" y="70"/>
                      <a:pt x="164" y="191"/>
                      <a:pt x="164" y="191"/>
                    </a:cubicBezTo>
                    <a:cubicBezTo>
                      <a:pt x="164" y="193"/>
                      <a:pt x="163" y="195"/>
                      <a:pt x="161" y="195"/>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grpSp>
      </p:grpSp>
      <p:grpSp>
        <p:nvGrpSpPr>
          <p:cNvPr id="51" name="组合 50"/>
          <p:cNvGrpSpPr/>
          <p:nvPr/>
        </p:nvGrpSpPr>
        <p:grpSpPr>
          <a:xfrm>
            <a:off x="6893479" y="2218941"/>
            <a:ext cx="854440" cy="854440"/>
            <a:chOff x="6965435" y="2044770"/>
            <a:chExt cx="854440" cy="854440"/>
          </a:xfrm>
        </p:grpSpPr>
        <p:sp>
          <p:nvSpPr>
            <p:cNvPr id="52" name="矩形: 圆角 8"/>
            <p:cNvSpPr/>
            <p:nvPr/>
          </p:nvSpPr>
          <p:spPr>
            <a:xfrm>
              <a:off x="6965435" y="2044770"/>
              <a:ext cx="854440" cy="854440"/>
            </a:xfrm>
            <a:prstGeom prst="roundRect">
              <a:avLst/>
            </a:prstGeom>
            <a:solidFill>
              <a:srgbClr val="FFFFFF"/>
            </a:solidFill>
            <a:ln w="28575">
              <a:solidFill>
                <a:srgbClr val="E6275D"/>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endParaRPr>
            </a:p>
          </p:txBody>
        </p:sp>
        <p:grpSp>
          <p:nvGrpSpPr>
            <p:cNvPr id="53" name="Group 1496"/>
            <p:cNvGrpSpPr/>
            <p:nvPr/>
          </p:nvGrpSpPr>
          <p:grpSpPr>
            <a:xfrm>
              <a:off x="7207665" y="2313777"/>
              <a:ext cx="369979" cy="350300"/>
              <a:chOff x="2700338" y="4484688"/>
              <a:chExt cx="447675" cy="423863"/>
            </a:xfrm>
            <a:solidFill>
              <a:srgbClr val="E6275D"/>
            </a:solidFill>
          </p:grpSpPr>
          <p:sp>
            <p:nvSpPr>
              <p:cNvPr id="54" name="Freeform 55"/>
              <p:cNvSpPr/>
              <p:nvPr/>
            </p:nvSpPr>
            <p:spPr bwMode="auto">
              <a:xfrm>
                <a:off x="2700338" y="4484688"/>
                <a:ext cx="447675" cy="423863"/>
              </a:xfrm>
              <a:custGeom>
                <a:avLst/>
                <a:gdLst>
                  <a:gd name="T0" fmla="*/ 211 w 211"/>
                  <a:gd name="T1" fmla="*/ 192 h 200"/>
                  <a:gd name="T2" fmla="*/ 204 w 211"/>
                  <a:gd name="T3" fmla="*/ 200 h 200"/>
                  <a:gd name="T4" fmla="*/ 10 w 211"/>
                  <a:gd name="T5" fmla="*/ 200 h 200"/>
                  <a:gd name="T6" fmla="*/ 0 w 211"/>
                  <a:gd name="T7" fmla="*/ 190 h 200"/>
                  <a:gd name="T8" fmla="*/ 0 w 211"/>
                  <a:gd name="T9" fmla="*/ 7 h 200"/>
                  <a:gd name="T10" fmla="*/ 8 w 211"/>
                  <a:gd name="T11" fmla="*/ 0 h 200"/>
                  <a:gd name="T12" fmla="*/ 16 w 211"/>
                  <a:gd name="T13" fmla="*/ 7 h 200"/>
                  <a:gd name="T14" fmla="*/ 16 w 211"/>
                  <a:gd name="T15" fmla="*/ 174 h 200"/>
                  <a:gd name="T16" fmla="*/ 26 w 211"/>
                  <a:gd name="T17" fmla="*/ 184 h 200"/>
                  <a:gd name="T18" fmla="*/ 204 w 211"/>
                  <a:gd name="T19" fmla="*/ 184 h 200"/>
                  <a:gd name="T20" fmla="*/ 211 w 211"/>
                  <a:gd name="T21" fmla="*/ 19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 h="200">
                    <a:moveTo>
                      <a:pt x="211" y="192"/>
                    </a:moveTo>
                    <a:cubicBezTo>
                      <a:pt x="211" y="196"/>
                      <a:pt x="210" y="200"/>
                      <a:pt x="204" y="200"/>
                    </a:cubicBezTo>
                    <a:cubicBezTo>
                      <a:pt x="10" y="200"/>
                      <a:pt x="10" y="200"/>
                      <a:pt x="10" y="200"/>
                    </a:cubicBezTo>
                    <a:cubicBezTo>
                      <a:pt x="5" y="200"/>
                      <a:pt x="0" y="196"/>
                      <a:pt x="0" y="190"/>
                    </a:cubicBezTo>
                    <a:cubicBezTo>
                      <a:pt x="0" y="7"/>
                      <a:pt x="0" y="7"/>
                      <a:pt x="0" y="7"/>
                    </a:cubicBezTo>
                    <a:cubicBezTo>
                      <a:pt x="0" y="1"/>
                      <a:pt x="4" y="0"/>
                      <a:pt x="8" y="0"/>
                    </a:cubicBezTo>
                    <a:cubicBezTo>
                      <a:pt x="12" y="0"/>
                      <a:pt x="16" y="1"/>
                      <a:pt x="16" y="7"/>
                    </a:cubicBezTo>
                    <a:cubicBezTo>
                      <a:pt x="16" y="174"/>
                      <a:pt x="16" y="174"/>
                      <a:pt x="16" y="174"/>
                    </a:cubicBezTo>
                    <a:cubicBezTo>
                      <a:pt x="16" y="180"/>
                      <a:pt x="20" y="184"/>
                      <a:pt x="26" y="184"/>
                    </a:cubicBezTo>
                    <a:cubicBezTo>
                      <a:pt x="204" y="184"/>
                      <a:pt x="204" y="184"/>
                      <a:pt x="204" y="184"/>
                    </a:cubicBezTo>
                    <a:cubicBezTo>
                      <a:pt x="210" y="184"/>
                      <a:pt x="211" y="188"/>
                      <a:pt x="211" y="192"/>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55" name="Freeform 56"/>
              <p:cNvSpPr/>
              <p:nvPr/>
            </p:nvSpPr>
            <p:spPr bwMode="auto">
              <a:xfrm>
                <a:off x="2768601" y="4524375"/>
                <a:ext cx="347663" cy="300038"/>
              </a:xfrm>
              <a:custGeom>
                <a:avLst/>
                <a:gdLst>
                  <a:gd name="T0" fmla="*/ 160 w 164"/>
                  <a:gd name="T1" fmla="*/ 49 h 141"/>
                  <a:gd name="T2" fmla="*/ 164 w 164"/>
                  <a:gd name="T3" fmla="*/ 47 h 141"/>
                  <a:gd name="T4" fmla="*/ 160 w 164"/>
                  <a:gd name="T5" fmla="*/ 5 h 141"/>
                  <a:gd name="T6" fmla="*/ 155 w 164"/>
                  <a:gd name="T7" fmla="*/ 1 h 141"/>
                  <a:gd name="T8" fmla="*/ 116 w 164"/>
                  <a:gd name="T9" fmla="*/ 16 h 141"/>
                  <a:gd name="T10" fmla="*/ 115 w 164"/>
                  <a:gd name="T11" fmla="*/ 21 h 141"/>
                  <a:gd name="T12" fmla="*/ 122 w 164"/>
                  <a:gd name="T13" fmla="*/ 25 h 141"/>
                  <a:gd name="T14" fmla="*/ 124 w 164"/>
                  <a:gd name="T15" fmla="*/ 32 h 141"/>
                  <a:gd name="T16" fmla="*/ 94 w 164"/>
                  <a:gd name="T17" fmla="*/ 78 h 141"/>
                  <a:gd name="T18" fmla="*/ 87 w 164"/>
                  <a:gd name="T19" fmla="*/ 80 h 141"/>
                  <a:gd name="T20" fmla="*/ 40 w 164"/>
                  <a:gd name="T21" fmla="*/ 62 h 141"/>
                  <a:gd name="T22" fmla="*/ 32 w 164"/>
                  <a:gd name="T23" fmla="*/ 64 h 141"/>
                  <a:gd name="T24" fmla="*/ 3 w 164"/>
                  <a:gd name="T25" fmla="*/ 100 h 141"/>
                  <a:gd name="T26" fmla="*/ 0 w 164"/>
                  <a:gd name="T27" fmla="*/ 109 h 141"/>
                  <a:gd name="T28" fmla="*/ 0 w 164"/>
                  <a:gd name="T29" fmla="*/ 138 h 141"/>
                  <a:gd name="T30" fmla="*/ 3 w 164"/>
                  <a:gd name="T31" fmla="*/ 139 h 141"/>
                  <a:gd name="T32" fmla="*/ 40 w 164"/>
                  <a:gd name="T33" fmla="*/ 95 h 141"/>
                  <a:gd name="T34" fmla="*/ 48 w 164"/>
                  <a:gd name="T35" fmla="*/ 93 h 141"/>
                  <a:gd name="T36" fmla="*/ 95 w 164"/>
                  <a:gd name="T37" fmla="*/ 111 h 141"/>
                  <a:gd name="T38" fmla="*/ 103 w 164"/>
                  <a:gd name="T39" fmla="*/ 108 h 141"/>
                  <a:gd name="T40" fmla="*/ 145 w 164"/>
                  <a:gd name="T41" fmla="*/ 45 h 141"/>
                  <a:gd name="T42" fmla="*/ 152 w 164"/>
                  <a:gd name="T43" fmla="*/ 44 h 141"/>
                  <a:gd name="T44" fmla="*/ 160 w 164"/>
                  <a:gd name="T45" fmla="*/ 4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4" h="141">
                    <a:moveTo>
                      <a:pt x="160" y="49"/>
                    </a:moveTo>
                    <a:cubicBezTo>
                      <a:pt x="163" y="51"/>
                      <a:pt x="164" y="50"/>
                      <a:pt x="164" y="47"/>
                    </a:cubicBezTo>
                    <a:cubicBezTo>
                      <a:pt x="160" y="5"/>
                      <a:pt x="160" y="5"/>
                      <a:pt x="160" y="5"/>
                    </a:cubicBezTo>
                    <a:cubicBezTo>
                      <a:pt x="160" y="2"/>
                      <a:pt x="158" y="0"/>
                      <a:pt x="155" y="1"/>
                    </a:cubicBezTo>
                    <a:cubicBezTo>
                      <a:pt x="116" y="16"/>
                      <a:pt x="116" y="16"/>
                      <a:pt x="116" y="16"/>
                    </a:cubicBezTo>
                    <a:cubicBezTo>
                      <a:pt x="113" y="17"/>
                      <a:pt x="113" y="19"/>
                      <a:pt x="115" y="21"/>
                    </a:cubicBezTo>
                    <a:cubicBezTo>
                      <a:pt x="122" y="25"/>
                      <a:pt x="122" y="25"/>
                      <a:pt x="122" y="25"/>
                    </a:cubicBezTo>
                    <a:cubicBezTo>
                      <a:pt x="125" y="27"/>
                      <a:pt x="125" y="30"/>
                      <a:pt x="124" y="32"/>
                    </a:cubicBezTo>
                    <a:cubicBezTo>
                      <a:pt x="94" y="78"/>
                      <a:pt x="94" y="78"/>
                      <a:pt x="94" y="78"/>
                    </a:cubicBezTo>
                    <a:cubicBezTo>
                      <a:pt x="92" y="80"/>
                      <a:pt x="89" y="81"/>
                      <a:pt x="87" y="80"/>
                    </a:cubicBezTo>
                    <a:cubicBezTo>
                      <a:pt x="40" y="62"/>
                      <a:pt x="40" y="62"/>
                      <a:pt x="40" y="62"/>
                    </a:cubicBezTo>
                    <a:cubicBezTo>
                      <a:pt x="37" y="61"/>
                      <a:pt x="34" y="62"/>
                      <a:pt x="32" y="64"/>
                    </a:cubicBezTo>
                    <a:cubicBezTo>
                      <a:pt x="3" y="100"/>
                      <a:pt x="3" y="100"/>
                      <a:pt x="3" y="100"/>
                    </a:cubicBezTo>
                    <a:cubicBezTo>
                      <a:pt x="1" y="102"/>
                      <a:pt x="0" y="106"/>
                      <a:pt x="0" y="109"/>
                    </a:cubicBezTo>
                    <a:cubicBezTo>
                      <a:pt x="0" y="138"/>
                      <a:pt x="0" y="138"/>
                      <a:pt x="0" y="138"/>
                    </a:cubicBezTo>
                    <a:cubicBezTo>
                      <a:pt x="0" y="140"/>
                      <a:pt x="1" y="141"/>
                      <a:pt x="3" y="139"/>
                    </a:cubicBezTo>
                    <a:cubicBezTo>
                      <a:pt x="40" y="95"/>
                      <a:pt x="40" y="95"/>
                      <a:pt x="40" y="95"/>
                    </a:cubicBezTo>
                    <a:cubicBezTo>
                      <a:pt x="42" y="93"/>
                      <a:pt x="46" y="92"/>
                      <a:pt x="48" y="93"/>
                    </a:cubicBezTo>
                    <a:cubicBezTo>
                      <a:pt x="95" y="111"/>
                      <a:pt x="95" y="111"/>
                      <a:pt x="95" y="111"/>
                    </a:cubicBezTo>
                    <a:cubicBezTo>
                      <a:pt x="98" y="112"/>
                      <a:pt x="101" y="111"/>
                      <a:pt x="103" y="108"/>
                    </a:cubicBezTo>
                    <a:cubicBezTo>
                      <a:pt x="145" y="45"/>
                      <a:pt x="145" y="45"/>
                      <a:pt x="145" y="45"/>
                    </a:cubicBezTo>
                    <a:cubicBezTo>
                      <a:pt x="146" y="43"/>
                      <a:pt x="149" y="42"/>
                      <a:pt x="152" y="44"/>
                    </a:cubicBezTo>
                    <a:lnTo>
                      <a:pt x="160" y="49"/>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grpSp>
      </p:grpSp>
      <p:grpSp>
        <p:nvGrpSpPr>
          <p:cNvPr id="56" name="组合 55"/>
          <p:cNvGrpSpPr/>
          <p:nvPr/>
        </p:nvGrpSpPr>
        <p:grpSpPr>
          <a:xfrm>
            <a:off x="599919" y="2218941"/>
            <a:ext cx="854440" cy="854440"/>
            <a:chOff x="671875" y="2044770"/>
            <a:chExt cx="854440" cy="854440"/>
          </a:xfrm>
        </p:grpSpPr>
        <p:sp>
          <p:nvSpPr>
            <p:cNvPr id="57" name="矩形: 圆角 5"/>
            <p:cNvSpPr/>
            <p:nvPr/>
          </p:nvSpPr>
          <p:spPr>
            <a:xfrm>
              <a:off x="671875" y="2044770"/>
              <a:ext cx="854440" cy="854440"/>
            </a:xfrm>
            <a:prstGeom prst="roundRect">
              <a:avLst/>
            </a:prstGeom>
            <a:solidFill>
              <a:srgbClr val="FFFFFF"/>
            </a:solidFill>
            <a:ln w="28575">
              <a:solidFill>
                <a:srgbClr val="E6275D"/>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endParaRPr>
            </a:p>
          </p:txBody>
        </p:sp>
        <p:grpSp>
          <p:nvGrpSpPr>
            <p:cNvPr id="58" name="Group 1493"/>
            <p:cNvGrpSpPr/>
            <p:nvPr/>
          </p:nvGrpSpPr>
          <p:grpSpPr>
            <a:xfrm>
              <a:off x="871071" y="2264398"/>
              <a:ext cx="456047" cy="386771"/>
              <a:chOff x="2641601" y="3727450"/>
              <a:chExt cx="501650" cy="425450"/>
            </a:xfrm>
            <a:solidFill>
              <a:srgbClr val="E6275D"/>
            </a:solidFill>
          </p:grpSpPr>
          <p:sp>
            <p:nvSpPr>
              <p:cNvPr id="59" name="Freeform 37"/>
              <p:cNvSpPr/>
              <p:nvPr/>
            </p:nvSpPr>
            <p:spPr bwMode="auto">
              <a:xfrm>
                <a:off x="2765426" y="3929063"/>
                <a:ext cx="141288" cy="23813"/>
              </a:xfrm>
              <a:custGeom>
                <a:avLst/>
                <a:gdLst>
                  <a:gd name="T0" fmla="*/ 66 w 66"/>
                  <a:gd name="T1" fmla="*/ 9 h 11"/>
                  <a:gd name="T2" fmla="*/ 63 w 66"/>
                  <a:gd name="T3" fmla="*/ 11 h 11"/>
                  <a:gd name="T4" fmla="*/ 3 w 66"/>
                  <a:gd name="T5" fmla="*/ 11 h 11"/>
                  <a:gd name="T6" fmla="*/ 0 w 66"/>
                  <a:gd name="T7" fmla="*/ 9 h 11"/>
                  <a:gd name="T8" fmla="*/ 0 w 66"/>
                  <a:gd name="T9" fmla="*/ 3 h 11"/>
                  <a:gd name="T10" fmla="*/ 3 w 66"/>
                  <a:gd name="T11" fmla="*/ 0 h 11"/>
                  <a:gd name="T12" fmla="*/ 63 w 66"/>
                  <a:gd name="T13" fmla="*/ 0 h 11"/>
                  <a:gd name="T14" fmla="*/ 66 w 66"/>
                  <a:gd name="T15" fmla="*/ 3 h 11"/>
                  <a:gd name="T16" fmla="*/ 66 w 66"/>
                  <a:gd name="T17"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11">
                    <a:moveTo>
                      <a:pt x="66" y="9"/>
                    </a:moveTo>
                    <a:cubicBezTo>
                      <a:pt x="66" y="10"/>
                      <a:pt x="65" y="11"/>
                      <a:pt x="63" y="11"/>
                    </a:cubicBezTo>
                    <a:cubicBezTo>
                      <a:pt x="3" y="11"/>
                      <a:pt x="3" y="11"/>
                      <a:pt x="3" y="11"/>
                    </a:cubicBezTo>
                    <a:cubicBezTo>
                      <a:pt x="1" y="11"/>
                      <a:pt x="0" y="10"/>
                      <a:pt x="0" y="9"/>
                    </a:cubicBezTo>
                    <a:cubicBezTo>
                      <a:pt x="0" y="3"/>
                      <a:pt x="0" y="3"/>
                      <a:pt x="0" y="3"/>
                    </a:cubicBezTo>
                    <a:cubicBezTo>
                      <a:pt x="0" y="2"/>
                      <a:pt x="1" y="0"/>
                      <a:pt x="3" y="0"/>
                    </a:cubicBezTo>
                    <a:cubicBezTo>
                      <a:pt x="63" y="0"/>
                      <a:pt x="63" y="0"/>
                      <a:pt x="63" y="0"/>
                    </a:cubicBezTo>
                    <a:cubicBezTo>
                      <a:pt x="65" y="0"/>
                      <a:pt x="66" y="2"/>
                      <a:pt x="66" y="3"/>
                    </a:cubicBezTo>
                    <a:lnTo>
                      <a:pt x="66" y="9"/>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60" name="Freeform 38"/>
              <p:cNvSpPr/>
              <p:nvPr/>
            </p:nvSpPr>
            <p:spPr bwMode="auto">
              <a:xfrm>
                <a:off x="2946401" y="3929063"/>
                <a:ext cx="139700" cy="23813"/>
              </a:xfrm>
              <a:custGeom>
                <a:avLst/>
                <a:gdLst>
                  <a:gd name="T0" fmla="*/ 66 w 66"/>
                  <a:gd name="T1" fmla="*/ 9 h 11"/>
                  <a:gd name="T2" fmla="*/ 63 w 66"/>
                  <a:gd name="T3" fmla="*/ 11 h 11"/>
                  <a:gd name="T4" fmla="*/ 3 w 66"/>
                  <a:gd name="T5" fmla="*/ 11 h 11"/>
                  <a:gd name="T6" fmla="*/ 0 w 66"/>
                  <a:gd name="T7" fmla="*/ 9 h 11"/>
                  <a:gd name="T8" fmla="*/ 0 w 66"/>
                  <a:gd name="T9" fmla="*/ 3 h 11"/>
                  <a:gd name="T10" fmla="*/ 3 w 66"/>
                  <a:gd name="T11" fmla="*/ 0 h 11"/>
                  <a:gd name="T12" fmla="*/ 63 w 66"/>
                  <a:gd name="T13" fmla="*/ 0 h 11"/>
                  <a:gd name="T14" fmla="*/ 66 w 66"/>
                  <a:gd name="T15" fmla="*/ 3 h 11"/>
                  <a:gd name="T16" fmla="*/ 66 w 66"/>
                  <a:gd name="T17"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11">
                    <a:moveTo>
                      <a:pt x="66" y="9"/>
                    </a:moveTo>
                    <a:cubicBezTo>
                      <a:pt x="66" y="10"/>
                      <a:pt x="65" y="11"/>
                      <a:pt x="63" y="11"/>
                    </a:cubicBezTo>
                    <a:cubicBezTo>
                      <a:pt x="3" y="11"/>
                      <a:pt x="3" y="11"/>
                      <a:pt x="3" y="11"/>
                    </a:cubicBezTo>
                    <a:cubicBezTo>
                      <a:pt x="2" y="11"/>
                      <a:pt x="0" y="10"/>
                      <a:pt x="0" y="9"/>
                    </a:cubicBezTo>
                    <a:cubicBezTo>
                      <a:pt x="0" y="3"/>
                      <a:pt x="0" y="3"/>
                      <a:pt x="0" y="3"/>
                    </a:cubicBezTo>
                    <a:cubicBezTo>
                      <a:pt x="0" y="2"/>
                      <a:pt x="2" y="0"/>
                      <a:pt x="3" y="0"/>
                    </a:cubicBezTo>
                    <a:cubicBezTo>
                      <a:pt x="63" y="0"/>
                      <a:pt x="63" y="0"/>
                      <a:pt x="63" y="0"/>
                    </a:cubicBezTo>
                    <a:cubicBezTo>
                      <a:pt x="65" y="0"/>
                      <a:pt x="66" y="2"/>
                      <a:pt x="66" y="3"/>
                    </a:cubicBezTo>
                    <a:lnTo>
                      <a:pt x="66" y="9"/>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61" name="Freeform 39"/>
              <p:cNvSpPr/>
              <p:nvPr/>
            </p:nvSpPr>
            <p:spPr bwMode="auto">
              <a:xfrm>
                <a:off x="2765426" y="3994150"/>
                <a:ext cx="141288" cy="23813"/>
              </a:xfrm>
              <a:custGeom>
                <a:avLst/>
                <a:gdLst>
                  <a:gd name="T0" fmla="*/ 66 w 66"/>
                  <a:gd name="T1" fmla="*/ 8 h 11"/>
                  <a:gd name="T2" fmla="*/ 63 w 66"/>
                  <a:gd name="T3" fmla="*/ 11 h 11"/>
                  <a:gd name="T4" fmla="*/ 3 w 66"/>
                  <a:gd name="T5" fmla="*/ 11 h 11"/>
                  <a:gd name="T6" fmla="*/ 0 w 66"/>
                  <a:gd name="T7" fmla="*/ 8 h 11"/>
                  <a:gd name="T8" fmla="*/ 0 w 66"/>
                  <a:gd name="T9" fmla="*/ 2 h 11"/>
                  <a:gd name="T10" fmla="*/ 3 w 66"/>
                  <a:gd name="T11" fmla="*/ 0 h 11"/>
                  <a:gd name="T12" fmla="*/ 63 w 66"/>
                  <a:gd name="T13" fmla="*/ 0 h 11"/>
                  <a:gd name="T14" fmla="*/ 66 w 66"/>
                  <a:gd name="T15" fmla="*/ 2 h 11"/>
                  <a:gd name="T16" fmla="*/ 66 w 66"/>
                  <a:gd name="T17"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11">
                    <a:moveTo>
                      <a:pt x="66" y="8"/>
                    </a:moveTo>
                    <a:cubicBezTo>
                      <a:pt x="66" y="9"/>
                      <a:pt x="65" y="11"/>
                      <a:pt x="63" y="11"/>
                    </a:cubicBezTo>
                    <a:cubicBezTo>
                      <a:pt x="3" y="11"/>
                      <a:pt x="3" y="11"/>
                      <a:pt x="3" y="11"/>
                    </a:cubicBezTo>
                    <a:cubicBezTo>
                      <a:pt x="1" y="11"/>
                      <a:pt x="0" y="9"/>
                      <a:pt x="0" y="8"/>
                    </a:cubicBezTo>
                    <a:cubicBezTo>
                      <a:pt x="0" y="2"/>
                      <a:pt x="0" y="2"/>
                      <a:pt x="0" y="2"/>
                    </a:cubicBezTo>
                    <a:cubicBezTo>
                      <a:pt x="0" y="1"/>
                      <a:pt x="1" y="0"/>
                      <a:pt x="3" y="0"/>
                    </a:cubicBezTo>
                    <a:cubicBezTo>
                      <a:pt x="63" y="0"/>
                      <a:pt x="63" y="0"/>
                      <a:pt x="63" y="0"/>
                    </a:cubicBezTo>
                    <a:cubicBezTo>
                      <a:pt x="65" y="0"/>
                      <a:pt x="66" y="1"/>
                      <a:pt x="66" y="2"/>
                    </a:cubicBezTo>
                    <a:lnTo>
                      <a:pt x="66" y="8"/>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62" name="Freeform 40"/>
              <p:cNvSpPr/>
              <p:nvPr/>
            </p:nvSpPr>
            <p:spPr bwMode="auto">
              <a:xfrm>
                <a:off x="2946401" y="3994150"/>
                <a:ext cx="139700" cy="23813"/>
              </a:xfrm>
              <a:custGeom>
                <a:avLst/>
                <a:gdLst>
                  <a:gd name="T0" fmla="*/ 66 w 66"/>
                  <a:gd name="T1" fmla="*/ 8 h 11"/>
                  <a:gd name="T2" fmla="*/ 63 w 66"/>
                  <a:gd name="T3" fmla="*/ 11 h 11"/>
                  <a:gd name="T4" fmla="*/ 3 w 66"/>
                  <a:gd name="T5" fmla="*/ 11 h 11"/>
                  <a:gd name="T6" fmla="*/ 0 w 66"/>
                  <a:gd name="T7" fmla="*/ 8 h 11"/>
                  <a:gd name="T8" fmla="*/ 0 w 66"/>
                  <a:gd name="T9" fmla="*/ 2 h 11"/>
                  <a:gd name="T10" fmla="*/ 3 w 66"/>
                  <a:gd name="T11" fmla="*/ 0 h 11"/>
                  <a:gd name="T12" fmla="*/ 63 w 66"/>
                  <a:gd name="T13" fmla="*/ 0 h 11"/>
                  <a:gd name="T14" fmla="*/ 66 w 66"/>
                  <a:gd name="T15" fmla="*/ 2 h 11"/>
                  <a:gd name="T16" fmla="*/ 66 w 66"/>
                  <a:gd name="T17"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11">
                    <a:moveTo>
                      <a:pt x="66" y="8"/>
                    </a:moveTo>
                    <a:cubicBezTo>
                      <a:pt x="66" y="9"/>
                      <a:pt x="65" y="11"/>
                      <a:pt x="63" y="11"/>
                    </a:cubicBezTo>
                    <a:cubicBezTo>
                      <a:pt x="3" y="11"/>
                      <a:pt x="3" y="11"/>
                      <a:pt x="3" y="11"/>
                    </a:cubicBezTo>
                    <a:cubicBezTo>
                      <a:pt x="2" y="11"/>
                      <a:pt x="0" y="9"/>
                      <a:pt x="0" y="8"/>
                    </a:cubicBezTo>
                    <a:cubicBezTo>
                      <a:pt x="0" y="2"/>
                      <a:pt x="0" y="2"/>
                      <a:pt x="0" y="2"/>
                    </a:cubicBezTo>
                    <a:cubicBezTo>
                      <a:pt x="0" y="1"/>
                      <a:pt x="2" y="0"/>
                      <a:pt x="3" y="0"/>
                    </a:cubicBezTo>
                    <a:cubicBezTo>
                      <a:pt x="63" y="0"/>
                      <a:pt x="63" y="0"/>
                      <a:pt x="63" y="0"/>
                    </a:cubicBezTo>
                    <a:cubicBezTo>
                      <a:pt x="65" y="0"/>
                      <a:pt x="66" y="1"/>
                      <a:pt x="66" y="2"/>
                    </a:cubicBezTo>
                    <a:lnTo>
                      <a:pt x="66" y="8"/>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63" name="Freeform 41"/>
              <p:cNvSpPr/>
              <p:nvPr/>
            </p:nvSpPr>
            <p:spPr bwMode="auto">
              <a:xfrm>
                <a:off x="2765426" y="4057650"/>
                <a:ext cx="141288" cy="23813"/>
              </a:xfrm>
              <a:custGeom>
                <a:avLst/>
                <a:gdLst>
                  <a:gd name="T0" fmla="*/ 66 w 66"/>
                  <a:gd name="T1" fmla="*/ 8 h 11"/>
                  <a:gd name="T2" fmla="*/ 63 w 66"/>
                  <a:gd name="T3" fmla="*/ 11 h 11"/>
                  <a:gd name="T4" fmla="*/ 3 w 66"/>
                  <a:gd name="T5" fmla="*/ 11 h 11"/>
                  <a:gd name="T6" fmla="*/ 0 w 66"/>
                  <a:gd name="T7" fmla="*/ 8 h 11"/>
                  <a:gd name="T8" fmla="*/ 0 w 66"/>
                  <a:gd name="T9" fmla="*/ 2 h 11"/>
                  <a:gd name="T10" fmla="*/ 3 w 66"/>
                  <a:gd name="T11" fmla="*/ 0 h 11"/>
                  <a:gd name="T12" fmla="*/ 63 w 66"/>
                  <a:gd name="T13" fmla="*/ 0 h 11"/>
                  <a:gd name="T14" fmla="*/ 66 w 66"/>
                  <a:gd name="T15" fmla="*/ 2 h 11"/>
                  <a:gd name="T16" fmla="*/ 66 w 66"/>
                  <a:gd name="T17"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11">
                    <a:moveTo>
                      <a:pt x="66" y="8"/>
                    </a:moveTo>
                    <a:cubicBezTo>
                      <a:pt x="66" y="9"/>
                      <a:pt x="65" y="11"/>
                      <a:pt x="63" y="11"/>
                    </a:cubicBezTo>
                    <a:cubicBezTo>
                      <a:pt x="3" y="11"/>
                      <a:pt x="3" y="11"/>
                      <a:pt x="3" y="11"/>
                    </a:cubicBezTo>
                    <a:cubicBezTo>
                      <a:pt x="1" y="11"/>
                      <a:pt x="0" y="9"/>
                      <a:pt x="0" y="8"/>
                    </a:cubicBezTo>
                    <a:cubicBezTo>
                      <a:pt x="0" y="2"/>
                      <a:pt x="0" y="2"/>
                      <a:pt x="0" y="2"/>
                    </a:cubicBezTo>
                    <a:cubicBezTo>
                      <a:pt x="0" y="1"/>
                      <a:pt x="1" y="0"/>
                      <a:pt x="3" y="0"/>
                    </a:cubicBezTo>
                    <a:cubicBezTo>
                      <a:pt x="63" y="0"/>
                      <a:pt x="63" y="0"/>
                      <a:pt x="63" y="0"/>
                    </a:cubicBezTo>
                    <a:cubicBezTo>
                      <a:pt x="65" y="0"/>
                      <a:pt x="66" y="1"/>
                      <a:pt x="66" y="2"/>
                    </a:cubicBezTo>
                    <a:lnTo>
                      <a:pt x="66" y="8"/>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64" name="Freeform 42"/>
              <p:cNvSpPr/>
              <p:nvPr/>
            </p:nvSpPr>
            <p:spPr bwMode="auto">
              <a:xfrm>
                <a:off x="2946401" y="4057650"/>
                <a:ext cx="139700" cy="23813"/>
              </a:xfrm>
              <a:custGeom>
                <a:avLst/>
                <a:gdLst>
                  <a:gd name="T0" fmla="*/ 66 w 66"/>
                  <a:gd name="T1" fmla="*/ 8 h 11"/>
                  <a:gd name="T2" fmla="*/ 63 w 66"/>
                  <a:gd name="T3" fmla="*/ 11 h 11"/>
                  <a:gd name="T4" fmla="*/ 3 w 66"/>
                  <a:gd name="T5" fmla="*/ 11 h 11"/>
                  <a:gd name="T6" fmla="*/ 0 w 66"/>
                  <a:gd name="T7" fmla="*/ 8 h 11"/>
                  <a:gd name="T8" fmla="*/ 0 w 66"/>
                  <a:gd name="T9" fmla="*/ 2 h 11"/>
                  <a:gd name="T10" fmla="*/ 3 w 66"/>
                  <a:gd name="T11" fmla="*/ 0 h 11"/>
                  <a:gd name="T12" fmla="*/ 63 w 66"/>
                  <a:gd name="T13" fmla="*/ 0 h 11"/>
                  <a:gd name="T14" fmla="*/ 66 w 66"/>
                  <a:gd name="T15" fmla="*/ 2 h 11"/>
                  <a:gd name="T16" fmla="*/ 66 w 66"/>
                  <a:gd name="T17"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11">
                    <a:moveTo>
                      <a:pt x="66" y="8"/>
                    </a:moveTo>
                    <a:cubicBezTo>
                      <a:pt x="66" y="9"/>
                      <a:pt x="65" y="11"/>
                      <a:pt x="63" y="11"/>
                    </a:cubicBezTo>
                    <a:cubicBezTo>
                      <a:pt x="3" y="11"/>
                      <a:pt x="3" y="11"/>
                      <a:pt x="3" y="11"/>
                    </a:cubicBezTo>
                    <a:cubicBezTo>
                      <a:pt x="2" y="11"/>
                      <a:pt x="0" y="9"/>
                      <a:pt x="0" y="8"/>
                    </a:cubicBezTo>
                    <a:cubicBezTo>
                      <a:pt x="0" y="2"/>
                      <a:pt x="0" y="2"/>
                      <a:pt x="0" y="2"/>
                    </a:cubicBezTo>
                    <a:cubicBezTo>
                      <a:pt x="0" y="1"/>
                      <a:pt x="2" y="0"/>
                      <a:pt x="3" y="0"/>
                    </a:cubicBezTo>
                    <a:cubicBezTo>
                      <a:pt x="63" y="0"/>
                      <a:pt x="63" y="0"/>
                      <a:pt x="63" y="0"/>
                    </a:cubicBezTo>
                    <a:cubicBezTo>
                      <a:pt x="65" y="0"/>
                      <a:pt x="66" y="1"/>
                      <a:pt x="66" y="2"/>
                    </a:cubicBezTo>
                    <a:lnTo>
                      <a:pt x="66" y="8"/>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65" name="Freeform 43"/>
              <p:cNvSpPr>
                <a:spLocks noEditPoints="1"/>
              </p:cNvSpPr>
              <p:nvPr/>
            </p:nvSpPr>
            <p:spPr bwMode="auto">
              <a:xfrm>
                <a:off x="2641601" y="3727450"/>
                <a:ext cx="501650" cy="425450"/>
              </a:xfrm>
              <a:custGeom>
                <a:avLst/>
                <a:gdLst>
                  <a:gd name="T0" fmla="*/ 1 w 237"/>
                  <a:gd name="T1" fmla="*/ 50 h 201"/>
                  <a:gd name="T2" fmla="*/ 32 w 237"/>
                  <a:gd name="T3" fmla="*/ 189 h 201"/>
                  <a:gd name="T4" fmla="*/ 36 w 237"/>
                  <a:gd name="T5" fmla="*/ 195 h 201"/>
                  <a:gd name="T6" fmla="*/ 47 w 237"/>
                  <a:gd name="T7" fmla="*/ 201 h 201"/>
                  <a:gd name="T8" fmla="*/ 223 w 237"/>
                  <a:gd name="T9" fmla="*/ 201 h 201"/>
                  <a:gd name="T10" fmla="*/ 237 w 237"/>
                  <a:gd name="T11" fmla="*/ 187 h 201"/>
                  <a:gd name="T12" fmla="*/ 237 w 237"/>
                  <a:gd name="T13" fmla="*/ 14 h 201"/>
                  <a:gd name="T14" fmla="*/ 223 w 237"/>
                  <a:gd name="T15" fmla="*/ 0 h 201"/>
                  <a:gd name="T16" fmla="*/ 47 w 237"/>
                  <a:gd name="T17" fmla="*/ 0 h 201"/>
                  <a:gd name="T18" fmla="*/ 33 w 237"/>
                  <a:gd name="T19" fmla="*/ 14 h 201"/>
                  <a:gd name="T20" fmla="*/ 33 w 237"/>
                  <a:gd name="T21" fmla="*/ 132 h 201"/>
                  <a:gd name="T22" fmla="*/ 32 w 237"/>
                  <a:gd name="T23" fmla="*/ 138 h 201"/>
                  <a:gd name="T24" fmla="*/ 11 w 237"/>
                  <a:gd name="T25" fmla="*/ 48 h 201"/>
                  <a:gd name="T26" fmla="*/ 11 w 237"/>
                  <a:gd name="T27" fmla="*/ 47 h 201"/>
                  <a:gd name="T28" fmla="*/ 12 w 237"/>
                  <a:gd name="T29" fmla="*/ 46 h 201"/>
                  <a:gd name="T30" fmla="*/ 20 w 237"/>
                  <a:gd name="T31" fmla="*/ 46 h 201"/>
                  <a:gd name="T32" fmla="*/ 23 w 237"/>
                  <a:gd name="T33" fmla="*/ 44 h 201"/>
                  <a:gd name="T34" fmla="*/ 23 w 237"/>
                  <a:gd name="T35" fmla="*/ 38 h 201"/>
                  <a:gd name="T36" fmla="*/ 20 w 237"/>
                  <a:gd name="T37" fmla="*/ 36 h 201"/>
                  <a:gd name="T38" fmla="*/ 12 w 237"/>
                  <a:gd name="T39" fmla="*/ 36 h 201"/>
                  <a:gd name="T40" fmla="*/ 3 w 237"/>
                  <a:gd name="T41" fmla="*/ 40 h 201"/>
                  <a:gd name="T42" fmla="*/ 1 w 237"/>
                  <a:gd name="T43" fmla="*/ 50 h 201"/>
                  <a:gd name="T44" fmla="*/ 43 w 237"/>
                  <a:gd name="T45" fmla="*/ 14 h 201"/>
                  <a:gd name="T46" fmla="*/ 47 w 237"/>
                  <a:gd name="T47" fmla="*/ 10 h 201"/>
                  <a:gd name="T48" fmla="*/ 223 w 237"/>
                  <a:gd name="T49" fmla="*/ 10 h 201"/>
                  <a:gd name="T50" fmla="*/ 227 w 237"/>
                  <a:gd name="T51" fmla="*/ 14 h 201"/>
                  <a:gd name="T52" fmla="*/ 227 w 237"/>
                  <a:gd name="T53" fmla="*/ 187 h 201"/>
                  <a:gd name="T54" fmla="*/ 223 w 237"/>
                  <a:gd name="T55" fmla="*/ 191 h 201"/>
                  <a:gd name="T56" fmla="*/ 47 w 237"/>
                  <a:gd name="T57" fmla="*/ 191 h 201"/>
                  <a:gd name="T58" fmla="*/ 43 w 237"/>
                  <a:gd name="T59" fmla="*/ 187 h 201"/>
                  <a:gd name="T60" fmla="*/ 43 w 237"/>
                  <a:gd name="T61" fmla="*/ 14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7" h="201">
                    <a:moveTo>
                      <a:pt x="1" y="50"/>
                    </a:moveTo>
                    <a:cubicBezTo>
                      <a:pt x="32" y="189"/>
                      <a:pt x="32" y="189"/>
                      <a:pt x="32" y="189"/>
                    </a:cubicBezTo>
                    <a:cubicBezTo>
                      <a:pt x="33" y="192"/>
                      <a:pt x="34" y="194"/>
                      <a:pt x="36" y="195"/>
                    </a:cubicBezTo>
                    <a:cubicBezTo>
                      <a:pt x="38" y="199"/>
                      <a:pt x="42" y="201"/>
                      <a:pt x="47" y="201"/>
                    </a:cubicBezTo>
                    <a:cubicBezTo>
                      <a:pt x="223" y="201"/>
                      <a:pt x="223" y="201"/>
                      <a:pt x="223" y="201"/>
                    </a:cubicBezTo>
                    <a:cubicBezTo>
                      <a:pt x="231" y="201"/>
                      <a:pt x="237" y="195"/>
                      <a:pt x="237" y="187"/>
                    </a:cubicBezTo>
                    <a:cubicBezTo>
                      <a:pt x="237" y="14"/>
                      <a:pt x="237" y="14"/>
                      <a:pt x="237" y="14"/>
                    </a:cubicBezTo>
                    <a:cubicBezTo>
                      <a:pt x="237" y="6"/>
                      <a:pt x="231" y="0"/>
                      <a:pt x="223" y="0"/>
                    </a:cubicBezTo>
                    <a:cubicBezTo>
                      <a:pt x="47" y="0"/>
                      <a:pt x="47" y="0"/>
                      <a:pt x="47" y="0"/>
                    </a:cubicBezTo>
                    <a:cubicBezTo>
                      <a:pt x="39" y="0"/>
                      <a:pt x="33" y="6"/>
                      <a:pt x="33" y="14"/>
                    </a:cubicBezTo>
                    <a:cubicBezTo>
                      <a:pt x="33" y="14"/>
                      <a:pt x="31" y="102"/>
                      <a:pt x="33" y="132"/>
                    </a:cubicBezTo>
                    <a:cubicBezTo>
                      <a:pt x="34" y="136"/>
                      <a:pt x="32" y="138"/>
                      <a:pt x="32" y="138"/>
                    </a:cubicBezTo>
                    <a:cubicBezTo>
                      <a:pt x="27" y="117"/>
                      <a:pt x="11" y="48"/>
                      <a:pt x="11" y="48"/>
                    </a:cubicBezTo>
                    <a:cubicBezTo>
                      <a:pt x="10" y="48"/>
                      <a:pt x="11" y="47"/>
                      <a:pt x="11" y="47"/>
                    </a:cubicBezTo>
                    <a:cubicBezTo>
                      <a:pt x="11" y="46"/>
                      <a:pt x="12" y="46"/>
                      <a:pt x="12" y="46"/>
                    </a:cubicBezTo>
                    <a:cubicBezTo>
                      <a:pt x="20" y="46"/>
                      <a:pt x="20" y="46"/>
                      <a:pt x="20" y="46"/>
                    </a:cubicBezTo>
                    <a:cubicBezTo>
                      <a:pt x="20" y="46"/>
                      <a:pt x="23" y="46"/>
                      <a:pt x="23" y="44"/>
                    </a:cubicBezTo>
                    <a:cubicBezTo>
                      <a:pt x="23" y="42"/>
                      <a:pt x="23" y="40"/>
                      <a:pt x="23" y="38"/>
                    </a:cubicBezTo>
                    <a:cubicBezTo>
                      <a:pt x="23" y="36"/>
                      <a:pt x="20" y="36"/>
                      <a:pt x="20" y="36"/>
                    </a:cubicBezTo>
                    <a:cubicBezTo>
                      <a:pt x="12" y="36"/>
                      <a:pt x="12" y="36"/>
                      <a:pt x="12" y="36"/>
                    </a:cubicBezTo>
                    <a:cubicBezTo>
                      <a:pt x="9" y="36"/>
                      <a:pt x="5" y="38"/>
                      <a:pt x="3" y="40"/>
                    </a:cubicBezTo>
                    <a:cubicBezTo>
                      <a:pt x="1" y="43"/>
                      <a:pt x="0" y="47"/>
                      <a:pt x="1" y="50"/>
                    </a:cubicBezTo>
                    <a:close/>
                    <a:moveTo>
                      <a:pt x="43" y="14"/>
                    </a:moveTo>
                    <a:cubicBezTo>
                      <a:pt x="43" y="12"/>
                      <a:pt x="45" y="10"/>
                      <a:pt x="47" y="10"/>
                    </a:cubicBezTo>
                    <a:cubicBezTo>
                      <a:pt x="223" y="10"/>
                      <a:pt x="223" y="10"/>
                      <a:pt x="223" y="10"/>
                    </a:cubicBezTo>
                    <a:cubicBezTo>
                      <a:pt x="225" y="10"/>
                      <a:pt x="227" y="12"/>
                      <a:pt x="227" y="14"/>
                    </a:cubicBezTo>
                    <a:cubicBezTo>
                      <a:pt x="227" y="187"/>
                      <a:pt x="227" y="187"/>
                      <a:pt x="227" y="187"/>
                    </a:cubicBezTo>
                    <a:cubicBezTo>
                      <a:pt x="227" y="189"/>
                      <a:pt x="225" y="191"/>
                      <a:pt x="223" y="191"/>
                    </a:cubicBezTo>
                    <a:cubicBezTo>
                      <a:pt x="47" y="191"/>
                      <a:pt x="47" y="191"/>
                      <a:pt x="47" y="191"/>
                    </a:cubicBezTo>
                    <a:cubicBezTo>
                      <a:pt x="45" y="191"/>
                      <a:pt x="43" y="189"/>
                      <a:pt x="43" y="187"/>
                    </a:cubicBezTo>
                    <a:lnTo>
                      <a:pt x="43" y="14"/>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sp>
            <p:nvSpPr>
              <p:cNvPr id="66" name="Freeform 44"/>
              <p:cNvSpPr>
                <a:spLocks noEditPoints="1"/>
              </p:cNvSpPr>
              <p:nvPr/>
            </p:nvSpPr>
            <p:spPr bwMode="auto">
              <a:xfrm>
                <a:off x="2763838" y="3783013"/>
                <a:ext cx="327025" cy="109538"/>
              </a:xfrm>
              <a:custGeom>
                <a:avLst/>
                <a:gdLst>
                  <a:gd name="T0" fmla="*/ 2 w 154"/>
                  <a:gd name="T1" fmla="*/ 0 h 52"/>
                  <a:gd name="T2" fmla="*/ 0 w 154"/>
                  <a:gd name="T3" fmla="*/ 49 h 52"/>
                  <a:gd name="T4" fmla="*/ 151 w 154"/>
                  <a:gd name="T5" fmla="*/ 52 h 52"/>
                  <a:gd name="T6" fmla="*/ 154 w 154"/>
                  <a:gd name="T7" fmla="*/ 3 h 52"/>
                  <a:gd name="T8" fmla="*/ 47 w 154"/>
                  <a:gd name="T9" fmla="*/ 40 h 52"/>
                  <a:gd name="T10" fmla="*/ 44 w 154"/>
                  <a:gd name="T11" fmla="*/ 42 h 52"/>
                  <a:gd name="T12" fmla="*/ 33 w 154"/>
                  <a:gd name="T13" fmla="*/ 27 h 52"/>
                  <a:gd name="T14" fmla="*/ 29 w 154"/>
                  <a:gd name="T15" fmla="*/ 19 h 52"/>
                  <a:gd name="T16" fmla="*/ 28 w 154"/>
                  <a:gd name="T17" fmla="*/ 28 h 52"/>
                  <a:gd name="T18" fmla="*/ 26 w 154"/>
                  <a:gd name="T19" fmla="*/ 42 h 52"/>
                  <a:gd name="T20" fmla="*/ 23 w 154"/>
                  <a:gd name="T21" fmla="*/ 40 h 52"/>
                  <a:gd name="T22" fmla="*/ 26 w 154"/>
                  <a:gd name="T23" fmla="*/ 10 h 52"/>
                  <a:gd name="T24" fmla="*/ 30 w 154"/>
                  <a:gd name="T25" fmla="*/ 12 h 52"/>
                  <a:gd name="T26" fmla="*/ 39 w 154"/>
                  <a:gd name="T27" fmla="*/ 27 h 52"/>
                  <a:gd name="T28" fmla="*/ 43 w 154"/>
                  <a:gd name="T29" fmla="*/ 32 h 52"/>
                  <a:gd name="T30" fmla="*/ 42 w 154"/>
                  <a:gd name="T31" fmla="*/ 12 h 52"/>
                  <a:gd name="T32" fmla="*/ 45 w 154"/>
                  <a:gd name="T33" fmla="*/ 10 h 52"/>
                  <a:gd name="T34" fmla="*/ 47 w 154"/>
                  <a:gd name="T35" fmla="*/ 40 h 52"/>
                  <a:gd name="T36" fmla="*/ 69 w 154"/>
                  <a:gd name="T37" fmla="*/ 42 h 52"/>
                  <a:gd name="T38" fmla="*/ 53 w 154"/>
                  <a:gd name="T39" fmla="*/ 40 h 52"/>
                  <a:gd name="T40" fmla="*/ 55 w 154"/>
                  <a:gd name="T41" fmla="*/ 10 h 52"/>
                  <a:gd name="T42" fmla="*/ 71 w 154"/>
                  <a:gd name="T43" fmla="*/ 12 h 52"/>
                  <a:gd name="T44" fmla="*/ 68 w 154"/>
                  <a:gd name="T45" fmla="*/ 15 h 52"/>
                  <a:gd name="T46" fmla="*/ 58 w 154"/>
                  <a:gd name="T47" fmla="*/ 16 h 52"/>
                  <a:gd name="T48" fmla="*/ 59 w 154"/>
                  <a:gd name="T49" fmla="*/ 23 h 52"/>
                  <a:gd name="T50" fmla="*/ 70 w 154"/>
                  <a:gd name="T51" fmla="*/ 25 h 52"/>
                  <a:gd name="T52" fmla="*/ 68 w 154"/>
                  <a:gd name="T53" fmla="*/ 28 h 52"/>
                  <a:gd name="T54" fmla="*/ 58 w 154"/>
                  <a:gd name="T55" fmla="*/ 28 h 52"/>
                  <a:gd name="T56" fmla="*/ 59 w 154"/>
                  <a:gd name="T57" fmla="*/ 37 h 52"/>
                  <a:gd name="T58" fmla="*/ 71 w 154"/>
                  <a:gd name="T59" fmla="*/ 39 h 52"/>
                  <a:gd name="T60" fmla="*/ 71 w 154"/>
                  <a:gd name="T61" fmla="*/ 40 h 52"/>
                  <a:gd name="T62" fmla="*/ 103 w 154"/>
                  <a:gd name="T63" fmla="*/ 40 h 52"/>
                  <a:gd name="T64" fmla="*/ 99 w 154"/>
                  <a:gd name="T65" fmla="*/ 42 h 52"/>
                  <a:gd name="T66" fmla="*/ 93 w 154"/>
                  <a:gd name="T67" fmla="*/ 27 h 52"/>
                  <a:gd name="T68" fmla="*/ 92 w 154"/>
                  <a:gd name="T69" fmla="*/ 19 h 52"/>
                  <a:gd name="T70" fmla="*/ 86 w 154"/>
                  <a:gd name="T71" fmla="*/ 40 h 52"/>
                  <a:gd name="T72" fmla="*/ 82 w 154"/>
                  <a:gd name="T73" fmla="*/ 42 h 52"/>
                  <a:gd name="T74" fmla="*/ 73 w 154"/>
                  <a:gd name="T75" fmla="*/ 13 h 52"/>
                  <a:gd name="T76" fmla="*/ 75 w 154"/>
                  <a:gd name="T77" fmla="*/ 10 h 52"/>
                  <a:gd name="T78" fmla="*/ 78 w 154"/>
                  <a:gd name="T79" fmla="*/ 12 h 52"/>
                  <a:gd name="T80" fmla="*/ 82 w 154"/>
                  <a:gd name="T81" fmla="*/ 27 h 52"/>
                  <a:gd name="T82" fmla="*/ 84 w 154"/>
                  <a:gd name="T83" fmla="*/ 32 h 52"/>
                  <a:gd name="T84" fmla="*/ 89 w 154"/>
                  <a:gd name="T85" fmla="*/ 12 h 52"/>
                  <a:gd name="T86" fmla="*/ 92 w 154"/>
                  <a:gd name="T87" fmla="*/ 10 h 52"/>
                  <a:gd name="T88" fmla="*/ 98 w 154"/>
                  <a:gd name="T89" fmla="*/ 25 h 52"/>
                  <a:gd name="T90" fmla="*/ 100 w 154"/>
                  <a:gd name="T91" fmla="*/ 32 h 52"/>
                  <a:gd name="T92" fmla="*/ 101 w 154"/>
                  <a:gd name="T93" fmla="*/ 26 h 52"/>
                  <a:gd name="T94" fmla="*/ 108 w 154"/>
                  <a:gd name="T95" fmla="*/ 10 h 52"/>
                  <a:gd name="T96" fmla="*/ 110 w 154"/>
                  <a:gd name="T97" fmla="*/ 11 h 52"/>
                  <a:gd name="T98" fmla="*/ 120 w 154"/>
                  <a:gd name="T99" fmla="*/ 42 h 52"/>
                  <a:gd name="T100" fmla="*/ 112 w 154"/>
                  <a:gd name="T101" fmla="*/ 38 h 52"/>
                  <a:gd name="T102" fmla="*/ 113 w 154"/>
                  <a:gd name="T103" fmla="*/ 35 h 52"/>
                  <a:gd name="T104" fmla="*/ 120 w 154"/>
                  <a:gd name="T105" fmla="*/ 38 h 52"/>
                  <a:gd name="T106" fmla="*/ 121 w 154"/>
                  <a:gd name="T107" fmla="*/ 28 h 52"/>
                  <a:gd name="T108" fmla="*/ 123 w 154"/>
                  <a:gd name="T109" fmla="*/ 10 h 52"/>
                  <a:gd name="T110" fmla="*/ 130 w 154"/>
                  <a:gd name="T111" fmla="*/ 11 h 52"/>
                  <a:gd name="T112" fmla="*/ 130 w 154"/>
                  <a:gd name="T113" fmla="*/ 14 h 52"/>
                  <a:gd name="T114" fmla="*/ 127 w 154"/>
                  <a:gd name="T115" fmla="*/ 15 h 52"/>
                  <a:gd name="T116" fmla="*/ 118 w 154"/>
                  <a:gd name="T117" fmla="*/ 18 h 52"/>
                  <a:gd name="T118" fmla="*/ 131 w 154"/>
                  <a:gd name="T119" fmla="*/ 33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4" h="52">
                    <a:moveTo>
                      <a:pt x="151" y="0"/>
                    </a:moveTo>
                    <a:cubicBezTo>
                      <a:pt x="2" y="0"/>
                      <a:pt x="2" y="0"/>
                      <a:pt x="2" y="0"/>
                    </a:cubicBezTo>
                    <a:cubicBezTo>
                      <a:pt x="1" y="0"/>
                      <a:pt x="0" y="1"/>
                      <a:pt x="0" y="3"/>
                    </a:cubicBezTo>
                    <a:cubicBezTo>
                      <a:pt x="0" y="49"/>
                      <a:pt x="0" y="49"/>
                      <a:pt x="0" y="49"/>
                    </a:cubicBezTo>
                    <a:cubicBezTo>
                      <a:pt x="0" y="51"/>
                      <a:pt x="1" y="52"/>
                      <a:pt x="2" y="52"/>
                    </a:cubicBezTo>
                    <a:cubicBezTo>
                      <a:pt x="151" y="52"/>
                      <a:pt x="151" y="52"/>
                      <a:pt x="151" y="52"/>
                    </a:cubicBezTo>
                    <a:cubicBezTo>
                      <a:pt x="153" y="52"/>
                      <a:pt x="154" y="51"/>
                      <a:pt x="154" y="49"/>
                    </a:cubicBezTo>
                    <a:cubicBezTo>
                      <a:pt x="154" y="3"/>
                      <a:pt x="154" y="3"/>
                      <a:pt x="154" y="3"/>
                    </a:cubicBezTo>
                    <a:cubicBezTo>
                      <a:pt x="154" y="1"/>
                      <a:pt x="153" y="0"/>
                      <a:pt x="151" y="0"/>
                    </a:cubicBezTo>
                    <a:close/>
                    <a:moveTo>
                      <a:pt x="47" y="40"/>
                    </a:moveTo>
                    <a:cubicBezTo>
                      <a:pt x="47" y="41"/>
                      <a:pt x="46" y="42"/>
                      <a:pt x="45" y="42"/>
                    </a:cubicBezTo>
                    <a:cubicBezTo>
                      <a:pt x="44" y="42"/>
                      <a:pt x="44" y="42"/>
                      <a:pt x="44" y="42"/>
                    </a:cubicBezTo>
                    <a:cubicBezTo>
                      <a:pt x="43" y="42"/>
                      <a:pt x="42" y="41"/>
                      <a:pt x="41" y="40"/>
                    </a:cubicBezTo>
                    <a:cubicBezTo>
                      <a:pt x="33" y="27"/>
                      <a:pt x="33" y="27"/>
                      <a:pt x="33" y="27"/>
                    </a:cubicBezTo>
                    <a:cubicBezTo>
                      <a:pt x="33" y="27"/>
                      <a:pt x="32" y="26"/>
                      <a:pt x="32" y="25"/>
                    </a:cubicBezTo>
                    <a:cubicBezTo>
                      <a:pt x="32" y="25"/>
                      <a:pt x="30" y="22"/>
                      <a:pt x="29" y="19"/>
                    </a:cubicBezTo>
                    <a:cubicBezTo>
                      <a:pt x="28" y="19"/>
                      <a:pt x="28" y="19"/>
                      <a:pt x="28" y="19"/>
                    </a:cubicBezTo>
                    <a:cubicBezTo>
                      <a:pt x="28" y="22"/>
                      <a:pt x="28" y="25"/>
                      <a:pt x="28" y="28"/>
                    </a:cubicBezTo>
                    <a:cubicBezTo>
                      <a:pt x="28" y="40"/>
                      <a:pt x="28" y="40"/>
                      <a:pt x="28" y="40"/>
                    </a:cubicBezTo>
                    <a:cubicBezTo>
                      <a:pt x="28" y="41"/>
                      <a:pt x="27" y="42"/>
                      <a:pt x="26" y="42"/>
                    </a:cubicBezTo>
                    <a:cubicBezTo>
                      <a:pt x="26" y="42"/>
                      <a:pt x="26" y="42"/>
                      <a:pt x="26" y="42"/>
                    </a:cubicBezTo>
                    <a:cubicBezTo>
                      <a:pt x="24" y="42"/>
                      <a:pt x="23" y="41"/>
                      <a:pt x="23" y="40"/>
                    </a:cubicBezTo>
                    <a:cubicBezTo>
                      <a:pt x="23" y="12"/>
                      <a:pt x="23" y="12"/>
                      <a:pt x="23" y="12"/>
                    </a:cubicBezTo>
                    <a:cubicBezTo>
                      <a:pt x="23" y="11"/>
                      <a:pt x="24" y="10"/>
                      <a:pt x="26" y="10"/>
                    </a:cubicBezTo>
                    <a:cubicBezTo>
                      <a:pt x="27" y="10"/>
                      <a:pt x="27" y="10"/>
                      <a:pt x="27" y="10"/>
                    </a:cubicBezTo>
                    <a:cubicBezTo>
                      <a:pt x="28" y="10"/>
                      <a:pt x="29" y="11"/>
                      <a:pt x="30" y="12"/>
                    </a:cubicBezTo>
                    <a:cubicBezTo>
                      <a:pt x="38" y="25"/>
                      <a:pt x="38" y="25"/>
                      <a:pt x="38" y="25"/>
                    </a:cubicBezTo>
                    <a:cubicBezTo>
                      <a:pt x="38" y="25"/>
                      <a:pt x="39" y="26"/>
                      <a:pt x="39" y="27"/>
                    </a:cubicBezTo>
                    <a:cubicBezTo>
                      <a:pt x="39" y="27"/>
                      <a:pt x="41" y="30"/>
                      <a:pt x="42" y="32"/>
                    </a:cubicBezTo>
                    <a:cubicBezTo>
                      <a:pt x="42" y="32"/>
                      <a:pt x="43" y="33"/>
                      <a:pt x="43" y="32"/>
                    </a:cubicBezTo>
                    <a:cubicBezTo>
                      <a:pt x="42" y="30"/>
                      <a:pt x="42" y="27"/>
                      <a:pt x="42" y="24"/>
                    </a:cubicBezTo>
                    <a:cubicBezTo>
                      <a:pt x="42" y="12"/>
                      <a:pt x="42" y="12"/>
                      <a:pt x="42" y="12"/>
                    </a:cubicBezTo>
                    <a:cubicBezTo>
                      <a:pt x="42" y="11"/>
                      <a:pt x="43" y="10"/>
                      <a:pt x="45" y="10"/>
                    </a:cubicBezTo>
                    <a:cubicBezTo>
                      <a:pt x="45" y="10"/>
                      <a:pt x="45" y="10"/>
                      <a:pt x="45" y="10"/>
                    </a:cubicBezTo>
                    <a:cubicBezTo>
                      <a:pt x="46" y="10"/>
                      <a:pt x="47" y="11"/>
                      <a:pt x="47" y="12"/>
                    </a:cubicBezTo>
                    <a:cubicBezTo>
                      <a:pt x="47" y="40"/>
                      <a:pt x="47" y="40"/>
                      <a:pt x="47" y="40"/>
                    </a:cubicBezTo>
                    <a:close/>
                    <a:moveTo>
                      <a:pt x="71" y="40"/>
                    </a:moveTo>
                    <a:cubicBezTo>
                      <a:pt x="71" y="41"/>
                      <a:pt x="70" y="42"/>
                      <a:pt x="69" y="42"/>
                    </a:cubicBezTo>
                    <a:cubicBezTo>
                      <a:pt x="55" y="42"/>
                      <a:pt x="55" y="42"/>
                      <a:pt x="55" y="42"/>
                    </a:cubicBezTo>
                    <a:cubicBezTo>
                      <a:pt x="54" y="42"/>
                      <a:pt x="53" y="41"/>
                      <a:pt x="53" y="40"/>
                    </a:cubicBezTo>
                    <a:cubicBezTo>
                      <a:pt x="53" y="12"/>
                      <a:pt x="53" y="12"/>
                      <a:pt x="53" y="12"/>
                    </a:cubicBezTo>
                    <a:cubicBezTo>
                      <a:pt x="53" y="11"/>
                      <a:pt x="54" y="10"/>
                      <a:pt x="55" y="10"/>
                    </a:cubicBezTo>
                    <a:cubicBezTo>
                      <a:pt x="68" y="10"/>
                      <a:pt x="68" y="10"/>
                      <a:pt x="68" y="10"/>
                    </a:cubicBezTo>
                    <a:cubicBezTo>
                      <a:pt x="70" y="10"/>
                      <a:pt x="71" y="11"/>
                      <a:pt x="71" y="12"/>
                    </a:cubicBezTo>
                    <a:cubicBezTo>
                      <a:pt x="71" y="13"/>
                      <a:pt x="71" y="13"/>
                      <a:pt x="71" y="13"/>
                    </a:cubicBezTo>
                    <a:cubicBezTo>
                      <a:pt x="71" y="14"/>
                      <a:pt x="70" y="15"/>
                      <a:pt x="68" y="15"/>
                    </a:cubicBezTo>
                    <a:cubicBezTo>
                      <a:pt x="59" y="15"/>
                      <a:pt x="59" y="15"/>
                      <a:pt x="59" y="15"/>
                    </a:cubicBezTo>
                    <a:cubicBezTo>
                      <a:pt x="59" y="15"/>
                      <a:pt x="58" y="15"/>
                      <a:pt x="58" y="16"/>
                    </a:cubicBezTo>
                    <a:cubicBezTo>
                      <a:pt x="58" y="22"/>
                      <a:pt x="58" y="22"/>
                      <a:pt x="58" y="22"/>
                    </a:cubicBezTo>
                    <a:cubicBezTo>
                      <a:pt x="58" y="23"/>
                      <a:pt x="59" y="23"/>
                      <a:pt x="59" y="23"/>
                    </a:cubicBezTo>
                    <a:cubicBezTo>
                      <a:pt x="68" y="23"/>
                      <a:pt x="68" y="23"/>
                      <a:pt x="68" y="23"/>
                    </a:cubicBezTo>
                    <a:cubicBezTo>
                      <a:pt x="69" y="23"/>
                      <a:pt x="70" y="24"/>
                      <a:pt x="70" y="25"/>
                    </a:cubicBezTo>
                    <a:cubicBezTo>
                      <a:pt x="70" y="25"/>
                      <a:pt x="70" y="25"/>
                      <a:pt x="70" y="25"/>
                    </a:cubicBezTo>
                    <a:cubicBezTo>
                      <a:pt x="70" y="27"/>
                      <a:pt x="69" y="28"/>
                      <a:pt x="68" y="28"/>
                    </a:cubicBezTo>
                    <a:cubicBezTo>
                      <a:pt x="59" y="28"/>
                      <a:pt x="59" y="28"/>
                      <a:pt x="59" y="28"/>
                    </a:cubicBezTo>
                    <a:cubicBezTo>
                      <a:pt x="59" y="28"/>
                      <a:pt x="58" y="28"/>
                      <a:pt x="58" y="28"/>
                    </a:cubicBezTo>
                    <a:cubicBezTo>
                      <a:pt x="58" y="36"/>
                      <a:pt x="58" y="36"/>
                      <a:pt x="58" y="36"/>
                    </a:cubicBezTo>
                    <a:cubicBezTo>
                      <a:pt x="58" y="37"/>
                      <a:pt x="59" y="37"/>
                      <a:pt x="59" y="37"/>
                    </a:cubicBezTo>
                    <a:cubicBezTo>
                      <a:pt x="69" y="37"/>
                      <a:pt x="69" y="37"/>
                      <a:pt x="69" y="37"/>
                    </a:cubicBezTo>
                    <a:cubicBezTo>
                      <a:pt x="70" y="37"/>
                      <a:pt x="71" y="38"/>
                      <a:pt x="71" y="39"/>
                    </a:cubicBezTo>
                    <a:cubicBezTo>
                      <a:pt x="71" y="40"/>
                      <a:pt x="71" y="40"/>
                      <a:pt x="71" y="40"/>
                    </a:cubicBezTo>
                    <a:cubicBezTo>
                      <a:pt x="71" y="40"/>
                      <a:pt x="71" y="40"/>
                      <a:pt x="71" y="40"/>
                    </a:cubicBezTo>
                    <a:close/>
                    <a:moveTo>
                      <a:pt x="110" y="13"/>
                    </a:moveTo>
                    <a:cubicBezTo>
                      <a:pt x="103" y="40"/>
                      <a:pt x="103" y="40"/>
                      <a:pt x="103" y="40"/>
                    </a:cubicBezTo>
                    <a:cubicBezTo>
                      <a:pt x="102" y="41"/>
                      <a:pt x="101" y="42"/>
                      <a:pt x="100" y="42"/>
                    </a:cubicBezTo>
                    <a:cubicBezTo>
                      <a:pt x="99" y="42"/>
                      <a:pt x="99" y="42"/>
                      <a:pt x="99" y="42"/>
                    </a:cubicBezTo>
                    <a:cubicBezTo>
                      <a:pt x="98" y="42"/>
                      <a:pt x="97" y="41"/>
                      <a:pt x="96" y="40"/>
                    </a:cubicBezTo>
                    <a:cubicBezTo>
                      <a:pt x="93" y="27"/>
                      <a:pt x="93" y="27"/>
                      <a:pt x="93" y="27"/>
                    </a:cubicBezTo>
                    <a:cubicBezTo>
                      <a:pt x="93" y="26"/>
                      <a:pt x="93" y="25"/>
                      <a:pt x="93" y="24"/>
                    </a:cubicBezTo>
                    <a:cubicBezTo>
                      <a:pt x="93" y="24"/>
                      <a:pt x="92" y="22"/>
                      <a:pt x="92" y="19"/>
                    </a:cubicBezTo>
                    <a:cubicBezTo>
                      <a:pt x="91" y="21"/>
                      <a:pt x="91" y="23"/>
                      <a:pt x="90" y="26"/>
                    </a:cubicBezTo>
                    <a:cubicBezTo>
                      <a:pt x="86" y="40"/>
                      <a:pt x="86" y="40"/>
                      <a:pt x="86" y="40"/>
                    </a:cubicBezTo>
                    <a:cubicBezTo>
                      <a:pt x="86" y="41"/>
                      <a:pt x="85" y="42"/>
                      <a:pt x="83" y="42"/>
                    </a:cubicBezTo>
                    <a:cubicBezTo>
                      <a:pt x="82" y="42"/>
                      <a:pt x="82" y="42"/>
                      <a:pt x="82" y="42"/>
                    </a:cubicBezTo>
                    <a:cubicBezTo>
                      <a:pt x="81" y="42"/>
                      <a:pt x="80" y="41"/>
                      <a:pt x="80" y="40"/>
                    </a:cubicBezTo>
                    <a:cubicBezTo>
                      <a:pt x="73" y="13"/>
                      <a:pt x="73" y="13"/>
                      <a:pt x="73" y="13"/>
                    </a:cubicBezTo>
                    <a:cubicBezTo>
                      <a:pt x="73" y="12"/>
                      <a:pt x="73" y="11"/>
                      <a:pt x="73" y="11"/>
                    </a:cubicBezTo>
                    <a:cubicBezTo>
                      <a:pt x="74" y="10"/>
                      <a:pt x="74" y="10"/>
                      <a:pt x="75" y="10"/>
                    </a:cubicBezTo>
                    <a:cubicBezTo>
                      <a:pt x="76" y="10"/>
                      <a:pt x="76" y="10"/>
                      <a:pt x="76" y="10"/>
                    </a:cubicBezTo>
                    <a:cubicBezTo>
                      <a:pt x="77" y="10"/>
                      <a:pt x="78" y="11"/>
                      <a:pt x="78" y="12"/>
                    </a:cubicBezTo>
                    <a:cubicBezTo>
                      <a:pt x="81" y="25"/>
                      <a:pt x="81" y="25"/>
                      <a:pt x="81" y="25"/>
                    </a:cubicBezTo>
                    <a:cubicBezTo>
                      <a:pt x="82" y="25"/>
                      <a:pt x="82" y="27"/>
                      <a:pt x="82" y="27"/>
                    </a:cubicBezTo>
                    <a:cubicBezTo>
                      <a:pt x="82" y="28"/>
                      <a:pt x="82" y="29"/>
                      <a:pt x="83" y="32"/>
                    </a:cubicBezTo>
                    <a:cubicBezTo>
                      <a:pt x="83" y="33"/>
                      <a:pt x="83" y="32"/>
                      <a:pt x="84" y="32"/>
                    </a:cubicBezTo>
                    <a:cubicBezTo>
                      <a:pt x="84" y="30"/>
                      <a:pt x="85" y="28"/>
                      <a:pt x="85" y="26"/>
                    </a:cubicBezTo>
                    <a:cubicBezTo>
                      <a:pt x="89" y="12"/>
                      <a:pt x="89" y="12"/>
                      <a:pt x="89" y="12"/>
                    </a:cubicBezTo>
                    <a:cubicBezTo>
                      <a:pt x="89" y="11"/>
                      <a:pt x="90" y="10"/>
                      <a:pt x="91" y="10"/>
                    </a:cubicBezTo>
                    <a:cubicBezTo>
                      <a:pt x="92" y="10"/>
                      <a:pt x="92" y="10"/>
                      <a:pt x="92" y="10"/>
                    </a:cubicBezTo>
                    <a:cubicBezTo>
                      <a:pt x="94" y="10"/>
                      <a:pt x="95" y="11"/>
                      <a:pt x="95" y="12"/>
                    </a:cubicBezTo>
                    <a:cubicBezTo>
                      <a:pt x="98" y="25"/>
                      <a:pt x="98" y="25"/>
                      <a:pt x="98" y="25"/>
                    </a:cubicBezTo>
                    <a:cubicBezTo>
                      <a:pt x="98" y="25"/>
                      <a:pt x="98" y="27"/>
                      <a:pt x="99" y="28"/>
                    </a:cubicBezTo>
                    <a:cubicBezTo>
                      <a:pt x="99" y="28"/>
                      <a:pt x="99" y="30"/>
                      <a:pt x="100" y="32"/>
                    </a:cubicBezTo>
                    <a:cubicBezTo>
                      <a:pt x="100" y="32"/>
                      <a:pt x="100" y="33"/>
                      <a:pt x="100" y="32"/>
                    </a:cubicBezTo>
                    <a:cubicBezTo>
                      <a:pt x="100" y="31"/>
                      <a:pt x="101" y="28"/>
                      <a:pt x="101" y="26"/>
                    </a:cubicBezTo>
                    <a:cubicBezTo>
                      <a:pt x="105" y="12"/>
                      <a:pt x="105" y="12"/>
                      <a:pt x="105" y="12"/>
                    </a:cubicBezTo>
                    <a:cubicBezTo>
                      <a:pt x="105" y="11"/>
                      <a:pt x="106" y="10"/>
                      <a:pt x="108" y="10"/>
                    </a:cubicBezTo>
                    <a:cubicBezTo>
                      <a:pt x="109" y="10"/>
                      <a:pt x="109" y="10"/>
                      <a:pt x="109" y="10"/>
                    </a:cubicBezTo>
                    <a:cubicBezTo>
                      <a:pt x="109" y="10"/>
                      <a:pt x="110" y="10"/>
                      <a:pt x="110" y="11"/>
                    </a:cubicBezTo>
                    <a:cubicBezTo>
                      <a:pt x="110" y="11"/>
                      <a:pt x="111" y="12"/>
                      <a:pt x="110" y="13"/>
                    </a:cubicBezTo>
                    <a:close/>
                    <a:moveTo>
                      <a:pt x="120" y="42"/>
                    </a:moveTo>
                    <a:cubicBezTo>
                      <a:pt x="117" y="42"/>
                      <a:pt x="114" y="41"/>
                      <a:pt x="113" y="41"/>
                    </a:cubicBezTo>
                    <a:cubicBezTo>
                      <a:pt x="112" y="40"/>
                      <a:pt x="112" y="39"/>
                      <a:pt x="112" y="38"/>
                    </a:cubicBezTo>
                    <a:cubicBezTo>
                      <a:pt x="112" y="38"/>
                      <a:pt x="113" y="36"/>
                      <a:pt x="113" y="36"/>
                    </a:cubicBezTo>
                    <a:cubicBezTo>
                      <a:pt x="113" y="35"/>
                      <a:pt x="113" y="35"/>
                      <a:pt x="113" y="35"/>
                    </a:cubicBezTo>
                    <a:cubicBezTo>
                      <a:pt x="114" y="36"/>
                      <a:pt x="114" y="36"/>
                      <a:pt x="114" y="36"/>
                    </a:cubicBezTo>
                    <a:cubicBezTo>
                      <a:pt x="116" y="37"/>
                      <a:pt x="118" y="38"/>
                      <a:pt x="120" y="38"/>
                    </a:cubicBezTo>
                    <a:cubicBezTo>
                      <a:pt x="124" y="38"/>
                      <a:pt x="126" y="36"/>
                      <a:pt x="126" y="33"/>
                    </a:cubicBezTo>
                    <a:cubicBezTo>
                      <a:pt x="126" y="31"/>
                      <a:pt x="125" y="30"/>
                      <a:pt x="121" y="28"/>
                    </a:cubicBezTo>
                    <a:cubicBezTo>
                      <a:pt x="115" y="26"/>
                      <a:pt x="112" y="23"/>
                      <a:pt x="112" y="19"/>
                    </a:cubicBezTo>
                    <a:cubicBezTo>
                      <a:pt x="112" y="13"/>
                      <a:pt x="117" y="10"/>
                      <a:pt x="123" y="10"/>
                    </a:cubicBezTo>
                    <a:cubicBezTo>
                      <a:pt x="126" y="10"/>
                      <a:pt x="129" y="11"/>
                      <a:pt x="130" y="11"/>
                    </a:cubicBezTo>
                    <a:cubicBezTo>
                      <a:pt x="130" y="11"/>
                      <a:pt x="130" y="11"/>
                      <a:pt x="130" y="11"/>
                    </a:cubicBezTo>
                    <a:cubicBezTo>
                      <a:pt x="130" y="11"/>
                      <a:pt x="130" y="12"/>
                      <a:pt x="130" y="12"/>
                    </a:cubicBezTo>
                    <a:cubicBezTo>
                      <a:pt x="130" y="12"/>
                      <a:pt x="130" y="14"/>
                      <a:pt x="130" y="14"/>
                    </a:cubicBezTo>
                    <a:cubicBezTo>
                      <a:pt x="129" y="15"/>
                      <a:pt x="128" y="15"/>
                      <a:pt x="128" y="15"/>
                    </a:cubicBezTo>
                    <a:cubicBezTo>
                      <a:pt x="127" y="15"/>
                      <a:pt x="127" y="15"/>
                      <a:pt x="127" y="15"/>
                    </a:cubicBezTo>
                    <a:cubicBezTo>
                      <a:pt x="127" y="15"/>
                      <a:pt x="125" y="14"/>
                      <a:pt x="123" y="14"/>
                    </a:cubicBezTo>
                    <a:cubicBezTo>
                      <a:pt x="119" y="14"/>
                      <a:pt x="118" y="16"/>
                      <a:pt x="118" y="18"/>
                    </a:cubicBezTo>
                    <a:cubicBezTo>
                      <a:pt x="118" y="20"/>
                      <a:pt x="119" y="22"/>
                      <a:pt x="123" y="23"/>
                    </a:cubicBezTo>
                    <a:cubicBezTo>
                      <a:pt x="129" y="25"/>
                      <a:pt x="131" y="28"/>
                      <a:pt x="131" y="33"/>
                    </a:cubicBezTo>
                    <a:cubicBezTo>
                      <a:pt x="131" y="37"/>
                      <a:pt x="128" y="42"/>
                      <a:pt x="120" y="42"/>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solidFill>
                    <a:schemeClr val="tx1">
                      <a:lumMod val="50000"/>
                      <a:lumOff val="50000"/>
                    </a:schemeClr>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par>
                          <p:cTn id="13" fill="hold">
                            <p:stCondLst>
                              <p:cond delay="1500"/>
                            </p:stCondLst>
                            <p:childTnLst>
                              <p:par>
                                <p:cTn id="14" presetID="10" presetClass="entr" presetSubtype="0"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childTnLst>
                          </p:cTn>
                        </p:par>
                        <p:par>
                          <p:cTn id="17" fill="hold">
                            <p:stCondLst>
                              <p:cond delay="2000"/>
                            </p:stCondLst>
                            <p:childTnLst>
                              <p:par>
                                <p:cTn id="18" presetID="10" presetClass="entr" presetSubtype="0"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childTnLst>
                                </p:cTn>
                              </p:par>
                            </p:childTnLst>
                          </p:cTn>
                        </p:par>
                        <p:par>
                          <p:cTn id="21" fill="hold">
                            <p:stCondLst>
                              <p:cond delay="2500"/>
                            </p:stCondLst>
                            <p:childTnLst>
                              <p:par>
                                <p:cTn id="22" presetID="53" presetClass="entr" presetSubtype="16" fill="hold" nodeType="after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childTnLst>
                          </p:cTn>
                        </p:par>
                        <p:par>
                          <p:cTn id="27" fill="hold">
                            <p:stCondLst>
                              <p:cond delay="3000"/>
                            </p:stCondLst>
                            <p:childTnLst>
                              <p:par>
                                <p:cTn id="28" presetID="16" presetClass="entr" presetSubtype="21"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arn(inVertical)">
                                      <p:cBhvr>
                                        <p:cTn id="30" dur="500"/>
                                        <p:tgtEl>
                                          <p:spTgt spid="7"/>
                                        </p:tgtEl>
                                      </p:cBhvr>
                                    </p:animEffect>
                                  </p:childTnLst>
                                </p:cTn>
                              </p:par>
                            </p:childTnLst>
                          </p:cTn>
                        </p:par>
                        <p:par>
                          <p:cTn id="31" fill="hold">
                            <p:stCondLst>
                              <p:cond delay="3500"/>
                            </p:stCondLst>
                            <p:childTnLst>
                              <p:par>
                                <p:cTn id="32" presetID="53" presetClass="entr" presetSubtype="16" fill="hold" nodeType="afterEffect">
                                  <p:stCondLst>
                                    <p:cond delay="0"/>
                                  </p:stCondLst>
                                  <p:childTnLst>
                                    <p:set>
                                      <p:cBhvr>
                                        <p:cTn id="33" dur="1" fill="hold">
                                          <p:stCondLst>
                                            <p:cond delay="0"/>
                                          </p:stCondLst>
                                        </p:cTn>
                                        <p:tgtEl>
                                          <p:spTgt spid="51"/>
                                        </p:tgtEl>
                                        <p:attrNameLst>
                                          <p:attrName>style.visibility</p:attrName>
                                        </p:attrNameLst>
                                      </p:cBhvr>
                                      <p:to>
                                        <p:strVal val="visible"/>
                                      </p:to>
                                    </p:set>
                                    <p:anim calcmode="lin" valueType="num">
                                      <p:cBhvr>
                                        <p:cTn id="34" dur="500" fill="hold"/>
                                        <p:tgtEl>
                                          <p:spTgt spid="51"/>
                                        </p:tgtEl>
                                        <p:attrNameLst>
                                          <p:attrName>ppt_w</p:attrName>
                                        </p:attrNameLst>
                                      </p:cBhvr>
                                      <p:tavLst>
                                        <p:tav tm="0">
                                          <p:val>
                                            <p:fltVal val="0"/>
                                          </p:val>
                                        </p:tav>
                                        <p:tav tm="100000">
                                          <p:val>
                                            <p:strVal val="#ppt_w"/>
                                          </p:val>
                                        </p:tav>
                                      </p:tavLst>
                                    </p:anim>
                                    <p:anim calcmode="lin" valueType="num">
                                      <p:cBhvr>
                                        <p:cTn id="35" dur="500" fill="hold"/>
                                        <p:tgtEl>
                                          <p:spTgt spid="51"/>
                                        </p:tgtEl>
                                        <p:attrNameLst>
                                          <p:attrName>ppt_h</p:attrName>
                                        </p:attrNameLst>
                                      </p:cBhvr>
                                      <p:tavLst>
                                        <p:tav tm="0">
                                          <p:val>
                                            <p:fltVal val="0"/>
                                          </p:val>
                                        </p:tav>
                                        <p:tav tm="100000">
                                          <p:val>
                                            <p:strVal val="#ppt_h"/>
                                          </p:val>
                                        </p:tav>
                                      </p:tavLst>
                                    </p:anim>
                                    <p:animEffect transition="in" filter="fade">
                                      <p:cBhvr>
                                        <p:cTn id="36" dur="500"/>
                                        <p:tgtEl>
                                          <p:spTgt spid="51"/>
                                        </p:tgtEl>
                                      </p:cBhvr>
                                    </p:animEffect>
                                  </p:childTnLst>
                                </p:cTn>
                              </p:par>
                            </p:childTnLst>
                          </p:cTn>
                        </p:par>
                        <p:par>
                          <p:cTn id="37" fill="hold">
                            <p:stCondLst>
                              <p:cond delay="4000"/>
                            </p:stCondLst>
                            <p:childTnLst>
                              <p:par>
                                <p:cTn id="38" presetID="16" presetClass="entr" presetSubtype="21"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barn(inVertical)">
                                      <p:cBhvr>
                                        <p:cTn id="40" dur="500"/>
                                        <p:tgtEl>
                                          <p:spTgt spid="10"/>
                                        </p:tgtEl>
                                      </p:cBhvr>
                                    </p:animEffect>
                                  </p:childTnLst>
                                </p:cTn>
                              </p:par>
                            </p:childTnLst>
                          </p:cTn>
                        </p:par>
                        <p:par>
                          <p:cTn id="41" fill="hold">
                            <p:stCondLst>
                              <p:cond delay="4500"/>
                            </p:stCondLst>
                            <p:childTnLst>
                              <p:par>
                                <p:cTn id="42" presetID="53" presetClass="entr" presetSubtype="16" fill="hold" nodeType="afterEffect">
                                  <p:stCondLst>
                                    <p:cond delay="0"/>
                                  </p:stCondLst>
                                  <p:childTnLst>
                                    <p:set>
                                      <p:cBhvr>
                                        <p:cTn id="43" dur="1" fill="hold">
                                          <p:stCondLst>
                                            <p:cond delay="0"/>
                                          </p:stCondLst>
                                        </p:cTn>
                                        <p:tgtEl>
                                          <p:spTgt spid="44"/>
                                        </p:tgtEl>
                                        <p:attrNameLst>
                                          <p:attrName>style.visibility</p:attrName>
                                        </p:attrNameLst>
                                      </p:cBhvr>
                                      <p:to>
                                        <p:strVal val="visible"/>
                                      </p:to>
                                    </p:set>
                                    <p:anim calcmode="lin" valueType="num">
                                      <p:cBhvr>
                                        <p:cTn id="44" dur="500" fill="hold"/>
                                        <p:tgtEl>
                                          <p:spTgt spid="44"/>
                                        </p:tgtEl>
                                        <p:attrNameLst>
                                          <p:attrName>ppt_w</p:attrName>
                                        </p:attrNameLst>
                                      </p:cBhvr>
                                      <p:tavLst>
                                        <p:tav tm="0">
                                          <p:val>
                                            <p:fltVal val="0"/>
                                          </p:val>
                                        </p:tav>
                                        <p:tav tm="100000">
                                          <p:val>
                                            <p:strVal val="#ppt_w"/>
                                          </p:val>
                                        </p:tav>
                                      </p:tavLst>
                                    </p:anim>
                                    <p:anim calcmode="lin" valueType="num">
                                      <p:cBhvr>
                                        <p:cTn id="45" dur="500" fill="hold"/>
                                        <p:tgtEl>
                                          <p:spTgt spid="44"/>
                                        </p:tgtEl>
                                        <p:attrNameLst>
                                          <p:attrName>ppt_h</p:attrName>
                                        </p:attrNameLst>
                                      </p:cBhvr>
                                      <p:tavLst>
                                        <p:tav tm="0">
                                          <p:val>
                                            <p:fltVal val="0"/>
                                          </p:val>
                                        </p:tav>
                                        <p:tav tm="100000">
                                          <p:val>
                                            <p:strVal val="#ppt_h"/>
                                          </p:val>
                                        </p:tav>
                                      </p:tavLst>
                                    </p:anim>
                                    <p:animEffect transition="in" filter="fade">
                                      <p:cBhvr>
                                        <p:cTn id="46" dur="500"/>
                                        <p:tgtEl>
                                          <p:spTgt spid="44"/>
                                        </p:tgtEl>
                                      </p:cBhvr>
                                    </p:animEffect>
                                  </p:childTnLst>
                                </p:cTn>
                              </p:par>
                            </p:childTnLst>
                          </p:cTn>
                        </p:par>
                        <p:par>
                          <p:cTn id="47" fill="hold">
                            <p:stCondLst>
                              <p:cond delay="5000"/>
                            </p:stCondLst>
                            <p:childTnLst>
                              <p:par>
                                <p:cTn id="48" presetID="16" presetClass="entr" presetSubtype="21" fill="hold"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barn(inVertical)">
                                      <p:cBhvr>
                                        <p:cTn id="50" dur="500"/>
                                        <p:tgtEl>
                                          <p:spTgt spid="16"/>
                                        </p:tgtEl>
                                      </p:cBhvr>
                                    </p:animEffect>
                                  </p:childTnLst>
                                </p:cTn>
                              </p:par>
                            </p:childTnLst>
                          </p:cTn>
                        </p:par>
                        <p:par>
                          <p:cTn id="51" fill="hold">
                            <p:stCondLst>
                              <p:cond delay="5500"/>
                            </p:stCondLst>
                            <p:childTnLst>
                              <p:par>
                                <p:cTn id="52" presetID="53" presetClass="entr" presetSubtype="16"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 calcmode="lin" valueType="num">
                                      <p:cBhvr>
                                        <p:cTn id="54" dur="500" fill="hold"/>
                                        <p:tgtEl>
                                          <p:spTgt spid="31"/>
                                        </p:tgtEl>
                                        <p:attrNameLst>
                                          <p:attrName>ppt_w</p:attrName>
                                        </p:attrNameLst>
                                      </p:cBhvr>
                                      <p:tavLst>
                                        <p:tav tm="0">
                                          <p:val>
                                            <p:fltVal val="0"/>
                                          </p:val>
                                        </p:tav>
                                        <p:tav tm="100000">
                                          <p:val>
                                            <p:strVal val="#ppt_w"/>
                                          </p:val>
                                        </p:tav>
                                      </p:tavLst>
                                    </p:anim>
                                    <p:anim calcmode="lin" valueType="num">
                                      <p:cBhvr>
                                        <p:cTn id="55" dur="500" fill="hold"/>
                                        <p:tgtEl>
                                          <p:spTgt spid="31"/>
                                        </p:tgtEl>
                                        <p:attrNameLst>
                                          <p:attrName>ppt_h</p:attrName>
                                        </p:attrNameLst>
                                      </p:cBhvr>
                                      <p:tavLst>
                                        <p:tav tm="0">
                                          <p:val>
                                            <p:fltVal val="0"/>
                                          </p:val>
                                        </p:tav>
                                        <p:tav tm="100000">
                                          <p:val>
                                            <p:strVal val="#ppt_h"/>
                                          </p:val>
                                        </p:tav>
                                      </p:tavLst>
                                    </p:anim>
                                    <p:animEffect transition="in" filter="fade">
                                      <p:cBhvr>
                                        <p:cTn id="56" dur="500"/>
                                        <p:tgtEl>
                                          <p:spTgt spid="31"/>
                                        </p:tgtEl>
                                      </p:cBhvr>
                                    </p:animEffect>
                                  </p:childTnLst>
                                </p:cTn>
                              </p:par>
                            </p:childTnLst>
                          </p:cTn>
                        </p:par>
                        <p:par>
                          <p:cTn id="57" fill="hold">
                            <p:stCondLst>
                              <p:cond delay="6000"/>
                            </p:stCondLst>
                            <p:childTnLst>
                              <p:par>
                                <p:cTn id="58" presetID="16" presetClass="entr" presetSubtype="21" fill="hold"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barn(inVertical)">
                                      <p:cBhvr>
                                        <p:cTn id="6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 y="0"/>
            <a:ext cx="5932713" cy="4746171"/>
          </a:xfrm>
          <a:prstGeom prst="rect">
            <a:avLst/>
          </a:prstGeom>
        </p:spPr>
      </p:pic>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20115" y="-1"/>
            <a:ext cx="5471886" cy="5331410"/>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07920" cy="3352800"/>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52877" y="-1"/>
            <a:ext cx="4339124" cy="3207657"/>
          </a:xfrm>
          <a:prstGeom prst="rect">
            <a:avLst/>
          </a:prstGeom>
        </p:spPr>
      </p:pic>
      <p:sp>
        <p:nvSpPr>
          <p:cNvPr id="2" name="文本框 1"/>
          <p:cNvSpPr txBox="1"/>
          <p:nvPr/>
        </p:nvSpPr>
        <p:spPr>
          <a:xfrm>
            <a:off x="3085783" y="746721"/>
            <a:ext cx="6481262" cy="3154710"/>
          </a:xfrm>
          <a:prstGeom prst="rect">
            <a:avLst/>
          </a:prstGeom>
          <a:noFill/>
        </p:spPr>
        <p:txBody>
          <a:bodyPr wrap="none" rtlCol="0">
            <a:spAutoFit/>
          </a:bodyPr>
          <a:lstStyle/>
          <a:p>
            <a:pPr algn="ctr"/>
            <a:r>
              <a:rPr lang="en-US" altLang="zh-CN" sz="19900" b="1" dirty="0" smtClean="0">
                <a:solidFill>
                  <a:srgbClr val="DE4B62"/>
                </a:solidFill>
              </a:rPr>
              <a:t>2018</a:t>
            </a:r>
            <a:endParaRPr lang="zh-CN" altLang="en-US" sz="19900" b="1" dirty="0">
              <a:solidFill>
                <a:srgbClr val="DE4B62"/>
              </a:solidFill>
            </a:endParaRPr>
          </a:p>
        </p:txBody>
      </p:sp>
      <p:sp>
        <p:nvSpPr>
          <p:cNvPr id="3" name="文本框 2"/>
          <p:cNvSpPr txBox="1"/>
          <p:nvPr/>
        </p:nvSpPr>
        <p:spPr>
          <a:xfrm>
            <a:off x="1617433" y="3679194"/>
            <a:ext cx="9417963" cy="1015663"/>
          </a:xfrm>
          <a:prstGeom prst="rect">
            <a:avLst/>
          </a:prstGeom>
          <a:noFill/>
        </p:spPr>
        <p:txBody>
          <a:bodyPr wrap="none" rtlCol="0">
            <a:spAutoFit/>
          </a:bodyPr>
          <a:lstStyle/>
          <a:p>
            <a:pPr algn="ctr"/>
            <a:r>
              <a:rPr lang="zh-CN" altLang="en-US" sz="6000" b="1" dirty="0" smtClean="0">
                <a:solidFill>
                  <a:schemeClr val="tx1">
                    <a:lumMod val="75000"/>
                    <a:lumOff val="25000"/>
                  </a:schemeClr>
                </a:solidFill>
              </a:rPr>
              <a:t>谢谢您的观看点评提问回答</a:t>
            </a:r>
            <a:endParaRPr lang="zh-CN" altLang="en-US" sz="6000" b="1" dirty="0">
              <a:solidFill>
                <a:schemeClr val="tx1">
                  <a:lumMod val="75000"/>
                  <a:lumOff val="25000"/>
                </a:schemeClr>
              </a:solidFill>
            </a:endParaRPr>
          </a:p>
        </p:txBody>
      </p:sp>
      <p:sp>
        <p:nvSpPr>
          <p:cNvPr id="10" name="矩形 9"/>
          <p:cNvSpPr/>
          <p:nvPr/>
        </p:nvSpPr>
        <p:spPr>
          <a:xfrm>
            <a:off x="1659396" y="4741829"/>
            <a:ext cx="9334036" cy="255263"/>
          </a:xfrm>
          <a:prstGeom prst="rect">
            <a:avLst/>
          </a:prstGeom>
        </p:spPr>
        <p:txBody>
          <a:bodyPr wrap="square">
            <a:spAutoFit/>
          </a:bodyPr>
          <a:lstStyle/>
          <a:p>
            <a:pPr algn="ctr">
              <a:lnSpc>
                <a:spcPct val="15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喵星人服务设计是一家专业</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设计的工作室喵星人服务设计是一家专业</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设计的</a:t>
            </a:r>
            <a:r>
              <a:rPr lang="zh-CN" altLang="en-US" sz="800" dirty="0" smtClean="0">
                <a:solidFill>
                  <a:schemeClr val="tx1">
                    <a:lumMod val="65000"/>
                    <a:lumOff val="35000"/>
                  </a:schemeClr>
                </a:solidFill>
                <a:latin typeface="微软雅黑" panose="020B0503020204020204" pitchFamily="34" charset="-122"/>
                <a:ea typeface="微软雅黑" panose="020B0503020204020204" pitchFamily="34" charset="-122"/>
              </a:rPr>
              <a:t>工作室</a:t>
            </a: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喵星人服务设计是一家专业</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设计的工作室喵星人服务设计是一家专业</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设计的</a:t>
            </a:r>
            <a:r>
              <a:rPr lang="zh-CN" altLang="en-US" sz="800" dirty="0" smtClean="0">
                <a:solidFill>
                  <a:schemeClr val="tx1">
                    <a:lumMod val="65000"/>
                    <a:lumOff val="35000"/>
                  </a:schemeClr>
                </a:solidFill>
                <a:latin typeface="微软雅黑" panose="020B0503020204020204" pitchFamily="34" charset="-122"/>
                <a:ea typeface="微软雅黑" panose="020B0503020204020204" pitchFamily="34" charset="-122"/>
              </a:rPr>
              <a:t>工作室</a:t>
            </a:r>
            <a:endPar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2177415" y="5196095"/>
            <a:ext cx="8297999" cy="0"/>
          </a:xfrm>
          <a:prstGeom prst="line">
            <a:avLst/>
          </a:prstGeom>
          <a:ln w="38100">
            <a:solidFill>
              <a:srgbClr val="DE4B62"/>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177415" y="3650619"/>
            <a:ext cx="8297999" cy="0"/>
          </a:xfrm>
          <a:prstGeom prst="line">
            <a:avLst/>
          </a:prstGeom>
          <a:ln w="38100">
            <a:solidFill>
              <a:srgbClr val="DE4B62"/>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400" advTm="0">
        <p14:ripp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21"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lt">
                                    <p:tmPct val="10000"/>
                                  </p:iterate>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par>
                          <p:cTn id="17" fill="hold">
                            <p:stCondLst>
                              <p:cond delay="5650"/>
                            </p:stCondLst>
                            <p:childTnLst>
                              <p:par>
                                <p:cTn id="18" presetID="16" presetClass="entr" presetSubtype="21"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arn(inVertical)">
                                      <p:cBhvr>
                                        <p:cTn id="20" dur="500"/>
                                        <p:tgtEl>
                                          <p:spTgt spid="12"/>
                                        </p:tgtEl>
                                      </p:cBhvr>
                                    </p:animEffect>
                                  </p:childTnLst>
                                </p:cTn>
                              </p:par>
                              <p:par>
                                <p:cTn id="21" presetID="16" presetClass="entr" presetSubtype="21"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500"/>
                                        <p:tgtEl>
                                          <p:spTgt spid="11"/>
                                        </p:tgtEl>
                                      </p:cBhvr>
                                    </p:animEffect>
                                  </p:childTnLst>
                                </p:cTn>
                              </p:par>
                            </p:childTnLst>
                          </p:cTn>
                        </p:par>
                        <p:par>
                          <p:cTn id="24" fill="hold">
                            <p:stCondLst>
                              <p:cond delay="6150"/>
                            </p:stCondLst>
                            <p:childTnLst>
                              <p:par>
                                <p:cTn id="25" presetID="22" presetClass="entr" presetSubtype="8"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par>
                          <p:cTn id="28" fill="hold">
                            <p:stCondLst>
                              <p:cond delay="6650"/>
                            </p:stCondLst>
                            <p:childTnLst>
                              <p:par>
                                <p:cTn id="29" presetID="22" presetClass="entr" presetSubtype="2"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right)">
                                      <p:cBhvr>
                                        <p:cTn id="31" dur="500"/>
                                        <p:tgtEl>
                                          <p:spTgt spid="6"/>
                                        </p:tgtEl>
                                      </p:cBhvr>
                                    </p:animEffect>
                                  </p:childTnLst>
                                </p:cTn>
                              </p:par>
                            </p:childTnLst>
                          </p:cTn>
                        </p:par>
                        <p:par>
                          <p:cTn id="32" fill="hold">
                            <p:stCondLst>
                              <p:cond delay="7150"/>
                            </p:stCondLst>
                            <p:childTnLst>
                              <p:par>
                                <p:cTn id="33" presetID="10"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par>
                                <p:cTn id="36" presetID="10" presetClass="entr" presetSubtype="0" fill="hold" nodeType="withEffect">
                                  <p:stCondLst>
                                    <p:cond delay="25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3189</Words>
  <Application>WPS 演示</Application>
  <PresentationFormat>宽屏</PresentationFormat>
  <Paragraphs>286</Paragraphs>
  <Slides>23</Slides>
  <Notes>0</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23</vt:i4>
      </vt:variant>
    </vt:vector>
  </HeadingPairs>
  <TitlesOfParts>
    <vt:vector size="30" baseType="lpstr">
      <vt:lpstr>Arial</vt:lpstr>
      <vt:lpstr>宋体</vt:lpstr>
      <vt:lpstr>Wingdings</vt:lpstr>
      <vt:lpstr>微软雅黑</vt:lpstr>
      <vt:lpstr>Arial Unicode MS</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admin</cp:lastModifiedBy>
  <cp:revision>7</cp:revision>
  <dcterms:created xsi:type="dcterms:W3CDTF">2017-09-22T07:57:00Z</dcterms:created>
  <dcterms:modified xsi:type="dcterms:W3CDTF">2018-08-14T03:47:36Z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