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87" r:id="rId2"/>
    <p:sldId id="263" r:id="rId3"/>
    <p:sldId id="264" r:id="rId4"/>
    <p:sldId id="268" r:id="rId5"/>
    <p:sldId id="269" r:id="rId6"/>
    <p:sldId id="270" r:id="rId7"/>
    <p:sldId id="271" r:id="rId8"/>
    <p:sldId id="265" r:id="rId9"/>
    <p:sldId id="272" r:id="rId10"/>
    <p:sldId id="273" r:id="rId11"/>
    <p:sldId id="281" r:id="rId12"/>
    <p:sldId id="275" r:id="rId13"/>
    <p:sldId id="266" r:id="rId14"/>
    <p:sldId id="276" r:id="rId15"/>
    <p:sldId id="277" r:id="rId16"/>
    <p:sldId id="278" r:id="rId17"/>
    <p:sldId id="279" r:id="rId18"/>
    <p:sldId id="280" r:id="rId19"/>
    <p:sldId id="267" r:id="rId20"/>
    <p:sldId id="274" r:id="rId21"/>
    <p:sldId id="283" r:id="rId22"/>
    <p:sldId id="284" r:id="rId23"/>
    <p:sldId id="285" r:id="rId24"/>
    <p:sldId id="288" r:id="rId25"/>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p:scale>
          <a:sx n="66" d="100"/>
          <a:sy n="66" d="100"/>
        </p:scale>
        <p:origin x="1694" y="114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27C907-ECEE-44E4-BED4-3A3F937106BA}" type="datetimeFigureOut">
              <a:rPr lang="zh-CN" altLang="en-US" smtClean="0"/>
              <a:t>2017/9/28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21D7FF-F9D4-4ED0-A3D1-8DD2AEE45CAB}" type="slidenum">
              <a:rPr lang="zh-CN" altLang="en-US" smtClean="0"/>
              <a:t>‹#›</a:t>
            </a:fld>
            <a:endParaRPr lang="zh-CN" altLang="en-US"/>
          </a:p>
        </p:txBody>
      </p:sp>
    </p:spTree>
    <p:extLst>
      <p:ext uri="{BB962C8B-B14F-4D97-AF65-F5344CB8AC3E}">
        <p14:creationId xmlns:p14="http://schemas.microsoft.com/office/powerpoint/2010/main" val="4279852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21D7FF-F9D4-4ED0-A3D1-8DD2AEE45CAB}" type="slidenum">
              <a:rPr lang="zh-CN" altLang="en-US" smtClean="0"/>
              <a:t>1</a:t>
            </a:fld>
            <a:endParaRPr lang="zh-CN" altLang="en-US"/>
          </a:p>
        </p:txBody>
      </p:sp>
    </p:spTree>
    <p:extLst>
      <p:ext uri="{BB962C8B-B14F-4D97-AF65-F5344CB8AC3E}">
        <p14:creationId xmlns:p14="http://schemas.microsoft.com/office/powerpoint/2010/main" val="1737637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21D7FF-F9D4-4ED0-A3D1-8DD2AEE45CAB}" type="slidenum">
              <a:rPr lang="zh-CN" altLang="en-US" smtClean="0"/>
              <a:t>2</a:t>
            </a:fld>
            <a:endParaRPr lang="zh-CN" altLang="en-US"/>
          </a:p>
        </p:txBody>
      </p:sp>
    </p:spTree>
    <p:extLst>
      <p:ext uri="{BB962C8B-B14F-4D97-AF65-F5344CB8AC3E}">
        <p14:creationId xmlns:p14="http://schemas.microsoft.com/office/powerpoint/2010/main" val="967523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21D7FF-F9D4-4ED0-A3D1-8DD2AEE45CAB}" type="slidenum">
              <a:rPr lang="zh-CN" altLang="en-US" smtClean="0"/>
              <a:t>3</a:t>
            </a:fld>
            <a:endParaRPr lang="zh-CN" altLang="en-US"/>
          </a:p>
        </p:txBody>
      </p:sp>
    </p:spTree>
    <p:extLst>
      <p:ext uri="{BB962C8B-B14F-4D97-AF65-F5344CB8AC3E}">
        <p14:creationId xmlns:p14="http://schemas.microsoft.com/office/powerpoint/2010/main" val="3792421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2014631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2286428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2077986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883875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21D7FF-F9D4-4ED0-A3D1-8DD2AEE45CAB}" type="slidenum">
              <a:rPr lang="zh-CN" altLang="en-US" smtClean="0"/>
              <a:t>8</a:t>
            </a:fld>
            <a:endParaRPr lang="zh-CN" altLang="en-US"/>
          </a:p>
        </p:txBody>
      </p:sp>
    </p:spTree>
    <p:extLst>
      <p:ext uri="{BB962C8B-B14F-4D97-AF65-F5344CB8AC3E}">
        <p14:creationId xmlns:p14="http://schemas.microsoft.com/office/powerpoint/2010/main" val="4002487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2860327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320691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12328139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0564151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21D7FF-F9D4-4ED0-A3D1-8DD2AEE45CAB}" type="slidenum">
              <a:rPr lang="zh-CN" altLang="en-US" smtClean="0"/>
              <a:t>13</a:t>
            </a:fld>
            <a:endParaRPr lang="zh-CN" altLang="en-US"/>
          </a:p>
        </p:txBody>
      </p:sp>
    </p:spTree>
    <p:extLst>
      <p:ext uri="{BB962C8B-B14F-4D97-AF65-F5344CB8AC3E}">
        <p14:creationId xmlns:p14="http://schemas.microsoft.com/office/powerpoint/2010/main" val="1361992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765709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7427783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6505509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1808945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21D7FF-F9D4-4ED0-A3D1-8DD2AEE45CAB}" type="slidenum">
              <a:rPr lang="zh-CN" altLang="en-US" smtClean="0"/>
              <a:t>18</a:t>
            </a:fld>
            <a:endParaRPr lang="zh-CN" altLang="en-US"/>
          </a:p>
        </p:txBody>
      </p:sp>
    </p:spTree>
    <p:extLst>
      <p:ext uri="{BB962C8B-B14F-4D97-AF65-F5344CB8AC3E}">
        <p14:creationId xmlns:p14="http://schemas.microsoft.com/office/powerpoint/2010/main" val="3679375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21D7FF-F9D4-4ED0-A3D1-8DD2AEE45CAB}" type="slidenum">
              <a:rPr lang="zh-CN" altLang="en-US" smtClean="0"/>
              <a:t>19</a:t>
            </a:fld>
            <a:endParaRPr lang="zh-CN" altLang="en-US"/>
          </a:p>
        </p:txBody>
      </p:sp>
    </p:spTree>
    <p:extLst>
      <p:ext uri="{BB962C8B-B14F-4D97-AF65-F5344CB8AC3E}">
        <p14:creationId xmlns:p14="http://schemas.microsoft.com/office/powerpoint/2010/main" val="24204801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8259437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4937417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264001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7814391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21D7FF-F9D4-4ED0-A3D1-8DD2AEE45CAB}" type="slidenum">
              <a:rPr lang="zh-CN" altLang="en-US" smtClean="0"/>
              <a:t>24</a:t>
            </a:fld>
            <a:endParaRPr lang="zh-CN" altLang="en-US"/>
          </a:p>
        </p:txBody>
      </p:sp>
    </p:spTree>
    <p:extLst>
      <p:ext uri="{BB962C8B-B14F-4D97-AF65-F5344CB8AC3E}">
        <p14:creationId xmlns:p14="http://schemas.microsoft.com/office/powerpoint/2010/main" val="3038317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3B9141B6-CB26-4D5C-B920-C9F4748C8E3C}" type="datetimeFigureOut">
              <a:rPr lang="zh-CN" altLang="en-US" smtClean="0"/>
              <a:t>2017/9/28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0EFF9C9-220E-4A59-B165-769710B804BB}" type="slidenum">
              <a:rPr lang="zh-CN" altLang="en-US" smtClean="0"/>
              <a:t>‹#›</a:t>
            </a:fld>
            <a:endParaRPr lang="zh-CN" altLang="en-US"/>
          </a:p>
        </p:txBody>
      </p:sp>
    </p:spTree>
    <p:extLst>
      <p:ext uri="{BB962C8B-B14F-4D97-AF65-F5344CB8AC3E}">
        <p14:creationId xmlns:p14="http://schemas.microsoft.com/office/powerpoint/2010/main" val="2954859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B9141B6-CB26-4D5C-B920-C9F4748C8E3C}" type="datetimeFigureOut">
              <a:rPr lang="zh-CN" altLang="en-US" smtClean="0"/>
              <a:t>2017/9/28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0EFF9C9-220E-4A59-B165-769710B804BB}" type="slidenum">
              <a:rPr lang="zh-CN" altLang="en-US" smtClean="0"/>
              <a:t>‹#›</a:t>
            </a:fld>
            <a:endParaRPr lang="zh-CN" altLang="en-US"/>
          </a:p>
        </p:txBody>
      </p:sp>
    </p:spTree>
    <p:extLst>
      <p:ext uri="{BB962C8B-B14F-4D97-AF65-F5344CB8AC3E}">
        <p14:creationId xmlns:p14="http://schemas.microsoft.com/office/powerpoint/2010/main" val="242718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3B9141B6-CB26-4D5C-B920-C9F4748C8E3C}" type="datetimeFigureOut">
              <a:rPr lang="zh-CN" altLang="en-US" smtClean="0"/>
              <a:t>2017/9/28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0EFF9C9-220E-4A59-B165-769710B804BB}" type="slidenum">
              <a:rPr lang="zh-CN" altLang="en-US" smtClean="0"/>
              <a:t>‹#›</a:t>
            </a:fld>
            <a:endParaRPr lang="zh-CN" altLang="en-US"/>
          </a:p>
        </p:txBody>
      </p:sp>
    </p:spTree>
    <p:extLst>
      <p:ext uri="{BB962C8B-B14F-4D97-AF65-F5344CB8AC3E}">
        <p14:creationId xmlns:p14="http://schemas.microsoft.com/office/powerpoint/2010/main" val="119328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3B9141B6-CB26-4D5C-B920-C9F4748C8E3C}" type="datetimeFigureOut">
              <a:rPr lang="zh-CN" altLang="en-US" smtClean="0"/>
              <a:t>2017/9/28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0EFF9C9-220E-4A59-B165-769710B804BB}" type="slidenum">
              <a:rPr lang="zh-CN" altLang="en-US" smtClean="0"/>
              <a:t>‹#›</a:t>
            </a:fld>
            <a:endParaRPr lang="zh-CN" altLang="en-US"/>
          </a:p>
        </p:txBody>
      </p:sp>
    </p:spTree>
    <p:extLst>
      <p:ext uri="{BB962C8B-B14F-4D97-AF65-F5344CB8AC3E}">
        <p14:creationId xmlns:p14="http://schemas.microsoft.com/office/powerpoint/2010/main" val="2727136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3B9141B6-CB26-4D5C-B920-C9F4748C8E3C}" type="datetimeFigureOut">
              <a:rPr lang="zh-CN" altLang="en-US" smtClean="0"/>
              <a:t>2017/9/28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B0EFF9C9-220E-4A59-B165-769710B804BB}" type="slidenum">
              <a:rPr lang="zh-CN" altLang="en-US" smtClean="0"/>
              <a:t>‹#›</a:t>
            </a:fld>
            <a:endParaRPr lang="zh-CN" altLang="en-US"/>
          </a:p>
        </p:txBody>
      </p:sp>
    </p:spTree>
    <p:extLst>
      <p:ext uri="{BB962C8B-B14F-4D97-AF65-F5344CB8AC3E}">
        <p14:creationId xmlns:p14="http://schemas.microsoft.com/office/powerpoint/2010/main" val="660102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3B9141B6-CB26-4D5C-B920-C9F4748C8E3C}" type="datetimeFigureOut">
              <a:rPr lang="zh-CN" altLang="en-US" smtClean="0"/>
              <a:t>2017/9/28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B0EFF9C9-220E-4A59-B165-769710B804BB}" type="slidenum">
              <a:rPr lang="zh-CN" altLang="en-US" smtClean="0"/>
              <a:t>‹#›</a:t>
            </a:fld>
            <a:endParaRPr lang="zh-CN" altLang="en-US"/>
          </a:p>
        </p:txBody>
      </p:sp>
    </p:spTree>
    <p:extLst>
      <p:ext uri="{BB962C8B-B14F-4D97-AF65-F5344CB8AC3E}">
        <p14:creationId xmlns:p14="http://schemas.microsoft.com/office/powerpoint/2010/main" val="2784814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BF65506D-A97A-4771-B594-4DAB815459D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503" r="12503"/>
          <a:stretch/>
        </p:blipFill>
        <p:spPr>
          <a:xfrm rot="16200000">
            <a:off x="2666999" y="-2667001"/>
            <a:ext cx="6858001" cy="12192000"/>
          </a:xfrm>
          <a:prstGeom prst="rect">
            <a:avLst/>
          </a:prstGeom>
        </p:spPr>
      </p:pic>
      <p:pic>
        <p:nvPicPr>
          <p:cNvPr id="13" name="图片 12">
            <a:extLst>
              <a:ext uri="{FF2B5EF4-FFF2-40B4-BE49-F238E27FC236}">
                <a16:creationId xmlns:a16="http://schemas.microsoft.com/office/drawing/2014/main" id="{7AE429CA-11C2-4A22-B480-BBB3F7C892C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1242389" y="108856"/>
            <a:ext cx="4626351" cy="6640286"/>
          </a:xfrm>
          <a:prstGeom prst="rect">
            <a:avLst/>
          </a:prstGeom>
        </p:spPr>
      </p:pic>
      <p:pic>
        <p:nvPicPr>
          <p:cNvPr id="14" name="图片 13">
            <a:extLst>
              <a:ext uri="{FF2B5EF4-FFF2-40B4-BE49-F238E27FC236}">
                <a16:creationId xmlns:a16="http://schemas.microsoft.com/office/drawing/2014/main" id="{0A16BE81-40E2-4F0D-89B9-7A6A7424D14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2244"/>
            <a:ext cx="12209117" cy="6813510"/>
          </a:xfrm>
          <a:prstGeom prst="rect">
            <a:avLst/>
          </a:prstGeom>
        </p:spPr>
      </p:pic>
    </p:spTree>
    <p:extLst>
      <p:ext uri="{BB962C8B-B14F-4D97-AF65-F5344CB8AC3E}">
        <p14:creationId xmlns:p14="http://schemas.microsoft.com/office/powerpoint/2010/main" val="3581850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3B9141B6-CB26-4D5C-B920-C9F4748C8E3C}" type="datetimeFigureOut">
              <a:rPr lang="zh-CN" altLang="en-US" smtClean="0"/>
              <a:t>2017/9/28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0EFF9C9-220E-4A59-B165-769710B804BB}" type="slidenum">
              <a:rPr lang="zh-CN" altLang="en-US" smtClean="0"/>
              <a:t>‹#›</a:t>
            </a:fld>
            <a:endParaRPr lang="zh-CN" altLang="en-US"/>
          </a:p>
        </p:txBody>
      </p:sp>
    </p:spTree>
    <p:extLst>
      <p:ext uri="{BB962C8B-B14F-4D97-AF65-F5344CB8AC3E}">
        <p14:creationId xmlns:p14="http://schemas.microsoft.com/office/powerpoint/2010/main" val="2889535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3B9141B6-CB26-4D5C-B920-C9F4748C8E3C}" type="datetimeFigureOut">
              <a:rPr lang="zh-CN" altLang="en-US" smtClean="0"/>
              <a:t>2017/9/28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0EFF9C9-220E-4A59-B165-769710B804BB}" type="slidenum">
              <a:rPr lang="zh-CN" altLang="en-US" smtClean="0"/>
              <a:t>‹#›</a:t>
            </a:fld>
            <a:endParaRPr lang="zh-CN" altLang="en-US"/>
          </a:p>
        </p:txBody>
      </p:sp>
    </p:spTree>
    <p:extLst>
      <p:ext uri="{BB962C8B-B14F-4D97-AF65-F5344CB8AC3E}">
        <p14:creationId xmlns:p14="http://schemas.microsoft.com/office/powerpoint/2010/main" val="1320657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B9141B6-CB26-4D5C-B920-C9F4748C8E3C}" type="datetimeFigureOut">
              <a:rPr lang="zh-CN" altLang="en-US" smtClean="0"/>
              <a:t>2017/9/28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0EFF9C9-220E-4A59-B165-769710B804BB}" type="slidenum">
              <a:rPr lang="zh-CN" altLang="en-US" smtClean="0"/>
              <a:t>‹#›</a:t>
            </a:fld>
            <a:endParaRPr lang="zh-CN" altLang="en-US"/>
          </a:p>
        </p:txBody>
      </p:sp>
    </p:spTree>
    <p:extLst>
      <p:ext uri="{BB962C8B-B14F-4D97-AF65-F5344CB8AC3E}">
        <p14:creationId xmlns:p14="http://schemas.microsoft.com/office/powerpoint/2010/main" val="3952680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B9141B6-CB26-4D5C-B920-C9F4748C8E3C}" type="datetimeFigureOut">
              <a:rPr lang="zh-CN" altLang="en-US" smtClean="0"/>
              <a:t>2017/9/28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0EFF9C9-220E-4A59-B165-769710B804BB}" type="slidenum">
              <a:rPr lang="zh-CN" altLang="en-US" smtClean="0"/>
              <a:t>‹#›</a:t>
            </a:fld>
            <a:endParaRPr lang="zh-CN" altLang="en-US"/>
          </a:p>
        </p:txBody>
      </p:sp>
    </p:spTree>
    <p:extLst>
      <p:ext uri="{BB962C8B-B14F-4D97-AF65-F5344CB8AC3E}">
        <p14:creationId xmlns:p14="http://schemas.microsoft.com/office/powerpoint/2010/main" val="3848530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自定义版式">
    <p:bg>
      <p:bgPr>
        <a:solidFill>
          <a:schemeClr val="bg1"/>
        </a:solidFill>
        <a:effectLst/>
      </p:bgPr>
    </p:bg>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4B7BC8D8-982F-4CFF-8E97-103CB2EC2B3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503" r="12503"/>
          <a:stretch/>
        </p:blipFill>
        <p:spPr>
          <a:xfrm rot="16200000">
            <a:off x="2667000" y="-2667000"/>
            <a:ext cx="6858000" cy="12192000"/>
          </a:xfrm>
          <a:prstGeom prst="rect">
            <a:avLst/>
          </a:prstGeom>
        </p:spPr>
      </p:pic>
      <p:pic>
        <p:nvPicPr>
          <p:cNvPr id="8" name="图片 7">
            <a:extLst>
              <a:ext uri="{FF2B5EF4-FFF2-40B4-BE49-F238E27FC236}">
                <a16:creationId xmlns:a16="http://schemas.microsoft.com/office/drawing/2014/main" id="{1AC57BDE-1533-412C-9E93-60F732BA7A1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2244"/>
            <a:ext cx="12209117" cy="6813510"/>
          </a:xfrm>
          <a:prstGeom prst="rect">
            <a:avLst/>
          </a:prstGeom>
        </p:spPr>
      </p:pic>
    </p:spTree>
    <p:extLst>
      <p:ext uri="{BB962C8B-B14F-4D97-AF65-F5344CB8AC3E}">
        <p14:creationId xmlns:p14="http://schemas.microsoft.com/office/powerpoint/2010/main" val="3801902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9141B6-CB26-4D5C-B920-C9F4748C8E3C}" type="datetimeFigureOut">
              <a:rPr lang="zh-CN" altLang="en-US" smtClean="0"/>
              <a:t>2017/9/28</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EFF9C9-220E-4A59-B165-769710B804BB}" type="slidenum">
              <a:rPr lang="zh-CN" altLang="en-US" smtClean="0"/>
              <a:t>‹#›</a:t>
            </a:fld>
            <a:endParaRPr lang="zh-CN" altLang="en-US"/>
          </a:p>
        </p:txBody>
      </p:sp>
    </p:spTree>
    <p:extLst>
      <p:ext uri="{BB962C8B-B14F-4D97-AF65-F5344CB8AC3E}">
        <p14:creationId xmlns:p14="http://schemas.microsoft.com/office/powerpoint/2010/main" val="18003179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6.xml"/><Relationship Id="rId7" Type="http://schemas.openxmlformats.org/officeDocument/2006/relationships/image" Target="../media/image5.png"/><Relationship Id="rId12" Type="http://schemas.openxmlformats.org/officeDocument/2006/relationships/image" Target="../media/image10.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3.png"/><Relationship Id="rId11" Type="http://schemas.openxmlformats.org/officeDocument/2006/relationships/image" Target="../media/image9.png"/><Relationship Id="rId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notesSlide" Target="../notesSlides/notesSlide1.xm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slide" Target="slide8.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slide" Target="slide13.xml"/><Relationship Id="rId2" Type="http://schemas.openxmlformats.org/officeDocument/2006/relationships/tags" Target="../tags/tag3.xml"/><Relationship Id="rId16" Type="http://schemas.openxmlformats.org/officeDocument/2006/relationships/slide" Target="slide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notesSlide" Target="../notesSlides/notesSlide2.xml"/><Relationship Id="rId10" Type="http://schemas.openxmlformats.org/officeDocument/2006/relationships/tags" Target="../tags/tag11.xml"/><Relationship Id="rId19" Type="http://schemas.openxmlformats.org/officeDocument/2006/relationships/slide" Target="slide19.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tags" Target="../tags/tag22.xml"/><Relationship Id="rId13" Type="http://schemas.openxmlformats.org/officeDocument/2006/relationships/tags" Target="../tags/tag27.xml"/><Relationship Id="rId3" Type="http://schemas.openxmlformats.org/officeDocument/2006/relationships/tags" Target="../tags/tag17.xml"/><Relationship Id="rId7" Type="http://schemas.openxmlformats.org/officeDocument/2006/relationships/tags" Target="../tags/tag21.xml"/><Relationship Id="rId12" Type="http://schemas.openxmlformats.org/officeDocument/2006/relationships/tags" Target="../tags/tag26.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11" Type="http://schemas.openxmlformats.org/officeDocument/2006/relationships/tags" Target="../tags/tag25.xml"/><Relationship Id="rId5" Type="http://schemas.openxmlformats.org/officeDocument/2006/relationships/tags" Target="../tags/tag19.xml"/><Relationship Id="rId15" Type="http://schemas.openxmlformats.org/officeDocument/2006/relationships/notesSlide" Target="../notesSlides/notesSlide3.xml"/><Relationship Id="rId10" Type="http://schemas.openxmlformats.org/officeDocument/2006/relationships/tags" Target="../tags/tag24.xml"/><Relationship Id="rId4" Type="http://schemas.openxmlformats.org/officeDocument/2006/relationships/tags" Target="../tags/tag18.xml"/><Relationship Id="rId9" Type="http://schemas.openxmlformats.org/officeDocument/2006/relationships/tags" Target="../tags/tag23.xml"/><Relationship Id="rId1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tags" Target="../tags/tag35.xml"/><Relationship Id="rId13" Type="http://schemas.openxmlformats.org/officeDocument/2006/relationships/tags" Target="../tags/tag40.xml"/><Relationship Id="rId3" Type="http://schemas.openxmlformats.org/officeDocument/2006/relationships/tags" Target="../tags/tag30.xml"/><Relationship Id="rId7" Type="http://schemas.openxmlformats.org/officeDocument/2006/relationships/tags" Target="../tags/tag34.xml"/><Relationship Id="rId12" Type="http://schemas.openxmlformats.org/officeDocument/2006/relationships/tags" Target="../tags/tag39.xml"/><Relationship Id="rId2" Type="http://schemas.openxmlformats.org/officeDocument/2006/relationships/tags" Target="../tags/tag29.xml"/><Relationship Id="rId16" Type="http://schemas.openxmlformats.org/officeDocument/2006/relationships/slide" Target="slide3.xml"/><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tags" Target="../tags/tag38.xml"/><Relationship Id="rId5" Type="http://schemas.openxmlformats.org/officeDocument/2006/relationships/tags" Target="../tags/tag32.xml"/><Relationship Id="rId15" Type="http://schemas.openxmlformats.org/officeDocument/2006/relationships/notesSlide" Target="../notesSlides/notesSlide8.xml"/><Relationship Id="rId10" Type="http://schemas.openxmlformats.org/officeDocument/2006/relationships/tags" Target="../tags/tag37.xml"/><Relationship Id="rId4" Type="http://schemas.openxmlformats.org/officeDocument/2006/relationships/tags" Target="../tags/tag31.xml"/><Relationship Id="rId9" Type="http://schemas.openxmlformats.org/officeDocument/2006/relationships/tags" Target="../tags/tag36.xml"/><Relationship Id="rId1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8" Type="http://schemas.openxmlformats.org/officeDocument/2006/relationships/tags" Target="../tags/tag48.xml"/><Relationship Id="rId13" Type="http://schemas.openxmlformats.org/officeDocument/2006/relationships/tags" Target="../tags/tag53.xml"/><Relationship Id="rId3" Type="http://schemas.openxmlformats.org/officeDocument/2006/relationships/tags" Target="../tags/tag43.xml"/><Relationship Id="rId7" Type="http://schemas.openxmlformats.org/officeDocument/2006/relationships/tags" Target="../tags/tag47.xml"/><Relationship Id="rId12" Type="http://schemas.openxmlformats.org/officeDocument/2006/relationships/tags" Target="../tags/tag52.xml"/><Relationship Id="rId17" Type="http://schemas.openxmlformats.org/officeDocument/2006/relationships/slide" Target="slide8.xml"/><Relationship Id="rId2" Type="http://schemas.openxmlformats.org/officeDocument/2006/relationships/tags" Target="../tags/tag42.xml"/><Relationship Id="rId16" Type="http://schemas.openxmlformats.org/officeDocument/2006/relationships/slide" Target="slide3.xml"/><Relationship Id="rId1" Type="http://schemas.openxmlformats.org/officeDocument/2006/relationships/tags" Target="../tags/tag41.xml"/><Relationship Id="rId6" Type="http://schemas.openxmlformats.org/officeDocument/2006/relationships/tags" Target="../tags/tag46.xml"/><Relationship Id="rId11" Type="http://schemas.openxmlformats.org/officeDocument/2006/relationships/tags" Target="../tags/tag51.xml"/><Relationship Id="rId5" Type="http://schemas.openxmlformats.org/officeDocument/2006/relationships/tags" Target="../tags/tag45.xml"/><Relationship Id="rId15" Type="http://schemas.openxmlformats.org/officeDocument/2006/relationships/notesSlide" Target="../notesSlides/notesSlide13.xml"/><Relationship Id="rId10" Type="http://schemas.openxmlformats.org/officeDocument/2006/relationships/tags" Target="../tags/tag50.xml"/><Relationship Id="rId4" Type="http://schemas.openxmlformats.org/officeDocument/2006/relationships/tags" Target="../tags/tag44.xml"/><Relationship Id="rId9" Type="http://schemas.openxmlformats.org/officeDocument/2006/relationships/tags" Target="../tags/tag49.xml"/><Relationship Id="rId14"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tags" Target="../tags/tag61.xml"/><Relationship Id="rId13" Type="http://schemas.openxmlformats.org/officeDocument/2006/relationships/tags" Target="../tags/tag66.xml"/><Relationship Id="rId18" Type="http://schemas.openxmlformats.org/officeDocument/2006/relationships/slide" Target="slide8.xml"/><Relationship Id="rId3" Type="http://schemas.openxmlformats.org/officeDocument/2006/relationships/tags" Target="../tags/tag56.xml"/><Relationship Id="rId7" Type="http://schemas.openxmlformats.org/officeDocument/2006/relationships/tags" Target="../tags/tag60.xml"/><Relationship Id="rId12" Type="http://schemas.openxmlformats.org/officeDocument/2006/relationships/tags" Target="../tags/tag65.xml"/><Relationship Id="rId17" Type="http://schemas.openxmlformats.org/officeDocument/2006/relationships/slide" Target="slide13.xml"/><Relationship Id="rId2" Type="http://schemas.openxmlformats.org/officeDocument/2006/relationships/tags" Target="../tags/tag55.xml"/><Relationship Id="rId16" Type="http://schemas.openxmlformats.org/officeDocument/2006/relationships/slide" Target="slide3.xml"/><Relationship Id="rId1" Type="http://schemas.openxmlformats.org/officeDocument/2006/relationships/tags" Target="../tags/tag54.xml"/><Relationship Id="rId6" Type="http://schemas.openxmlformats.org/officeDocument/2006/relationships/tags" Target="../tags/tag59.xml"/><Relationship Id="rId11" Type="http://schemas.openxmlformats.org/officeDocument/2006/relationships/tags" Target="../tags/tag64.xml"/><Relationship Id="rId5" Type="http://schemas.openxmlformats.org/officeDocument/2006/relationships/tags" Target="../tags/tag58.xml"/><Relationship Id="rId15" Type="http://schemas.openxmlformats.org/officeDocument/2006/relationships/notesSlide" Target="../notesSlides/notesSlide19.xml"/><Relationship Id="rId10" Type="http://schemas.openxmlformats.org/officeDocument/2006/relationships/tags" Target="../tags/tag63.xml"/><Relationship Id="rId4" Type="http://schemas.openxmlformats.org/officeDocument/2006/relationships/tags" Target="../tags/tag57.xml"/><Relationship Id="rId9" Type="http://schemas.openxmlformats.org/officeDocument/2006/relationships/tags" Target="../tags/tag62.xml"/><Relationship Id="rId14"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a:extLst>
              <a:ext uri="{FF2B5EF4-FFF2-40B4-BE49-F238E27FC236}">
                <a16:creationId xmlns:a16="http://schemas.microsoft.com/office/drawing/2014/main" id="{5374ED45-006E-40D0-92FA-071EBC57205A}"/>
              </a:ext>
            </a:extLst>
          </p:cNvPr>
          <p:cNvPicPr>
            <a:picLocks noChangeAspect="1"/>
          </p:cNvPicPr>
          <p:nvPr/>
        </p:nvPicPr>
        <p:blipFill>
          <a:blip r:embed="rId5"/>
          <a:stretch>
            <a:fillRect/>
          </a:stretch>
        </p:blipFill>
        <p:spPr>
          <a:xfrm>
            <a:off x="0" y="0"/>
            <a:ext cx="12192000" cy="6857999"/>
          </a:xfrm>
          <a:prstGeom prst="rect">
            <a:avLst/>
          </a:prstGeom>
        </p:spPr>
      </p:pic>
      <p:pic>
        <p:nvPicPr>
          <p:cNvPr id="29" name="图片 28">
            <a:extLst>
              <a:ext uri="{FF2B5EF4-FFF2-40B4-BE49-F238E27FC236}">
                <a16:creationId xmlns:a16="http://schemas.microsoft.com/office/drawing/2014/main" id="{B0C84C36-ADCB-47C5-A169-3FD17D595C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80" y="22245"/>
            <a:ext cx="12209117" cy="6835755"/>
          </a:xfrm>
          <a:prstGeom prst="rect">
            <a:avLst/>
          </a:prstGeom>
        </p:spPr>
      </p:pic>
      <p:pic>
        <p:nvPicPr>
          <p:cNvPr id="16" name="图片 15">
            <a:extLst>
              <a:ext uri="{FF2B5EF4-FFF2-40B4-BE49-F238E27FC236}">
                <a16:creationId xmlns:a16="http://schemas.microsoft.com/office/drawing/2014/main" id="{DFF63730-24F4-40E9-9D8F-0E00FBDED06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62275" y="295275"/>
            <a:ext cx="6267450" cy="6267450"/>
          </a:xfrm>
          <a:prstGeom prst="rect">
            <a:avLst/>
          </a:prstGeom>
        </p:spPr>
      </p:pic>
      <p:pic>
        <p:nvPicPr>
          <p:cNvPr id="18" name="图片 17">
            <a:extLst>
              <a:ext uri="{FF2B5EF4-FFF2-40B4-BE49-F238E27FC236}">
                <a16:creationId xmlns:a16="http://schemas.microsoft.com/office/drawing/2014/main" id="{9D4BD0C3-A1A5-4692-A83A-4E86D849926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60531" y="528637"/>
            <a:ext cx="9753600" cy="5324475"/>
          </a:xfrm>
          <a:prstGeom prst="rect">
            <a:avLst/>
          </a:prstGeom>
        </p:spPr>
      </p:pic>
      <p:pic>
        <p:nvPicPr>
          <p:cNvPr id="20" name="图片 19">
            <a:extLst>
              <a:ext uri="{FF2B5EF4-FFF2-40B4-BE49-F238E27FC236}">
                <a16:creationId xmlns:a16="http://schemas.microsoft.com/office/drawing/2014/main" id="{CBB0D5CB-131E-4547-B6BD-F7BC6C417FD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6200000">
            <a:off x="-832459" y="830478"/>
            <a:ext cx="5024978" cy="3364019"/>
          </a:xfrm>
          <a:prstGeom prst="rect">
            <a:avLst/>
          </a:prstGeom>
        </p:spPr>
      </p:pic>
      <p:pic>
        <p:nvPicPr>
          <p:cNvPr id="24" name="图片 23">
            <a:extLst>
              <a:ext uri="{FF2B5EF4-FFF2-40B4-BE49-F238E27FC236}">
                <a16:creationId xmlns:a16="http://schemas.microsoft.com/office/drawing/2014/main" id="{49B0AAD4-EE8E-4924-9913-AF9DFC717EA1}"/>
              </a:ext>
            </a:extLst>
          </p:cNvPr>
          <p:cNvPicPr>
            <a:picLocks noChangeAspect="1"/>
          </p:cNvPicPr>
          <p:nvPr/>
        </p:nvPicPr>
        <p:blipFill rotWithShape="1">
          <a:blip r:embed="rId10">
            <a:extLst>
              <a:ext uri="{28A0092B-C50C-407E-A947-70E740481C1C}">
                <a14:useLocalDpi xmlns:a14="http://schemas.microsoft.com/office/drawing/2010/main" val="0"/>
              </a:ext>
            </a:extLst>
          </a:blip>
          <a:srcRect b="7408"/>
          <a:stretch/>
        </p:blipFill>
        <p:spPr>
          <a:xfrm>
            <a:off x="-2423832" y="3840469"/>
            <a:ext cx="5384127" cy="3656652"/>
          </a:xfrm>
          <a:prstGeom prst="rect">
            <a:avLst/>
          </a:prstGeom>
        </p:spPr>
      </p:pic>
      <p:pic>
        <p:nvPicPr>
          <p:cNvPr id="26" name="图片 25">
            <a:extLst>
              <a:ext uri="{FF2B5EF4-FFF2-40B4-BE49-F238E27FC236}">
                <a16:creationId xmlns:a16="http://schemas.microsoft.com/office/drawing/2014/main" id="{2674E7E4-2A0C-4DEB-9414-35A514AE9ED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771147" y="22245"/>
            <a:ext cx="2422833" cy="3238635"/>
          </a:xfrm>
          <a:prstGeom prst="rect">
            <a:avLst/>
          </a:prstGeom>
        </p:spPr>
      </p:pic>
      <p:pic>
        <p:nvPicPr>
          <p:cNvPr id="5" name="纯音乐 - 爱的协奏曲 - concerto pour unr j">
            <a:hlinkClick r:id="" action="ppaction://media"/>
            <a:extLst>
              <a:ext uri="{FF2B5EF4-FFF2-40B4-BE49-F238E27FC236}">
                <a16:creationId xmlns:a16="http://schemas.microsoft.com/office/drawing/2014/main" id="{42C3F618-F84B-4E2B-8A6D-EAFB5EE0438E}"/>
              </a:ext>
            </a:extLst>
          </p:cNvPr>
          <p:cNvPicPr>
            <a:picLocks noChangeAspect="1"/>
          </p:cNvPicPr>
          <p:nvPr>
            <a:audioFile r:link="rId1"/>
            <p:extLst>
              <p:ext uri="{DAA4B4D4-6D71-4841-9C94-3DE7FCFB9230}">
                <p14:media xmlns:p14="http://schemas.microsoft.com/office/powerpoint/2010/main" r:embed="rId2">
                  <p14:trim st="1615"/>
                </p14:media>
              </p:ext>
            </p:extLst>
          </p:nvPr>
        </p:nvPicPr>
        <p:blipFill>
          <a:blip r:embed="rId12"/>
          <a:stretch>
            <a:fillRect/>
          </a:stretch>
        </p:blipFill>
        <p:spPr>
          <a:xfrm>
            <a:off x="-1172577" y="22245"/>
            <a:ext cx="609600" cy="609600"/>
          </a:xfrm>
          <a:prstGeom prst="rect">
            <a:avLst/>
          </a:prstGeom>
        </p:spPr>
      </p:pic>
    </p:spTree>
    <p:extLst>
      <p:ext uri="{BB962C8B-B14F-4D97-AF65-F5344CB8AC3E}">
        <p14:creationId xmlns:p14="http://schemas.microsoft.com/office/powerpoint/2010/main" val="222102640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Number_1">
            <a:hlinkClick r:id="rId16" action="ppaction://hlinksldjump"/>
          </p:cNvPr>
          <p:cNvSpPr/>
          <p:nvPr>
            <p:custDataLst>
              <p:tags r:id="rId2"/>
            </p:custDataLst>
          </p:nvPr>
        </p:nvSpPr>
        <p:spPr>
          <a:xfrm>
            <a:off x="6122984" y="1360676"/>
            <a:ext cx="682404" cy="682039"/>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800" b="1">
                <a:solidFill>
                  <a:schemeClr val="accent1"/>
                </a:solidFill>
                <a:ea typeface="华文细黑" panose="02010600040101010101" pitchFamily="2" charset="-122"/>
              </a:rPr>
              <a:t>01</a:t>
            </a:r>
            <a:endParaRPr lang="zh-CN" altLang="en-US" sz="2800" b="1">
              <a:solidFill>
                <a:schemeClr val="accent1"/>
              </a:solidFill>
              <a:ea typeface="华文细黑" panose="02010600040101010101" pitchFamily="2" charset="-122"/>
            </a:endParaRPr>
          </a:p>
        </p:txBody>
      </p:sp>
      <p:sp>
        <p:nvSpPr>
          <p:cNvPr id="6" name="MH_Entry_1">
            <a:hlinkClick r:id="rId16" action="ppaction://hlinksldjump"/>
          </p:cNvPr>
          <p:cNvSpPr/>
          <p:nvPr>
            <p:custDataLst>
              <p:tags r:id="rId3"/>
            </p:custDataLst>
          </p:nvPr>
        </p:nvSpPr>
        <p:spPr>
          <a:xfrm>
            <a:off x="6955312" y="1360676"/>
            <a:ext cx="4346560" cy="682039"/>
          </a:xfrm>
          <a:prstGeom prst="rect">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zh-CN" altLang="en-US" sz="2800">
                <a:solidFill>
                  <a:srgbClr val="FFFFFF"/>
                </a:solidFill>
                <a:latin typeface="+mn-ea"/>
              </a:rPr>
              <a:t>点击添加标题内容</a:t>
            </a:r>
          </a:p>
        </p:txBody>
      </p:sp>
      <p:sp>
        <p:nvSpPr>
          <p:cNvPr id="9" name="MH_Number_3">
            <a:hlinkClick r:id="rId17" action="ppaction://hlinksldjump"/>
          </p:cNvPr>
          <p:cNvSpPr/>
          <p:nvPr>
            <p:custDataLst>
              <p:tags r:id="rId4"/>
            </p:custDataLst>
          </p:nvPr>
        </p:nvSpPr>
        <p:spPr>
          <a:xfrm>
            <a:off x="6122984" y="3706910"/>
            <a:ext cx="682404" cy="682039"/>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800" b="1">
                <a:solidFill>
                  <a:schemeClr val="accent1"/>
                </a:solidFill>
                <a:ea typeface="华文细黑" panose="02010600040101010101" pitchFamily="2" charset="-122"/>
              </a:rPr>
              <a:t>03</a:t>
            </a:r>
            <a:endParaRPr lang="zh-CN" altLang="en-US" sz="2800" b="1">
              <a:solidFill>
                <a:schemeClr val="accent1"/>
              </a:solidFill>
              <a:ea typeface="华文细黑" panose="02010600040101010101" pitchFamily="2" charset="-122"/>
            </a:endParaRPr>
          </a:p>
        </p:txBody>
      </p:sp>
      <p:sp>
        <p:nvSpPr>
          <p:cNvPr id="10" name="MH_Entry_3">
            <a:hlinkClick r:id="rId17" action="ppaction://hlinksldjump"/>
          </p:cNvPr>
          <p:cNvSpPr/>
          <p:nvPr>
            <p:custDataLst>
              <p:tags r:id="rId5"/>
            </p:custDataLst>
          </p:nvPr>
        </p:nvSpPr>
        <p:spPr>
          <a:xfrm>
            <a:off x="6955312" y="3706910"/>
            <a:ext cx="4346560" cy="682039"/>
          </a:xfrm>
          <a:prstGeom prst="rect">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zh-CN" altLang="en-US" sz="2800">
                <a:solidFill>
                  <a:srgbClr val="FFFFFF"/>
                </a:solidFill>
                <a:latin typeface="+mn-ea"/>
              </a:rPr>
              <a:t>点击添加标题内容</a:t>
            </a:r>
          </a:p>
        </p:txBody>
      </p:sp>
      <p:sp>
        <p:nvSpPr>
          <p:cNvPr id="21" name="MH_Number_2">
            <a:hlinkClick r:id="rId18" action="ppaction://hlinksldjump"/>
          </p:cNvPr>
          <p:cNvSpPr/>
          <p:nvPr>
            <p:custDataLst>
              <p:tags r:id="rId6"/>
            </p:custDataLst>
          </p:nvPr>
        </p:nvSpPr>
        <p:spPr>
          <a:xfrm>
            <a:off x="6122984" y="2533793"/>
            <a:ext cx="682404" cy="682039"/>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800" b="1">
                <a:solidFill>
                  <a:schemeClr val="accent1"/>
                </a:solidFill>
                <a:ea typeface="华文细黑" panose="02010600040101010101" pitchFamily="2" charset="-122"/>
              </a:rPr>
              <a:t>02</a:t>
            </a:r>
            <a:endParaRPr lang="zh-CN" altLang="en-US" sz="2800" b="1">
              <a:solidFill>
                <a:schemeClr val="accent1"/>
              </a:solidFill>
              <a:ea typeface="华文细黑" panose="02010600040101010101" pitchFamily="2" charset="-122"/>
            </a:endParaRPr>
          </a:p>
        </p:txBody>
      </p:sp>
      <p:sp>
        <p:nvSpPr>
          <p:cNvPr id="22" name="MH_Entry_2">
            <a:hlinkClick r:id="rId18" action="ppaction://hlinksldjump"/>
          </p:cNvPr>
          <p:cNvSpPr/>
          <p:nvPr>
            <p:custDataLst>
              <p:tags r:id="rId7"/>
            </p:custDataLst>
          </p:nvPr>
        </p:nvSpPr>
        <p:spPr>
          <a:xfrm>
            <a:off x="6955312" y="2533793"/>
            <a:ext cx="4346560" cy="682039"/>
          </a:xfrm>
          <a:prstGeom prst="rect">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zh-CN" altLang="en-US" sz="2800">
                <a:solidFill>
                  <a:srgbClr val="FFFFFF"/>
                </a:solidFill>
                <a:latin typeface="+mn-ea"/>
              </a:rPr>
              <a:t>点击添加标题内容</a:t>
            </a:r>
          </a:p>
        </p:txBody>
      </p:sp>
      <p:sp>
        <p:nvSpPr>
          <p:cNvPr id="24" name="MH_Number_4">
            <a:hlinkClick r:id="rId19" action="ppaction://hlinksldjump"/>
          </p:cNvPr>
          <p:cNvSpPr/>
          <p:nvPr>
            <p:custDataLst>
              <p:tags r:id="rId8"/>
            </p:custDataLst>
          </p:nvPr>
        </p:nvSpPr>
        <p:spPr>
          <a:xfrm>
            <a:off x="6122984" y="4880027"/>
            <a:ext cx="682404" cy="682039"/>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800" b="1">
                <a:solidFill>
                  <a:schemeClr val="accent1"/>
                </a:solidFill>
                <a:ea typeface="华文细黑" panose="02010600040101010101" pitchFamily="2" charset="-122"/>
              </a:rPr>
              <a:t>04</a:t>
            </a:r>
            <a:endParaRPr lang="zh-CN" altLang="en-US" sz="2800" b="1">
              <a:solidFill>
                <a:schemeClr val="accent1"/>
              </a:solidFill>
              <a:ea typeface="华文细黑" panose="02010600040101010101" pitchFamily="2" charset="-122"/>
            </a:endParaRPr>
          </a:p>
        </p:txBody>
      </p:sp>
      <p:sp>
        <p:nvSpPr>
          <p:cNvPr id="25" name="MH_Entry_4">
            <a:hlinkClick r:id="rId19" action="ppaction://hlinksldjump"/>
          </p:cNvPr>
          <p:cNvSpPr/>
          <p:nvPr>
            <p:custDataLst>
              <p:tags r:id="rId9"/>
            </p:custDataLst>
          </p:nvPr>
        </p:nvSpPr>
        <p:spPr>
          <a:xfrm>
            <a:off x="6955312" y="4880027"/>
            <a:ext cx="4346560" cy="682039"/>
          </a:xfrm>
          <a:prstGeom prst="rect">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zh-CN" altLang="en-US" sz="2800">
                <a:solidFill>
                  <a:srgbClr val="FFFFFF"/>
                </a:solidFill>
                <a:latin typeface="+mn-ea"/>
              </a:rPr>
              <a:t>点击添加标题内容</a:t>
            </a:r>
          </a:p>
        </p:txBody>
      </p:sp>
      <p:cxnSp>
        <p:nvCxnSpPr>
          <p:cNvPr id="26" name="MH_Others_1"/>
          <p:cNvCxnSpPr/>
          <p:nvPr>
            <p:custDataLst>
              <p:tags r:id="rId10"/>
            </p:custDataLst>
          </p:nvPr>
        </p:nvCxnSpPr>
        <p:spPr>
          <a:xfrm>
            <a:off x="4969289" y="769258"/>
            <a:ext cx="0" cy="5364000"/>
          </a:xfrm>
          <a:prstGeom prst="line">
            <a:avLst/>
          </a:prstGeom>
          <a:ln w="412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MH_Others_2"/>
          <p:cNvSpPr txBox="1"/>
          <p:nvPr>
            <p:custDataLst>
              <p:tags r:id="rId11"/>
            </p:custDataLst>
          </p:nvPr>
        </p:nvSpPr>
        <p:spPr>
          <a:xfrm>
            <a:off x="3532144" y="662000"/>
            <a:ext cx="1054501" cy="1188575"/>
          </a:xfrm>
          <a:prstGeom prst="rect">
            <a:avLst/>
          </a:prstGeom>
          <a:noFill/>
        </p:spPr>
        <p:txBody>
          <a:bodyPr vert="eaVert" wrap="square" rtlCol="0" anchor="ctr" anchorCtr="0">
            <a:noAutofit/>
          </a:bodyPr>
          <a:lstStyle/>
          <a:p>
            <a:r>
              <a:rPr lang="en-US" altLang="zh-CN" sz="8800">
                <a:solidFill>
                  <a:schemeClr val="accent1"/>
                </a:solidFill>
                <a:latin typeface="华文细黑" panose="02010600040101010101" pitchFamily="2" charset="-122"/>
                <a:ea typeface="华文细黑" panose="02010600040101010101" pitchFamily="2" charset="-122"/>
              </a:rPr>
              <a:t>C</a:t>
            </a:r>
            <a:endParaRPr lang="zh-CN" altLang="en-US" sz="4400">
              <a:solidFill>
                <a:schemeClr val="accent1"/>
              </a:solidFill>
              <a:latin typeface="华文细黑" panose="02010600040101010101" pitchFamily="2" charset="-122"/>
              <a:ea typeface="华文细黑" panose="02010600040101010101" pitchFamily="2" charset="-122"/>
            </a:endParaRPr>
          </a:p>
        </p:txBody>
      </p:sp>
      <p:sp>
        <p:nvSpPr>
          <p:cNvPr id="28" name="MH_Others_3"/>
          <p:cNvSpPr txBox="1"/>
          <p:nvPr>
            <p:custDataLst>
              <p:tags r:id="rId12"/>
            </p:custDataLst>
          </p:nvPr>
        </p:nvSpPr>
        <p:spPr>
          <a:xfrm>
            <a:off x="3721732" y="3360126"/>
            <a:ext cx="693893" cy="1498463"/>
          </a:xfrm>
          <a:prstGeom prst="rect">
            <a:avLst/>
          </a:prstGeom>
          <a:noFill/>
        </p:spPr>
        <p:txBody>
          <a:bodyPr vert="horz" wrap="square" rtlCol="0" anchor="ctr" anchorCtr="0">
            <a:noAutofit/>
          </a:bodyPr>
          <a:lstStyle/>
          <a:p>
            <a:pPr algn="ctr"/>
            <a:r>
              <a:rPr lang="zh-CN" altLang="en-US" sz="4800" b="1">
                <a:solidFill>
                  <a:schemeClr val="accent1"/>
                </a:solidFill>
                <a:latin typeface="华文细黑" panose="02010600040101010101" pitchFamily="2" charset="-122"/>
                <a:ea typeface="华文细黑" panose="02010600040101010101" pitchFamily="2" charset="-122"/>
              </a:rPr>
              <a:t>目</a:t>
            </a:r>
            <a:endParaRPr lang="en-US" altLang="zh-CN" sz="4800" b="1">
              <a:solidFill>
                <a:schemeClr val="accent1"/>
              </a:solidFill>
              <a:latin typeface="华文细黑" panose="02010600040101010101" pitchFamily="2" charset="-122"/>
              <a:ea typeface="华文细黑" panose="02010600040101010101" pitchFamily="2" charset="-122"/>
            </a:endParaRPr>
          </a:p>
          <a:p>
            <a:pPr algn="ctr"/>
            <a:r>
              <a:rPr lang="zh-CN" altLang="en-US" sz="4800" b="1">
                <a:solidFill>
                  <a:schemeClr val="accent1"/>
                </a:solidFill>
                <a:latin typeface="华文细黑" panose="02010600040101010101" pitchFamily="2" charset="-122"/>
                <a:ea typeface="华文细黑" panose="02010600040101010101" pitchFamily="2" charset="-122"/>
              </a:rPr>
              <a:t>录</a:t>
            </a:r>
          </a:p>
        </p:txBody>
      </p:sp>
      <p:sp>
        <p:nvSpPr>
          <p:cNvPr id="29" name="MH_Others_4"/>
          <p:cNvSpPr/>
          <p:nvPr>
            <p:custDataLst>
              <p:tags r:id="rId13"/>
            </p:custDataLst>
          </p:nvPr>
        </p:nvSpPr>
        <p:spPr>
          <a:xfrm>
            <a:off x="3760903" y="1413505"/>
            <a:ext cx="615553" cy="2062424"/>
          </a:xfrm>
          <a:prstGeom prst="rect">
            <a:avLst/>
          </a:prstGeom>
        </p:spPr>
        <p:txBody>
          <a:bodyPr vert="eaVert" wrap="square">
            <a:noAutofit/>
          </a:bodyPr>
          <a:lstStyle/>
          <a:p>
            <a:r>
              <a:rPr lang="en-US" altLang="zh-CN" sz="2800" spc="500">
                <a:solidFill>
                  <a:schemeClr val="accent1">
                    <a:lumMod val="40000"/>
                    <a:lumOff val="60000"/>
                  </a:schemeClr>
                </a:solidFill>
                <a:latin typeface="华文细黑" panose="02010600040101010101" pitchFamily="2" charset="-122"/>
                <a:ea typeface="华文细黑" panose="02010600040101010101" pitchFamily="2" charset="-122"/>
              </a:rPr>
              <a:t>ONTENTS</a:t>
            </a:r>
            <a:endParaRPr lang="zh-CN" altLang="en-US" sz="2800" spc="500">
              <a:solidFill>
                <a:schemeClr val="accent1">
                  <a:lumMod val="40000"/>
                  <a:lumOff val="60000"/>
                </a:schemeClr>
              </a:solidFill>
              <a:latin typeface="华文细黑" panose="02010600040101010101" pitchFamily="2" charset="-122"/>
              <a:ea typeface="华文细黑" panose="02010600040101010101" pitchFamily="2" charset="-122"/>
            </a:endParaRPr>
          </a:p>
        </p:txBody>
      </p:sp>
    </p:spTree>
    <p:custDataLst>
      <p:tags r:id="rId1"/>
    </p:custDataLst>
    <p:extLst>
      <p:ext uri="{BB962C8B-B14F-4D97-AF65-F5344CB8AC3E}">
        <p14:creationId xmlns:p14="http://schemas.microsoft.com/office/powerpoint/2010/main" val="1220754838"/>
      </p:ext>
    </p:extLst>
  </p:cSld>
  <p:clrMapOvr>
    <a:masterClrMapping/>
  </p:clrMapOvr>
  <p:transition spd="slow" advTm="1000">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Number_1"/>
          <p:cNvSpPr/>
          <p:nvPr>
            <p:custDataLst>
              <p:tags r:id="rId2"/>
            </p:custDataLst>
          </p:nvPr>
        </p:nvSpPr>
        <p:spPr>
          <a:xfrm>
            <a:off x="6123017" y="1331647"/>
            <a:ext cx="682404" cy="682039"/>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800" b="1">
                <a:solidFill>
                  <a:schemeClr val="accent1"/>
                </a:solidFill>
                <a:ea typeface="华文细黑" panose="02010600040101010101" pitchFamily="2" charset="-122"/>
              </a:rPr>
              <a:t>01</a:t>
            </a:r>
            <a:endParaRPr lang="zh-CN" altLang="en-US" sz="2800" b="1">
              <a:solidFill>
                <a:schemeClr val="accent1"/>
              </a:solidFill>
              <a:ea typeface="华文细黑" panose="02010600040101010101" pitchFamily="2" charset="-122"/>
            </a:endParaRPr>
          </a:p>
        </p:txBody>
      </p:sp>
      <p:sp>
        <p:nvSpPr>
          <p:cNvPr id="6" name="MH_Entry_1"/>
          <p:cNvSpPr/>
          <p:nvPr>
            <p:custDataLst>
              <p:tags r:id="rId3"/>
            </p:custDataLst>
          </p:nvPr>
        </p:nvSpPr>
        <p:spPr>
          <a:xfrm>
            <a:off x="6955345" y="1331647"/>
            <a:ext cx="4346560" cy="682039"/>
          </a:xfrm>
          <a:prstGeom prst="rect">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zh-CN" altLang="en-US" sz="2800">
                <a:solidFill>
                  <a:srgbClr val="FFFFFF"/>
                </a:solidFill>
                <a:latin typeface="+mn-ea"/>
              </a:rPr>
              <a:t>点击添加标题内容</a:t>
            </a:r>
          </a:p>
        </p:txBody>
      </p:sp>
      <p:sp>
        <p:nvSpPr>
          <p:cNvPr id="9" name="MH_Number_3"/>
          <p:cNvSpPr/>
          <p:nvPr>
            <p:custDataLst>
              <p:tags r:id="rId4"/>
            </p:custDataLst>
          </p:nvPr>
        </p:nvSpPr>
        <p:spPr>
          <a:xfrm>
            <a:off x="6123017" y="3677881"/>
            <a:ext cx="682404" cy="682039"/>
          </a:xfrm>
          <a:prstGeom prst="rect">
            <a:avLst/>
          </a:prstGeom>
          <a:no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800" b="1">
                <a:solidFill>
                  <a:srgbClr val="C5C5C5"/>
                </a:solidFill>
                <a:ea typeface="华文细黑" panose="02010600040101010101" pitchFamily="2" charset="-122"/>
              </a:rPr>
              <a:t>03</a:t>
            </a:r>
            <a:endParaRPr lang="zh-CN" altLang="en-US" sz="2800" b="1">
              <a:solidFill>
                <a:srgbClr val="C5C5C5"/>
              </a:solidFill>
              <a:ea typeface="华文细黑" panose="02010600040101010101" pitchFamily="2" charset="-122"/>
            </a:endParaRPr>
          </a:p>
        </p:txBody>
      </p:sp>
      <p:sp>
        <p:nvSpPr>
          <p:cNvPr id="10" name="MH_Entry_3"/>
          <p:cNvSpPr/>
          <p:nvPr>
            <p:custDataLst>
              <p:tags r:id="rId5"/>
            </p:custDataLst>
          </p:nvPr>
        </p:nvSpPr>
        <p:spPr>
          <a:xfrm>
            <a:off x="6955345" y="3677881"/>
            <a:ext cx="4346560" cy="682039"/>
          </a:xfrm>
          <a:prstGeom prst="rect">
            <a:avLst/>
          </a:prstGeom>
          <a:solidFill>
            <a:srgbClr val="C5C5C5"/>
          </a:solid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zh-CN" altLang="en-US" sz="2800">
                <a:solidFill>
                  <a:srgbClr val="FFFFFF"/>
                </a:solidFill>
                <a:latin typeface="+mn-ea"/>
              </a:rPr>
              <a:t>点击添加标题内容</a:t>
            </a:r>
          </a:p>
        </p:txBody>
      </p:sp>
      <p:sp>
        <p:nvSpPr>
          <p:cNvPr id="21" name="MH_Number_2"/>
          <p:cNvSpPr/>
          <p:nvPr>
            <p:custDataLst>
              <p:tags r:id="rId6"/>
            </p:custDataLst>
          </p:nvPr>
        </p:nvSpPr>
        <p:spPr>
          <a:xfrm>
            <a:off x="6123017" y="2504764"/>
            <a:ext cx="682404" cy="682039"/>
          </a:xfrm>
          <a:prstGeom prst="rect">
            <a:avLst/>
          </a:prstGeom>
          <a:no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800" b="1">
                <a:solidFill>
                  <a:srgbClr val="C5C5C5"/>
                </a:solidFill>
                <a:ea typeface="华文细黑" panose="02010600040101010101" pitchFamily="2" charset="-122"/>
              </a:rPr>
              <a:t>02</a:t>
            </a:r>
            <a:endParaRPr lang="zh-CN" altLang="en-US" sz="2800" b="1">
              <a:solidFill>
                <a:srgbClr val="C5C5C5"/>
              </a:solidFill>
              <a:ea typeface="华文细黑" panose="02010600040101010101" pitchFamily="2" charset="-122"/>
            </a:endParaRPr>
          </a:p>
        </p:txBody>
      </p:sp>
      <p:sp>
        <p:nvSpPr>
          <p:cNvPr id="22" name="MH_Entry_2"/>
          <p:cNvSpPr/>
          <p:nvPr>
            <p:custDataLst>
              <p:tags r:id="rId7"/>
            </p:custDataLst>
          </p:nvPr>
        </p:nvSpPr>
        <p:spPr>
          <a:xfrm>
            <a:off x="6955345" y="2504764"/>
            <a:ext cx="4346560" cy="682039"/>
          </a:xfrm>
          <a:prstGeom prst="rect">
            <a:avLst/>
          </a:prstGeom>
          <a:solidFill>
            <a:srgbClr val="C5C5C5"/>
          </a:solid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zh-CN" altLang="en-US" sz="2800">
                <a:solidFill>
                  <a:srgbClr val="FFFFFF"/>
                </a:solidFill>
                <a:latin typeface="+mn-ea"/>
              </a:rPr>
              <a:t>点击添加标题内容</a:t>
            </a:r>
          </a:p>
        </p:txBody>
      </p:sp>
      <p:sp>
        <p:nvSpPr>
          <p:cNvPr id="24" name="MH_Number_4"/>
          <p:cNvSpPr/>
          <p:nvPr>
            <p:custDataLst>
              <p:tags r:id="rId8"/>
            </p:custDataLst>
          </p:nvPr>
        </p:nvSpPr>
        <p:spPr>
          <a:xfrm>
            <a:off x="6123017" y="4850998"/>
            <a:ext cx="682404" cy="682039"/>
          </a:xfrm>
          <a:prstGeom prst="rect">
            <a:avLst/>
          </a:prstGeom>
          <a:no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800" b="1">
                <a:solidFill>
                  <a:srgbClr val="C5C5C5"/>
                </a:solidFill>
                <a:ea typeface="华文细黑" panose="02010600040101010101" pitchFamily="2" charset="-122"/>
              </a:rPr>
              <a:t>04</a:t>
            </a:r>
            <a:endParaRPr lang="zh-CN" altLang="en-US" sz="2800" b="1">
              <a:solidFill>
                <a:srgbClr val="C5C5C5"/>
              </a:solidFill>
              <a:ea typeface="华文细黑" panose="02010600040101010101" pitchFamily="2" charset="-122"/>
            </a:endParaRPr>
          </a:p>
        </p:txBody>
      </p:sp>
      <p:sp>
        <p:nvSpPr>
          <p:cNvPr id="25" name="MH_Entry_4"/>
          <p:cNvSpPr/>
          <p:nvPr>
            <p:custDataLst>
              <p:tags r:id="rId9"/>
            </p:custDataLst>
          </p:nvPr>
        </p:nvSpPr>
        <p:spPr>
          <a:xfrm>
            <a:off x="6955345" y="4850998"/>
            <a:ext cx="4346560" cy="682039"/>
          </a:xfrm>
          <a:prstGeom prst="rect">
            <a:avLst/>
          </a:prstGeom>
          <a:solidFill>
            <a:srgbClr val="C5C5C5"/>
          </a:solid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zh-CN" altLang="en-US" sz="2800">
                <a:solidFill>
                  <a:srgbClr val="FFFFFF"/>
                </a:solidFill>
                <a:latin typeface="+mn-ea"/>
              </a:rPr>
              <a:t>点击添加标题内容</a:t>
            </a:r>
          </a:p>
        </p:txBody>
      </p:sp>
      <p:cxnSp>
        <p:nvCxnSpPr>
          <p:cNvPr id="26" name="MH_Others_1"/>
          <p:cNvCxnSpPr/>
          <p:nvPr>
            <p:custDataLst>
              <p:tags r:id="rId10"/>
            </p:custDataLst>
          </p:nvPr>
        </p:nvCxnSpPr>
        <p:spPr>
          <a:xfrm>
            <a:off x="4969322" y="740229"/>
            <a:ext cx="0" cy="5364000"/>
          </a:xfrm>
          <a:prstGeom prst="line">
            <a:avLst/>
          </a:prstGeom>
          <a:ln w="412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MH_Others_2"/>
          <p:cNvSpPr txBox="1"/>
          <p:nvPr>
            <p:custDataLst>
              <p:tags r:id="rId11"/>
            </p:custDataLst>
          </p:nvPr>
        </p:nvSpPr>
        <p:spPr>
          <a:xfrm>
            <a:off x="3532177" y="632971"/>
            <a:ext cx="1054501" cy="1188575"/>
          </a:xfrm>
          <a:prstGeom prst="rect">
            <a:avLst/>
          </a:prstGeom>
          <a:noFill/>
        </p:spPr>
        <p:txBody>
          <a:bodyPr vert="eaVert" wrap="square" rtlCol="0" anchor="ctr" anchorCtr="0">
            <a:noAutofit/>
          </a:bodyPr>
          <a:lstStyle/>
          <a:p>
            <a:r>
              <a:rPr lang="en-US" altLang="zh-CN" sz="8800">
                <a:solidFill>
                  <a:schemeClr val="accent1"/>
                </a:solidFill>
                <a:latin typeface="华文细黑" panose="02010600040101010101" pitchFamily="2" charset="-122"/>
                <a:ea typeface="华文细黑" panose="02010600040101010101" pitchFamily="2" charset="-122"/>
              </a:rPr>
              <a:t>C</a:t>
            </a:r>
            <a:endParaRPr lang="zh-CN" altLang="en-US" sz="4400">
              <a:solidFill>
                <a:schemeClr val="accent1"/>
              </a:solidFill>
              <a:latin typeface="华文细黑" panose="02010600040101010101" pitchFamily="2" charset="-122"/>
              <a:ea typeface="华文细黑" panose="02010600040101010101" pitchFamily="2" charset="-122"/>
            </a:endParaRPr>
          </a:p>
        </p:txBody>
      </p:sp>
      <p:sp>
        <p:nvSpPr>
          <p:cNvPr id="28" name="MH_Others_3"/>
          <p:cNvSpPr txBox="1"/>
          <p:nvPr>
            <p:custDataLst>
              <p:tags r:id="rId12"/>
            </p:custDataLst>
          </p:nvPr>
        </p:nvSpPr>
        <p:spPr>
          <a:xfrm>
            <a:off x="3721765" y="3331097"/>
            <a:ext cx="693893" cy="1498463"/>
          </a:xfrm>
          <a:prstGeom prst="rect">
            <a:avLst/>
          </a:prstGeom>
          <a:noFill/>
        </p:spPr>
        <p:txBody>
          <a:bodyPr vert="horz" wrap="square" rtlCol="0" anchor="ctr" anchorCtr="0">
            <a:noAutofit/>
          </a:bodyPr>
          <a:lstStyle/>
          <a:p>
            <a:pPr algn="ctr"/>
            <a:r>
              <a:rPr lang="zh-CN" altLang="en-US" sz="4800" b="1">
                <a:solidFill>
                  <a:schemeClr val="accent1"/>
                </a:solidFill>
                <a:latin typeface="华文细黑" panose="02010600040101010101" pitchFamily="2" charset="-122"/>
                <a:ea typeface="华文细黑" panose="02010600040101010101" pitchFamily="2" charset="-122"/>
              </a:rPr>
              <a:t>目</a:t>
            </a:r>
            <a:endParaRPr lang="en-US" altLang="zh-CN" sz="4800" b="1">
              <a:solidFill>
                <a:schemeClr val="accent1"/>
              </a:solidFill>
              <a:latin typeface="华文细黑" panose="02010600040101010101" pitchFamily="2" charset="-122"/>
              <a:ea typeface="华文细黑" panose="02010600040101010101" pitchFamily="2" charset="-122"/>
            </a:endParaRPr>
          </a:p>
          <a:p>
            <a:pPr algn="ctr"/>
            <a:r>
              <a:rPr lang="zh-CN" altLang="en-US" sz="4800" b="1">
                <a:solidFill>
                  <a:schemeClr val="accent1"/>
                </a:solidFill>
                <a:latin typeface="华文细黑" panose="02010600040101010101" pitchFamily="2" charset="-122"/>
                <a:ea typeface="华文细黑" panose="02010600040101010101" pitchFamily="2" charset="-122"/>
              </a:rPr>
              <a:t>录</a:t>
            </a:r>
          </a:p>
        </p:txBody>
      </p:sp>
      <p:sp>
        <p:nvSpPr>
          <p:cNvPr id="29" name="MH_Others_4"/>
          <p:cNvSpPr/>
          <p:nvPr>
            <p:custDataLst>
              <p:tags r:id="rId13"/>
            </p:custDataLst>
          </p:nvPr>
        </p:nvSpPr>
        <p:spPr>
          <a:xfrm>
            <a:off x="3760936" y="1384476"/>
            <a:ext cx="615553" cy="2062424"/>
          </a:xfrm>
          <a:prstGeom prst="rect">
            <a:avLst/>
          </a:prstGeom>
        </p:spPr>
        <p:txBody>
          <a:bodyPr vert="eaVert" wrap="square">
            <a:noAutofit/>
          </a:bodyPr>
          <a:lstStyle/>
          <a:p>
            <a:r>
              <a:rPr lang="en-US" altLang="zh-CN" sz="2800" spc="500">
                <a:solidFill>
                  <a:schemeClr val="accent1">
                    <a:lumMod val="40000"/>
                    <a:lumOff val="60000"/>
                  </a:schemeClr>
                </a:solidFill>
                <a:latin typeface="华文细黑" panose="02010600040101010101" pitchFamily="2" charset="-122"/>
                <a:ea typeface="华文细黑" panose="02010600040101010101" pitchFamily="2" charset="-122"/>
              </a:rPr>
              <a:t>ONTENTS</a:t>
            </a:r>
            <a:endParaRPr lang="zh-CN" altLang="en-US" sz="2800" spc="500">
              <a:solidFill>
                <a:schemeClr val="accent1">
                  <a:lumMod val="40000"/>
                  <a:lumOff val="60000"/>
                </a:schemeClr>
              </a:solidFill>
              <a:latin typeface="华文细黑" panose="02010600040101010101" pitchFamily="2" charset="-122"/>
              <a:ea typeface="华文细黑" panose="02010600040101010101" pitchFamily="2" charset="-122"/>
            </a:endParaRPr>
          </a:p>
        </p:txBody>
      </p:sp>
    </p:spTree>
    <p:custDataLst>
      <p:tags r:id="rId1"/>
    </p:custDataLst>
    <p:extLst>
      <p:ext uri="{BB962C8B-B14F-4D97-AF65-F5344CB8AC3E}">
        <p14:creationId xmlns:p14="http://schemas.microsoft.com/office/powerpoint/2010/main" val="3916206510"/>
      </p:ext>
    </p:extLst>
  </p:cSld>
  <p:clrMapOvr>
    <a:masterClrMapping/>
  </p:clrMapOvr>
  <p:transition spd="slow" advTm="1000">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17"/>
          <p:cNvSpPr>
            <a:spLocks noGrp="1"/>
          </p:cNvSpPr>
          <p:nvPr>
            <p:ph type="sldNum" sz="quarter" idx="4294967295"/>
          </p:nvPr>
        </p:nvSpPr>
        <p:spPr>
          <a:xfrm>
            <a:off x="11580813" y="6340475"/>
            <a:ext cx="611187" cy="366713"/>
          </a:xfrm>
        </p:spPr>
        <p:txBody>
          <a:bodyPr/>
          <a:lstStyle/>
          <a:p>
            <a:fld id="{C136B7D2-B98C-44FD-8D04-7EC62A564975}" type="slidenum">
              <a:rPr lang="en-US" smtClean="0">
                <a:solidFill>
                  <a:schemeClr val="bg1"/>
                </a:solidFill>
              </a:rPr>
              <a:pPr/>
              <a:t>4</a:t>
            </a:fld>
            <a:endParaRPr lang="en-US" dirty="0">
              <a:solidFill>
                <a:schemeClr val="bg1"/>
              </a:solidFill>
            </a:endParaRPr>
          </a:p>
        </p:txBody>
      </p:sp>
      <p:sp>
        <p:nvSpPr>
          <p:cNvPr id="16" name="Folded Corner 15"/>
          <p:cNvSpPr/>
          <p:nvPr/>
        </p:nvSpPr>
        <p:spPr>
          <a:xfrm>
            <a:off x="518858" y="1431958"/>
            <a:ext cx="3569372" cy="2230857"/>
          </a:xfrm>
          <a:prstGeom prst="foldedCorner">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26" name="TextBox 25"/>
          <p:cNvSpPr txBox="1"/>
          <p:nvPr/>
        </p:nvSpPr>
        <p:spPr>
          <a:xfrm>
            <a:off x="882572" y="2404732"/>
            <a:ext cx="2841945" cy="1188787"/>
          </a:xfrm>
          <a:prstGeom prst="rect">
            <a:avLst/>
          </a:prstGeom>
          <a:noFill/>
        </p:spPr>
        <p:txBody>
          <a:bodyPr wrap="square" rtlCol="0">
            <a:spAutoFit/>
          </a:bodyPr>
          <a:lstStyle/>
          <a:p>
            <a:pPr lvl="0" algn="ctr">
              <a:lnSpc>
                <a:spcPct val="150000"/>
              </a:lnSpc>
            </a:pPr>
            <a:r>
              <a:rPr lang="zh-CN" altLang="en-US" sz="1600" b="1" dirty="0">
                <a:solidFill>
                  <a:schemeClr val="bg1"/>
                </a:solidFill>
                <a:latin typeface="微软雅黑"/>
                <a:cs typeface="+mn-ea"/>
                <a:sym typeface="+mn-lt"/>
              </a:rPr>
              <a:t>输入你的标题</a:t>
            </a:r>
            <a:endParaRPr lang="en-US" altLang="zh-CN" sz="1600" b="1" dirty="0">
              <a:solidFill>
                <a:schemeClr val="bg1"/>
              </a:solidFill>
              <a:latin typeface="微软雅黑"/>
              <a:cs typeface="+mn-ea"/>
              <a:sym typeface="+mn-lt"/>
            </a:endParaRPr>
          </a:p>
          <a:p>
            <a:pPr lvl="0" algn="ctr">
              <a:lnSpc>
                <a:spcPct val="150000"/>
              </a:lnSpc>
            </a:pPr>
            <a:r>
              <a:rPr lang="en-US" altLang="zh-CN" sz="1050" dirty="0">
                <a:solidFill>
                  <a:schemeClr val="bg1"/>
                </a:solidFill>
                <a:latin typeface="微软雅黑"/>
                <a:cs typeface="+mn-ea"/>
                <a:sym typeface="+mn-lt"/>
              </a:rPr>
              <a:t>ppt</a:t>
            </a:r>
            <a:r>
              <a:rPr lang="zh-CN" altLang="en-US" sz="105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800" dirty="0">
              <a:solidFill>
                <a:schemeClr val="bg1"/>
              </a:solidFill>
              <a:latin typeface="微软雅黑"/>
              <a:cs typeface="+mn-ea"/>
              <a:sym typeface="+mn-lt"/>
            </a:endParaRPr>
          </a:p>
        </p:txBody>
      </p:sp>
      <p:sp>
        <p:nvSpPr>
          <p:cNvPr id="29" name="Folded Corner 28"/>
          <p:cNvSpPr/>
          <p:nvPr/>
        </p:nvSpPr>
        <p:spPr>
          <a:xfrm>
            <a:off x="4311315" y="1431958"/>
            <a:ext cx="3569372" cy="2230857"/>
          </a:xfrm>
          <a:prstGeom prst="foldedCorner">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34" name="TextBox 33"/>
          <p:cNvSpPr txBox="1"/>
          <p:nvPr/>
        </p:nvSpPr>
        <p:spPr>
          <a:xfrm>
            <a:off x="4675029" y="2404732"/>
            <a:ext cx="2841945" cy="1188787"/>
          </a:xfrm>
          <a:prstGeom prst="rect">
            <a:avLst/>
          </a:prstGeom>
          <a:noFill/>
        </p:spPr>
        <p:txBody>
          <a:bodyPr wrap="square" rtlCol="0">
            <a:spAutoFit/>
          </a:bodyPr>
          <a:lstStyle/>
          <a:p>
            <a:pPr lvl="0" algn="ctr">
              <a:lnSpc>
                <a:spcPct val="150000"/>
              </a:lnSpc>
            </a:pPr>
            <a:r>
              <a:rPr lang="zh-CN" altLang="en-US" sz="1600" b="1" dirty="0">
                <a:solidFill>
                  <a:schemeClr val="bg1"/>
                </a:solidFill>
                <a:latin typeface="微软雅黑"/>
                <a:cs typeface="+mn-ea"/>
                <a:sym typeface="+mn-lt"/>
              </a:rPr>
              <a:t>输入你的标题</a:t>
            </a:r>
            <a:endParaRPr lang="en-US" altLang="zh-CN" sz="1600" b="1" dirty="0">
              <a:solidFill>
                <a:schemeClr val="bg1"/>
              </a:solidFill>
              <a:latin typeface="微软雅黑"/>
              <a:cs typeface="+mn-ea"/>
              <a:sym typeface="+mn-lt"/>
            </a:endParaRPr>
          </a:p>
          <a:p>
            <a:pPr lvl="0" algn="ctr">
              <a:lnSpc>
                <a:spcPct val="150000"/>
              </a:lnSpc>
            </a:pPr>
            <a:r>
              <a:rPr lang="en-US" altLang="zh-CN" sz="1050" dirty="0">
                <a:solidFill>
                  <a:schemeClr val="bg1"/>
                </a:solidFill>
                <a:latin typeface="微软雅黑"/>
                <a:cs typeface="+mn-ea"/>
                <a:sym typeface="+mn-lt"/>
              </a:rPr>
              <a:t>ppt</a:t>
            </a:r>
            <a:r>
              <a:rPr lang="zh-CN" altLang="en-US" sz="105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800" dirty="0">
              <a:solidFill>
                <a:schemeClr val="bg1"/>
              </a:solidFill>
              <a:latin typeface="微软雅黑"/>
              <a:cs typeface="+mn-ea"/>
              <a:sym typeface="+mn-lt"/>
            </a:endParaRPr>
          </a:p>
        </p:txBody>
      </p:sp>
      <p:sp>
        <p:nvSpPr>
          <p:cNvPr id="35" name="Folded Corner 34"/>
          <p:cNvSpPr/>
          <p:nvPr/>
        </p:nvSpPr>
        <p:spPr>
          <a:xfrm>
            <a:off x="8073834" y="1431958"/>
            <a:ext cx="3569372" cy="2230857"/>
          </a:xfrm>
          <a:prstGeom prst="foldedCorner">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39" name="TextBox 38"/>
          <p:cNvSpPr txBox="1"/>
          <p:nvPr/>
        </p:nvSpPr>
        <p:spPr>
          <a:xfrm>
            <a:off x="8437548" y="2404732"/>
            <a:ext cx="2841945" cy="1188787"/>
          </a:xfrm>
          <a:prstGeom prst="rect">
            <a:avLst/>
          </a:prstGeom>
          <a:noFill/>
        </p:spPr>
        <p:txBody>
          <a:bodyPr wrap="square" rtlCol="0">
            <a:spAutoFit/>
          </a:bodyPr>
          <a:lstStyle/>
          <a:p>
            <a:pPr lvl="0" algn="ctr">
              <a:lnSpc>
                <a:spcPct val="150000"/>
              </a:lnSpc>
            </a:pPr>
            <a:r>
              <a:rPr lang="zh-CN" altLang="en-US" sz="1600" b="1" dirty="0">
                <a:solidFill>
                  <a:schemeClr val="bg1"/>
                </a:solidFill>
                <a:latin typeface="微软雅黑"/>
                <a:cs typeface="+mn-ea"/>
                <a:sym typeface="+mn-lt"/>
              </a:rPr>
              <a:t>输入你的标题</a:t>
            </a:r>
            <a:endParaRPr lang="en-US" altLang="zh-CN" sz="1600" b="1" dirty="0">
              <a:solidFill>
                <a:schemeClr val="bg1"/>
              </a:solidFill>
              <a:latin typeface="微软雅黑"/>
              <a:cs typeface="+mn-ea"/>
              <a:sym typeface="+mn-lt"/>
            </a:endParaRPr>
          </a:p>
          <a:p>
            <a:pPr lvl="0" algn="ctr">
              <a:lnSpc>
                <a:spcPct val="150000"/>
              </a:lnSpc>
            </a:pPr>
            <a:r>
              <a:rPr lang="en-US" altLang="zh-CN" sz="1050" dirty="0">
                <a:solidFill>
                  <a:schemeClr val="bg1"/>
                </a:solidFill>
                <a:latin typeface="微软雅黑"/>
                <a:cs typeface="+mn-ea"/>
                <a:sym typeface="+mn-lt"/>
              </a:rPr>
              <a:t>ppt</a:t>
            </a:r>
            <a:r>
              <a:rPr lang="zh-CN" altLang="en-US" sz="105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800" dirty="0">
              <a:solidFill>
                <a:schemeClr val="bg1"/>
              </a:solidFill>
              <a:latin typeface="微软雅黑"/>
              <a:cs typeface="+mn-ea"/>
              <a:sym typeface="+mn-lt"/>
            </a:endParaRPr>
          </a:p>
        </p:txBody>
      </p:sp>
      <p:sp>
        <p:nvSpPr>
          <p:cNvPr id="40" name="Folded Corner 39"/>
          <p:cNvSpPr/>
          <p:nvPr/>
        </p:nvSpPr>
        <p:spPr>
          <a:xfrm>
            <a:off x="518858" y="3893245"/>
            <a:ext cx="3569372" cy="2230857"/>
          </a:xfrm>
          <a:prstGeom prst="foldedCorner">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42" name="TextBox 41"/>
          <p:cNvSpPr txBox="1"/>
          <p:nvPr/>
        </p:nvSpPr>
        <p:spPr>
          <a:xfrm>
            <a:off x="882572" y="4866019"/>
            <a:ext cx="2841945" cy="1188787"/>
          </a:xfrm>
          <a:prstGeom prst="rect">
            <a:avLst/>
          </a:prstGeom>
          <a:noFill/>
        </p:spPr>
        <p:txBody>
          <a:bodyPr wrap="square" rtlCol="0">
            <a:spAutoFit/>
          </a:bodyPr>
          <a:lstStyle/>
          <a:p>
            <a:pPr lvl="0" algn="ctr">
              <a:lnSpc>
                <a:spcPct val="150000"/>
              </a:lnSpc>
            </a:pPr>
            <a:r>
              <a:rPr lang="zh-CN" altLang="en-US" sz="1600" b="1" dirty="0">
                <a:solidFill>
                  <a:schemeClr val="bg1"/>
                </a:solidFill>
                <a:latin typeface="微软雅黑"/>
                <a:cs typeface="+mn-ea"/>
                <a:sym typeface="+mn-lt"/>
              </a:rPr>
              <a:t>输入你的标题</a:t>
            </a:r>
            <a:endParaRPr lang="en-US" altLang="zh-CN" sz="1600" b="1" dirty="0">
              <a:solidFill>
                <a:schemeClr val="bg1"/>
              </a:solidFill>
              <a:latin typeface="微软雅黑"/>
              <a:cs typeface="+mn-ea"/>
              <a:sym typeface="+mn-lt"/>
            </a:endParaRPr>
          </a:p>
          <a:p>
            <a:pPr lvl="0" algn="ctr">
              <a:lnSpc>
                <a:spcPct val="150000"/>
              </a:lnSpc>
            </a:pPr>
            <a:r>
              <a:rPr lang="en-US" altLang="zh-CN" sz="1050" dirty="0">
                <a:solidFill>
                  <a:schemeClr val="bg1"/>
                </a:solidFill>
                <a:latin typeface="微软雅黑"/>
                <a:cs typeface="+mn-ea"/>
                <a:sym typeface="+mn-lt"/>
              </a:rPr>
              <a:t>ppt</a:t>
            </a:r>
            <a:r>
              <a:rPr lang="zh-CN" altLang="en-US" sz="105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800" dirty="0">
              <a:solidFill>
                <a:schemeClr val="bg1"/>
              </a:solidFill>
              <a:latin typeface="微软雅黑"/>
              <a:cs typeface="+mn-ea"/>
              <a:sym typeface="+mn-lt"/>
            </a:endParaRPr>
          </a:p>
        </p:txBody>
      </p:sp>
      <p:sp>
        <p:nvSpPr>
          <p:cNvPr id="43" name="Folded Corner 42"/>
          <p:cNvSpPr/>
          <p:nvPr/>
        </p:nvSpPr>
        <p:spPr>
          <a:xfrm>
            <a:off x="4311315" y="3893245"/>
            <a:ext cx="3569372" cy="2230857"/>
          </a:xfrm>
          <a:prstGeom prst="foldedCorner">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45" name="TextBox 44"/>
          <p:cNvSpPr txBox="1"/>
          <p:nvPr/>
        </p:nvSpPr>
        <p:spPr>
          <a:xfrm>
            <a:off x="4675029" y="4866020"/>
            <a:ext cx="2841945" cy="1188787"/>
          </a:xfrm>
          <a:prstGeom prst="rect">
            <a:avLst/>
          </a:prstGeom>
          <a:noFill/>
        </p:spPr>
        <p:txBody>
          <a:bodyPr wrap="square" rtlCol="0">
            <a:spAutoFit/>
          </a:bodyPr>
          <a:lstStyle/>
          <a:p>
            <a:pPr lvl="0" algn="ctr">
              <a:lnSpc>
                <a:spcPct val="150000"/>
              </a:lnSpc>
            </a:pPr>
            <a:r>
              <a:rPr lang="zh-CN" altLang="en-US" sz="1600" b="1" dirty="0">
                <a:solidFill>
                  <a:schemeClr val="bg1"/>
                </a:solidFill>
                <a:latin typeface="微软雅黑"/>
                <a:cs typeface="+mn-ea"/>
                <a:sym typeface="+mn-lt"/>
              </a:rPr>
              <a:t>输入你的标题</a:t>
            </a:r>
            <a:endParaRPr lang="en-US" altLang="zh-CN" sz="1600" b="1" dirty="0">
              <a:solidFill>
                <a:schemeClr val="bg1"/>
              </a:solidFill>
              <a:latin typeface="微软雅黑"/>
              <a:cs typeface="+mn-ea"/>
              <a:sym typeface="+mn-lt"/>
            </a:endParaRPr>
          </a:p>
          <a:p>
            <a:pPr lvl="0" algn="ctr">
              <a:lnSpc>
                <a:spcPct val="150000"/>
              </a:lnSpc>
            </a:pPr>
            <a:r>
              <a:rPr lang="en-US" altLang="zh-CN" sz="1050" dirty="0">
                <a:solidFill>
                  <a:schemeClr val="bg1"/>
                </a:solidFill>
                <a:latin typeface="微软雅黑"/>
                <a:cs typeface="+mn-ea"/>
                <a:sym typeface="+mn-lt"/>
              </a:rPr>
              <a:t>ppt</a:t>
            </a:r>
            <a:r>
              <a:rPr lang="zh-CN" altLang="en-US" sz="105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800" dirty="0">
              <a:solidFill>
                <a:schemeClr val="bg1"/>
              </a:solidFill>
              <a:latin typeface="微软雅黑"/>
              <a:cs typeface="+mn-ea"/>
              <a:sym typeface="+mn-lt"/>
            </a:endParaRPr>
          </a:p>
        </p:txBody>
      </p:sp>
      <p:sp>
        <p:nvSpPr>
          <p:cNvPr id="46" name="Folded Corner 45"/>
          <p:cNvSpPr/>
          <p:nvPr/>
        </p:nvSpPr>
        <p:spPr>
          <a:xfrm>
            <a:off x="8073834" y="3893245"/>
            <a:ext cx="3569372" cy="2230857"/>
          </a:xfrm>
          <a:prstGeom prst="foldedCorner">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48" name="TextBox 47"/>
          <p:cNvSpPr txBox="1"/>
          <p:nvPr/>
        </p:nvSpPr>
        <p:spPr>
          <a:xfrm>
            <a:off x="8437548" y="4866019"/>
            <a:ext cx="2841945" cy="1188787"/>
          </a:xfrm>
          <a:prstGeom prst="rect">
            <a:avLst/>
          </a:prstGeom>
          <a:noFill/>
        </p:spPr>
        <p:txBody>
          <a:bodyPr wrap="square" rtlCol="0">
            <a:spAutoFit/>
          </a:bodyPr>
          <a:lstStyle/>
          <a:p>
            <a:pPr lvl="0" algn="ctr">
              <a:lnSpc>
                <a:spcPct val="150000"/>
              </a:lnSpc>
            </a:pPr>
            <a:r>
              <a:rPr lang="zh-CN" altLang="en-US" sz="1600" b="1" dirty="0">
                <a:solidFill>
                  <a:schemeClr val="bg1"/>
                </a:solidFill>
                <a:latin typeface="微软雅黑"/>
                <a:cs typeface="+mn-ea"/>
                <a:sym typeface="+mn-lt"/>
              </a:rPr>
              <a:t>输入你的标题</a:t>
            </a:r>
            <a:endParaRPr lang="en-US" altLang="zh-CN" sz="1600" b="1" dirty="0">
              <a:solidFill>
                <a:schemeClr val="bg1"/>
              </a:solidFill>
              <a:latin typeface="微软雅黑"/>
              <a:cs typeface="+mn-ea"/>
              <a:sym typeface="+mn-lt"/>
            </a:endParaRPr>
          </a:p>
          <a:p>
            <a:pPr lvl="0" algn="ctr">
              <a:lnSpc>
                <a:spcPct val="150000"/>
              </a:lnSpc>
            </a:pPr>
            <a:r>
              <a:rPr lang="en-US" altLang="zh-CN" sz="1050" dirty="0">
                <a:solidFill>
                  <a:schemeClr val="bg1"/>
                </a:solidFill>
                <a:latin typeface="微软雅黑"/>
                <a:cs typeface="+mn-ea"/>
                <a:sym typeface="+mn-lt"/>
              </a:rPr>
              <a:t>ppt</a:t>
            </a:r>
            <a:r>
              <a:rPr lang="zh-CN" altLang="en-US" sz="105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800" dirty="0">
              <a:solidFill>
                <a:schemeClr val="bg1"/>
              </a:solidFill>
              <a:latin typeface="微软雅黑"/>
              <a:cs typeface="+mn-ea"/>
              <a:sym typeface="+mn-lt"/>
            </a:endParaRPr>
          </a:p>
        </p:txBody>
      </p:sp>
      <p:grpSp>
        <p:nvGrpSpPr>
          <p:cNvPr id="3" name="Group 49"/>
          <p:cNvGrpSpPr/>
          <p:nvPr/>
        </p:nvGrpSpPr>
        <p:grpSpPr>
          <a:xfrm>
            <a:off x="9463335" y="4075651"/>
            <a:ext cx="790368" cy="790368"/>
            <a:chOff x="7097501" y="3056738"/>
            <a:chExt cx="592776" cy="592776"/>
          </a:xfrm>
        </p:grpSpPr>
        <p:sp>
          <p:nvSpPr>
            <p:cNvPr id="47" name="Sev01"/>
            <p:cNvSpPr>
              <a:spLocks noChangeAspect="1"/>
            </p:cNvSpPr>
            <p:nvPr/>
          </p:nvSpPr>
          <p:spPr>
            <a:xfrm>
              <a:off x="7097501" y="3056738"/>
              <a:ext cx="592776" cy="5927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schemeClr val="accent6"/>
                </a:solidFill>
                <a:latin typeface="FontAwesome" pitchFamily="2" charset="0"/>
              </a:endParaRPr>
            </a:p>
          </p:txBody>
        </p:sp>
        <p:sp>
          <p:nvSpPr>
            <p:cNvPr id="23" name="Freeform 5"/>
            <p:cNvSpPr>
              <a:spLocks noEditPoints="1"/>
            </p:cNvSpPr>
            <p:nvPr/>
          </p:nvSpPr>
          <p:spPr bwMode="auto">
            <a:xfrm>
              <a:off x="7212833" y="3173342"/>
              <a:ext cx="370370" cy="37037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5" name="Group 31"/>
          <p:cNvGrpSpPr/>
          <p:nvPr/>
        </p:nvGrpSpPr>
        <p:grpSpPr>
          <a:xfrm>
            <a:off x="1908359" y="4075651"/>
            <a:ext cx="790368" cy="790368"/>
            <a:chOff x="1431269" y="3056738"/>
            <a:chExt cx="592776" cy="592776"/>
          </a:xfrm>
        </p:grpSpPr>
        <p:sp>
          <p:nvSpPr>
            <p:cNvPr id="41" name="Sev01"/>
            <p:cNvSpPr>
              <a:spLocks noChangeAspect="1"/>
            </p:cNvSpPr>
            <p:nvPr/>
          </p:nvSpPr>
          <p:spPr>
            <a:xfrm>
              <a:off x="1431269" y="3056738"/>
              <a:ext cx="592776" cy="59277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schemeClr val="accent4"/>
                </a:solidFill>
                <a:latin typeface="FontAwesome" pitchFamily="2" charset="0"/>
              </a:endParaRPr>
            </a:p>
          </p:txBody>
        </p:sp>
        <p:sp>
          <p:nvSpPr>
            <p:cNvPr id="24" name="Freeform 52"/>
            <p:cNvSpPr>
              <a:spLocks noEditPoints="1"/>
            </p:cNvSpPr>
            <p:nvPr/>
          </p:nvSpPr>
          <p:spPr bwMode="auto">
            <a:xfrm>
              <a:off x="1601588" y="3217493"/>
              <a:ext cx="252139" cy="271266"/>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6" name="Group 30"/>
          <p:cNvGrpSpPr/>
          <p:nvPr/>
        </p:nvGrpSpPr>
        <p:grpSpPr>
          <a:xfrm>
            <a:off x="1908359" y="1614364"/>
            <a:ext cx="790368" cy="790368"/>
            <a:chOff x="1431269" y="1210773"/>
            <a:chExt cx="592776" cy="592776"/>
          </a:xfrm>
        </p:grpSpPr>
        <p:sp>
          <p:nvSpPr>
            <p:cNvPr id="21" name="Sev01"/>
            <p:cNvSpPr>
              <a:spLocks noChangeAspect="1"/>
            </p:cNvSpPr>
            <p:nvPr/>
          </p:nvSpPr>
          <p:spPr>
            <a:xfrm>
              <a:off x="1431269" y="1210773"/>
              <a:ext cx="592776" cy="5927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schemeClr val="accent1"/>
                </a:solidFill>
                <a:latin typeface="FontAwesome" pitchFamily="2" charset="0"/>
              </a:endParaRPr>
            </a:p>
          </p:txBody>
        </p:sp>
        <p:sp>
          <p:nvSpPr>
            <p:cNvPr id="25" name="Freeform 42"/>
            <p:cNvSpPr>
              <a:spLocks noEditPoints="1"/>
            </p:cNvSpPr>
            <p:nvPr/>
          </p:nvSpPr>
          <p:spPr bwMode="auto">
            <a:xfrm>
              <a:off x="1566514" y="1368456"/>
              <a:ext cx="322286" cy="277411"/>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7" name="Group 27"/>
          <p:cNvGrpSpPr/>
          <p:nvPr/>
        </p:nvGrpSpPr>
        <p:grpSpPr>
          <a:xfrm>
            <a:off x="5700816" y="1614364"/>
            <a:ext cx="790368" cy="790368"/>
            <a:chOff x="4275612" y="1210773"/>
            <a:chExt cx="592776" cy="592776"/>
          </a:xfrm>
        </p:grpSpPr>
        <p:sp>
          <p:nvSpPr>
            <p:cNvPr id="30" name="Sev01"/>
            <p:cNvSpPr>
              <a:spLocks noChangeAspect="1"/>
            </p:cNvSpPr>
            <p:nvPr/>
          </p:nvSpPr>
          <p:spPr>
            <a:xfrm>
              <a:off x="4275612" y="1210773"/>
              <a:ext cx="592776" cy="5927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schemeClr val="accent2"/>
                </a:solidFill>
                <a:latin typeface="FontAwesome" pitchFamily="2" charset="0"/>
              </a:endParaRPr>
            </a:p>
          </p:txBody>
        </p:sp>
        <p:sp>
          <p:nvSpPr>
            <p:cNvPr id="27" name="Freeform 86"/>
            <p:cNvSpPr>
              <a:spLocks noEditPoints="1"/>
            </p:cNvSpPr>
            <p:nvPr/>
          </p:nvSpPr>
          <p:spPr bwMode="auto">
            <a:xfrm>
              <a:off x="4469105" y="1334036"/>
              <a:ext cx="205791" cy="346250"/>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8" name="Group 48"/>
          <p:cNvGrpSpPr/>
          <p:nvPr/>
        </p:nvGrpSpPr>
        <p:grpSpPr>
          <a:xfrm>
            <a:off x="5700816" y="4075651"/>
            <a:ext cx="790368" cy="790368"/>
            <a:chOff x="4275612" y="3056738"/>
            <a:chExt cx="592776" cy="592776"/>
          </a:xfrm>
        </p:grpSpPr>
        <p:sp>
          <p:nvSpPr>
            <p:cNvPr id="44" name="Sev01"/>
            <p:cNvSpPr>
              <a:spLocks noChangeAspect="1"/>
            </p:cNvSpPr>
            <p:nvPr/>
          </p:nvSpPr>
          <p:spPr>
            <a:xfrm>
              <a:off x="4275612" y="3056738"/>
              <a:ext cx="592776" cy="5927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schemeClr val="accent5"/>
                </a:solidFill>
                <a:latin typeface="FontAwesome" pitchFamily="2" charset="0"/>
              </a:endParaRPr>
            </a:p>
          </p:txBody>
        </p:sp>
        <p:sp>
          <p:nvSpPr>
            <p:cNvPr id="33" name="Freeform 216"/>
            <p:cNvSpPr>
              <a:spLocks noEditPoints="1"/>
            </p:cNvSpPr>
            <p:nvPr/>
          </p:nvSpPr>
          <p:spPr bwMode="auto">
            <a:xfrm>
              <a:off x="4434142" y="3214331"/>
              <a:ext cx="275716" cy="277591"/>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9" name="Group 36"/>
          <p:cNvGrpSpPr/>
          <p:nvPr/>
        </p:nvGrpSpPr>
        <p:grpSpPr>
          <a:xfrm>
            <a:off x="9463335" y="1614364"/>
            <a:ext cx="790368" cy="790368"/>
            <a:chOff x="7097501" y="1210773"/>
            <a:chExt cx="592776" cy="592776"/>
          </a:xfrm>
        </p:grpSpPr>
        <p:sp>
          <p:nvSpPr>
            <p:cNvPr id="38" name="Sev01"/>
            <p:cNvSpPr>
              <a:spLocks noChangeAspect="1"/>
            </p:cNvSpPr>
            <p:nvPr/>
          </p:nvSpPr>
          <p:spPr>
            <a:xfrm>
              <a:off x="7097501" y="1210773"/>
              <a:ext cx="592776" cy="5927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schemeClr val="accent3"/>
                </a:solidFill>
                <a:latin typeface="FontAwesome" pitchFamily="2" charset="0"/>
              </a:endParaRPr>
            </a:p>
          </p:txBody>
        </p:sp>
        <p:sp>
          <p:nvSpPr>
            <p:cNvPr id="36" name="Freeform 217"/>
            <p:cNvSpPr>
              <a:spLocks noEditPoints="1"/>
            </p:cNvSpPr>
            <p:nvPr/>
          </p:nvSpPr>
          <p:spPr bwMode="auto">
            <a:xfrm>
              <a:off x="7242854" y="1393884"/>
              <a:ext cx="302071" cy="226554"/>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37" name="Text Box 7"/>
          <p:cNvSpPr txBox="1">
            <a:spLocks noChangeArrowheads="1"/>
          </p:cNvSpPr>
          <p:nvPr/>
        </p:nvSpPr>
        <p:spPr bwMode="auto">
          <a:xfrm>
            <a:off x="4649452" y="449765"/>
            <a:ext cx="2893100" cy="430887"/>
          </a:xfrm>
          <a:prstGeom prst="rect">
            <a:avLst/>
          </a:prstGeom>
          <a:noFill/>
          <a:ln w="9525">
            <a:noFill/>
            <a:miter lim="800000"/>
            <a:headEnd/>
            <a:tailEnd/>
          </a:ln>
        </p:spPr>
        <p:txBody>
          <a:bodyPr wrap="non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r>
              <a:rPr lang="zh-CN" altLang="en-US" sz="2400" b="1" spc="300" dirty="0">
                <a:solidFill>
                  <a:schemeClr val="bg1"/>
                </a:solidFill>
                <a:cs typeface="+mn-ea"/>
                <a:sym typeface="+mn-lt"/>
              </a:rPr>
              <a:t>在此输入你的标题</a:t>
            </a:r>
            <a:endParaRPr lang="en-CA" sz="2400" b="1" spc="300" dirty="0">
              <a:solidFill>
                <a:schemeClr val="bg1"/>
              </a:solidFill>
              <a:cs typeface="+mn-ea"/>
              <a:sym typeface="+mn-lt"/>
            </a:endParaRPr>
          </a:p>
        </p:txBody>
      </p:sp>
      <p:sp>
        <p:nvSpPr>
          <p:cNvPr id="49" name="Text Box 7"/>
          <p:cNvSpPr txBox="1">
            <a:spLocks noChangeArrowheads="1"/>
          </p:cNvSpPr>
          <p:nvPr/>
        </p:nvSpPr>
        <p:spPr bwMode="auto">
          <a:xfrm>
            <a:off x="863600" y="914610"/>
            <a:ext cx="10464800" cy="541687"/>
          </a:xfrm>
          <a:prstGeom prst="rect">
            <a:avLst/>
          </a:prstGeom>
          <a:noFill/>
          <a:ln w="9525">
            <a:noFill/>
            <a:miter lim="800000"/>
            <a:headEnd/>
            <a:tailEnd/>
          </a:ln>
        </p:spPr>
        <p:txBody>
          <a:bodyPr wrap="square" lIns="60960" tIns="30480" rIns="60960" bIns="3048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lnSpc>
                <a:spcPct val="130000"/>
              </a:lnSpc>
            </a:pPr>
            <a:r>
              <a:rPr lang="en-US" altLang="zh-CN" sz="1200" dirty="0">
                <a:solidFill>
                  <a:schemeClr val="bg1"/>
                </a:solidFill>
              </a:rPr>
              <a:t>PPT</a:t>
            </a:r>
            <a:r>
              <a:rPr lang="zh-CN" altLang="en-US" sz="1200" dirty="0">
                <a:solidFill>
                  <a:schemeClr val="bg1"/>
                </a:solidFill>
              </a:rPr>
              <a:t>模板对于</a:t>
            </a:r>
            <a:r>
              <a:rPr lang="en-US" altLang="zh-CN" sz="1200" dirty="0">
                <a:solidFill>
                  <a:schemeClr val="bg1"/>
                </a:solidFill>
              </a:rPr>
              <a:t>PPT</a:t>
            </a:r>
            <a:r>
              <a:rPr lang="zh-CN" altLang="en-US" sz="1200" dirty="0">
                <a:solidFill>
                  <a:schemeClr val="bg1"/>
                </a:solidFill>
              </a:rPr>
              <a:t>就像衣服对于人。一套好的</a:t>
            </a:r>
            <a:r>
              <a:rPr lang="en-US" altLang="zh-CN" sz="1200" dirty="0">
                <a:solidFill>
                  <a:schemeClr val="bg1"/>
                </a:solidFill>
              </a:rPr>
              <a:t>PPT</a:t>
            </a:r>
            <a:r>
              <a:rPr lang="zh-CN" altLang="en-US" sz="1200" dirty="0">
                <a:solidFill>
                  <a:schemeClr val="bg1"/>
                </a:solidFill>
              </a:rPr>
              <a:t>模板可以让一篇</a:t>
            </a:r>
            <a:r>
              <a:rPr lang="en-US" altLang="zh-CN" sz="1200" dirty="0">
                <a:solidFill>
                  <a:schemeClr val="bg1"/>
                </a:solidFill>
              </a:rPr>
              <a:t>PPT</a:t>
            </a:r>
            <a:r>
              <a:rPr lang="zh-CN" altLang="en-US" sz="1200" dirty="0">
                <a:solidFill>
                  <a:schemeClr val="bg1"/>
                </a:solidFill>
              </a:rPr>
              <a:t>文稿的形象迅速提升，大大增加可观赏性。同时</a:t>
            </a:r>
            <a:r>
              <a:rPr lang="en-US" altLang="zh-CN" sz="1200" dirty="0">
                <a:solidFill>
                  <a:schemeClr val="bg1"/>
                </a:solidFill>
              </a:rPr>
              <a:t>PPT</a:t>
            </a:r>
            <a:r>
              <a:rPr lang="zh-CN" altLang="en-US" sz="1200" dirty="0">
                <a:solidFill>
                  <a:schemeClr val="bg1"/>
                </a:solidFill>
              </a:rPr>
              <a:t>模板可以让</a:t>
            </a:r>
            <a:r>
              <a:rPr lang="en-US" altLang="zh-CN" sz="1200" dirty="0">
                <a:solidFill>
                  <a:schemeClr val="bg1"/>
                </a:solidFill>
              </a:rPr>
              <a:t>PPT</a:t>
            </a:r>
            <a:r>
              <a:rPr lang="zh-CN" altLang="en-US" sz="1200" dirty="0">
                <a:solidFill>
                  <a:schemeClr val="bg1"/>
                </a:solidFill>
              </a:rPr>
              <a:t>思路更清晰、逻辑更严谨，更方便处理图表、文字、图片等内容。</a:t>
            </a:r>
            <a:endParaRPr lang="en-US" sz="1200" i="1" dirty="0">
              <a:solidFill>
                <a:schemeClr val="bg1"/>
              </a:solidFill>
              <a:cs typeface="+mn-ea"/>
              <a:sym typeface="+mn-lt"/>
            </a:endParaRPr>
          </a:p>
        </p:txBody>
      </p:sp>
    </p:spTree>
    <p:extLst>
      <p:ext uri="{BB962C8B-B14F-4D97-AF65-F5344CB8AC3E}">
        <p14:creationId xmlns:p14="http://schemas.microsoft.com/office/powerpoint/2010/main" val="1933455644"/>
      </p:ext>
    </p:extLst>
  </p:cSld>
  <p:clrMapOvr>
    <a:masterClrMapping/>
  </p:clrMapOvr>
  <p:transition spd="slow" advTm="1000">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17"/>
          <p:cNvSpPr>
            <a:spLocks noGrp="1"/>
          </p:cNvSpPr>
          <p:nvPr>
            <p:ph type="sldNum" sz="quarter" idx="4294967295"/>
          </p:nvPr>
        </p:nvSpPr>
        <p:spPr>
          <a:xfrm>
            <a:off x="11580813" y="6340475"/>
            <a:ext cx="611187" cy="366713"/>
          </a:xfrm>
        </p:spPr>
        <p:txBody>
          <a:bodyPr/>
          <a:lstStyle/>
          <a:p>
            <a:fld id="{C136B7D2-B98C-44FD-8D04-7EC62A564975}" type="slidenum">
              <a:rPr lang="en-US" smtClean="0">
                <a:solidFill>
                  <a:schemeClr val="bg1"/>
                </a:solidFill>
              </a:rPr>
              <a:pPr/>
              <a:t>5</a:t>
            </a:fld>
            <a:endParaRPr lang="en-US" dirty="0">
              <a:solidFill>
                <a:schemeClr val="bg1"/>
              </a:solidFill>
            </a:endParaRPr>
          </a:p>
        </p:txBody>
      </p:sp>
      <p:sp>
        <p:nvSpPr>
          <p:cNvPr id="26" name="TextBox 25"/>
          <p:cNvSpPr txBox="1"/>
          <p:nvPr/>
        </p:nvSpPr>
        <p:spPr>
          <a:xfrm>
            <a:off x="900114" y="3871905"/>
            <a:ext cx="2339654" cy="1661993"/>
          </a:xfrm>
          <a:prstGeom prst="rect">
            <a:avLst/>
          </a:prstGeom>
          <a:noFill/>
        </p:spPr>
        <p:txBody>
          <a:bodyPr wrap="square" rtlCol="0">
            <a:spAutoFit/>
          </a:bodyPr>
          <a:lstStyle/>
          <a:p>
            <a:pPr lvl="0" algn="ctr">
              <a:lnSpc>
                <a:spcPct val="150000"/>
              </a:lnSpc>
            </a:pPr>
            <a:r>
              <a:rPr lang="zh-CN" altLang="en-US" sz="2000" b="1" dirty="0">
                <a:solidFill>
                  <a:schemeClr val="bg1"/>
                </a:solidFill>
                <a:latin typeface="微软雅黑"/>
                <a:cs typeface="+mn-ea"/>
                <a:sym typeface="+mn-lt"/>
              </a:rPr>
              <a:t>输入你的标题</a:t>
            </a:r>
            <a:endParaRPr lang="en-US" altLang="zh-CN" sz="2000" b="1" dirty="0">
              <a:solidFill>
                <a:schemeClr val="bg1"/>
              </a:solidFill>
              <a:latin typeface="微软雅黑"/>
              <a:cs typeface="+mn-ea"/>
              <a:sym typeface="+mn-lt"/>
            </a:endParaRPr>
          </a:p>
          <a:p>
            <a:pPr lvl="0" algn="ct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29" name="Sev01"/>
          <p:cNvSpPr/>
          <p:nvPr/>
        </p:nvSpPr>
        <p:spPr>
          <a:xfrm>
            <a:off x="1263443" y="2141223"/>
            <a:ext cx="1612996" cy="16129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schemeClr val="bg1"/>
              </a:solidFill>
              <a:latin typeface="FontAwesome" pitchFamily="2" charset="0"/>
            </a:endParaRPr>
          </a:p>
        </p:txBody>
      </p:sp>
      <p:sp>
        <p:nvSpPr>
          <p:cNvPr id="30" name="TextBox 29"/>
          <p:cNvSpPr txBox="1"/>
          <p:nvPr/>
        </p:nvSpPr>
        <p:spPr>
          <a:xfrm>
            <a:off x="3574876" y="3871905"/>
            <a:ext cx="2388408" cy="1661993"/>
          </a:xfrm>
          <a:prstGeom prst="rect">
            <a:avLst/>
          </a:prstGeom>
          <a:noFill/>
        </p:spPr>
        <p:txBody>
          <a:bodyPr wrap="square" rtlCol="0">
            <a:spAutoFit/>
          </a:bodyPr>
          <a:lstStyle/>
          <a:p>
            <a:pPr lvl="0" algn="ctr">
              <a:lnSpc>
                <a:spcPct val="150000"/>
              </a:lnSpc>
            </a:pPr>
            <a:r>
              <a:rPr lang="zh-CN" altLang="en-US" sz="2000" b="1" dirty="0">
                <a:solidFill>
                  <a:schemeClr val="bg1"/>
                </a:solidFill>
                <a:latin typeface="微软雅黑"/>
                <a:cs typeface="+mn-ea"/>
                <a:sym typeface="+mn-lt"/>
              </a:rPr>
              <a:t>输入你的标题</a:t>
            </a:r>
            <a:endParaRPr lang="en-US" altLang="zh-CN" sz="2000" b="1" dirty="0">
              <a:solidFill>
                <a:schemeClr val="bg1"/>
              </a:solidFill>
              <a:latin typeface="微软雅黑"/>
              <a:cs typeface="+mn-ea"/>
              <a:sym typeface="+mn-lt"/>
            </a:endParaRPr>
          </a:p>
          <a:p>
            <a:pPr lvl="0" algn="ct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34" name="Sev02"/>
          <p:cNvSpPr/>
          <p:nvPr/>
        </p:nvSpPr>
        <p:spPr>
          <a:xfrm>
            <a:off x="3962583" y="2141223"/>
            <a:ext cx="1612996" cy="16129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0" dirty="0">
              <a:solidFill>
                <a:schemeClr val="bg1"/>
              </a:solidFill>
              <a:latin typeface="FontAwesome" pitchFamily="2" charset="0"/>
            </a:endParaRPr>
          </a:p>
        </p:txBody>
      </p:sp>
      <p:sp>
        <p:nvSpPr>
          <p:cNvPr id="35" name="TextBox 34"/>
          <p:cNvSpPr txBox="1"/>
          <p:nvPr/>
        </p:nvSpPr>
        <p:spPr>
          <a:xfrm>
            <a:off x="6300231" y="3871905"/>
            <a:ext cx="2368916" cy="1661993"/>
          </a:xfrm>
          <a:prstGeom prst="rect">
            <a:avLst/>
          </a:prstGeom>
          <a:noFill/>
        </p:spPr>
        <p:txBody>
          <a:bodyPr wrap="square" rtlCol="0">
            <a:spAutoFit/>
          </a:bodyPr>
          <a:lstStyle/>
          <a:p>
            <a:pPr lvl="0" algn="ctr">
              <a:lnSpc>
                <a:spcPct val="150000"/>
              </a:lnSpc>
            </a:pPr>
            <a:r>
              <a:rPr lang="zh-CN" altLang="en-US" sz="2000" b="1" dirty="0">
                <a:solidFill>
                  <a:schemeClr val="bg1"/>
                </a:solidFill>
                <a:latin typeface="微软雅黑"/>
                <a:cs typeface="+mn-ea"/>
                <a:sym typeface="+mn-lt"/>
              </a:rPr>
              <a:t>输入你的标题</a:t>
            </a:r>
            <a:endParaRPr lang="en-US" altLang="zh-CN" sz="2000" b="1" dirty="0">
              <a:solidFill>
                <a:schemeClr val="bg1"/>
              </a:solidFill>
              <a:latin typeface="微软雅黑"/>
              <a:cs typeface="+mn-ea"/>
              <a:sym typeface="+mn-lt"/>
            </a:endParaRPr>
          </a:p>
          <a:p>
            <a:pPr lvl="0" algn="ct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38" name="Sev03"/>
          <p:cNvSpPr/>
          <p:nvPr/>
        </p:nvSpPr>
        <p:spPr>
          <a:xfrm>
            <a:off x="6678191" y="2141223"/>
            <a:ext cx="1612996" cy="16129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schemeClr val="bg1"/>
              </a:solidFill>
              <a:latin typeface="FontAwesome" pitchFamily="2" charset="0"/>
              <a:cs typeface="+mj-cs"/>
            </a:endParaRPr>
          </a:p>
        </p:txBody>
      </p:sp>
      <p:sp>
        <p:nvSpPr>
          <p:cNvPr id="39" name="TextBox 38"/>
          <p:cNvSpPr txBox="1"/>
          <p:nvPr/>
        </p:nvSpPr>
        <p:spPr>
          <a:xfrm>
            <a:off x="8998748" y="3871905"/>
            <a:ext cx="2271416" cy="1661993"/>
          </a:xfrm>
          <a:prstGeom prst="rect">
            <a:avLst/>
          </a:prstGeom>
          <a:noFill/>
        </p:spPr>
        <p:txBody>
          <a:bodyPr wrap="square" rtlCol="0">
            <a:spAutoFit/>
          </a:bodyPr>
          <a:lstStyle/>
          <a:p>
            <a:pPr lvl="0" algn="ctr">
              <a:lnSpc>
                <a:spcPct val="150000"/>
              </a:lnSpc>
            </a:pPr>
            <a:r>
              <a:rPr lang="zh-CN" altLang="en-US" sz="2000" b="1" dirty="0">
                <a:solidFill>
                  <a:schemeClr val="bg1"/>
                </a:solidFill>
                <a:latin typeface="微软雅黑"/>
                <a:cs typeface="+mn-ea"/>
                <a:sym typeface="+mn-lt"/>
              </a:rPr>
              <a:t>输入你的标题</a:t>
            </a:r>
            <a:endParaRPr lang="en-US" altLang="zh-CN" sz="2000" b="1" dirty="0">
              <a:solidFill>
                <a:schemeClr val="bg1"/>
              </a:solidFill>
              <a:latin typeface="微软雅黑"/>
              <a:cs typeface="+mn-ea"/>
              <a:sym typeface="+mn-lt"/>
            </a:endParaRPr>
          </a:p>
          <a:p>
            <a:pPr lvl="0" algn="ct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40" name="Sev04"/>
          <p:cNvSpPr/>
          <p:nvPr/>
        </p:nvSpPr>
        <p:spPr>
          <a:xfrm>
            <a:off x="9327958" y="2141223"/>
            <a:ext cx="1612996" cy="161299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schemeClr val="bg1"/>
              </a:solidFill>
              <a:latin typeface="FontAwesome" pitchFamily="2" charset="0"/>
            </a:endParaRPr>
          </a:p>
        </p:txBody>
      </p:sp>
      <p:sp>
        <p:nvSpPr>
          <p:cNvPr id="41" name="Freeform 52"/>
          <p:cNvSpPr>
            <a:spLocks noEditPoints="1"/>
          </p:cNvSpPr>
          <p:nvPr/>
        </p:nvSpPr>
        <p:spPr bwMode="auto">
          <a:xfrm>
            <a:off x="9825661" y="2615501"/>
            <a:ext cx="617591" cy="664441"/>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2" name="Freeform 42"/>
          <p:cNvSpPr>
            <a:spLocks noEditPoints="1"/>
          </p:cNvSpPr>
          <p:nvPr/>
        </p:nvSpPr>
        <p:spPr bwMode="auto">
          <a:xfrm>
            <a:off x="1733460" y="2658093"/>
            <a:ext cx="672960" cy="579257"/>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3" name="Freeform 178"/>
          <p:cNvSpPr>
            <a:spLocks noEditPoints="1"/>
          </p:cNvSpPr>
          <p:nvPr/>
        </p:nvSpPr>
        <p:spPr bwMode="auto">
          <a:xfrm>
            <a:off x="7148208" y="2694295"/>
            <a:ext cx="672960" cy="506851"/>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4" name="Freeform 86"/>
          <p:cNvSpPr>
            <a:spLocks noEditPoints="1"/>
          </p:cNvSpPr>
          <p:nvPr/>
        </p:nvSpPr>
        <p:spPr bwMode="auto">
          <a:xfrm>
            <a:off x="4538652" y="2560019"/>
            <a:ext cx="460856" cy="77540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15" name="Text Box 7"/>
          <p:cNvSpPr txBox="1">
            <a:spLocks noChangeArrowheads="1"/>
          </p:cNvSpPr>
          <p:nvPr/>
        </p:nvSpPr>
        <p:spPr bwMode="auto">
          <a:xfrm>
            <a:off x="4649452" y="449765"/>
            <a:ext cx="2893100" cy="430887"/>
          </a:xfrm>
          <a:prstGeom prst="rect">
            <a:avLst/>
          </a:prstGeom>
          <a:noFill/>
          <a:ln w="9525">
            <a:noFill/>
            <a:miter lim="800000"/>
            <a:headEnd/>
            <a:tailEnd/>
          </a:ln>
        </p:spPr>
        <p:txBody>
          <a:bodyPr wrap="non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r>
              <a:rPr lang="zh-CN" altLang="en-US" sz="2400" b="1" spc="300" dirty="0">
                <a:solidFill>
                  <a:schemeClr val="bg1"/>
                </a:solidFill>
                <a:cs typeface="+mn-ea"/>
                <a:sym typeface="+mn-lt"/>
              </a:rPr>
              <a:t>在此输入你的标题</a:t>
            </a:r>
            <a:endParaRPr lang="en-CA" sz="2400" b="1" spc="300" dirty="0">
              <a:solidFill>
                <a:schemeClr val="bg1"/>
              </a:solidFill>
              <a:cs typeface="+mn-ea"/>
              <a:sym typeface="+mn-lt"/>
            </a:endParaRPr>
          </a:p>
        </p:txBody>
      </p:sp>
      <p:sp>
        <p:nvSpPr>
          <p:cNvPr id="16" name="Text Box 7"/>
          <p:cNvSpPr txBox="1">
            <a:spLocks noChangeArrowheads="1"/>
          </p:cNvSpPr>
          <p:nvPr/>
        </p:nvSpPr>
        <p:spPr bwMode="auto">
          <a:xfrm>
            <a:off x="863600" y="914610"/>
            <a:ext cx="10464800" cy="541687"/>
          </a:xfrm>
          <a:prstGeom prst="rect">
            <a:avLst/>
          </a:prstGeom>
          <a:noFill/>
          <a:ln w="9525">
            <a:noFill/>
            <a:miter lim="800000"/>
            <a:headEnd/>
            <a:tailEnd/>
          </a:ln>
        </p:spPr>
        <p:txBody>
          <a:bodyPr wrap="square" lIns="60960" tIns="30480" rIns="60960" bIns="3048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lnSpc>
                <a:spcPct val="130000"/>
              </a:lnSpc>
            </a:pPr>
            <a:r>
              <a:rPr lang="en-US" altLang="zh-CN" sz="1200" dirty="0">
                <a:solidFill>
                  <a:schemeClr val="bg1"/>
                </a:solidFill>
              </a:rPr>
              <a:t>PPT</a:t>
            </a:r>
            <a:r>
              <a:rPr lang="zh-CN" altLang="en-US" sz="1200" dirty="0">
                <a:solidFill>
                  <a:schemeClr val="bg1"/>
                </a:solidFill>
              </a:rPr>
              <a:t>模板对于</a:t>
            </a:r>
            <a:r>
              <a:rPr lang="en-US" altLang="zh-CN" sz="1200" dirty="0">
                <a:solidFill>
                  <a:schemeClr val="bg1"/>
                </a:solidFill>
              </a:rPr>
              <a:t>PPT</a:t>
            </a:r>
            <a:r>
              <a:rPr lang="zh-CN" altLang="en-US" sz="1200" dirty="0">
                <a:solidFill>
                  <a:schemeClr val="bg1"/>
                </a:solidFill>
              </a:rPr>
              <a:t>就像衣服对于人。一套好的</a:t>
            </a:r>
            <a:r>
              <a:rPr lang="en-US" altLang="zh-CN" sz="1200" dirty="0">
                <a:solidFill>
                  <a:schemeClr val="bg1"/>
                </a:solidFill>
              </a:rPr>
              <a:t>PPT</a:t>
            </a:r>
            <a:r>
              <a:rPr lang="zh-CN" altLang="en-US" sz="1200" dirty="0">
                <a:solidFill>
                  <a:schemeClr val="bg1"/>
                </a:solidFill>
              </a:rPr>
              <a:t>模板可以让一篇</a:t>
            </a:r>
            <a:r>
              <a:rPr lang="en-US" altLang="zh-CN" sz="1200" dirty="0">
                <a:solidFill>
                  <a:schemeClr val="bg1"/>
                </a:solidFill>
              </a:rPr>
              <a:t>PPT</a:t>
            </a:r>
            <a:r>
              <a:rPr lang="zh-CN" altLang="en-US" sz="1200" dirty="0">
                <a:solidFill>
                  <a:schemeClr val="bg1"/>
                </a:solidFill>
              </a:rPr>
              <a:t>文稿的形象迅速提升，大大增加可观赏性。同时</a:t>
            </a:r>
            <a:r>
              <a:rPr lang="en-US" altLang="zh-CN" sz="1200" dirty="0">
                <a:solidFill>
                  <a:schemeClr val="bg1"/>
                </a:solidFill>
              </a:rPr>
              <a:t>PPT</a:t>
            </a:r>
            <a:r>
              <a:rPr lang="zh-CN" altLang="en-US" sz="1200" dirty="0">
                <a:solidFill>
                  <a:schemeClr val="bg1"/>
                </a:solidFill>
              </a:rPr>
              <a:t>模板可以让</a:t>
            </a:r>
            <a:r>
              <a:rPr lang="en-US" altLang="zh-CN" sz="1200" dirty="0">
                <a:solidFill>
                  <a:schemeClr val="bg1"/>
                </a:solidFill>
              </a:rPr>
              <a:t>PPT</a:t>
            </a:r>
            <a:r>
              <a:rPr lang="zh-CN" altLang="en-US" sz="1200" dirty="0">
                <a:solidFill>
                  <a:schemeClr val="bg1"/>
                </a:solidFill>
              </a:rPr>
              <a:t>思路更清晰、逻辑更严谨，更方便处理图表、文字、图片等内容。</a:t>
            </a:r>
            <a:endParaRPr lang="en-US" sz="1200" i="1" dirty="0">
              <a:solidFill>
                <a:schemeClr val="bg1"/>
              </a:solidFill>
              <a:cs typeface="+mn-ea"/>
              <a:sym typeface="+mn-lt"/>
            </a:endParaRPr>
          </a:p>
        </p:txBody>
      </p:sp>
    </p:spTree>
    <p:extLst>
      <p:ext uri="{BB962C8B-B14F-4D97-AF65-F5344CB8AC3E}">
        <p14:creationId xmlns:p14="http://schemas.microsoft.com/office/powerpoint/2010/main" val="4208816962"/>
      </p:ext>
    </p:extLst>
  </p:cSld>
  <p:clrMapOvr>
    <a:masterClrMapping/>
  </p:clrMapOvr>
  <p:transition spd="slow" advTm="1000">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17"/>
          <p:cNvSpPr>
            <a:spLocks noGrp="1"/>
          </p:cNvSpPr>
          <p:nvPr>
            <p:ph type="sldNum" sz="quarter" idx="4294967295"/>
          </p:nvPr>
        </p:nvSpPr>
        <p:spPr>
          <a:xfrm>
            <a:off x="11580813" y="6340475"/>
            <a:ext cx="611187" cy="366713"/>
          </a:xfrm>
        </p:spPr>
        <p:txBody>
          <a:bodyPr/>
          <a:lstStyle/>
          <a:p>
            <a:fld id="{C136B7D2-B98C-44FD-8D04-7EC62A564975}" type="slidenum">
              <a:rPr lang="en-US" smtClean="0">
                <a:solidFill>
                  <a:schemeClr val="bg1"/>
                </a:solidFill>
              </a:rPr>
              <a:pPr/>
              <a:t>6</a:t>
            </a:fld>
            <a:endParaRPr lang="en-US" dirty="0">
              <a:solidFill>
                <a:schemeClr val="bg1"/>
              </a:solidFill>
            </a:endParaRPr>
          </a:p>
        </p:txBody>
      </p:sp>
      <p:sp>
        <p:nvSpPr>
          <p:cNvPr id="26" name="TextBox 25"/>
          <p:cNvSpPr txBox="1"/>
          <p:nvPr/>
        </p:nvSpPr>
        <p:spPr>
          <a:xfrm>
            <a:off x="900114" y="3871905"/>
            <a:ext cx="2339654" cy="1661993"/>
          </a:xfrm>
          <a:prstGeom prst="rect">
            <a:avLst/>
          </a:prstGeom>
          <a:noFill/>
        </p:spPr>
        <p:txBody>
          <a:bodyPr wrap="square" rtlCol="0">
            <a:spAutoFit/>
          </a:bodyPr>
          <a:lstStyle/>
          <a:p>
            <a:pPr lvl="0" algn="ctr">
              <a:lnSpc>
                <a:spcPct val="150000"/>
              </a:lnSpc>
            </a:pPr>
            <a:r>
              <a:rPr lang="zh-CN" altLang="en-US" sz="2000" b="1" dirty="0">
                <a:solidFill>
                  <a:schemeClr val="bg1"/>
                </a:solidFill>
                <a:latin typeface="微软雅黑"/>
                <a:cs typeface="+mn-ea"/>
                <a:sym typeface="+mn-lt"/>
              </a:rPr>
              <a:t>输入你的标题</a:t>
            </a:r>
            <a:endParaRPr lang="en-US" altLang="zh-CN" sz="2000" b="1" dirty="0">
              <a:solidFill>
                <a:schemeClr val="bg1"/>
              </a:solidFill>
              <a:latin typeface="微软雅黑"/>
              <a:cs typeface="+mn-ea"/>
              <a:sym typeface="+mn-lt"/>
            </a:endParaRPr>
          </a:p>
          <a:p>
            <a:pPr lvl="0" algn="ct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29" name="Sev01"/>
          <p:cNvSpPr/>
          <p:nvPr/>
        </p:nvSpPr>
        <p:spPr>
          <a:xfrm>
            <a:off x="1263443" y="2141223"/>
            <a:ext cx="1612996" cy="161299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schemeClr val="bg1"/>
              </a:solidFill>
              <a:latin typeface="FontAwesome" pitchFamily="2" charset="0"/>
            </a:endParaRPr>
          </a:p>
        </p:txBody>
      </p:sp>
      <p:sp>
        <p:nvSpPr>
          <p:cNvPr id="30" name="TextBox 29"/>
          <p:cNvSpPr txBox="1"/>
          <p:nvPr/>
        </p:nvSpPr>
        <p:spPr>
          <a:xfrm>
            <a:off x="3574876" y="3871905"/>
            <a:ext cx="2388408" cy="1661993"/>
          </a:xfrm>
          <a:prstGeom prst="rect">
            <a:avLst/>
          </a:prstGeom>
          <a:noFill/>
        </p:spPr>
        <p:txBody>
          <a:bodyPr wrap="square" rtlCol="0">
            <a:spAutoFit/>
          </a:bodyPr>
          <a:lstStyle/>
          <a:p>
            <a:pPr lvl="0" algn="ctr">
              <a:lnSpc>
                <a:spcPct val="150000"/>
              </a:lnSpc>
            </a:pPr>
            <a:r>
              <a:rPr lang="zh-CN" altLang="en-US" sz="2000" b="1" dirty="0">
                <a:solidFill>
                  <a:schemeClr val="bg1"/>
                </a:solidFill>
                <a:latin typeface="微软雅黑"/>
                <a:cs typeface="+mn-ea"/>
                <a:sym typeface="+mn-lt"/>
              </a:rPr>
              <a:t>输入你的标题</a:t>
            </a:r>
            <a:endParaRPr lang="en-US" altLang="zh-CN" sz="2000" b="1" dirty="0">
              <a:solidFill>
                <a:schemeClr val="bg1"/>
              </a:solidFill>
              <a:latin typeface="微软雅黑"/>
              <a:cs typeface="+mn-ea"/>
              <a:sym typeface="+mn-lt"/>
            </a:endParaRPr>
          </a:p>
          <a:p>
            <a:pPr lvl="0" algn="ct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34" name="Sev02"/>
          <p:cNvSpPr/>
          <p:nvPr/>
        </p:nvSpPr>
        <p:spPr>
          <a:xfrm>
            <a:off x="3962583" y="2141223"/>
            <a:ext cx="1612996" cy="1612996"/>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0" dirty="0">
              <a:solidFill>
                <a:schemeClr val="bg1"/>
              </a:solidFill>
              <a:latin typeface="FontAwesome" pitchFamily="2" charset="0"/>
            </a:endParaRPr>
          </a:p>
        </p:txBody>
      </p:sp>
      <p:sp>
        <p:nvSpPr>
          <p:cNvPr id="35" name="TextBox 34"/>
          <p:cNvSpPr txBox="1"/>
          <p:nvPr/>
        </p:nvSpPr>
        <p:spPr>
          <a:xfrm>
            <a:off x="6300231" y="3871905"/>
            <a:ext cx="2368916" cy="1661993"/>
          </a:xfrm>
          <a:prstGeom prst="rect">
            <a:avLst/>
          </a:prstGeom>
          <a:noFill/>
        </p:spPr>
        <p:txBody>
          <a:bodyPr wrap="square" rtlCol="0">
            <a:spAutoFit/>
          </a:bodyPr>
          <a:lstStyle/>
          <a:p>
            <a:pPr lvl="0" algn="ctr">
              <a:lnSpc>
                <a:spcPct val="150000"/>
              </a:lnSpc>
            </a:pPr>
            <a:r>
              <a:rPr lang="zh-CN" altLang="en-US" sz="2000" b="1" dirty="0">
                <a:solidFill>
                  <a:schemeClr val="bg1"/>
                </a:solidFill>
                <a:latin typeface="微软雅黑"/>
                <a:cs typeface="+mn-ea"/>
                <a:sym typeface="+mn-lt"/>
              </a:rPr>
              <a:t>输入你的标题</a:t>
            </a:r>
            <a:endParaRPr lang="en-US" altLang="zh-CN" sz="2000" b="1" dirty="0">
              <a:solidFill>
                <a:schemeClr val="bg1"/>
              </a:solidFill>
              <a:latin typeface="微软雅黑"/>
              <a:cs typeface="+mn-ea"/>
              <a:sym typeface="+mn-lt"/>
            </a:endParaRPr>
          </a:p>
          <a:p>
            <a:pPr lvl="0" algn="ct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38" name="Sev03"/>
          <p:cNvSpPr/>
          <p:nvPr/>
        </p:nvSpPr>
        <p:spPr>
          <a:xfrm>
            <a:off x="6678191" y="2141223"/>
            <a:ext cx="1612996" cy="1612996"/>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schemeClr val="bg1"/>
              </a:solidFill>
              <a:latin typeface="FontAwesome" pitchFamily="2" charset="0"/>
              <a:cs typeface="+mj-cs"/>
            </a:endParaRPr>
          </a:p>
        </p:txBody>
      </p:sp>
      <p:sp>
        <p:nvSpPr>
          <p:cNvPr id="39" name="TextBox 38"/>
          <p:cNvSpPr txBox="1"/>
          <p:nvPr/>
        </p:nvSpPr>
        <p:spPr>
          <a:xfrm>
            <a:off x="8998748" y="3871905"/>
            <a:ext cx="2271416" cy="1661993"/>
          </a:xfrm>
          <a:prstGeom prst="rect">
            <a:avLst/>
          </a:prstGeom>
          <a:noFill/>
        </p:spPr>
        <p:txBody>
          <a:bodyPr wrap="square" rtlCol="0">
            <a:spAutoFit/>
          </a:bodyPr>
          <a:lstStyle/>
          <a:p>
            <a:pPr lvl="0" algn="ctr">
              <a:lnSpc>
                <a:spcPct val="150000"/>
              </a:lnSpc>
            </a:pPr>
            <a:r>
              <a:rPr lang="zh-CN" altLang="en-US" sz="2000" b="1" dirty="0">
                <a:solidFill>
                  <a:schemeClr val="bg1"/>
                </a:solidFill>
                <a:latin typeface="微软雅黑"/>
                <a:cs typeface="+mn-ea"/>
                <a:sym typeface="+mn-lt"/>
              </a:rPr>
              <a:t>输入你的标题</a:t>
            </a:r>
            <a:endParaRPr lang="en-US" altLang="zh-CN" sz="2000" b="1" dirty="0">
              <a:solidFill>
                <a:schemeClr val="bg1"/>
              </a:solidFill>
              <a:latin typeface="微软雅黑"/>
              <a:cs typeface="+mn-ea"/>
              <a:sym typeface="+mn-lt"/>
            </a:endParaRPr>
          </a:p>
          <a:p>
            <a:pPr lvl="0" algn="ct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40" name="Sev04"/>
          <p:cNvSpPr/>
          <p:nvPr/>
        </p:nvSpPr>
        <p:spPr>
          <a:xfrm>
            <a:off x="9327958" y="2141223"/>
            <a:ext cx="1612996" cy="1612996"/>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schemeClr val="bg1"/>
              </a:solidFill>
              <a:latin typeface="FontAwesome" pitchFamily="2" charset="0"/>
            </a:endParaRPr>
          </a:p>
        </p:txBody>
      </p:sp>
      <p:sp>
        <p:nvSpPr>
          <p:cNvPr id="41" name="Freeform 52"/>
          <p:cNvSpPr>
            <a:spLocks noEditPoints="1"/>
          </p:cNvSpPr>
          <p:nvPr/>
        </p:nvSpPr>
        <p:spPr bwMode="auto">
          <a:xfrm>
            <a:off x="9825661" y="2615501"/>
            <a:ext cx="617591" cy="664441"/>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2" name="Freeform 42"/>
          <p:cNvSpPr>
            <a:spLocks noEditPoints="1"/>
          </p:cNvSpPr>
          <p:nvPr/>
        </p:nvSpPr>
        <p:spPr bwMode="auto">
          <a:xfrm>
            <a:off x="1733460" y="2658093"/>
            <a:ext cx="672960" cy="579257"/>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3" name="Freeform 178"/>
          <p:cNvSpPr>
            <a:spLocks noEditPoints="1"/>
          </p:cNvSpPr>
          <p:nvPr/>
        </p:nvSpPr>
        <p:spPr bwMode="auto">
          <a:xfrm>
            <a:off x="7148208" y="2694295"/>
            <a:ext cx="672960" cy="506851"/>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4" name="Freeform 86"/>
          <p:cNvSpPr>
            <a:spLocks noEditPoints="1"/>
          </p:cNvSpPr>
          <p:nvPr/>
        </p:nvSpPr>
        <p:spPr bwMode="auto">
          <a:xfrm>
            <a:off x="4538652" y="2560019"/>
            <a:ext cx="460856" cy="77540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15" name="Text Box 7"/>
          <p:cNvSpPr txBox="1">
            <a:spLocks noChangeArrowheads="1"/>
          </p:cNvSpPr>
          <p:nvPr/>
        </p:nvSpPr>
        <p:spPr bwMode="auto">
          <a:xfrm>
            <a:off x="4649452" y="449765"/>
            <a:ext cx="2893100" cy="430887"/>
          </a:xfrm>
          <a:prstGeom prst="rect">
            <a:avLst/>
          </a:prstGeom>
          <a:noFill/>
          <a:ln w="9525">
            <a:noFill/>
            <a:miter lim="800000"/>
            <a:headEnd/>
            <a:tailEnd/>
          </a:ln>
        </p:spPr>
        <p:txBody>
          <a:bodyPr wrap="non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r>
              <a:rPr lang="zh-CN" altLang="en-US" sz="2400" b="1" spc="300" dirty="0">
                <a:solidFill>
                  <a:schemeClr val="bg1"/>
                </a:solidFill>
                <a:cs typeface="+mn-ea"/>
                <a:sym typeface="+mn-lt"/>
              </a:rPr>
              <a:t>在此输入你的标题</a:t>
            </a:r>
            <a:endParaRPr lang="en-CA" sz="2400" b="1" spc="300" dirty="0">
              <a:solidFill>
                <a:schemeClr val="bg1"/>
              </a:solidFill>
              <a:cs typeface="+mn-ea"/>
              <a:sym typeface="+mn-lt"/>
            </a:endParaRPr>
          </a:p>
        </p:txBody>
      </p:sp>
      <p:sp>
        <p:nvSpPr>
          <p:cNvPr id="16" name="Text Box 7"/>
          <p:cNvSpPr txBox="1">
            <a:spLocks noChangeArrowheads="1"/>
          </p:cNvSpPr>
          <p:nvPr/>
        </p:nvSpPr>
        <p:spPr bwMode="auto">
          <a:xfrm>
            <a:off x="863600" y="914610"/>
            <a:ext cx="10464800" cy="541687"/>
          </a:xfrm>
          <a:prstGeom prst="rect">
            <a:avLst/>
          </a:prstGeom>
          <a:noFill/>
          <a:ln w="9525">
            <a:noFill/>
            <a:miter lim="800000"/>
            <a:headEnd/>
            <a:tailEnd/>
          </a:ln>
        </p:spPr>
        <p:txBody>
          <a:bodyPr wrap="square" lIns="60960" tIns="30480" rIns="60960" bIns="3048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lnSpc>
                <a:spcPct val="130000"/>
              </a:lnSpc>
            </a:pPr>
            <a:r>
              <a:rPr lang="en-US" altLang="zh-CN" sz="1200" dirty="0">
                <a:solidFill>
                  <a:schemeClr val="bg1"/>
                </a:solidFill>
              </a:rPr>
              <a:t>PPT</a:t>
            </a:r>
            <a:r>
              <a:rPr lang="zh-CN" altLang="en-US" sz="1200" dirty="0">
                <a:solidFill>
                  <a:schemeClr val="bg1"/>
                </a:solidFill>
              </a:rPr>
              <a:t>模板对于</a:t>
            </a:r>
            <a:r>
              <a:rPr lang="en-US" altLang="zh-CN" sz="1200" dirty="0">
                <a:solidFill>
                  <a:schemeClr val="bg1"/>
                </a:solidFill>
              </a:rPr>
              <a:t>PPT</a:t>
            </a:r>
            <a:r>
              <a:rPr lang="zh-CN" altLang="en-US" sz="1200" dirty="0">
                <a:solidFill>
                  <a:schemeClr val="bg1"/>
                </a:solidFill>
              </a:rPr>
              <a:t>就像衣服对于人。一套好的</a:t>
            </a:r>
            <a:r>
              <a:rPr lang="en-US" altLang="zh-CN" sz="1200" dirty="0">
                <a:solidFill>
                  <a:schemeClr val="bg1"/>
                </a:solidFill>
              </a:rPr>
              <a:t>PPT</a:t>
            </a:r>
            <a:r>
              <a:rPr lang="zh-CN" altLang="en-US" sz="1200" dirty="0">
                <a:solidFill>
                  <a:schemeClr val="bg1"/>
                </a:solidFill>
              </a:rPr>
              <a:t>模板可以让一篇</a:t>
            </a:r>
            <a:r>
              <a:rPr lang="en-US" altLang="zh-CN" sz="1200" dirty="0">
                <a:solidFill>
                  <a:schemeClr val="bg1"/>
                </a:solidFill>
              </a:rPr>
              <a:t>PPT</a:t>
            </a:r>
            <a:r>
              <a:rPr lang="zh-CN" altLang="en-US" sz="1200" dirty="0">
                <a:solidFill>
                  <a:schemeClr val="bg1"/>
                </a:solidFill>
              </a:rPr>
              <a:t>文稿的形象迅速提升，大大增加可观赏性。同时</a:t>
            </a:r>
            <a:r>
              <a:rPr lang="en-US" altLang="zh-CN" sz="1200" dirty="0">
                <a:solidFill>
                  <a:schemeClr val="bg1"/>
                </a:solidFill>
              </a:rPr>
              <a:t>PPT</a:t>
            </a:r>
            <a:r>
              <a:rPr lang="zh-CN" altLang="en-US" sz="1200" dirty="0">
                <a:solidFill>
                  <a:schemeClr val="bg1"/>
                </a:solidFill>
              </a:rPr>
              <a:t>模板可以让</a:t>
            </a:r>
            <a:r>
              <a:rPr lang="en-US" altLang="zh-CN" sz="1200" dirty="0">
                <a:solidFill>
                  <a:schemeClr val="bg1"/>
                </a:solidFill>
              </a:rPr>
              <a:t>PPT</a:t>
            </a:r>
            <a:r>
              <a:rPr lang="zh-CN" altLang="en-US" sz="1200" dirty="0">
                <a:solidFill>
                  <a:schemeClr val="bg1"/>
                </a:solidFill>
              </a:rPr>
              <a:t>思路更清晰、逻辑更严谨，更方便处理图表、文字、图片等内容。</a:t>
            </a:r>
            <a:endParaRPr lang="en-US" sz="1200" i="1" dirty="0">
              <a:solidFill>
                <a:schemeClr val="bg1"/>
              </a:solidFill>
              <a:cs typeface="+mn-ea"/>
              <a:sym typeface="+mn-lt"/>
            </a:endParaRPr>
          </a:p>
        </p:txBody>
      </p:sp>
    </p:spTree>
    <p:extLst>
      <p:ext uri="{BB962C8B-B14F-4D97-AF65-F5344CB8AC3E}">
        <p14:creationId xmlns:p14="http://schemas.microsoft.com/office/powerpoint/2010/main" val="2993138793"/>
      </p:ext>
    </p:extLst>
  </p:cSld>
  <p:clrMapOvr>
    <a:masterClrMapping/>
  </p:clrMapOvr>
  <p:transition spd="slow" advTm="1000">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ev04"/>
          <p:cNvSpPr/>
          <p:nvPr/>
        </p:nvSpPr>
        <p:spPr>
          <a:xfrm rot="18900000">
            <a:off x="9327958" y="1919639"/>
            <a:ext cx="1612996" cy="161299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schemeClr val="bg1"/>
              </a:solidFill>
              <a:latin typeface="FontAwesome" pitchFamily="2" charset="0"/>
            </a:endParaRPr>
          </a:p>
        </p:txBody>
      </p:sp>
      <p:sp>
        <p:nvSpPr>
          <p:cNvPr id="20" name="Sev03"/>
          <p:cNvSpPr/>
          <p:nvPr/>
        </p:nvSpPr>
        <p:spPr>
          <a:xfrm rot="18900000">
            <a:off x="6678191" y="2389439"/>
            <a:ext cx="1612996" cy="161299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schemeClr val="bg1"/>
              </a:solidFill>
              <a:latin typeface="FontAwesome" pitchFamily="2" charset="0"/>
              <a:cs typeface="+mj-cs"/>
            </a:endParaRPr>
          </a:p>
        </p:txBody>
      </p:sp>
      <p:sp>
        <p:nvSpPr>
          <p:cNvPr id="19" name="Sev02"/>
          <p:cNvSpPr/>
          <p:nvPr/>
        </p:nvSpPr>
        <p:spPr>
          <a:xfrm rot="18900000">
            <a:off x="3962583" y="1919639"/>
            <a:ext cx="1612996" cy="16129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0" dirty="0">
              <a:solidFill>
                <a:schemeClr val="bg1"/>
              </a:solidFill>
              <a:latin typeface="FontAwesome" pitchFamily="2" charset="0"/>
            </a:endParaRPr>
          </a:p>
        </p:txBody>
      </p:sp>
      <p:sp>
        <p:nvSpPr>
          <p:cNvPr id="17" name="Sev01"/>
          <p:cNvSpPr/>
          <p:nvPr/>
        </p:nvSpPr>
        <p:spPr>
          <a:xfrm rot="18900000">
            <a:off x="1263443" y="2389439"/>
            <a:ext cx="1612996" cy="16129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schemeClr val="bg1"/>
              </a:solidFill>
              <a:latin typeface="FontAwesome" pitchFamily="2" charset="0"/>
            </a:endParaRPr>
          </a:p>
        </p:txBody>
      </p:sp>
      <p:sp>
        <p:nvSpPr>
          <p:cNvPr id="18" name="Slide Number Placeholder 17"/>
          <p:cNvSpPr>
            <a:spLocks noGrp="1"/>
          </p:cNvSpPr>
          <p:nvPr>
            <p:ph type="sldNum" sz="quarter" idx="4294967295"/>
          </p:nvPr>
        </p:nvSpPr>
        <p:spPr>
          <a:xfrm>
            <a:off x="11580813" y="6340475"/>
            <a:ext cx="611187" cy="366713"/>
          </a:xfrm>
        </p:spPr>
        <p:txBody>
          <a:bodyPr/>
          <a:lstStyle/>
          <a:p>
            <a:fld id="{C136B7D2-B98C-44FD-8D04-7EC62A564975}" type="slidenum">
              <a:rPr lang="en-US" smtClean="0">
                <a:solidFill>
                  <a:schemeClr val="bg1"/>
                </a:solidFill>
              </a:rPr>
              <a:pPr/>
              <a:t>7</a:t>
            </a:fld>
            <a:endParaRPr lang="en-US" dirty="0">
              <a:solidFill>
                <a:schemeClr val="bg1"/>
              </a:solidFill>
            </a:endParaRPr>
          </a:p>
        </p:txBody>
      </p:sp>
      <p:sp>
        <p:nvSpPr>
          <p:cNvPr id="26" name="TextBox 25"/>
          <p:cNvSpPr txBox="1"/>
          <p:nvPr/>
        </p:nvSpPr>
        <p:spPr>
          <a:xfrm>
            <a:off x="929381" y="4446923"/>
            <a:ext cx="2281120" cy="1661993"/>
          </a:xfrm>
          <a:prstGeom prst="rect">
            <a:avLst/>
          </a:prstGeom>
          <a:noFill/>
        </p:spPr>
        <p:txBody>
          <a:bodyPr wrap="square" rtlCol="0">
            <a:spAutoFit/>
          </a:bodyPr>
          <a:lstStyle/>
          <a:p>
            <a:pPr lvl="0" algn="ctr">
              <a:lnSpc>
                <a:spcPct val="150000"/>
              </a:lnSpc>
            </a:pPr>
            <a:r>
              <a:rPr lang="zh-CN" altLang="en-US" sz="2000" b="1" dirty="0">
                <a:solidFill>
                  <a:schemeClr val="bg1"/>
                </a:solidFill>
                <a:latin typeface="微软雅黑"/>
                <a:cs typeface="+mn-ea"/>
                <a:sym typeface="+mn-lt"/>
              </a:rPr>
              <a:t>输入你的标题</a:t>
            </a:r>
            <a:endParaRPr lang="en-US" altLang="zh-CN" sz="2000" b="1" dirty="0">
              <a:solidFill>
                <a:schemeClr val="bg1"/>
              </a:solidFill>
              <a:latin typeface="微软雅黑"/>
              <a:cs typeface="+mn-ea"/>
              <a:sym typeface="+mn-lt"/>
            </a:endParaRPr>
          </a:p>
          <a:p>
            <a:pPr lvl="0" algn="ct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29" name="Sev01"/>
          <p:cNvSpPr/>
          <p:nvPr/>
        </p:nvSpPr>
        <p:spPr>
          <a:xfrm rot="18900000">
            <a:off x="1263443" y="2136014"/>
            <a:ext cx="1612996" cy="1612996"/>
          </a:xfrm>
          <a:prstGeom prst="rect">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schemeClr val="bg1"/>
              </a:solidFill>
              <a:latin typeface="FontAwesome" pitchFamily="2" charset="0"/>
            </a:endParaRPr>
          </a:p>
        </p:txBody>
      </p:sp>
      <p:sp>
        <p:nvSpPr>
          <p:cNvPr id="30" name="TextBox 29"/>
          <p:cNvSpPr txBox="1"/>
          <p:nvPr/>
        </p:nvSpPr>
        <p:spPr>
          <a:xfrm>
            <a:off x="3604753" y="4446923"/>
            <a:ext cx="2328654" cy="1661993"/>
          </a:xfrm>
          <a:prstGeom prst="rect">
            <a:avLst/>
          </a:prstGeom>
          <a:noFill/>
        </p:spPr>
        <p:txBody>
          <a:bodyPr wrap="square" rtlCol="0">
            <a:spAutoFit/>
          </a:bodyPr>
          <a:lstStyle/>
          <a:p>
            <a:pPr lvl="0" algn="ctr">
              <a:lnSpc>
                <a:spcPct val="150000"/>
              </a:lnSpc>
            </a:pPr>
            <a:r>
              <a:rPr lang="zh-CN" altLang="en-US" sz="2000" b="1" dirty="0">
                <a:solidFill>
                  <a:schemeClr val="bg1"/>
                </a:solidFill>
                <a:latin typeface="微软雅黑"/>
                <a:cs typeface="+mn-ea"/>
                <a:sym typeface="+mn-lt"/>
              </a:rPr>
              <a:t>输入你的标题</a:t>
            </a:r>
            <a:endParaRPr lang="en-US" altLang="zh-CN" sz="2000" b="1" dirty="0">
              <a:solidFill>
                <a:schemeClr val="bg1"/>
              </a:solidFill>
              <a:latin typeface="微软雅黑"/>
              <a:cs typeface="+mn-ea"/>
              <a:sym typeface="+mn-lt"/>
            </a:endParaRPr>
          </a:p>
          <a:p>
            <a:pPr lvl="0" algn="ct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34" name="Sev02"/>
          <p:cNvSpPr/>
          <p:nvPr/>
        </p:nvSpPr>
        <p:spPr>
          <a:xfrm rot="18900000">
            <a:off x="3962583" y="2136014"/>
            <a:ext cx="1612996" cy="1612996"/>
          </a:xfrm>
          <a:prstGeom prst="rect">
            <a:avLst/>
          </a:prstGeom>
          <a:solidFill>
            <a:schemeClr val="bg1">
              <a:lumMod val="9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0" dirty="0">
              <a:solidFill>
                <a:schemeClr val="bg1"/>
              </a:solidFill>
              <a:latin typeface="FontAwesome" pitchFamily="2" charset="0"/>
            </a:endParaRPr>
          </a:p>
        </p:txBody>
      </p:sp>
      <p:sp>
        <p:nvSpPr>
          <p:cNvPr id="35" name="TextBox 34"/>
          <p:cNvSpPr txBox="1"/>
          <p:nvPr/>
        </p:nvSpPr>
        <p:spPr>
          <a:xfrm>
            <a:off x="6329864" y="4446923"/>
            <a:ext cx="2309650" cy="1661993"/>
          </a:xfrm>
          <a:prstGeom prst="rect">
            <a:avLst/>
          </a:prstGeom>
          <a:noFill/>
        </p:spPr>
        <p:txBody>
          <a:bodyPr wrap="square" rtlCol="0">
            <a:spAutoFit/>
          </a:bodyPr>
          <a:lstStyle/>
          <a:p>
            <a:pPr lvl="0" algn="ctr">
              <a:lnSpc>
                <a:spcPct val="150000"/>
              </a:lnSpc>
            </a:pPr>
            <a:r>
              <a:rPr lang="zh-CN" altLang="en-US" sz="2000" b="1" dirty="0">
                <a:solidFill>
                  <a:schemeClr val="bg1"/>
                </a:solidFill>
                <a:latin typeface="微软雅黑"/>
                <a:cs typeface="+mn-ea"/>
                <a:sym typeface="+mn-lt"/>
              </a:rPr>
              <a:t>输入你的标题</a:t>
            </a:r>
            <a:endParaRPr lang="en-US" altLang="zh-CN" sz="2000" b="1" dirty="0">
              <a:solidFill>
                <a:schemeClr val="bg1"/>
              </a:solidFill>
              <a:latin typeface="微软雅黑"/>
              <a:cs typeface="+mn-ea"/>
              <a:sym typeface="+mn-lt"/>
            </a:endParaRPr>
          </a:p>
          <a:p>
            <a:pPr lvl="0" algn="ct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38" name="Sev03"/>
          <p:cNvSpPr/>
          <p:nvPr/>
        </p:nvSpPr>
        <p:spPr>
          <a:xfrm rot="18900000">
            <a:off x="6678191" y="2136014"/>
            <a:ext cx="1612996" cy="1612996"/>
          </a:xfrm>
          <a:prstGeom prst="rect">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schemeClr val="bg1"/>
              </a:solidFill>
              <a:latin typeface="FontAwesome" pitchFamily="2" charset="0"/>
              <a:cs typeface="+mj-cs"/>
            </a:endParaRPr>
          </a:p>
        </p:txBody>
      </p:sp>
      <p:sp>
        <p:nvSpPr>
          <p:cNvPr id="39" name="TextBox 38"/>
          <p:cNvSpPr txBox="1"/>
          <p:nvPr/>
        </p:nvSpPr>
        <p:spPr>
          <a:xfrm>
            <a:off x="9027162" y="4446923"/>
            <a:ext cx="2214588" cy="1661993"/>
          </a:xfrm>
          <a:prstGeom prst="rect">
            <a:avLst/>
          </a:prstGeom>
          <a:noFill/>
        </p:spPr>
        <p:txBody>
          <a:bodyPr wrap="square" rtlCol="0">
            <a:spAutoFit/>
          </a:bodyPr>
          <a:lstStyle/>
          <a:p>
            <a:pPr lvl="0" algn="ctr">
              <a:lnSpc>
                <a:spcPct val="150000"/>
              </a:lnSpc>
            </a:pPr>
            <a:r>
              <a:rPr lang="zh-CN" altLang="en-US" sz="2000" b="1" dirty="0">
                <a:solidFill>
                  <a:schemeClr val="bg1"/>
                </a:solidFill>
                <a:latin typeface="微软雅黑"/>
                <a:cs typeface="+mn-ea"/>
                <a:sym typeface="+mn-lt"/>
              </a:rPr>
              <a:t>输入你的标题</a:t>
            </a:r>
            <a:endParaRPr lang="en-US" altLang="zh-CN" sz="2000" b="1" dirty="0">
              <a:solidFill>
                <a:schemeClr val="bg1"/>
              </a:solidFill>
              <a:latin typeface="微软雅黑"/>
              <a:cs typeface="+mn-ea"/>
              <a:sym typeface="+mn-lt"/>
            </a:endParaRPr>
          </a:p>
          <a:p>
            <a:pPr lvl="0" algn="ct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40" name="Sev04"/>
          <p:cNvSpPr/>
          <p:nvPr/>
        </p:nvSpPr>
        <p:spPr>
          <a:xfrm rot="18900000">
            <a:off x="9327958" y="2136014"/>
            <a:ext cx="1612996" cy="1612996"/>
          </a:xfrm>
          <a:prstGeom prst="rect">
            <a:avLst/>
          </a:prstGeom>
          <a:solidFill>
            <a:schemeClr val="bg1">
              <a:lumMod val="95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schemeClr val="bg1"/>
              </a:solidFill>
              <a:latin typeface="FontAwesome" pitchFamily="2" charset="0"/>
            </a:endParaRPr>
          </a:p>
        </p:txBody>
      </p:sp>
      <p:sp>
        <p:nvSpPr>
          <p:cNvPr id="41" name="Freeform 52"/>
          <p:cNvSpPr>
            <a:spLocks noEditPoints="1"/>
          </p:cNvSpPr>
          <p:nvPr/>
        </p:nvSpPr>
        <p:spPr bwMode="auto">
          <a:xfrm>
            <a:off x="9825661" y="2610292"/>
            <a:ext cx="617591" cy="664441"/>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2" name="Freeform 42"/>
          <p:cNvSpPr>
            <a:spLocks noEditPoints="1"/>
          </p:cNvSpPr>
          <p:nvPr/>
        </p:nvSpPr>
        <p:spPr bwMode="auto">
          <a:xfrm>
            <a:off x="1733460" y="2652884"/>
            <a:ext cx="672960" cy="579257"/>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3" name="Freeform 178"/>
          <p:cNvSpPr>
            <a:spLocks noEditPoints="1"/>
          </p:cNvSpPr>
          <p:nvPr/>
        </p:nvSpPr>
        <p:spPr bwMode="auto">
          <a:xfrm>
            <a:off x="7148208" y="2689085"/>
            <a:ext cx="672960" cy="506851"/>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4" name="Freeform 86"/>
          <p:cNvSpPr>
            <a:spLocks noEditPoints="1"/>
          </p:cNvSpPr>
          <p:nvPr/>
        </p:nvSpPr>
        <p:spPr bwMode="auto">
          <a:xfrm>
            <a:off x="4538652" y="2554810"/>
            <a:ext cx="460856" cy="77540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22" name="Text Box 7"/>
          <p:cNvSpPr txBox="1">
            <a:spLocks noChangeArrowheads="1"/>
          </p:cNvSpPr>
          <p:nvPr/>
        </p:nvSpPr>
        <p:spPr bwMode="auto">
          <a:xfrm>
            <a:off x="4649452" y="449765"/>
            <a:ext cx="2893100" cy="430887"/>
          </a:xfrm>
          <a:prstGeom prst="rect">
            <a:avLst/>
          </a:prstGeom>
          <a:noFill/>
          <a:ln w="9525">
            <a:noFill/>
            <a:miter lim="800000"/>
            <a:headEnd/>
            <a:tailEnd/>
          </a:ln>
        </p:spPr>
        <p:txBody>
          <a:bodyPr wrap="non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r>
              <a:rPr lang="zh-CN" altLang="en-US" sz="2400" b="1" spc="300" dirty="0">
                <a:solidFill>
                  <a:schemeClr val="bg1"/>
                </a:solidFill>
                <a:cs typeface="+mn-ea"/>
                <a:sym typeface="+mn-lt"/>
              </a:rPr>
              <a:t>在此输入你的标题</a:t>
            </a:r>
            <a:endParaRPr lang="en-CA" sz="2400" b="1" spc="300" dirty="0">
              <a:solidFill>
                <a:schemeClr val="bg1"/>
              </a:solidFill>
              <a:cs typeface="+mn-ea"/>
              <a:sym typeface="+mn-lt"/>
            </a:endParaRPr>
          </a:p>
        </p:txBody>
      </p:sp>
      <p:sp>
        <p:nvSpPr>
          <p:cNvPr id="23" name="Text Box 7"/>
          <p:cNvSpPr txBox="1">
            <a:spLocks noChangeArrowheads="1"/>
          </p:cNvSpPr>
          <p:nvPr/>
        </p:nvSpPr>
        <p:spPr bwMode="auto">
          <a:xfrm>
            <a:off x="863600" y="914610"/>
            <a:ext cx="10464800" cy="541687"/>
          </a:xfrm>
          <a:prstGeom prst="rect">
            <a:avLst/>
          </a:prstGeom>
          <a:noFill/>
          <a:ln w="9525">
            <a:noFill/>
            <a:miter lim="800000"/>
            <a:headEnd/>
            <a:tailEnd/>
          </a:ln>
        </p:spPr>
        <p:txBody>
          <a:bodyPr wrap="square" lIns="60960" tIns="30480" rIns="60960" bIns="3048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lnSpc>
                <a:spcPct val="130000"/>
              </a:lnSpc>
            </a:pPr>
            <a:r>
              <a:rPr lang="en-US" altLang="zh-CN" sz="1200" dirty="0">
                <a:solidFill>
                  <a:schemeClr val="bg1"/>
                </a:solidFill>
              </a:rPr>
              <a:t>PPT</a:t>
            </a:r>
            <a:r>
              <a:rPr lang="zh-CN" altLang="en-US" sz="1200" dirty="0">
                <a:solidFill>
                  <a:schemeClr val="bg1"/>
                </a:solidFill>
              </a:rPr>
              <a:t>模板对于</a:t>
            </a:r>
            <a:r>
              <a:rPr lang="en-US" altLang="zh-CN" sz="1200" dirty="0">
                <a:solidFill>
                  <a:schemeClr val="bg1"/>
                </a:solidFill>
              </a:rPr>
              <a:t>PPT</a:t>
            </a:r>
            <a:r>
              <a:rPr lang="zh-CN" altLang="en-US" sz="1200" dirty="0">
                <a:solidFill>
                  <a:schemeClr val="bg1"/>
                </a:solidFill>
              </a:rPr>
              <a:t>就像衣服对于人。一套好的</a:t>
            </a:r>
            <a:r>
              <a:rPr lang="en-US" altLang="zh-CN" sz="1200" dirty="0">
                <a:solidFill>
                  <a:schemeClr val="bg1"/>
                </a:solidFill>
              </a:rPr>
              <a:t>PPT</a:t>
            </a:r>
            <a:r>
              <a:rPr lang="zh-CN" altLang="en-US" sz="1200" dirty="0">
                <a:solidFill>
                  <a:schemeClr val="bg1"/>
                </a:solidFill>
              </a:rPr>
              <a:t>模板可以让一篇</a:t>
            </a:r>
            <a:r>
              <a:rPr lang="en-US" altLang="zh-CN" sz="1200" dirty="0">
                <a:solidFill>
                  <a:schemeClr val="bg1"/>
                </a:solidFill>
              </a:rPr>
              <a:t>PPT</a:t>
            </a:r>
            <a:r>
              <a:rPr lang="zh-CN" altLang="en-US" sz="1200" dirty="0">
                <a:solidFill>
                  <a:schemeClr val="bg1"/>
                </a:solidFill>
              </a:rPr>
              <a:t>文稿的形象迅速提升，大大增加可观赏性。同时</a:t>
            </a:r>
            <a:r>
              <a:rPr lang="en-US" altLang="zh-CN" sz="1200" dirty="0">
                <a:solidFill>
                  <a:schemeClr val="bg1"/>
                </a:solidFill>
              </a:rPr>
              <a:t>PPT</a:t>
            </a:r>
            <a:r>
              <a:rPr lang="zh-CN" altLang="en-US" sz="1200" dirty="0">
                <a:solidFill>
                  <a:schemeClr val="bg1"/>
                </a:solidFill>
              </a:rPr>
              <a:t>模板可以让</a:t>
            </a:r>
            <a:r>
              <a:rPr lang="en-US" altLang="zh-CN" sz="1200" dirty="0">
                <a:solidFill>
                  <a:schemeClr val="bg1"/>
                </a:solidFill>
              </a:rPr>
              <a:t>PPT</a:t>
            </a:r>
            <a:r>
              <a:rPr lang="zh-CN" altLang="en-US" sz="1200" dirty="0">
                <a:solidFill>
                  <a:schemeClr val="bg1"/>
                </a:solidFill>
              </a:rPr>
              <a:t>思路更清晰、逻辑更严谨，更方便处理图表、文字、图片等内容。</a:t>
            </a:r>
            <a:endParaRPr lang="en-US" sz="1200" i="1" dirty="0">
              <a:solidFill>
                <a:schemeClr val="bg1"/>
              </a:solidFill>
              <a:cs typeface="+mn-ea"/>
              <a:sym typeface="+mn-lt"/>
            </a:endParaRPr>
          </a:p>
        </p:txBody>
      </p:sp>
    </p:spTree>
    <p:extLst>
      <p:ext uri="{BB962C8B-B14F-4D97-AF65-F5344CB8AC3E}">
        <p14:creationId xmlns:p14="http://schemas.microsoft.com/office/powerpoint/2010/main" val="288296086"/>
      </p:ext>
    </p:extLst>
  </p:cSld>
  <p:clrMapOvr>
    <a:masterClrMapping/>
  </p:clrMapOvr>
  <p:transition spd="slow" advTm="1000">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Number_1">
            <a:hlinkClick r:id="rId16" action="ppaction://hlinksldjump"/>
          </p:cNvPr>
          <p:cNvSpPr/>
          <p:nvPr>
            <p:custDataLst>
              <p:tags r:id="rId2"/>
            </p:custDataLst>
          </p:nvPr>
        </p:nvSpPr>
        <p:spPr>
          <a:xfrm>
            <a:off x="6123017" y="1331647"/>
            <a:ext cx="682404" cy="682039"/>
          </a:xfrm>
          <a:prstGeom prst="rect">
            <a:avLst/>
          </a:prstGeom>
          <a:no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800" b="1">
                <a:solidFill>
                  <a:srgbClr val="C5C5C5"/>
                </a:solidFill>
                <a:ea typeface="华文细黑" panose="02010600040101010101" pitchFamily="2" charset="-122"/>
              </a:rPr>
              <a:t>01</a:t>
            </a:r>
            <a:endParaRPr lang="zh-CN" altLang="en-US" sz="2800" b="1">
              <a:solidFill>
                <a:srgbClr val="C5C5C5"/>
              </a:solidFill>
              <a:ea typeface="华文细黑" panose="02010600040101010101" pitchFamily="2" charset="-122"/>
            </a:endParaRPr>
          </a:p>
        </p:txBody>
      </p:sp>
      <p:sp>
        <p:nvSpPr>
          <p:cNvPr id="6" name="MH_Entry_1">
            <a:hlinkClick r:id="rId16" action="ppaction://hlinksldjump"/>
          </p:cNvPr>
          <p:cNvSpPr/>
          <p:nvPr>
            <p:custDataLst>
              <p:tags r:id="rId3"/>
            </p:custDataLst>
          </p:nvPr>
        </p:nvSpPr>
        <p:spPr>
          <a:xfrm>
            <a:off x="6955345" y="1331647"/>
            <a:ext cx="4346560" cy="682039"/>
          </a:xfrm>
          <a:prstGeom prst="rect">
            <a:avLst/>
          </a:prstGeom>
          <a:solidFill>
            <a:srgbClr val="C5C5C5"/>
          </a:solid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zh-CN" altLang="en-US" sz="2800" dirty="0">
                <a:solidFill>
                  <a:srgbClr val="FFFFFF"/>
                </a:solidFill>
                <a:latin typeface="+mn-ea"/>
              </a:rPr>
              <a:t>点击添加标题内容</a:t>
            </a:r>
          </a:p>
        </p:txBody>
      </p:sp>
      <p:sp>
        <p:nvSpPr>
          <p:cNvPr id="9" name="MH_Number_3"/>
          <p:cNvSpPr/>
          <p:nvPr>
            <p:custDataLst>
              <p:tags r:id="rId4"/>
            </p:custDataLst>
          </p:nvPr>
        </p:nvSpPr>
        <p:spPr>
          <a:xfrm>
            <a:off x="6123017" y="3677881"/>
            <a:ext cx="682404" cy="682039"/>
          </a:xfrm>
          <a:prstGeom prst="rect">
            <a:avLst/>
          </a:prstGeom>
          <a:no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800" b="1">
                <a:solidFill>
                  <a:srgbClr val="C5C5C5"/>
                </a:solidFill>
                <a:ea typeface="华文细黑" panose="02010600040101010101" pitchFamily="2" charset="-122"/>
              </a:rPr>
              <a:t>03</a:t>
            </a:r>
            <a:endParaRPr lang="zh-CN" altLang="en-US" sz="2800" b="1">
              <a:solidFill>
                <a:srgbClr val="C5C5C5"/>
              </a:solidFill>
              <a:ea typeface="华文细黑" panose="02010600040101010101" pitchFamily="2" charset="-122"/>
            </a:endParaRPr>
          </a:p>
        </p:txBody>
      </p:sp>
      <p:sp>
        <p:nvSpPr>
          <p:cNvPr id="10" name="MH_Entry_3"/>
          <p:cNvSpPr/>
          <p:nvPr>
            <p:custDataLst>
              <p:tags r:id="rId5"/>
            </p:custDataLst>
          </p:nvPr>
        </p:nvSpPr>
        <p:spPr>
          <a:xfrm>
            <a:off x="6955345" y="3677881"/>
            <a:ext cx="4346560" cy="682039"/>
          </a:xfrm>
          <a:prstGeom prst="rect">
            <a:avLst/>
          </a:prstGeom>
          <a:solidFill>
            <a:srgbClr val="C5C5C5"/>
          </a:solid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zh-CN" altLang="en-US" sz="2800">
                <a:solidFill>
                  <a:srgbClr val="FFFFFF"/>
                </a:solidFill>
                <a:latin typeface="+mn-ea"/>
              </a:rPr>
              <a:t>点击添加标题内容</a:t>
            </a:r>
          </a:p>
        </p:txBody>
      </p:sp>
      <p:sp>
        <p:nvSpPr>
          <p:cNvPr id="21" name="MH_Number_2"/>
          <p:cNvSpPr/>
          <p:nvPr>
            <p:custDataLst>
              <p:tags r:id="rId6"/>
            </p:custDataLst>
          </p:nvPr>
        </p:nvSpPr>
        <p:spPr>
          <a:xfrm>
            <a:off x="6123017" y="2504764"/>
            <a:ext cx="682404" cy="682039"/>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800" b="1">
                <a:solidFill>
                  <a:schemeClr val="accent1"/>
                </a:solidFill>
                <a:ea typeface="华文细黑" panose="02010600040101010101" pitchFamily="2" charset="-122"/>
              </a:rPr>
              <a:t>02</a:t>
            </a:r>
            <a:endParaRPr lang="zh-CN" altLang="en-US" sz="2800" b="1">
              <a:solidFill>
                <a:schemeClr val="accent1"/>
              </a:solidFill>
              <a:ea typeface="华文细黑" panose="02010600040101010101" pitchFamily="2" charset="-122"/>
            </a:endParaRPr>
          </a:p>
        </p:txBody>
      </p:sp>
      <p:sp>
        <p:nvSpPr>
          <p:cNvPr id="22" name="MH_Entry_2"/>
          <p:cNvSpPr/>
          <p:nvPr>
            <p:custDataLst>
              <p:tags r:id="rId7"/>
            </p:custDataLst>
          </p:nvPr>
        </p:nvSpPr>
        <p:spPr>
          <a:xfrm>
            <a:off x="6955345" y="2504764"/>
            <a:ext cx="4346560" cy="682039"/>
          </a:xfrm>
          <a:prstGeom prst="rect">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zh-CN" altLang="en-US" sz="2800" dirty="0">
                <a:solidFill>
                  <a:srgbClr val="FFFFFF"/>
                </a:solidFill>
                <a:latin typeface="+mn-ea"/>
              </a:rPr>
              <a:t>点击添加标题内容</a:t>
            </a:r>
          </a:p>
        </p:txBody>
      </p:sp>
      <p:sp>
        <p:nvSpPr>
          <p:cNvPr id="24" name="MH_Number_4"/>
          <p:cNvSpPr/>
          <p:nvPr>
            <p:custDataLst>
              <p:tags r:id="rId8"/>
            </p:custDataLst>
          </p:nvPr>
        </p:nvSpPr>
        <p:spPr>
          <a:xfrm>
            <a:off x="6123017" y="4850998"/>
            <a:ext cx="682404" cy="682039"/>
          </a:xfrm>
          <a:prstGeom prst="rect">
            <a:avLst/>
          </a:prstGeom>
          <a:no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800" b="1">
                <a:solidFill>
                  <a:srgbClr val="C5C5C5"/>
                </a:solidFill>
                <a:ea typeface="华文细黑" panose="02010600040101010101" pitchFamily="2" charset="-122"/>
              </a:rPr>
              <a:t>04</a:t>
            </a:r>
            <a:endParaRPr lang="zh-CN" altLang="en-US" sz="2800" b="1">
              <a:solidFill>
                <a:srgbClr val="C5C5C5"/>
              </a:solidFill>
              <a:ea typeface="华文细黑" panose="02010600040101010101" pitchFamily="2" charset="-122"/>
            </a:endParaRPr>
          </a:p>
        </p:txBody>
      </p:sp>
      <p:sp>
        <p:nvSpPr>
          <p:cNvPr id="25" name="MH_Entry_4"/>
          <p:cNvSpPr/>
          <p:nvPr>
            <p:custDataLst>
              <p:tags r:id="rId9"/>
            </p:custDataLst>
          </p:nvPr>
        </p:nvSpPr>
        <p:spPr>
          <a:xfrm>
            <a:off x="6955345" y="4850998"/>
            <a:ext cx="4346560" cy="682039"/>
          </a:xfrm>
          <a:prstGeom prst="rect">
            <a:avLst/>
          </a:prstGeom>
          <a:solidFill>
            <a:srgbClr val="C5C5C5"/>
          </a:solid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zh-CN" altLang="en-US" sz="2800">
                <a:solidFill>
                  <a:srgbClr val="FFFFFF"/>
                </a:solidFill>
                <a:latin typeface="+mn-ea"/>
              </a:rPr>
              <a:t>点击添加标题内容</a:t>
            </a:r>
          </a:p>
        </p:txBody>
      </p:sp>
      <p:cxnSp>
        <p:nvCxnSpPr>
          <p:cNvPr id="26" name="MH_Others_1"/>
          <p:cNvCxnSpPr/>
          <p:nvPr>
            <p:custDataLst>
              <p:tags r:id="rId10"/>
            </p:custDataLst>
          </p:nvPr>
        </p:nvCxnSpPr>
        <p:spPr>
          <a:xfrm>
            <a:off x="4969322" y="740229"/>
            <a:ext cx="0" cy="5364000"/>
          </a:xfrm>
          <a:prstGeom prst="line">
            <a:avLst/>
          </a:prstGeom>
          <a:ln w="412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MH_Others_2"/>
          <p:cNvSpPr txBox="1"/>
          <p:nvPr>
            <p:custDataLst>
              <p:tags r:id="rId11"/>
            </p:custDataLst>
          </p:nvPr>
        </p:nvSpPr>
        <p:spPr>
          <a:xfrm>
            <a:off x="3532177" y="632971"/>
            <a:ext cx="1054501" cy="1188575"/>
          </a:xfrm>
          <a:prstGeom prst="rect">
            <a:avLst/>
          </a:prstGeom>
          <a:noFill/>
        </p:spPr>
        <p:txBody>
          <a:bodyPr vert="eaVert" wrap="square" rtlCol="0" anchor="ctr" anchorCtr="0">
            <a:noAutofit/>
          </a:bodyPr>
          <a:lstStyle/>
          <a:p>
            <a:r>
              <a:rPr lang="en-US" altLang="zh-CN" sz="8800">
                <a:solidFill>
                  <a:schemeClr val="accent1"/>
                </a:solidFill>
                <a:latin typeface="华文细黑" panose="02010600040101010101" pitchFamily="2" charset="-122"/>
                <a:ea typeface="华文细黑" panose="02010600040101010101" pitchFamily="2" charset="-122"/>
              </a:rPr>
              <a:t>C</a:t>
            </a:r>
            <a:endParaRPr lang="zh-CN" altLang="en-US" sz="4400">
              <a:solidFill>
                <a:schemeClr val="accent1"/>
              </a:solidFill>
              <a:latin typeface="华文细黑" panose="02010600040101010101" pitchFamily="2" charset="-122"/>
              <a:ea typeface="华文细黑" panose="02010600040101010101" pitchFamily="2" charset="-122"/>
            </a:endParaRPr>
          </a:p>
        </p:txBody>
      </p:sp>
      <p:sp>
        <p:nvSpPr>
          <p:cNvPr id="28" name="MH_Others_3"/>
          <p:cNvSpPr txBox="1"/>
          <p:nvPr>
            <p:custDataLst>
              <p:tags r:id="rId12"/>
            </p:custDataLst>
          </p:nvPr>
        </p:nvSpPr>
        <p:spPr>
          <a:xfrm>
            <a:off x="3721765" y="3331097"/>
            <a:ext cx="693893" cy="1498463"/>
          </a:xfrm>
          <a:prstGeom prst="rect">
            <a:avLst/>
          </a:prstGeom>
          <a:noFill/>
        </p:spPr>
        <p:txBody>
          <a:bodyPr vert="horz" wrap="square" rtlCol="0" anchor="ctr" anchorCtr="0">
            <a:noAutofit/>
          </a:bodyPr>
          <a:lstStyle/>
          <a:p>
            <a:pPr algn="ctr"/>
            <a:r>
              <a:rPr lang="zh-CN" altLang="en-US" sz="4800" b="1">
                <a:solidFill>
                  <a:schemeClr val="accent1"/>
                </a:solidFill>
                <a:latin typeface="华文细黑" panose="02010600040101010101" pitchFamily="2" charset="-122"/>
                <a:ea typeface="华文细黑" panose="02010600040101010101" pitchFamily="2" charset="-122"/>
              </a:rPr>
              <a:t>目</a:t>
            </a:r>
            <a:endParaRPr lang="en-US" altLang="zh-CN" sz="4800" b="1">
              <a:solidFill>
                <a:schemeClr val="accent1"/>
              </a:solidFill>
              <a:latin typeface="华文细黑" panose="02010600040101010101" pitchFamily="2" charset="-122"/>
              <a:ea typeface="华文细黑" panose="02010600040101010101" pitchFamily="2" charset="-122"/>
            </a:endParaRPr>
          </a:p>
          <a:p>
            <a:pPr algn="ctr"/>
            <a:r>
              <a:rPr lang="zh-CN" altLang="en-US" sz="4800" b="1">
                <a:solidFill>
                  <a:schemeClr val="accent1"/>
                </a:solidFill>
                <a:latin typeface="华文细黑" panose="02010600040101010101" pitchFamily="2" charset="-122"/>
                <a:ea typeface="华文细黑" panose="02010600040101010101" pitchFamily="2" charset="-122"/>
              </a:rPr>
              <a:t>录</a:t>
            </a:r>
          </a:p>
        </p:txBody>
      </p:sp>
      <p:sp>
        <p:nvSpPr>
          <p:cNvPr id="29" name="MH_Others_4"/>
          <p:cNvSpPr/>
          <p:nvPr>
            <p:custDataLst>
              <p:tags r:id="rId13"/>
            </p:custDataLst>
          </p:nvPr>
        </p:nvSpPr>
        <p:spPr>
          <a:xfrm>
            <a:off x="3760936" y="1384476"/>
            <a:ext cx="615553" cy="2062424"/>
          </a:xfrm>
          <a:prstGeom prst="rect">
            <a:avLst/>
          </a:prstGeom>
        </p:spPr>
        <p:txBody>
          <a:bodyPr vert="eaVert" wrap="square">
            <a:noAutofit/>
          </a:bodyPr>
          <a:lstStyle/>
          <a:p>
            <a:r>
              <a:rPr lang="en-US" altLang="zh-CN" sz="2800" spc="500">
                <a:solidFill>
                  <a:schemeClr val="accent1">
                    <a:lumMod val="40000"/>
                    <a:lumOff val="60000"/>
                  </a:schemeClr>
                </a:solidFill>
                <a:latin typeface="华文细黑" panose="02010600040101010101" pitchFamily="2" charset="-122"/>
                <a:ea typeface="华文细黑" panose="02010600040101010101" pitchFamily="2" charset="-122"/>
              </a:rPr>
              <a:t>ONTENTS</a:t>
            </a:r>
            <a:endParaRPr lang="zh-CN" altLang="en-US" sz="2800" spc="500">
              <a:solidFill>
                <a:schemeClr val="accent1">
                  <a:lumMod val="40000"/>
                  <a:lumOff val="60000"/>
                </a:schemeClr>
              </a:solidFill>
              <a:latin typeface="华文细黑" panose="02010600040101010101" pitchFamily="2" charset="-122"/>
              <a:ea typeface="华文细黑" panose="02010600040101010101" pitchFamily="2" charset="-122"/>
            </a:endParaRPr>
          </a:p>
        </p:txBody>
      </p:sp>
    </p:spTree>
    <p:custDataLst>
      <p:tags r:id="rId1"/>
    </p:custDataLst>
    <p:extLst>
      <p:ext uri="{BB962C8B-B14F-4D97-AF65-F5344CB8AC3E}">
        <p14:creationId xmlns:p14="http://schemas.microsoft.com/office/powerpoint/2010/main" val="2558007727"/>
      </p:ext>
    </p:extLst>
  </p:cSld>
  <p:clrMapOvr>
    <a:masterClrMapping/>
  </p:clrMapOvr>
  <p:transition spd="slow" advTm="1000">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35"/>
          <p:cNvSpPr>
            <a:spLocks noGrp="1"/>
          </p:cNvSpPr>
          <p:nvPr>
            <p:ph type="sldNum" sz="quarter" idx="4294967295"/>
          </p:nvPr>
        </p:nvSpPr>
        <p:spPr>
          <a:xfrm>
            <a:off x="11580813" y="6340475"/>
            <a:ext cx="611187" cy="366713"/>
          </a:xfrm>
        </p:spPr>
        <p:txBody>
          <a:bodyPr/>
          <a:lstStyle/>
          <a:p>
            <a:fld id="{C136B7D2-B98C-44FD-8D04-7EC62A564975}" type="slidenum">
              <a:rPr lang="en-US" smtClean="0">
                <a:solidFill>
                  <a:schemeClr val="bg1"/>
                </a:solidFill>
              </a:rPr>
              <a:pPr/>
              <a:t>9</a:t>
            </a:fld>
            <a:endParaRPr lang="en-US" dirty="0">
              <a:solidFill>
                <a:schemeClr val="bg1"/>
              </a:solidFill>
            </a:endParaRPr>
          </a:p>
        </p:txBody>
      </p:sp>
      <p:sp>
        <p:nvSpPr>
          <p:cNvPr id="63" name="Text Placeholder 3"/>
          <p:cNvSpPr txBox="1">
            <a:spLocks/>
          </p:cNvSpPr>
          <p:nvPr/>
        </p:nvSpPr>
        <p:spPr>
          <a:xfrm>
            <a:off x="1740860" y="1855326"/>
            <a:ext cx="1538884"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2000" b="1" dirty="0">
                <a:solidFill>
                  <a:schemeClr val="bg1"/>
                </a:solidFill>
              </a:rPr>
              <a:t>输入你的标题</a:t>
            </a:r>
          </a:p>
        </p:txBody>
      </p:sp>
      <p:sp>
        <p:nvSpPr>
          <p:cNvPr id="64" name="Text Placeholder 3"/>
          <p:cNvSpPr txBox="1">
            <a:spLocks/>
          </p:cNvSpPr>
          <p:nvPr/>
        </p:nvSpPr>
        <p:spPr>
          <a:xfrm>
            <a:off x="1721518" y="2229997"/>
            <a:ext cx="2486249" cy="33855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zh-CN" altLang="en-US" sz="1100" dirty="0">
                <a:solidFill>
                  <a:schemeClr val="bg1"/>
                </a:solidFill>
                <a:latin typeface="微软雅黑"/>
                <a:cs typeface="+mn-ea"/>
                <a:sym typeface="+mn-lt"/>
              </a:rPr>
              <a:t>动态模板是通过设置动作和各种动画展示达到表达思想同步的一种时尚式模板</a:t>
            </a:r>
            <a:endParaRPr lang="en-US" sz="1100" dirty="0">
              <a:solidFill>
                <a:schemeClr val="bg1"/>
              </a:solidFill>
            </a:endParaRPr>
          </a:p>
        </p:txBody>
      </p:sp>
      <p:sp>
        <p:nvSpPr>
          <p:cNvPr id="27" name="Text Placeholder 3"/>
          <p:cNvSpPr txBox="1">
            <a:spLocks/>
          </p:cNvSpPr>
          <p:nvPr/>
        </p:nvSpPr>
        <p:spPr>
          <a:xfrm>
            <a:off x="787104" y="1723154"/>
            <a:ext cx="913712" cy="98488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6400" dirty="0">
                <a:solidFill>
                  <a:schemeClr val="accent1"/>
                </a:solidFill>
              </a:rPr>
              <a:t>01</a:t>
            </a:r>
          </a:p>
        </p:txBody>
      </p:sp>
      <p:sp>
        <p:nvSpPr>
          <p:cNvPr id="43" name="Text Placeholder 3"/>
          <p:cNvSpPr txBox="1">
            <a:spLocks/>
          </p:cNvSpPr>
          <p:nvPr/>
        </p:nvSpPr>
        <p:spPr>
          <a:xfrm>
            <a:off x="5336140" y="1855326"/>
            <a:ext cx="1538884"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2000" b="1" dirty="0">
                <a:solidFill>
                  <a:schemeClr val="bg1"/>
                </a:solidFill>
              </a:rPr>
              <a:t>输入你的标题</a:t>
            </a:r>
          </a:p>
        </p:txBody>
      </p:sp>
      <p:sp>
        <p:nvSpPr>
          <p:cNvPr id="44" name="Text Placeholder 3"/>
          <p:cNvSpPr txBox="1">
            <a:spLocks/>
          </p:cNvSpPr>
          <p:nvPr/>
        </p:nvSpPr>
        <p:spPr>
          <a:xfrm>
            <a:off x="5319268" y="2229997"/>
            <a:ext cx="2486249" cy="33855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zh-CN" altLang="en-US" sz="1100" dirty="0">
                <a:solidFill>
                  <a:schemeClr val="bg1"/>
                </a:solidFill>
                <a:latin typeface="微软雅黑"/>
                <a:cs typeface="+mn-ea"/>
                <a:sym typeface="+mn-lt"/>
              </a:rPr>
              <a:t>动态模板是通过设置动作和各种动画展示达到表达思想同步的一种时尚式模板</a:t>
            </a:r>
            <a:endParaRPr lang="en-US" sz="1100" dirty="0">
              <a:solidFill>
                <a:schemeClr val="bg1"/>
              </a:solidFill>
            </a:endParaRPr>
          </a:p>
        </p:txBody>
      </p:sp>
      <p:sp>
        <p:nvSpPr>
          <p:cNvPr id="45" name="Text Placeholder 3"/>
          <p:cNvSpPr txBox="1">
            <a:spLocks/>
          </p:cNvSpPr>
          <p:nvPr/>
        </p:nvSpPr>
        <p:spPr>
          <a:xfrm>
            <a:off x="4384853" y="1723154"/>
            <a:ext cx="913712" cy="98488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6400" dirty="0">
                <a:solidFill>
                  <a:schemeClr val="accent2"/>
                </a:solidFill>
              </a:rPr>
              <a:t>02</a:t>
            </a:r>
          </a:p>
        </p:txBody>
      </p:sp>
      <p:sp>
        <p:nvSpPr>
          <p:cNvPr id="46" name="Text Placeholder 3"/>
          <p:cNvSpPr txBox="1">
            <a:spLocks/>
          </p:cNvSpPr>
          <p:nvPr/>
        </p:nvSpPr>
        <p:spPr>
          <a:xfrm>
            <a:off x="8919962" y="1855326"/>
            <a:ext cx="1538884"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2000" b="1" dirty="0">
                <a:solidFill>
                  <a:schemeClr val="bg1"/>
                </a:solidFill>
              </a:rPr>
              <a:t>输入你的标题</a:t>
            </a:r>
          </a:p>
        </p:txBody>
      </p:sp>
      <p:sp>
        <p:nvSpPr>
          <p:cNvPr id="47" name="Text Placeholder 3"/>
          <p:cNvSpPr txBox="1">
            <a:spLocks/>
          </p:cNvSpPr>
          <p:nvPr/>
        </p:nvSpPr>
        <p:spPr>
          <a:xfrm>
            <a:off x="8909596" y="2229996"/>
            <a:ext cx="2486249" cy="33855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zh-CN" altLang="en-US" sz="1100" dirty="0">
                <a:solidFill>
                  <a:schemeClr val="bg1"/>
                </a:solidFill>
                <a:latin typeface="微软雅黑"/>
                <a:cs typeface="+mn-ea"/>
                <a:sym typeface="+mn-lt"/>
              </a:rPr>
              <a:t>动态模板是通过设置动作和各种动画展示达到表达思想同步的一种时尚式模板</a:t>
            </a:r>
            <a:endParaRPr lang="en-US" sz="1100" dirty="0">
              <a:solidFill>
                <a:schemeClr val="bg1"/>
              </a:solidFill>
            </a:endParaRPr>
          </a:p>
        </p:txBody>
      </p:sp>
      <p:sp>
        <p:nvSpPr>
          <p:cNvPr id="48" name="Text Placeholder 3"/>
          <p:cNvSpPr txBox="1">
            <a:spLocks/>
          </p:cNvSpPr>
          <p:nvPr/>
        </p:nvSpPr>
        <p:spPr>
          <a:xfrm>
            <a:off x="7975181" y="1723154"/>
            <a:ext cx="913712" cy="98488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6400" dirty="0">
                <a:solidFill>
                  <a:schemeClr val="accent3"/>
                </a:solidFill>
              </a:rPr>
              <a:t>03</a:t>
            </a:r>
          </a:p>
        </p:txBody>
      </p:sp>
      <p:sp>
        <p:nvSpPr>
          <p:cNvPr id="49" name="Text Placeholder 3"/>
          <p:cNvSpPr txBox="1">
            <a:spLocks/>
          </p:cNvSpPr>
          <p:nvPr/>
        </p:nvSpPr>
        <p:spPr>
          <a:xfrm>
            <a:off x="1773721" y="3651618"/>
            <a:ext cx="1538884"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2000" b="1" dirty="0">
                <a:solidFill>
                  <a:schemeClr val="bg1"/>
                </a:solidFill>
              </a:rPr>
              <a:t>输入你的标题</a:t>
            </a:r>
          </a:p>
        </p:txBody>
      </p:sp>
      <p:sp>
        <p:nvSpPr>
          <p:cNvPr id="50" name="Text Placeholder 3"/>
          <p:cNvSpPr txBox="1">
            <a:spLocks/>
          </p:cNvSpPr>
          <p:nvPr/>
        </p:nvSpPr>
        <p:spPr>
          <a:xfrm>
            <a:off x="1721518" y="4026289"/>
            <a:ext cx="2486249" cy="33855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zh-CN" altLang="en-US" sz="1100" dirty="0">
                <a:solidFill>
                  <a:schemeClr val="bg1"/>
                </a:solidFill>
                <a:latin typeface="微软雅黑"/>
                <a:cs typeface="+mn-ea"/>
                <a:sym typeface="+mn-lt"/>
              </a:rPr>
              <a:t>动态模板是通过设置动作和各种动画展示达到表达思想同步的一种时尚式模板</a:t>
            </a:r>
            <a:endParaRPr lang="en-US" sz="1100" dirty="0">
              <a:solidFill>
                <a:schemeClr val="bg1"/>
              </a:solidFill>
            </a:endParaRPr>
          </a:p>
        </p:txBody>
      </p:sp>
      <p:sp>
        <p:nvSpPr>
          <p:cNvPr id="51" name="Text Placeholder 3"/>
          <p:cNvSpPr txBox="1">
            <a:spLocks/>
          </p:cNvSpPr>
          <p:nvPr/>
        </p:nvSpPr>
        <p:spPr>
          <a:xfrm>
            <a:off x="787104" y="3519446"/>
            <a:ext cx="913712" cy="98488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6400" dirty="0">
                <a:solidFill>
                  <a:schemeClr val="accent4"/>
                </a:solidFill>
              </a:rPr>
              <a:t>04</a:t>
            </a:r>
          </a:p>
        </p:txBody>
      </p:sp>
      <p:sp>
        <p:nvSpPr>
          <p:cNvPr id="52" name="Text Placeholder 3"/>
          <p:cNvSpPr txBox="1">
            <a:spLocks/>
          </p:cNvSpPr>
          <p:nvPr/>
        </p:nvSpPr>
        <p:spPr>
          <a:xfrm>
            <a:off x="5345021" y="3651618"/>
            <a:ext cx="1538884"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2000" b="1" dirty="0">
                <a:solidFill>
                  <a:schemeClr val="bg1"/>
                </a:solidFill>
              </a:rPr>
              <a:t>输入你的标题</a:t>
            </a:r>
          </a:p>
        </p:txBody>
      </p:sp>
      <p:sp>
        <p:nvSpPr>
          <p:cNvPr id="53" name="Text Placeholder 3"/>
          <p:cNvSpPr txBox="1">
            <a:spLocks/>
          </p:cNvSpPr>
          <p:nvPr/>
        </p:nvSpPr>
        <p:spPr>
          <a:xfrm>
            <a:off x="5319268" y="4026289"/>
            <a:ext cx="2486249" cy="33855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zh-CN" altLang="en-US" sz="1100" dirty="0">
                <a:solidFill>
                  <a:schemeClr val="bg1"/>
                </a:solidFill>
                <a:latin typeface="微软雅黑"/>
                <a:cs typeface="+mn-ea"/>
                <a:sym typeface="+mn-lt"/>
              </a:rPr>
              <a:t>动态模板是通过设置动作和各种动画展示达到表达思想同步的一种时尚式模板</a:t>
            </a:r>
            <a:endParaRPr lang="en-US" sz="1100" dirty="0">
              <a:solidFill>
                <a:schemeClr val="bg1"/>
              </a:solidFill>
            </a:endParaRPr>
          </a:p>
        </p:txBody>
      </p:sp>
      <p:sp>
        <p:nvSpPr>
          <p:cNvPr id="54" name="Text Placeholder 3"/>
          <p:cNvSpPr txBox="1">
            <a:spLocks/>
          </p:cNvSpPr>
          <p:nvPr/>
        </p:nvSpPr>
        <p:spPr>
          <a:xfrm>
            <a:off x="4384853" y="3519446"/>
            <a:ext cx="913712" cy="98488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6400" dirty="0">
                <a:solidFill>
                  <a:schemeClr val="accent1"/>
                </a:solidFill>
              </a:rPr>
              <a:t>05</a:t>
            </a:r>
          </a:p>
        </p:txBody>
      </p:sp>
      <p:sp>
        <p:nvSpPr>
          <p:cNvPr id="55" name="Text Placeholder 3"/>
          <p:cNvSpPr txBox="1">
            <a:spLocks/>
          </p:cNvSpPr>
          <p:nvPr/>
        </p:nvSpPr>
        <p:spPr>
          <a:xfrm>
            <a:off x="8876038" y="3651618"/>
            <a:ext cx="1538884"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2000" b="1" dirty="0">
                <a:solidFill>
                  <a:schemeClr val="bg1"/>
                </a:solidFill>
              </a:rPr>
              <a:t>输入你的标题</a:t>
            </a:r>
          </a:p>
        </p:txBody>
      </p:sp>
      <p:sp>
        <p:nvSpPr>
          <p:cNvPr id="56" name="Text Placeholder 3"/>
          <p:cNvSpPr txBox="1">
            <a:spLocks/>
          </p:cNvSpPr>
          <p:nvPr/>
        </p:nvSpPr>
        <p:spPr>
          <a:xfrm>
            <a:off x="8909596" y="4026289"/>
            <a:ext cx="2486249" cy="33855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zh-CN" altLang="en-US" sz="1100" dirty="0">
                <a:solidFill>
                  <a:schemeClr val="bg1"/>
                </a:solidFill>
                <a:latin typeface="微软雅黑"/>
                <a:cs typeface="+mn-ea"/>
                <a:sym typeface="+mn-lt"/>
              </a:rPr>
              <a:t>动态模板是通过设置动作和各种动画展示达到表达思想同步的一种时尚式模板</a:t>
            </a:r>
            <a:endParaRPr lang="en-US" sz="1100" dirty="0">
              <a:solidFill>
                <a:schemeClr val="bg1"/>
              </a:solidFill>
            </a:endParaRPr>
          </a:p>
        </p:txBody>
      </p:sp>
      <p:sp>
        <p:nvSpPr>
          <p:cNvPr id="57" name="Text Placeholder 3"/>
          <p:cNvSpPr txBox="1">
            <a:spLocks/>
          </p:cNvSpPr>
          <p:nvPr/>
        </p:nvSpPr>
        <p:spPr>
          <a:xfrm>
            <a:off x="7975181" y="3519446"/>
            <a:ext cx="913712" cy="98488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6400" dirty="0">
                <a:solidFill>
                  <a:schemeClr val="accent2"/>
                </a:solidFill>
              </a:rPr>
              <a:t>06</a:t>
            </a:r>
          </a:p>
        </p:txBody>
      </p:sp>
      <p:sp>
        <p:nvSpPr>
          <p:cNvPr id="25" name="Footer Text"/>
          <p:cNvSpPr txBox="1"/>
          <p:nvPr/>
        </p:nvSpPr>
        <p:spPr>
          <a:xfrm>
            <a:off x="922742" y="5224309"/>
            <a:ext cx="10346519" cy="969496"/>
          </a:xfrm>
          <a:prstGeom prst="rect">
            <a:avLst/>
          </a:prstGeom>
          <a:noFill/>
        </p:spPr>
        <p:txBody>
          <a:bodyPr wrap="square" lIns="0" tIns="0" rIns="0" bIns="0" rtlCol="0">
            <a:spAutoFit/>
          </a:bodyPr>
          <a:lstStyle/>
          <a:p>
            <a:pPr algn="ctr">
              <a:lnSpc>
                <a:spcPct val="150000"/>
              </a:lnSpc>
            </a:pPr>
            <a:r>
              <a:rPr lang="en-US" altLang="zh-CN" sz="1400" dirty="0">
                <a:solidFill>
                  <a:schemeClr val="bg1"/>
                </a:solidFill>
              </a:rPr>
              <a:t>PPT</a:t>
            </a:r>
            <a:r>
              <a:rPr lang="zh-CN" altLang="en-US" sz="1400" dirty="0">
                <a:solidFill>
                  <a:schemeClr val="bg1"/>
                </a:solidFill>
              </a:rPr>
              <a:t>模板对于</a:t>
            </a:r>
            <a:r>
              <a:rPr lang="en-US" altLang="zh-CN" sz="1400" dirty="0">
                <a:solidFill>
                  <a:schemeClr val="bg1"/>
                </a:solidFill>
              </a:rPr>
              <a:t>PPT</a:t>
            </a:r>
            <a:r>
              <a:rPr lang="zh-CN" altLang="en-US" sz="1400" dirty="0">
                <a:solidFill>
                  <a:schemeClr val="bg1"/>
                </a:solidFill>
              </a:rPr>
              <a:t>就像衣服对于人。一套好的</a:t>
            </a:r>
            <a:r>
              <a:rPr lang="en-US" altLang="zh-CN" sz="1400" dirty="0">
                <a:solidFill>
                  <a:schemeClr val="bg1"/>
                </a:solidFill>
              </a:rPr>
              <a:t>PPT</a:t>
            </a:r>
            <a:r>
              <a:rPr lang="zh-CN" altLang="en-US" sz="1400" dirty="0">
                <a:solidFill>
                  <a:schemeClr val="bg1"/>
                </a:solidFill>
              </a:rPr>
              <a:t>模板可以让一篇</a:t>
            </a:r>
            <a:r>
              <a:rPr lang="en-US" altLang="zh-CN" sz="1400" dirty="0">
                <a:solidFill>
                  <a:schemeClr val="bg1"/>
                </a:solidFill>
              </a:rPr>
              <a:t>PPT</a:t>
            </a:r>
            <a:r>
              <a:rPr lang="zh-CN" altLang="en-US" sz="1400" dirty="0">
                <a:solidFill>
                  <a:schemeClr val="bg1"/>
                </a:solidFill>
              </a:rPr>
              <a:t>文稿的形象迅速提升，大大增加可观赏性。同时</a:t>
            </a:r>
            <a:r>
              <a:rPr lang="en-US" altLang="zh-CN" sz="1400" dirty="0">
                <a:solidFill>
                  <a:schemeClr val="bg1"/>
                </a:solidFill>
              </a:rPr>
              <a:t>PPT</a:t>
            </a:r>
            <a:r>
              <a:rPr lang="zh-CN" altLang="en-US" sz="1400" dirty="0">
                <a:solidFill>
                  <a:schemeClr val="bg1"/>
                </a:solidFill>
              </a:rPr>
              <a:t>模板可以让</a:t>
            </a:r>
            <a:r>
              <a:rPr lang="en-US" altLang="zh-CN" sz="1400" dirty="0">
                <a:solidFill>
                  <a:schemeClr val="bg1"/>
                </a:solidFill>
              </a:rPr>
              <a:t>PPT</a:t>
            </a:r>
            <a:r>
              <a:rPr lang="zh-CN" altLang="en-US" sz="1400" dirty="0">
                <a:solidFill>
                  <a:schemeClr val="bg1"/>
                </a:solidFill>
              </a:rPr>
              <a:t>思路更清晰、逻辑更严谨，更方便处理图表、文字、图片等内容。</a:t>
            </a:r>
            <a:r>
              <a:rPr lang="en-US" altLang="zh-CN" sz="1400" dirty="0">
                <a:solidFill>
                  <a:schemeClr val="bg1"/>
                </a:solidFill>
              </a:rPr>
              <a:t>PPT</a:t>
            </a:r>
            <a:r>
              <a:rPr lang="zh-CN" altLang="en-US" sz="1400" dirty="0">
                <a:solidFill>
                  <a:schemeClr val="bg1"/>
                </a:solidFill>
              </a:rPr>
              <a:t>模板对于</a:t>
            </a:r>
            <a:r>
              <a:rPr lang="en-US" altLang="zh-CN" sz="1400" dirty="0">
                <a:solidFill>
                  <a:schemeClr val="bg1"/>
                </a:solidFill>
              </a:rPr>
              <a:t>PPT</a:t>
            </a:r>
            <a:r>
              <a:rPr lang="zh-CN" altLang="en-US" sz="1400" dirty="0">
                <a:solidFill>
                  <a:schemeClr val="bg1"/>
                </a:solidFill>
              </a:rPr>
              <a:t>就像衣服对于人。一套好的</a:t>
            </a:r>
            <a:r>
              <a:rPr lang="en-US" altLang="zh-CN" sz="1400" dirty="0">
                <a:solidFill>
                  <a:schemeClr val="bg1"/>
                </a:solidFill>
              </a:rPr>
              <a:t>PPT</a:t>
            </a:r>
            <a:r>
              <a:rPr lang="zh-CN" altLang="en-US" sz="1400" dirty="0">
                <a:solidFill>
                  <a:schemeClr val="bg1"/>
                </a:solidFill>
              </a:rPr>
              <a:t>模板可以让一篇</a:t>
            </a:r>
            <a:r>
              <a:rPr lang="en-US" altLang="zh-CN" sz="1400" dirty="0">
                <a:solidFill>
                  <a:schemeClr val="bg1"/>
                </a:solidFill>
              </a:rPr>
              <a:t>PPT</a:t>
            </a:r>
            <a:r>
              <a:rPr lang="zh-CN" altLang="en-US" sz="1400" dirty="0">
                <a:solidFill>
                  <a:schemeClr val="bg1"/>
                </a:solidFill>
              </a:rPr>
              <a:t>文稿的形象迅速提升，大大增加可观赏性</a:t>
            </a:r>
          </a:p>
        </p:txBody>
      </p:sp>
      <p:cxnSp>
        <p:nvCxnSpPr>
          <p:cNvPr id="26" name="Straight Line buttom"/>
          <p:cNvCxnSpPr/>
          <p:nvPr/>
        </p:nvCxnSpPr>
        <p:spPr>
          <a:xfrm>
            <a:off x="914400" y="5046375"/>
            <a:ext cx="10363200"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3" name="Text Box 7"/>
          <p:cNvSpPr txBox="1">
            <a:spLocks noChangeArrowheads="1"/>
          </p:cNvSpPr>
          <p:nvPr/>
        </p:nvSpPr>
        <p:spPr bwMode="auto">
          <a:xfrm>
            <a:off x="4649452" y="449765"/>
            <a:ext cx="2893100" cy="430887"/>
          </a:xfrm>
          <a:prstGeom prst="rect">
            <a:avLst/>
          </a:prstGeom>
          <a:noFill/>
          <a:ln w="9525">
            <a:noFill/>
            <a:miter lim="800000"/>
            <a:headEnd/>
            <a:tailEnd/>
          </a:ln>
        </p:spPr>
        <p:txBody>
          <a:bodyPr wrap="non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r>
              <a:rPr lang="zh-CN" altLang="en-US" sz="2400" b="1" spc="300" dirty="0">
                <a:solidFill>
                  <a:schemeClr val="bg1"/>
                </a:solidFill>
                <a:cs typeface="+mn-ea"/>
                <a:sym typeface="+mn-lt"/>
              </a:rPr>
              <a:t>在此输入你的标题</a:t>
            </a:r>
            <a:endParaRPr lang="en-CA" sz="2400" b="1" spc="300" dirty="0">
              <a:solidFill>
                <a:schemeClr val="bg1"/>
              </a:solidFill>
              <a:cs typeface="+mn-ea"/>
              <a:sym typeface="+mn-lt"/>
            </a:endParaRPr>
          </a:p>
        </p:txBody>
      </p:sp>
      <p:sp>
        <p:nvSpPr>
          <p:cNvPr id="24" name="Text Box 7"/>
          <p:cNvSpPr txBox="1">
            <a:spLocks noChangeArrowheads="1"/>
          </p:cNvSpPr>
          <p:nvPr/>
        </p:nvSpPr>
        <p:spPr bwMode="auto">
          <a:xfrm>
            <a:off x="863600" y="914610"/>
            <a:ext cx="10464800" cy="541687"/>
          </a:xfrm>
          <a:prstGeom prst="rect">
            <a:avLst/>
          </a:prstGeom>
          <a:noFill/>
          <a:ln w="9525">
            <a:noFill/>
            <a:miter lim="800000"/>
            <a:headEnd/>
            <a:tailEnd/>
          </a:ln>
        </p:spPr>
        <p:txBody>
          <a:bodyPr wrap="square" lIns="60960" tIns="30480" rIns="60960" bIns="3048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lnSpc>
                <a:spcPct val="130000"/>
              </a:lnSpc>
            </a:pPr>
            <a:r>
              <a:rPr lang="en-US" altLang="zh-CN" sz="1200" dirty="0">
                <a:solidFill>
                  <a:schemeClr val="bg1"/>
                </a:solidFill>
              </a:rPr>
              <a:t>PPT</a:t>
            </a:r>
            <a:r>
              <a:rPr lang="zh-CN" altLang="en-US" sz="1200" dirty="0">
                <a:solidFill>
                  <a:schemeClr val="bg1"/>
                </a:solidFill>
              </a:rPr>
              <a:t>模板对于</a:t>
            </a:r>
            <a:r>
              <a:rPr lang="en-US" altLang="zh-CN" sz="1200" dirty="0">
                <a:solidFill>
                  <a:schemeClr val="bg1"/>
                </a:solidFill>
              </a:rPr>
              <a:t>PPT</a:t>
            </a:r>
            <a:r>
              <a:rPr lang="zh-CN" altLang="en-US" sz="1200" dirty="0">
                <a:solidFill>
                  <a:schemeClr val="bg1"/>
                </a:solidFill>
              </a:rPr>
              <a:t>就像衣服对于人。一套好的</a:t>
            </a:r>
            <a:r>
              <a:rPr lang="en-US" altLang="zh-CN" sz="1200" dirty="0">
                <a:solidFill>
                  <a:schemeClr val="bg1"/>
                </a:solidFill>
              </a:rPr>
              <a:t>PPT</a:t>
            </a:r>
            <a:r>
              <a:rPr lang="zh-CN" altLang="en-US" sz="1200" dirty="0">
                <a:solidFill>
                  <a:schemeClr val="bg1"/>
                </a:solidFill>
              </a:rPr>
              <a:t>模板可以让一篇</a:t>
            </a:r>
            <a:r>
              <a:rPr lang="en-US" altLang="zh-CN" sz="1200" dirty="0">
                <a:solidFill>
                  <a:schemeClr val="bg1"/>
                </a:solidFill>
              </a:rPr>
              <a:t>PPT</a:t>
            </a:r>
            <a:r>
              <a:rPr lang="zh-CN" altLang="en-US" sz="1200" dirty="0">
                <a:solidFill>
                  <a:schemeClr val="bg1"/>
                </a:solidFill>
              </a:rPr>
              <a:t>文稿的形象迅速提升，大大增加可观赏性。同时</a:t>
            </a:r>
            <a:r>
              <a:rPr lang="en-US" altLang="zh-CN" sz="1200" dirty="0">
                <a:solidFill>
                  <a:schemeClr val="bg1"/>
                </a:solidFill>
              </a:rPr>
              <a:t>PPT</a:t>
            </a:r>
            <a:r>
              <a:rPr lang="zh-CN" altLang="en-US" sz="1200" dirty="0">
                <a:solidFill>
                  <a:schemeClr val="bg1"/>
                </a:solidFill>
              </a:rPr>
              <a:t>模板可以让</a:t>
            </a:r>
            <a:r>
              <a:rPr lang="en-US" altLang="zh-CN" sz="1200" dirty="0">
                <a:solidFill>
                  <a:schemeClr val="bg1"/>
                </a:solidFill>
              </a:rPr>
              <a:t>PPT</a:t>
            </a:r>
            <a:r>
              <a:rPr lang="zh-CN" altLang="en-US" sz="1200" dirty="0">
                <a:solidFill>
                  <a:schemeClr val="bg1"/>
                </a:solidFill>
              </a:rPr>
              <a:t>思路更清晰、逻辑更严谨，更方便处理图表、文字、图片等内容。</a:t>
            </a:r>
            <a:endParaRPr lang="en-US" sz="1200" i="1" dirty="0">
              <a:solidFill>
                <a:schemeClr val="bg1"/>
              </a:solidFill>
              <a:cs typeface="+mn-ea"/>
              <a:sym typeface="+mn-lt"/>
            </a:endParaRPr>
          </a:p>
        </p:txBody>
      </p:sp>
    </p:spTree>
    <p:extLst>
      <p:ext uri="{BB962C8B-B14F-4D97-AF65-F5344CB8AC3E}">
        <p14:creationId xmlns:p14="http://schemas.microsoft.com/office/powerpoint/2010/main" val="1968640053"/>
      </p:ext>
    </p:extLst>
  </p:cSld>
  <p:clrMapOvr>
    <a:masterClrMapping/>
  </p:clrMapOvr>
  <p:transition spd="slow" advTm="1000">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lide Number Placeholder 27"/>
          <p:cNvSpPr>
            <a:spLocks noGrp="1"/>
          </p:cNvSpPr>
          <p:nvPr>
            <p:ph type="sldNum" sz="quarter" idx="4294967295"/>
          </p:nvPr>
        </p:nvSpPr>
        <p:spPr>
          <a:xfrm>
            <a:off x="11580813" y="6340475"/>
            <a:ext cx="611187" cy="366713"/>
          </a:xfrm>
        </p:spPr>
        <p:txBody>
          <a:bodyPr/>
          <a:lstStyle/>
          <a:p>
            <a:fld id="{C136B7D2-B98C-44FD-8D04-7EC62A564975}" type="slidenum">
              <a:rPr lang="en-US" smtClean="0">
                <a:solidFill>
                  <a:schemeClr val="bg1"/>
                </a:solidFill>
              </a:rPr>
              <a:pPr/>
              <a:t>10</a:t>
            </a:fld>
            <a:endParaRPr lang="en-US" dirty="0">
              <a:solidFill>
                <a:schemeClr val="bg1"/>
              </a:solidFill>
            </a:endParaRPr>
          </a:p>
        </p:txBody>
      </p:sp>
      <p:grpSp>
        <p:nvGrpSpPr>
          <p:cNvPr id="31" name="Group 30"/>
          <p:cNvGrpSpPr/>
          <p:nvPr/>
        </p:nvGrpSpPr>
        <p:grpSpPr>
          <a:xfrm>
            <a:off x="1151098" y="2656940"/>
            <a:ext cx="2744525" cy="603243"/>
            <a:chOff x="863323" y="1992704"/>
            <a:chExt cx="2058394" cy="452432"/>
          </a:xfrm>
        </p:grpSpPr>
        <p:sp>
          <p:nvSpPr>
            <p:cNvPr id="7" name="TextBox 6"/>
            <p:cNvSpPr txBox="1"/>
            <p:nvPr/>
          </p:nvSpPr>
          <p:spPr>
            <a:xfrm>
              <a:off x="863323" y="1992704"/>
              <a:ext cx="2058394" cy="184666"/>
            </a:xfrm>
            <a:prstGeom prst="rect">
              <a:avLst/>
            </a:prstGeom>
            <a:noFill/>
          </p:spPr>
          <p:txBody>
            <a:bodyPr wrap="square" lIns="0" tIns="0" rIns="0" bIns="0" rtlCol="0" anchor="ctr">
              <a:spAutoFit/>
            </a:bodyPr>
            <a:lstStyle/>
            <a:p>
              <a:pPr algn="ctr"/>
              <a:r>
                <a:rPr lang="zh-CN" altLang="en-US" sz="1600" b="1" dirty="0">
                  <a:solidFill>
                    <a:schemeClr val="bg1"/>
                  </a:solidFill>
                </a:rPr>
                <a:t>输入你的标题</a:t>
              </a:r>
            </a:p>
          </p:txBody>
        </p:sp>
        <p:sp>
          <p:nvSpPr>
            <p:cNvPr id="8" name="TextBox 7"/>
            <p:cNvSpPr txBox="1"/>
            <p:nvPr/>
          </p:nvSpPr>
          <p:spPr>
            <a:xfrm>
              <a:off x="863323" y="2191220"/>
              <a:ext cx="2058394" cy="253916"/>
            </a:xfrm>
            <a:prstGeom prst="rect">
              <a:avLst/>
            </a:prstGeom>
            <a:noFill/>
          </p:spPr>
          <p:txBody>
            <a:bodyPr wrap="square" lIns="0" tIns="0" rIns="0" bIns="0" rtlCol="0" anchor="t">
              <a:spAutoFit/>
            </a:bodyPr>
            <a:lstStyle/>
            <a:p>
              <a:pPr algn="ctr" defTabSz="1219170">
                <a:spcBef>
                  <a:spcPct val="20000"/>
                </a:spcBef>
                <a:defRPr/>
              </a:pPr>
              <a:r>
                <a:rPr lang="zh-CN" altLang="en-US" sz="1100" dirty="0">
                  <a:solidFill>
                    <a:schemeClr val="bg1"/>
                  </a:solidFill>
                  <a:latin typeface="微软雅黑"/>
                  <a:cs typeface="+mn-ea"/>
                  <a:sym typeface="+mn-lt"/>
                </a:rPr>
                <a:t>动态模板是通过设置动作和各种动画展示达到表达思想同步的一种时尚式模板</a:t>
              </a:r>
              <a:endParaRPr lang="en-US" sz="1100" dirty="0">
                <a:solidFill>
                  <a:schemeClr val="bg1"/>
                </a:solidFill>
              </a:endParaRPr>
            </a:p>
          </p:txBody>
        </p:sp>
      </p:grpSp>
      <p:sp>
        <p:nvSpPr>
          <p:cNvPr id="25" name="Oval 24"/>
          <p:cNvSpPr/>
          <p:nvPr/>
        </p:nvSpPr>
        <p:spPr>
          <a:xfrm>
            <a:off x="2040830" y="1617141"/>
            <a:ext cx="965063" cy="93743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bg1"/>
              </a:solidFill>
            </a:endParaRPr>
          </a:p>
        </p:txBody>
      </p:sp>
      <p:grpSp>
        <p:nvGrpSpPr>
          <p:cNvPr id="32" name="Group 31"/>
          <p:cNvGrpSpPr/>
          <p:nvPr/>
        </p:nvGrpSpPr>
        <p:grpSpPr>
          <a:xfrm>
            <a:off x="4723934" y="2656943"/>
            <a:ext cx="2744525" cy="634019"/>
            <a:chOff x="3542950" y="1992705"/>
            <a:chExt cx="2058394" cy="475514"/>
          </a:xfrm>
        </p:grpSpPr>
        <p:sp>
          <p:nvSpPr>
            <p:cNvPr id="43" name="TextBox 42"/>
            <p:cNvSpPr txBox="1"/>
            <p:nvPr/>
          </p:nvSpPr>
          <p:spPr>
            <a:xfrm>
              <a:off x="3542950" y="1992705"/>
              <a:ext cx="2058394" cy="184666"/>
            </a:xfrm>
            <a:prstGeom prst="rect">
              <a:avLst/>
            </a:prstGeom>
            <a:noFill/>
          </p:spPr>
          <p:txBody>
            <a:bodyPr wrap="square" lIns="0" tIns="0" rIns="0" bIns="0" rtlCol="0" anchor="ctr">
              <a:spAutoFit/>
            </a:bodyPr>
            <a:lstStyle/>
            <a:p>
              <a:pPr algn="ctr"/>
              <a:r>
                <a:rPr lang="zh-CN" altLang="en-US" sz="1600" b="1" dirty="0">
                  <a:solidFill>
                    <a:schemeClr val="bg1"/>
                  </a:solidFill>
                </a:rPr>
                <a:t>输入你的标题</a:t>
              </a:r>
            </a:p>
          </p:txBody>
        </p:sp>
        <p:sp>
          <p:nvSpPr>
            <p:cNvPr id="48" name="TextBox 47"/>
            <p:cNvSpPr txBox="1"/>
            <p:nvPr/>
          </p:nvSpPr>
          <p:spPr>
            <a:xfrm>
              <a:off x="3542950" y="2191220"/>
              <a:ext cx="2058394" cy="276999"/>
            </a:xfrm>
            <a:prstGeom prst="rect">
              <a:avLst/>
            </a:prstGeom>
            <a:noFill/>
          </p:spPr>
          <p:txBody>
            <a:bodyPr wrap="square" lIns="0" tIns="0" rIns="0" bIns="0" rtlCol="0" anchor="t">
              <a:spAutoFit/>
            </a:bodyPr>
            <a:lstStyle/>
            <a:p>
              <a:pPr algn="ctr" defTabSz="1219170">
                <a:spcBef>
                  <a:spcPct val="20000"/>
                </a:spcBef>
                <a:defRPr/>
              </a:pPr>
              <a:r>
                <a:rPr lang="zh-CN" altLang="en-US" sz="1200" dirty="0">
                  <a:solidFill>
                    <a:schemeClr val="bg1"/>
                  </a:solidFill>
                  <a:latin typeface="微软雅黑"/>
                  <a:cs typeface="+mn-ea"/>
                  <a:sym typeface="+mn-lt"/>
                </a:rPr>
                <a:t>动态模板是通过设置动作和各种动画展示达到表达思想同步的一种时尚式模板</a:t>
              </a:r>
              <a:endParaRPr lang="en-US" sz="1200" dirty="0">
                <a:solidFill>
                  <a:schemeClr val="bg1"/>
                </a:solidFill>
              </a:endParaRPr>
            </a:p>
          </p:txBody>
        </p:sp>
      </p:grpSp>
      <p:sp>
        <p:nvSpPr>
          <p:cNvPr id="53" name="Oval 52"/>
          <p:cNvSpPr/>
          <p:nvPr/>
        </p:nvSpPr>
        <p:spPr>
          <a:xfrm>
            <a:off x="5613666" y="1617141"/>
            <a:ext cx="965063" cy="9374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bg1"/>
              </a:solidFill>
            </a:endParaRPr>
          </a:p>
        </p:txBody>
      </p:sp>
      <p:grpSp>
        <p:nvGrpSpPr>
          <p:cNvPr id="33" name="Group 32"/>
          <p:cNvGrpSpPr/>
          <p:nvPr/>
        </p:nvGrpSpPr>
        <p:grpSpPr>
          <a:xfrm>
            <a:off x="8296771" y="2656943"/>
            <a:ext cx="2744525" cy="634019"/>
            <a:chOff x="6222578" y="1992705"/>
            <a:chExt cx="2058394" cy="475514"/>
          </a:xfrm>
        </p:grpSpPr>
        <p:sp>
          <p:nvSpPr>
            <p:cNvPr id="56" name="TextBox 55"/>
            <p:cNvSpPr txBox="1"/>
            <p:nvPr/>
          </p:nvSpPr>
          <p:spPr>
            <a:xfrm>
              <a:off x="6222578" y="1992705"/>
              <a:ext cx="2058394" cy="184666"/>
            </a:xfrm>
            <a:prstGeom prst="rect">
              <a:avLst/>
            </a:prstGeom>
            <a:noFill/>
          </p:spPr>
          <p:txBody>
            <a:bodyPr wrap="square" lIns="0" tIns="0" rIns="0" bIns="0" rtlCol="0" anchor="ctr">
              <a:spAutoFit/>
            </a:bodyPr>
            <a:lstStyle/>
            <a:p>
              <a:pPr algn="ctr"/>
              <a:r>
                <a:rPr lang="zh-CN" altLang="en-US" sz="1600" b="1" dirty="0">
                  <a:solidFill>
                    <a:schemeClr val="bg1"/>
                  </a:solidFill>
                </a:rPr>
                <a:t>输入你的标题</a:t>
              </a:r>
            </a:p>
          </p:txBody>
        </p:sp>
        <p:sp>
          <p:nvSpPr>
            <p:cNvPr id="57" name="TextBox 56"/>
            <p:cNvSpPr txBox="1"/>
            <p:nvPr/>
          </p:nvSpPr>
          <p:spPr>
            <a:xfrm>
              <a:off x="6222578" y="2191220"/>
              <a:ext cx="2058394" cy="276999"/>
            </a:xfrm>
            <a:prstGeom prst="rect">
              <a:avLst/>
            </a:prstGeom>
            <a:noFill/>
          </p:spPr>
          <p:txBody>
            <a:bodyPr wrap="square" lIns="0" tIns="0" rIns="0" bIns="0" rtlCol="0" anchor="t">
              <a:spAutoFit/>
            </a:bodyPr>
            <a:lstStyle/>
            <a:p>
              <a:pPr algn="ctr" defTabSz="1219170">
                <a:spcBef>
                  <a:spcPct val="20000"/>
                </a:spcBef>
                <a:defRPr/>
              </a:pPr>
              <a:r>
                <a:rPr lang="zh-CN" altLang="en-US" sz="1200" dirty="0">
                  <a:solidFill>
                    <a:schemeClr val="bg1"/>
                  </a:solidFill>
                  <a:latin typeface="微软雅黑"/>
                  <a:cs typeface="+mn-ea"/>
                  <a:sym typeface="+mn-lt"/>
                </a:rPr>
                <a:t>动态模板是通过设置动作和各种动画展示达到表达思想同步的一种时尚式模板</a:t>
              </a:r>
              <a:endParaRPr lang="en-US" sz="1200" dirty="0">
                <a:solidFill>
                  <a:schemeClr val="bg1"/>
                </a:solidFill>
              </a:endParaRPr>
            </a:p>
          </p:txBody>
        </p:sp>
      </p:grpSp>
      <p:sp>
        <p:nvSpPr>
          <p:cNvPr id="58" name="Oval 57"/>
          <p:cNvSpPr/>
          <p:nvPr/>
        </p:nvSpPr>
        <p:spPr>
          <a:xfrm>
            <a:off x="9186503" y="1617141"/>
            <a:ext cx="965063" cy="93743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7" dirty="0">
              <a:solidFill>
                <a:schemeClr val="bg1"/>
              </a:solidFill>
            </a:endParaRPr>
          </a:p>
        </p:txBody>
      </p:sp>
      <p:grpSp>
        <p:nvGrpSpPr>
          <p:cNvPr id="34" name="Group 33"/>
          <p:cNvGrpSpPr/>
          <p:nvPr/>
        </p:nvGrpSpPr>
        <p:grpSpPr>
          <a:xfrm>
            <a:off x="1151098" y="4961222"/>
            <a:ext cx="2744525" cy="603240"/>
            <a:chOff x="863323" y="3720915"/>
            <a:chExt cx="2058394" cy="452430"/>
          </a:xfrm>
        </p:grpSpPr>
        <p:sp>
          <p:nvSpPr>
            <p:cNvPr id="61" name="TextBox 60"/>
            <p:cNvSpPr txBox="1"/>
            <p:nvPr/>
          </p:nvSpPr>
          <p:spPr>
            <a:xfrm>
              <a:off x="863323" y="3720915"/>
              <a:ext cx="2058394" cy="184666"/>
            </a:xfrm>
            <a:prstGeom prst="rect">
              <a:avLst/>
            </a:prstGeom>
            <a:noFill/>
          </p:spPr>
          <p:txBody>
            <a:bodyPr wrap="square" lIns="0" tIns="0" rIns="0" bIns="0" rtlCol="0" anchor="ctr">
              <a:spAutoFit/>
            </a:bodyPr>
            <a:lstStyle/>
            <a:p>
              <a:pPr algn="ctr"/>
              <a:r>
                <a:rPr lang="zh-CN" altLang="en-US" sz="1600" b="1" dirty="0">
                  <a:solidFill>
                    <a:schemeClr val="bg1"/>
                  </a:solidFill>
                </a:rPr>
                <a:t>输入你的标题</a:t>
              </a:r>
            </a:p>
          </p:txBody>
        </p:sp>
        <p:sp>
          <p:nvSpPr>
            <p:cNvPr id="62" name="TextBox 61"/>
            <p:cNvSpPr txBox="1"/>
            <p:nvPr/>
          </p:nvSpPr>
          <p:spPr>
            <a:xfrm>
              <a:off x="863323" y="3919430"/>
              <a:ext cx="2058394" cy="253915"/>
            </a:xfrm>
            <a:prstGeom prst="rect">
              <a:avLst/>
            </a:prstGeom>
            <a:noFill/>
          </p:spPr>
          <p:txBody>
            <a:bodyPr wrap="square" lIns="0" tIns="0" rIns="0" bIns="0" rtlCol="0" anchor="t">
              <a:spAutoFit/>
            </a:bodyPr>
            <a:lstStyle/>
            <a:p>
              <a:pPr algn="ctr" defTabSz="1219170">
                <a:spcBef>
                  <a:spcPct val="20000"/>
                </a:spcBef>
                <a:defRPr/>
              </a:pPr>
              <a:r>
                <a:rPr lang="zh-CN" altLang="en-US" sz="1100" dirty="0">
                  <a:solidFill>
                    <a:schemeClr val="bg1"/>
                  </a:solidFill>
                  <a:latin typeface="微软雅黑"/>
                  <a:cs typeface="+mn-ea"/>
                  <a:sym typeface="+mn-lt"/>
                </a:rPr>
                <a:t>动态模板是通过设置动作和各种动画展示达到表达思想同步的一种时尚式模板</a:t>
              </a:r>
              <a:endParaRPr lang="en-US" sz="1100" dirty="0">
                <a:solidFill>
                  <a:schemeClr val="bg1"/>
                </a:solidFill>
              </a:endParaRPr>
            </a:p>
          </p:txBody>
        </p:sp>
      </p:grpSp>
      <p:sp>
        <p:nvSpPr>
          <p:cNvPr id="63" name="Oval 62"/>
          <p:cNvSpPr/>
          <p:nvPr/>
        </p:nvSpPr>
        <p:spPr>
          <a:xfrm>
            <a:off x="2040830" y="3921421"/>
            <a:ext cx="965063" cy="93743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bg1"/>
              </a:solidFill>
            </a:endParaRPr>
          </a:p>
        </p:txBody>
      </p:sp>
      <p:grpSp>
        <p:nvGrpSpPr>
          <p:cNvPr id="35" name="Group 34"/>
          <p:cNvGrpSpPr/>
          <p:nvPr/>
        </p:nvGrpSpPr>
        <p:grpSpPr>
          <a:xfrm>
            <a:off x="4723934" y="4961222"/>
            <a:ext cx="2744525" cy="616492"/>
            <a:chOff x="3542950" y="3720915"/>
            <a:chExt cx="2058394" cy="462369"/>
          </a:xfrm>
        </p:grpSpPr>
        <p:sp>
          <p:nvSpPr>
            <p:cNvPr id="66" name="TextBox 65"/>
            <p:cNvSpPr txBox="1"/>
            <p:nvPr/>
          </p:nvSpPr>
          <p:spPr>
            <a:xfrm>
              <a:off x="3542950" y="3720915"/>
              <a:ext cx="2058394" cy="184666"/>
            </a:xfrm>
            <a:prstGeom prst="rect">
              <a:avLst/>
            </a:prstGeom>
            <a:noFill/>
          </p:spPr>
          <p:txBody>
            <a:bodyPr wrap="square" lIns="0" tIns="0" rIns="0" bIns="0" rtlCol="0" anchor="ctr">
              <a:spAutoFit/>
            </a:bodyPr>
            <a:lstStyle/>
            <a:p>
              <a:pPr algn="ctr"/>
              <a:r>
                <a:rPr lang="zh-CN" altLang="en-US" sz="1600" b="1" dirty="0">
                  <a:solidFill>
                    <a:schemeClr val="bg1"/>
                  </a:solidFill>
                </a:rPr>
                <a:t>输入你的标题</a:t>
              </a:r>
            </a:p>
          </p:txBody>
        </p:sp>
        <p:sp>
          <p:nvSpPr>
            <p:cNvPr id="67" name="TextBox 66"/>
            <p:cNvSpPr txBox="1"/>
            <p:nvPr/>
          </p:nvSpPr>
          <p:spPr>
            <a:xfrm>
              <a:off x="3542950" y="3929369"/>
              <a:ext cx="2058394" cy="253915"/>
            </a:xfrm>
            <a:prstGeom prst="rect">
              <a:avLst/>
            </a:prstGeom>
            <a:noFill/>
          </p:spPr>
          <p:txBody>
            <a:bodyPr wrap="square" lIns="0" tIns="0" rIns="0" bIns="0" rtlCol="0" anchor="t">
              <a:spAutoFit/>
            </a:bodyPr>
            <a:lstStyle/>
            <a:p>
              <a:pPr algn="ctr" defTabSz="1219170">
                <a:spcBef>
                  <a:spcPct val="20000"/>
                </a:spcBef>
                <a:defRPr/>
              </a:pPr>
              <a:r>
                <a:rPr lang="zh-CN" altLang="en-US" sz="1100" dirty="0">
                  <a:solidFill>
                    <a:schemeClr val="bg1"/>
                  </a:solidFill>
                  <a:latin typeface="微软雅黑"/>
                  <a:cs typeface="+mn-ea"/>
                  <a:sym typeface="+mn-lt"/>
                </a:rPr>
                <a:t>动态模板是通过设置动作和各种动画展示达到表达思想同步的一种时尚式模板</a:t>
              </a:r>
              <a:endParaRPr lang="en-US" sz="1100" dirty="0">
                <a:solidFill>
                  <a:schemeClr val="bg1"/>
                </a:solidFill>
              </a:endParaRPr>
            </a:p>
          </p:txBody>
        </p:sp>
      </p:grpSp>
      <p:sp>
        <p:nvSpPr>
          <p:cNvPr id="68" name="Oval 67"/>
          <p:cNvSpPr/>
          <p:nvPr/>
        </p:nvSpPr>
        <p:spPr>
          <a:xfrm>
            <a:off x="5613666" y="3921421"/>
            <a:ext cx="965063" cy="93743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bg1"/>
              </a:solidFill>
              <a:cs typeface="+mj-cs"/>
            </a:endParaRPr>
          </a:p>
        </p:txBody>
      </p:sp>
      <p:grpSp>
        <p:nvGrpSpPr>
          <p:cNvPr id="36" name="Group 35"/>
          <p:cNvGrpSpPr/>
          <p:nvPr/>
        </p:nvGrpSpPr>
        <p:grpSpPr>
          <a:xfrm>
            <a:off x="8296771" y="4961224"/>
            <a:ext cx="2744525" cy="647271"/>
            <a:chOff x="6222578" y="3720915"/>
            <a:chExt cx="2058394" cy="485453"/>
          </a:xfrm>
        </p:grpSpPr>
        <p:sp>
          <p:nvSpPr>
            <p:cNvPr id="71" name="TextBox 70"/>
            <p:cNvSpPr txBox="1"/>
            <p:nvPr/>
          </p:nvSpPr>
          <p:spPr>
            <a:xfrm>
              <a:off x="6222578" y="3720915"/>
              <a:ext cx="2058394" cy="184666"/>
            </a:xfrm>
            <a:prstGeom prst="rect">
              <a:avLst/>
            </a:prstGeom>
            <a:noFill/>
          </p:spPr>
          <p:txBody>
            <a:bodyPr wrap="square" lIns="0" tIns="0" rIns="0" bIns="0" rtlCol="0" anchor="ctr">
              <a:spAutoFit/>
            </a:bodyPr>
            <a:lstStyle/>
            <a:p>
              <a:pPr algn="ctr"/>
              <a:r>
                <a:rPr lang="zh-CN" altLang="en-US" sz="1600" b="1" dirty="0">
                  <a:solidFill>
                    <a:schemeClr val="bg1"/>
                  </a:solidFill>
                </a:rPr>
                <a:t>输入你的标题</a:t>
              </a:r>
            </a:p>
          </p:txBody>
        </p:sp>
        <p:sp>
          <p:nvSpPr>
            <p:cNvPr id="72" name="TextBox 71"/>
            <p:cNvSpPr txBox="1"/>
            <p:nvPr/>
          </p:nvSpPr>
          <p:spPr>
            <a:xfrm>
              <a:off x="6222578" y="3929369"/>
              <a:ext cx="2058394" cy="276999"/>
            </a:xfrm>
            <a:prstGeom prst="rect">
              <a:avLst/>
            </a:prstGeom>
            <a:noFill/>
          </p:spPr>
          <p:txBody>
            <a:bodyPr wrap="square" lIns="0" tIns="0" rIns="0" bIns="0" rtlCol="0" anchor="t">
              <a:spAutoFit/>
            </a:bodyPr>
            <a:lstStyle/>
            <a:p>
              <a:pPr algn="ctr" defTabSz="1219170">
                <a:spcBef>
                  <a:spcPct val="20000"/>
                </a:spcBef>
                <a:defRPr/>
              </a:pPr>
              <a:r>
                <a:rPr lang="zh-CN" altLang="en-US" sz="1200" dirty="0">
                  <a:solidFill>
                    <a:schemeClr val="bg1"/>
                  </a:solidFill>
                  <a:latin typeface="微软雅黑"/>
                  <a:cs typeface="+mn-ea"/>
                  <a:sym typeface="+mn-lt"/>
                </a:rPr>
                <a:t>动态模板是通过设置动作和各种动画展示达到表达思想同步的一种时尚式模板</a:t>
              </a:r>
              <a:endParaRPr lang="en-US" sz="1200" dirty="0">
                <a:solidFill>
                  <a:schemeClr val="bg1"/>
                </a:solidFill>
              </a:endParaRPr>
            </a:p>
          </p:txBody>
        </p:sp>
      </p:grpSp>
      <p:sp>
        <p:nvSpPr>
          <p:cNvPr id="73" name="Oval 72"/>
          <p:cNvSpPr/>
          <p:nvPr/>
        </p:nvSpPr>
        <p:spPr>
          <a:xfrm>
            <a:off x="9186503" y="3921421"/>
            <a:ext cx="965063" cy="9374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bg1"/>
              </a:solidFill>
            </a:endParaRPr>
          </a:p>
        </p:txBody>
      </p:sp>
      <p:sp>
        <p:nvSpPr>
          <p:cNvPr id="29" name="Freeform 245"/>
          <p:cNvSpPr>
            <a:spLocks/>
          </p:cNvSpPr>
          <p:nvPr/>
        </p:nvSpPr>
        <p:spPr bwMode="auto">
          <a:xfrm>
            <a:off x="2302286" y="1864782"/>
            <a:ext cx="442149" cy="442149"/>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30" name="Freeform 5"/>
          <p:cNvSpPr>
            <a:spLocks noEditPoints="1"/>
          </p:cNvSpPr>
          <p:nvPr/>
        </p:nvSpPr>
        <p:spPr bwMode="auto">
          <a:xfrm>
            <a:off x="5865572" y="1836324"/>
            <a:ext cx="493827" cy="493827"/>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37" name="Freeform 217"/>
          <p:cNvSpPr>
            <a:spLocks noEditPoints="1"/>
          </p:cNvSpPr>
          <p:nvPr/>
        </p:nvSpPr>
        <p:spPr bwMode="auto">
          <a:xfrm>
            <a:off x="2270774" y="4200697"/>
            <a:ext cx="505173" cy="378881"/>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38" name="Freeform 216"/>
          <p:cNvSpPr>
            <a:spLocks noEditPoints="1"/>
          </p:cNvSpPr>
          <p:nvPr/>
        </p:nvSpPr>
        <p:spPr bwMode="auto">
          <a:xfrm>
            <a:off x="5870134" y="4162536"/>
            <a:ext cx="452125" cy="455200"/>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39" name="Freeform 38"/>
          <p:cNvSpPr>
            <a:spLocks noEditPoints="1"/>
          </p:cNvSpPr>
          <p:nvPr/>
        </p:nvSpPr>
        <p:spPr bwMode="auto">
          <a:xfrm>
            <a:off x="9471273" y="1796940"/>
            <a:ext cx="395520" cy="577832"/>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0" name="Freeform 135"/>
          <p:cNvSpPr>
            <a:spLocks noEditPoints="1"/>
          </p:cNvSpPr>
          <p:nvPr/>
        </p:nvSpPr>
        <p:spPr bwMode="auto">
          <a:xfrm>
            <a:off x="9466794" y="4200697"/>
            <a:ext cx="404481" cy="378881"/>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1" name="Text Box 7"/>
          <p:cNvSpPr txBox="1">
            <a:spLocks noChangeArrowheads="1"/>
          </p:cNvSpPr>
          <p:nvPr/>
        </p:nvSpPr>
        <p:spPr bwMode="auto">
          <a:xfrm>
            <a:off x="4649452" y="449765"/>
            <a:ext cx="2893100" cy="430887"/>
          </a:xfrm>
          <a:prstGeom prst="rect">
            <a:avLst/>
          </a:prstGeom>
          <a:noFill/>
          <a:ln w="9525">
            <a:noFill/>
            <a:miter lim="800000"/>
            <a:headEnd/>
            <a:tailEnd/>
          </a:ln>
        </p:spPr>
        <p:txBody>
          <a:bodyPr wrap="non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r>
              <a:rPr lang="zh-CN" altLang="en-US" sz="2400" b="1" spc="300" dirty="0">
                <a:solidFill>
                  <a:schemeClr val="bg1"/>
                </a:solidFill>
                <a:cs typeface="+mn-ea"/>
                <a:sym typeface="+mn-lt"/>
              </a:rPr>
              <a:t>在此输入你的标题</a:t>
            </a:r>
            <a:endParaRPr lang="en-CA" sz="2400" b="1" spc="300" dirty="0">
              <a:solidFill>
                <a:schemeClr val="bg1"/>
              </a:solidFill>
              <a:cs typeface="+mn-ea"/>
              <a:sym typeface="+mn-lt"/>
            </a:endParaRPr>
          </a:p>
        </p:txBody>
      </p:sp>
      <p:sp>
        <p:nvSpPr>
          <p:cNvPr id="42" name="Text Box 7"/>
          <p:cNvSpPr txBox="1">
            <a:spLocks noChangeArrowheads="1"/>
          </p:cNvSpPr>
          <p:nvPr/>
        </p:nvSpPr>
        <p:spPr bwMode="auto">
          <a:xfrm>
            <a:off x="863600" y="914610"/>
            <a:ext cx="10464800" cy="541687"/>
          </a:xfrm>
          <a:prstGeom prst="rect">
            <a:avLst/>
          </a:prstGeom>
          <a:noFill/>
          <a:ln w="9525">
            <a:noFill/>
            <a:miter lim="800000"/>
            <a:headEnd/>
            <a:tailEnd/>
          </a:ln>
        </p:spPr>
        <p:txBody>
          <a:bodyPr wrap="square" lIns="60960" tIns="30480" rIns="60960" bIns="3048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lnSpc>
                <a:spcPct val="130000"/>
              </a:lnSpc>
            </a:pPr>
            <a:r>
              <a:rPr lang="en-US" altLang="zh-CN" sz="1200" dirty="0">
                <a:solidFill>
                  <a:schemeClr val="bg1"/>
                </a:solidFill>
              </a:rPr>
              <a:t>PPT</a:t>
            </a:r>
            <a:r>
              <a:rPr lang="zh-CN" altLang="en-US" sz="1200" dirty="0">
                <a:solidFill>
                  <a:schemeClr val="bg1"/>
                </a:solidFill>
              </a:rPr>
              <a:t>模板对于</a:t>
            </a:r>
            <a:r>
              <a:rPr lang="en-US" altLang="zh-CN" sz="1200" dirty="0">
                <a:solidFill>
                  <a:schemeClr val="bg1"/>
                </a:solidFill>
              </a:rPr>
              <a:t>PPT</a:t>
            </a:r>
            <a:r>
              <a:rPr lang="zh-CN" altLang="en-US" sz="1200" dirty="0">
                <a:solidFill>
                  <a:schemeClr val="bg1"/>
                </a:solidFill>
              </a:rPr>
              <a:t>就像衣服对于人。一套好的</a:t>
            </a:r>
            <a:r>
              <a:rPr lang="en-US" altLang="zh-CN" sz="1200" dirty="0">
                <a:solidFill>
                  <a:schemeClr val="bg1"/>
                </a:solidFill>
              </a:rPr>
              <a:t>PPT</a:t>
            </a:r>
            <a:r>
              <a:rPr lang="zh-CN" altLang="en-US" sz="1200" dirty="0">
                <a:solidFill>
                  <a:schemeClr val="bg1"/>
                </a:solidFill>
              </a:rPr>
              <a:t>模板可以让一篇</a:t>
            </a:r>
            <a:r>
              <a:rPr lang="en-US" altLang="zh-CN" sz="1200" dirty="0">
                <a:solidFill>
                  <a:schemeClr val="bg1"/>
                </a:solidFill>
              </a:rPr>
              <a:t>PPT</a:t>
            </a:r>
            <a:r>
              <a:rPr lang="zh-CN" altLang="en-US" sz="1200" dirty="0">
                <a:solidFill>
                  <a:schemeClr val="bg1"/>
                </a:solidFill>
              </a:rPr>
              <a:t>文稿的形象迅速提升，大大增加可观赏性。同时</a:t>
            </a:r>
            <a:r>
              <a:rPr lang="en-US" altLang="zh-CN" sz="1200" dirty="0">
                <a:solidFill>
                  <a:schemeClr val="bg1"/>
                </a:solidFill>
              </a:rPr>
              <a:t>PPT</a:t>
            </a:r>
            <a:r>
              <a:rPr lang="zh-CN" altLang="en-US" sz="1200" dirty="0">
                <a:solidFill>
                  <a:schemeClr val="bg1"/>
                </a:solidFill>
              </a:rPr>
              <a:t>模板可以让</a:t>
            </a:r>
            <a:r>
              <a:rPr lang="en-US" altLang="zh-CN" sz="1200" dirty="0">
                <a:solidFill>
                  <a:schemeClr val="bg1"/>
                </a:solidFill>
              </a:rPr>
              <a:t>PPT</a:t>
            </a:r>
            <a:r>
              <a:rPr lang="zh-CN" altLang="en-US" sz="1200" dirty="0">
                <a:solidFill>
                  <a:schemeClr val="bg1"/>
                </a:solidFill>
              </a:rPr>
              <a:t>思路更清晰、逻辑更严谨，更方便处理图表、文字、图片等内容。</a:t>
            </a:r>
            <a:endParaRPr lang="en-US" sz="1200" i="1" dirty="0">
              <a:solidFill>
                <a:schemeClr val="bg1"/>
              </a:solidFill>
              <a:cs typeface="+mn-ea"/>
              <a:sym typeface="+mn-lt"/>
            </a:endParaRPr>
          </a:p>
        </p:txBody>
      </p:sp>
    </p:spTree>
    <p:extLst>
      <p:ext uri="{BB962C8B-B14F-4D97-AF65-F5344CB8AC3E}">
        <p14:creationId xmlns:p14="http://schemas.microsoft.com/office/powerpoint/2010/main" val="4246549537"/>
      </p:ext>
    </p:extLst>
  </p:cSld>
  <p:clrMapOvr>
    <a:masterClrMapping/>
  </p:clrMapOvr>
  <p:transition spd="slow" advTm="1000">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Slide Number Placeholder 53"/>
          <p:cNvSpPr>
            <a:spLocks noGrp="1"/>
          </p:cNvSpPr>
          <p:nvPr>
            <p:ph type="sldNum" sz="quarter" idx="4294967295"/>
          </p:nvPr>
        </p:nvSpPr>
        <p:spPr>
          <a:xfrm>
            <a:off x="11580813" y="6340475"/>
            <a:ext cx="611187" cy="366713"/>
          </a:xfrm>
        </p:spPr>
        <p:txBody>
          <a:bodyPr/>
          <a:lstStyle/>
          <a:p>
            <a:fld id="{C136B7D2-B98C-44FD-8D04-7EC62A564975}" type="slidenum">
              <a:rPr lang="en-US" smtClean="0">
                <a:solidFill>
                  <a:schemeClr val="bg1"/>
                </a:solidFill>
              </a:rPr>
              <a:pPr/>
              <a:t>11</a:t>
            </a:fld>
            <a:endParaRPr lang="en-US" dirty="0">
              <a:solidFill>
                <a:schemeClr val="bg1"/>
              </a:solidFill>
            </a:endParaRPr>
          </a:p>
        </p:txBody>
      </p:sp>
      <p:grpSp>
        <p:nvGrpSpPr>
          <p:cNvPr id="2" name="Group 66"/>
          <p:cNvGrpSpPr/>
          <p:nvPr/>
        </p:nvGrpSpPr>
        <p:grpSpPr>
          <a:xfrm>
            <a:off x="8414829" y="2982131"/>
            <a:ext cx="2596968" cy="818058"/>
            <a:chOff x="5603652" y="1698220"/>
            <a:chExt cx="1947726" cy="613544"/>
          </a:xfrm>
        </p:grpSpPr>
        <p:sp>
          <p:nvSpPr>
            <p:cNvPr id="37" name="Text Placeholder 3"/>
            <p:cNvSpPr txBox="1">
              <a:spLocks/>
            </p:cNvSpPr>
            <p:nvPr/>
          </p:nvSpPr>
          <p:spPr>
            <a:xfrm>
              <a:off x="5603652" y="1698220"/>
              <a:ext cx="92333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600" b="1" dirty="0">
                  <a:solidFill>
                    <a:schemeClr val="bg1"/>
                  </a:solidFill>
                </a:rPr>
                <a:t>输入你的标题</a:t>
              </a:r>
            </a:p>
          </p:txBody>
        </p:sp>
        <p:sp>
          <p:nvSpPr>
            <p:cNvPr id="38" name="Text Placeholder 3"/>
            <p:cNvSpPr txBox="1">
              <a:spLocks/>
            </p:cNvSpPr>
            <p:nvPr/>
          </p:nvSpPr>
          <p:spPr>
            <a:xfrm>
              <a:off x="5603652" y="1917473"/>
              <a:ext cx="1947726" cy="39429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9170">
                <a:lnSpc>
                  <a:spcPct val="150000"/>
                </a:lnSpc>
                <a:spcBef>
                  <a:spcPct val="20000"/>
                </a:spcBef>
                <a:defRPr/>
              </a:pPr>
              <a:r>
                <a:rPr lang="zh-CN" altLang="en-US" sz="1200" dirty="0">
                  <a:solidFill>
                    <a:schemeClr val="bg1"/>
                  </a:solidFill>
                  <a:latin typeface="微软雅黑"/>
                  <a:cs typeface="+mn-ea"/>
                  <a:sym typeface="+mn-lt"/>
                </a:rPr>
                <a:t>动态模板是通过设置动作和各种动画展示达到表达思想同步的一种时尚式模板</a:t>
              </a:r>
              <a:endParaRPr lang="en-US" altLang="zh-CN" sz="1200" dirty="0">
                <a:solidFill>
                  <a:schemeClr val="bg1"/>
                </a:solidFill>
              </a:endParaRPr>
            </a:p>
          </p:txBody>
        </p:sp>
      </p:grpSp>
      <p:grpSp>
        <p:nvGrpSpPr>
          <p:cNvPr id="4" name="Group 72"/>
          <p:cNvGrpSpPr/>
          <p:nvPr/>
        </p:nvGrpSpPr>
        <p:grpSpPr>
          <a:xfrm>
            <a:off x="1732416" y="4842487"/>
            <a:ext cx="2650925" cy="845842"/>
            <a:chOff x="5603652" y="1677381"/>
            <a:chExt cx="1988194" cy="634382"/>
          </a:xfrm>
        </p:grpSpPr>
        <p:sp>
          <p:nvSpPr>
            <p:cNvPr id="43" name="Text Placeholder 3"/>
            <p:cNvSpPr txBox="1">
              <a:spLocks/>
            </p:cNvSpPr>
            <p:nvPr/>
          </p:nvSpPr>
          <p:spPr>
            <a:xfrm>
              <a:off x="6668516" y="1677381"/>
              <a:ext cx="92333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a:r>
                <a:rPr lang="zh-CN" altLang="en-US" sz="1600" b="1" dirty="0">
                  <a:solidFill>
                    <a:schemeClr val="bg1"/>
                  </a:solidFill>
                </a:rPr>
                <a:t>输入你的标题</a:t>
              </a:r>
            </a:p>
          </p:txBody>
        </p:sp>
        <p:sp>
          <p:nvSpPr>
            <p:cNvPr id="44" name="Text Placeholder 3"/>
            <p:cNvSpPr txBox="1">
              <a:spLocks/>
            </p:cNvSpPr>
            <p:nvPr/>
          </p:nvSpPr>
          <p:spPr>
            <a:xfrm>
              <a:off x="5603652" y="1917472"/>
              <a:ext cx="1947726" cy="39429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defTabSz="1219170">
                <a:lnSpc>
                  <a:spcPct val="150000"/>
                </a:lnSpc>
                <a:spcBef>
                  <a:spcPct val="20000"/>
                </a:spcBef>
                <a:defRPr/>
              </a:pPr>
              <a:r>
                <a:rPr lang="zh-CN" altLang="en-US" sz="1200" dirty="0">
                  <a:solidFill>
                    <a:schemeClr val="bg1"/>
                  </a:solidFill>
                  <a:latin typeface="微软雅黑"/>
                  <a:cs typeface="+mn-ea"/>
                  <a:sym typeface="+mn-lt"/>
                </a:rPr>
                <a:t>动态模板是通过设置动作和各种动画展示达到表达思想同步的一种时尚式模板</a:t>
              </a:r>
              <a:endParaRPr lang="en-US" altLang="zh-CN" sz="1200" dirty="0">
                <a:solidFill>
                  <a:schemeClr val="bg1"/>
                </a:solidFill>
              </a:endParaRPr>
            </a:p>
          </p:txBody>
        </p:sp>
      </p:grpSp>
      <p:grpSp>
        <p:nvGrpSpPr>
          <p:cNvPr id="5" name="Group 75"/>
          <p:cNvGrpSpPr/>
          <p:nvPr/>
        </p:nvGrpSpPr>
        <p:grpSpPr>
          <a:xfrm>
            <a:off x="1180202" y="2969548"/>
            <a:ext cx="2650925" cy="843226"/>
            <a:chOff x="5603652" y="1679343"/>
            <a:chExt cx="1988194" cy="632420"/>
          </a:xfrm>
        </p:grpSpPr>
        <p:sp>
          <p:nvSpPr>
            <p:cNvPr id="46" name="Text Placeholder 3"/>
            <p:cNvSpPr txBox="1">
              <a:spLocks/>
            </p:cNvSpPr>
            <p:nvPr/>
          </p:nvSpPr>
          <p:spPr>
            <a:xfrm>
              <a:off x="6668516" y="1679343"/>
              <a:ext cx="92333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a:r>
                <a:rPr lang="zh-CN" altLang="en-US" sz="1600" b="1" dirty="0">
                  <a:solidFill>
                    <a:schemeClr val="bg1"/>
                  </a:solidFill>
                </a:rPr>
                <a:t>输入你的标题</a:t>
              </a:r>
            </a:p>
          </p:txBody>
        </p:sp>
        <p:sp>
          <p:nvSpPr>
            <p:cNvPr id="47" name="Text Placeholder 3"/>
            <p:cNvSpPr txBox="1">
              <a:spLocks/>
            </p:cNvSpPr>
            <p:nvPr/>
          </p:nvSpPr>
          <p:spPr>
            <a:xfrm>
              <a:off x="5603652" y="1917472"/>
              <a:ext cx="1947726" cy="39429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defTabSz="1219170">
                <a:lnSpc>
                  <a:spcPct val="150000"/>
                </a:lnSpc>
                <a:spcBef>
                  <a:spcPct val="20000"/>
                </a:spcBef>
                <a:defRPr/>
              </a:pPr>
              <a:r>
                <a:rPr lang="zh-CN" altLang="en-US" sz="1200" dirty="0">
                  <a:solidFill>
                    <a:schemeClr val="bg1"/>
                  </a:solidFill>
                  <a:latin typeface="微软雅黑"/>
                  <a:cs typeface="+mn-ea"/>
                  <a:sym typeface="+mn-lt"/>
                </a:rPr>
                <a:t>动态模板是通过设置动作和各种动画展示达到表达思想同步的一种时尚式模板</a:t>
              </a:r>
              <a:endParaRPr lang="en-US" altLang="zh-CN" sz="1200" dirty="0">
                <a:solidFill>
                  <a:schemeClr val="bg1"/>
                </a:solidFill>
              </a:endParaRPr>
            </a:p>
          </p:txBody>
        </p:sp>
      </p:grpSp>
      <p:grpSp>
        <p:nvGrpSpPr>
          <p:cNvPr id="6" name="Group 72"/>
          <p:cNvGrpSpPr/>
          <p:nvPr/>
        </p:nvGrpSpPr>
        <p:grpSpPr>
          <a:xfrm>
            <a:off x="2716387" y="1723815"/>
            <a:ext cx="2618542" cy="796674"/>
            <a:chOff x="5603652" y="1714257"/>
            <a:chExt cx="1963907" cy="597506"/>
          </a:xfrm>
        </p:grpSpPr>
        <p:sp>
          <p:nvSpPr>
            <p:cNvPr id="49" name="Text Placeholder 3"/>
            <p:cNvSpPr txBox="1">
              <a:spLocks/>
            </p:cNvSpPr>
            <p:nvPr/>
          </p:nvSpPr>
          <p:spPr>
            <a:xfrm>
              <a:off x="6644229" y="1714257"/>
              <a:ext cx="92333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a:r>
                <a:rPr lang="zh-CN" altLang="en-US" sz="1600" b="1" dirty="0">
                  <a:solidFill>
                    <a:schemeClr val="bg1"/>
                  </a:solidFill>
                </a:rPr>
                <a:t>输入你的标题</a:t>
              </a:r>
            </a:p>
          </p:txBody>
        </p:sp>
        <p:sp>
          <p:nvSpPr>
            <p:cNvPr id="50" name="Text Placeholder 3"/>
            <p:cNvSpPr txBox="1">
              <a:spLocks/>
            </p:cNvSpPr>
            <p:nvPr/>
          </p:nvSpPr>
          <p:spPr>
            <a:xfrm>
              <a:off x="5603652" y="1917472"/>
              <a:ext cx="1947726" cy="39429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defTabSz="1219170">
                <a:lnSpc>
                  <a:spcPct val="150000"/>
                </a:lnSpc>
                <a:spcBef>
                  <a:spcPct val="20000"/>
                </a:spcBef>
                <a:defRPr/>
              </a:pPr>
              <a:r>
                <a:rPr lang="zh-CN" altLang="en-US" sz="1200" dirty="0">
                  <a:solidFill>
                    <a:schemeClr val="bg1"/>
                  </a:solidFill>
                  <a:latin typeface="微软雅黑"/>
                  <a:cs typeface="+mn-ea"/>
                  <a:sym typeface="+mn-lt"/>
                </a:rPr>
                <a:t>动态模板是通过设置动作和各种动画展示达到表达思想同步的一种时尚式模板</a:t>
              </a:r>
              <a:endParaRPr lang="en-US" altLang="zh-CN" sz="1200" dirty="0">
                <a:solidFill>
                  <a:schemeClr val="bg1"/>
                </a:solidFill>
              </a:endParaRPr>
            </a:p>
          </p:txBody>
        </p:sp>
      </p:grpSp>
      <p:grpSp>
        <p:nvGrpSpPr>
          <p:cNvPr id="7" name="Group 69"/>
          <p:cNvGrpSpPr/>
          <p:nvPr/>
        </p:nvGrpSpPr>
        <p:grpSpPr>
          <a:xfrm>
            <a:off x="7862615" y="4854540"/>
            <a:ext cx="2596968" cy="821741"/>
            <a:chOff x="5603652" y="1695456"/>
            <a:chExt cx="1947726" cy="616305"/>
          </a:xfrm>
        </p:grpSpPr>
        <p:sp>
          <p:nvSpPr>
            <p:cNvPr id="52" name="Text Placeholder 3"/>
            <p:cNvSpPr txBox="1">
              <a:spLocks/>
            </p:cNvSpPr>
            <p:nvPr/>
          </p:nvSpPr>
          <p:spPr>
            <a:xfrm>
              <a:off x="5603652" y="1695456"/>
              <a:ext cx="92333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600" b="1" dirty="0">
                  <a:solidFill>
                    <a:schemeClr val="bg1"/>
                  </a:solidFill>
                </a:rPr>
                <a:t>输入你的标题</a:t>
              </a:r>
            </a:p>
          </p:txBody>
        </p:sp>
        <p:sp>
          <p:nvSpPr>
            <p:cNvPr id="53" name="Text Placeholder 3"/>
            <p:cNvSpPr txBox="1">
              <a:spLocks/>
            </p:cNvSpPr>
            <p:nvPr/>
          </p:nvSpPr>
          <p:spPr>
            <a:xfrm>
              <a:off x="5603652" y="1917471"/>
              <a:ext cx="1947726" cy="39429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9170">
                <a:lnSpc>
                  <a:spcPct val="150000"/>
                </a:lnSpc>
                <a:spcBef>
                  <a:spcPct val="20000"/>
                </a:spcBef>
                <a:defRPr/>
              </a:pPr>
              <a:r>
                <a:rPr lang="zh-CN" altLang="en-US" sz="1200" dirty="0">
                  <a:solidFill>
                    <a:schemeClr val="bg1"/>
                  </a:solidFill>
                  <a:latin typeface="微软雅黑"/>
                  <a:cs typeface="+mn-ea"/>
                  <a:sym typeface="+mn-lt"/>
                </a:rPr>
                <a:t>动态模板是通过设置动作和各种动画展示达到表达思想同步的一种时尚式模板</a:t>
              </a:r>
              <a:endParaRPr lang="en-US" altLang="zh-CN" sz="1200" dirty="0">
                <a:solidFill>
                  <a:schemeClr val="bg1"/>
                </a:solidFill>
              </a:endParaRPr>
            </a:p>
          </p:txBody>
        </p:sp>
      </p:grpSp>
      <p:sp>
        <p:nvSpPr>
          <p:cNvPr id="57" name="Freeform 56"/>
          <p:cNvSpPr/>
          <p:nvPr/>
        </p:nvSpPr>
        <p:spPr>
          <a:xfrm>
            <a:off x="5470201" y="1740014"/>
            <a:ext cx="1251601" cy="1251601"/>
          </a:xfrm>
          <a:custGeom>
            <a:avLst/>
            <a:gdLst>
              <a:gd name="connsiteX0" fmla="*/ 0 w 938701"/>
              <a:gd name="connsiteY0" fmla="*/ 469351 h 938701"/>
              <a:gd name="connsiteX1" fmla="*/ 137470 w 938701"/>
              <a:gd name="connsiteY1" fmla="*/ 137470 h 938701"/>
              <a:gd name="connsiteX2" fmla="*/ 469352 w 938701"/>
              <a:gd name="connsiteY2" fmla="*/ 1 h 938701"/>
              <a:gd name="connsiteX3" fmla="*/ 801233 w 938701"/>
              <a:gd name="connsiteY3" fmla="*/ 137471 h 938701"/>
              <a:gd name="connsiteX4" fmla="*/ 938702 w 938701"/>
              <a:gd name="connsiteY4" fmla="*/ 469353 h 938701"/>
              <a:gd name="connsiteX5" fmla="*/ 801232 w 938701"/>
              <a:gd name="connsiteY5" fmla="*/ 801234 h 938701"/>
              <a:gd name="connsiteX6" fmla="*/ 469351 w 938701"/>
              <a:gd name="connsiteY6" fmla="*/ 938704 h 938701"/>
              <a:gd name="connsiteX7" fmla="*/ 137470 w 938701"/>
              <a:gd name="connsiteY7" fmla="*/ 801234 h 938701"/>
              <a:gd name="connsiteX8" fmla="*/ 1 w 938701"/>
              <a:gd name="connsiteY8" fmla="*/ 469352 h 938701"/>
              <a:gd name="connsiteX9" fmla="*/ 0 w 938701"/>
              <a:gd name="connsiteY9" fmla="*/ 469351 h 93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701" h="938701">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7160" tIns="217159" rIns="217160" bIns="217159" numCol="1" spcCol="1270" anchor="ctr" anchorCtr="0">
            <a:noAutofit/>
          </a:bodyPr>
          <a:lstStyle/>
          <a:p>
            <a:pPr algn="ctr" defTabSz="1185304">
              <a:lnSpc>
                <a:spcPct val="90000"/>
              </a:lnSpc>
              <a:spcBef>
                <a:spcPct val="0"/>
              </a:spcBef>
              <a:spcAft>
                <a:spcPct val="35000"/>
              </a:spcAft>
            </a:pPr>
            <a:endParaRPr lang="en-US" sz="2667">
              <a:solidFill>
                <a:schemeClr val="bg1"/>
              </a:solidFill>
            </a:endParaRPr>
          </a:p>
        </p:txBody>
      </p:sp>
      <p:sp>
        <p:nvSpPr>
          <p:cNvPr id="58" name="Freeform 57"/>
          <p:cNvSpPr/>
          <p:nvPr/>
        </p:nvSpPr>
        <p:spPr>
          <a:xfrm rot="2160000">
            <a:off x="6682512" y="2702005"/>
            <a:ext cx="333829" cy="422415"/>
          </a:xfrm>
          <a:custGeom>
            <a:avLst/>
            <a:gdLst>
              <a:gd name="connsiteX0" fmla="*/ 0 w 250372"/>
              <a:gd name="connsiteY0" fmla="*/ 63362 h 316811"/>
              <a:gd name="connsiteX1" fmla="*/ 125186 w 250372"/>
              <a:gd name="connsiteY1" fmla="*/ 63362 h 316811"/>
              <a:gd name="connsiteX2" fmla="*/ 125186 w 250372"/>
              <a:gd name="connsiteY2" fmla="*/ 0 h 316811"/>
              <a:gd name="connsiteX3" fmla="*/ 250372 w 250372"/>
              <a:gd name="connsiteY3" fmla="*/ 158406 h 316811"/>
              <a:gd name="connsiteX4" fmla="*/ 125186 w 250372"/>
              <a:gd name="connsiteY4" fmla="*/ 316811 h 316811"/>
              <a:gd name="connsiteX5" fmla="*/ 125186 w 250372"/>
              <a:gd name="connsiteY5" fmla="*/ 253449 h 316811"/>
              <a:gd name="connsiteX6" fmla="*/ 0 w 250372"/>
              <a:gd name="connsiteY6" fmla="*/ 253449 h 316811"/>
              <a:gd name="connsiteX7" fmla="*/ 0 w 250372"/>
              <a:gd name="connsiteY7" fmla="*/ 63362 h 31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372" h="316811">
                <a:moveTo>
                  <a:pt x="0" y="63362"/>
                </a:moveTo>
                <a:lnTo>
                  <a:pt x="125186" y="63362"/>
                </a:lnTo>
                <a:lnTo>
                  <a:pt x="125186" y="0"/>
                </a:lnTo>
                <a:lnTo>
                  <a:pt x="250372" y="158406"/>
                </a:lnTo>
                <a:lnTo>
                  <a:pt x="125186" y="316811"/>
                </a:lnTo>
                <a:lnTo>
                  <a:pt x="125186" y="253449"/>
                </a:lnTo>
                <a:lnTo>
                  <a:pt x="0" y="253449"/>
                </a:lnTo>
                <a:lnTo>
                  <a:pt x="0" y="63362"/>
                </a:lnTo>
                <a:close/>
              </a:path>
            </a:pathLst>
          </a:cu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4481" rIns="100148" bIns="84483" numCol="1" spcCol="1270" anchor="ctr" anchorCtr="0">
            <a:noAutofit/>
          </a:bodyPr>
          <a:lstStyle/>
          <a:p>
            <a:pPr algn="ctr" defTabSz="829713">
              <a:lnSpc>
                <a:spcPct val="90000"/>
              </a:lnSpc>
              <a:spcBef>
                <a:spcPct val="0"/>
              </a:spcBef>
              <a:spcAft>
                <a:spcPct val="35000"/>
              </a:spcAft>
            </a:pPr>
            <a:endParaRPr lang="en-US" sz="1867">
              <a:solidFill>
                <a:schemeClr val="bg1"/>
              </a:solidFill>
            </a:endParaRPr>
          </a:p>
        </p:txBody>
      </p:sp>
      <p:sp>
        <p:nvSpPr>
          <p:cNvPr id="59" name="Freeform 58"/>
          <p:cNvSpPr/>
          <p:nvPr/>
        </p:nvSpPr>
        <p:spPr>
          <a:xfrm>
            <a:off x="6992341" y="2845914"/>
            <a:ext cx="1251601" cy="1251601"/>
          </a:xfrm>
          <a:custGeom>
            <a:avLst/>
            <a:gdLst>
              <a:gd name="connsiteX0" fmla="*/ 0 w 938701"/>
              <a:gd name="connsiteY0" fmla="*/ 469351 h 938701"/>
              <a:gd name="connsiteX1" fmla="*/ 137470 w 938701"/>
              <a:gd name="connsiteY1" fmla="*/ 137470 h 938701"/>
              <a:gd name="connsiteX2" fmla="*/ 469352 w 938701"/>
              <a:gd name="connsiteY2" fmla="*/ 1 h 938701"/>
              <a:gd name="connsiteX3" fmla="*/ 801233 w 938701"/>
              <a:gd name="connsiteY3" fmla="*/ 137471 h 938701"/>
              <a:gd name="connsiteX4" fmla="*/ 938702 w 938701"/>
              <a:gd name="connsiteY4" fmla="*/ 469353 h 938701"/>
              <a:gd name="connsiteX5" fmla="*/ 801232 w 938701"/>
              <a:gd name="connsiteY5" fmla="*/ 801234 h 938701"/>
              <a:gd name="connsiteX6" fmla="*/ 469351 w 938701"/>
              <a:gd name="connsiteY6" fmla="*/ 938704 h 938701"/>
              <a:gd name="connsiteX7" fmla="*/ 137470 w 938701"/>
              <a:gd name="connsiteY7" fmla="*/ 801234 h 938701"/>
              <a:gd name="connsiteX8" fmla="*/ 1 w 938701"/>
              <a:gd name="connsiteY8" fmla="*/ 469352 h 938701"/>
              <a:gd name="connsiteX9" fmla="*/ 0 w 938701"/>
              <a:gd name="connsiteY9" fmla="*/ 469351 h 93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701" h="938701">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7160" tIns="217159" rIns="217160" bIns="217159" numCol="1" spcCol="1270" anchor="ctr" anchorCtr="0">
            <a:noAutofit/>
          </a:bodyPr>
          <a:lstStyle/>
          <a:p>
            <a:pPr algn="ctr" defTabSz="1185304">
              <a:lnSpc>
                <a:spcPct val="90000"/>
              </a:lnSpc>
              <a:spcBef>
                <a:spcPct val="0"/>
              </a:spcBef>
              <a:spcAft>
                <a:spcPct val="35000"/>
              </a:spcAft>
            </a:pPr>
            <a:endParaRPr lang="en-US" sz="2667">
              <a:solidFill>
                <a:schemeClr val="bg1"/>
              </a:solidFill>
            </a:endParaRPr>
          </a:p>
        </p:txBody>
      </p:sp>
      <p:sp>
        <p:nvSpPr>
          <p:cNvPr id="60" name="Freeform 59"/>
          <p:cNvSpPr/>
          <p:nvPr/>
        </p:nvSpPr>
        <p:spPr>
          <a:xfrm rot="17280000">
            <a:off x="7163443" y="4146214"/>
            <a:ext cx="333831" cy="422415"/>
          </a:xfrm>
          <a:custGeom>
            <a:avLst/>
            <a:gdLst>
              <a:gd name="connsiteX0" fmla="*/ 0 w 250372"/>
              <a:gd name="connsiteY0" fmla="*/ 63362 h 316811"/>
              <a:gd name="connsiteX1" fmla="*/ 125186 w 250372"/>
              <a:gd name="connsiteY1" fmla="*/ 63362 h 316811"/>
              <a:gd name="connsiteX2" fmla="*/ 125186 w 250372"/>
              <a:gd name="connsiteY2" fmla="*/ 0 h 316811"/>
              <a:gd name="connsiteX3" fmla="*/ 250372 w 250372"/>
              <a:gd name="connsiteY3" fmla="*/ 158406 h 316811"/>
              <a:gd name="connsiteX4" fmla="*/ 125186 w 250372"/>
              <a:gd name="connsiteY4" fmla="*/ 316811 h 316811"/>
              <a:gd name="connsiteX5" fmla="*/ 125186 w 250372"/>
              <a:gd name="connsiteY5" fmla="*/ 253449 h 316811"/>
              <a:gd name="connsiteX6" fmla="*/ 0 w 250372"/>
              <a:gd name="connsiteY6" fmla="*/ 253449 h 316811"/>
              <a:gd name="connsiteX7" fmla="*/ 0 w 250372"/>
              <a:gd name="connsiteY7" fmla="*/ 63362 h 31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372" h="316811">
                <a:moveTo>
                  <a:pt x="250372" y="253449"/>
                </a:moveTo>
                <a:lnTo>
                  <a:pt x="125186" y="253449"/>
                </a:lnTo>
                <a:lnTo>
                  <a:pt x="125186" y="316811"/>
                </a:lnTo>
                <a:lnTo>
                  <a:pt x="0" y="158405"/>
                </a:lnTo>
                <a:lnTo>
                  <a:pt x="125186" y="0"/>
                </a:lnTo>
                <a:lnTo>
                  <a:pt x="125186" y="63362"/>
                </a:lnTo>
                <a:lnTo>
                  <a:pt x="250372" y="63362"/>
                </a:lnTo>
                <a:lnTo>
                  <a:pt x="250372" y="253449"/>
                </a:lnTo>
                <a:close/>
              </a:path>
            </a:pathLst>
          </a:cu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0148" tIns="84481" rIns="1" bIns="84483" numCol="1" spcCol="1270" anchor="ctr" anchorCtr="0">
            <a:noAutofit/>
          </a:bodyPr>
          <a:lstStyle/>
          <a:p>
            <a:pPr algn="ctr" defTabSz="829713">
              <a:lnSpc>
                <a:spcPct val="90000"/>
              </a:lnSpc>
              <a:spcBef>
                <a:spcPct val="0"/>
              </a:spcBef>
              <a:spcAft>
                <a:spcPct val="35000"/>
              </a:spcAft>
            </a:pPr>
            <a:endParaRPr lang="en-US" sz="1867">
              <a:solidFill>
                <a:schemeClr val="bg1"/>
              </a:solidFill>
            </a:endParaRPr>
          </a:p>
        </p:txBody>
      </p:sp>
      <p:sp>
        <p:nvSpPr>
          <p:cNvPr id="61" name="Freeform 60"/>
          <p:cNvSpPr/>
          <p:nvPr/>
        </p:nvSpPr>
        <p:spPr>
          <a:xfrm>
            <a:off x="6410936" y="4635298"/>
            <a:ext cx="1251601" cy="1251601"/>
          </a:xfrm>
          <a:custGeom>
            <a:avLst/>
            <a:gdLst>
              <a:gd name="connsiteX0" fmla="*/ 0 w 938701"/>
              <a:gd name="connsiteY0" fmla="*/ 469351 h 938701"/>
              <a:gd name="connsiteX1" fmla="*/ 137470 w 938701"/>
              <a:gd name="connsiteY1" fmla="*/ 137470 h 938701"/>
              <a:gd name="connsiteX2" fmla="*/ 469352 w 938701"/>
              <a:gd name="connsiteY2" fmla="*/ 1 h 938701"/>
              <a:gd name="connsiteX3" fmla="*/ 801233 w 938701"/>
              <a:gd name="connsiteY3" fmla="*/ 137471 h 938701"/>
              <a:gd name="connsiteX4" fmla="*/ 938702 w 938701"/>
              <a:gd name="connsiteY4" fmla="*/ 469353 h 938701"/>
              <a:gd name="connsiteX5" fmla="*/ 801232 w 938701"/>
              <a:gd name="connsiteY5" fmla="*/ 801234 h 938701"/>
              <a:gd name="connsiteX6" fmla="*/ 469351 w 938701"/>
              <a:gd name="connsiteY6" fmla="*/ 938704 h 938701"/>
              <a:gd name="connsiteX7" fmla="*/ 137470 w 938701"/>
              <a:gd name="connsiteY7" fmla="*/ 801234 h 938701"/>
              <a:gd name="connsiteX8" fmla="*/ 1 w 938701"/>
              <a:gd name="connsiteY8" fmla="*/ 469352 h 938701"/>
              <a:gd name="connsiteX9" fmla="*/ 0 w 938701"/>
              <a:gd name="connsiteY9" fmla="*/ 469351 h 93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701" h="938701">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7160" tIns="217159" rIns="217160" bIns="217159" numCol="1" spcCol="1270" anchor="ctr" anchorCtr="0">
            <a:noAutofit/>
          </a:bodyPr>
          <a:lstStyle/>
          <a:p>
            <a:pPr algn="ctr" defTabSz="1185304">
              <a:lnSpc>
                <a:spcPct val="90000"/>
              </a:lnSpc>
              <a:spcBef>
                <a:spcPct val="0"/>
              </a:spcBef>
              <a:spcAft>
                <a:spcPct val="35000"/>
              </a:spcAft>
            </a:pPr>
            <a:endParaRPr lang="en-US" sz="2667">
              <a:solidFill>
                <a:schemeClr val="bg1"/>
              </a:solidFill>
            </a:endParaRPr>
          </a:p>
        </p:txBody>
      </p:sp>
      <p:sp>
        <p:nvSpPr>
          <p:cNvPr id="62" name="Freeform 61"/>
          <p:cNvSpPr/>
          <p:nvPr/>
        </p:nvSpPr>
        <p:spPr>
          <a:xfrm>
            <a:off x="5938534" y="5049889"/>
            <a:ext cx="333831" cy="422416"/>
          </a:xfrm>
          <a:custGeom>
            <a:avLst/>
            <a:gdLst>
              <a:gd name="connsiteX0" fmla="*/ 0 w 250372"/>
              <a:gd name="connsiteY0" fmla="*/ 63362 h 316811"/>
              <a:gd name="connsiteX1" fmla="*/ 125186 w 250372"/>
              <a:gd name="connsiteY1" fmla="*/ 63362 h 316811"/>
              <a:gd name="connsiteX2" fmla="*/ 125186 w 250372"/>
              <a:gd name="connsiteY2" fmla="*/ 0 h 316811"/>
              <a:gd name="connsiteX3" fmla="*/ 250372 w 250372"/>
              <a:gd name="connsiteY3" fmla="*/ 158406 h 316811"/>
              <a:gd name="connsiteX4" fmla="*/ 125186 w 250372"/>
              <a:gd name="connsiteY4" fmla="*/ 316811 h 316811"/>
              <a:gd name="connsiteX5" fmla="*/ 125186 w 250372"/>
              <a:gd name="connsiteY5" fmla="*/ 253449 h 316811"/>
              <a:gd name="connsiteX6" fmla="*/ 0 w 250372"/>
              <a:gd name="connsiteY6" fmla="*/ 253449 h 316811"/>
              <a:gd name="connsiteX7" fmla="*/ 0 w 250372"/>
              <a:gd name="connsiteY7" fmla="*/ 63362 h 31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372" h="316811">
                <a:moveTo>
                  <a:pt x="250372" y="253449"/>
                </a:moveTo>
                <a:lnTo>
                  <a:pt x="125186" y="253449"/>
                </a:lnTo>
                <a:lnTo>
                  <a:pt x="125186" y="316811"/>
                </a:lnTo>
                <a:lnTo>
                  <a:pt x="0" y="158405"/>
                </a:lnTo>
                <a:lnTo>
                  <a:pt x="125186" y="0"/>
                </a:lnTo>
                <a:lnTo>
                  <a:pt x="125186" y="63362"/>
                </a:lnTo>
                <a:lnTo>
                  <a:pt x="250372" y="63362"/>
                </a:lnTo>
                <a:lnTo>
                  <a:pt x="250372" y="253449"/>
                </a:lnTo>
                <a:close/>
              </a:path>
            </a:pathLst>
          </a:custGeom>
          <a:solidFill>
            <a:schemeClr val="accent4"/>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0149" tIns="84484" rIns="1" bIns="84483" numCol="1" spcCol="1270" anchor="ctr" anchorCtr="0">
            <a:noAutofit/>
          </a:bodyPr>
          <a:lstStyle/>
          <a:p>
            <a:pPr algn="ctr" defTabSz="829713">
              <a:lnSpc>
                <a:spcPct val="90000"/>
              </a:lnSpc>
              <a:spcBef>
                <a:spcPct val="0"/>
              </a:spcBef>
              <a:spcAft>
                <a:spcPct val="35000"/>
              </a:spcAft>
            </a:pPr>
            <a:endParaRPr lang="en-US" sz="1867">
              <a:solidFill>
                <a:schemeClr val="bg1"/>
              </a:solidFill>
            </a:endParaRPr>
          </a:p>
        </p:txBody>
      </p:sp>
      <p:sp>
        <p:nvSpPr>
          <p:cNvPr id="63" name="Freeform 62"/>
          <p:cNvSpPr/>
          <p:nvPr/>
        </p:nvSpPr>
        <p:spPr>
          <a:xfrm>
            <a:off x="4529466" y="4635298"/>
            <a:ext cx="1251601" cy="1251601"/>
          </a:xfrm>
          <a:custGeom>
            <a:avLst/>
            <a:gdLst>
              <a:gd name="connsiteX0" fmla="*/ 0 w 938701"/>
              <a:gd name="connsiteY0" fmla="*/ 469351 h 938701"/>
              <a:gd name="connsiteX1" fmla="*/ 137470 w 938701"/>
              <a:gd name="connsiteY1" fmla="*/ 137470 h 938701"/>
              <a:gd name="connsiteX2" fmla="*/ 469352 w 938701"/>
              <a:gd name="connsiteY2" fmla="*/ 1 h 938701"/>
              <a:gd name="connsiteX3" fmla="*/ 801233 w 938701"/>
              <a:gd name="connsiteY3" fmla="*/ 137471 h 938701"/>
              <a:gd name="connsiteX4" fmla="*/ 938702 w 938701"/>
              <a:gd name="connsiteY4" fmla="*/ 469353 h 938701"/>
              <a:gd name="connsiteX5" fmla="*/ 801232 w 938701"/>
              <a:gd name="connsiteY5" fmla="*/ 801234 h 938701"/>
              <a:gd name="connsiteX6" fmla="*/ 469351 w 938701"/>
              <a:gd name="connsiteY6" fmla="*/ 938704 h 938701"/>
              <a:gd name="connsiteX7" fmla="*/ 137470 w 938701"/>
              <a:gd name="connsiteY7" fmla="*/ 801234 h 938701"/>
              <a:gd name="connsiteX8" fmla="*/ 1 w 938701"/>
              <a:gd name="connsiteY8" fmla="*/ 469352 h 938701"/>
              <a:gd name="connsiteX9" fmla="*/ 0 w 938701"/>
              <a:gd name="connsiteY9" fmla="*/ 469351 h 93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701" h="938701">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7160" tIns="217159" rIns="217160" bIns="217159" numCol="1" spcCol="1270" anchor="ctr" anchorCtr="0">
            <a:noAutofit/>
          </a:bodyPr>
          <a:lstStyle/>
          <a:p>
            <a:pPr algn="ctr" defTabSz="1185304">
              <a:lnSpc>
                <a:spcPct val="90000"/>
              </a:lnSpc>
              <a:spcBef>
                <a:spcPct val="0"/>
              </a:spcBef>
              <a:spcAft>
                <a:spcPct val="35000"/>
              </a:spcAft>
            </a:pPr>
            <a:endParaRPr lang="en-US" sz="2667">
              <a:solidFill>
                <a:schemeClr val="bg1"/>
              </a:solidFill>
            </a:endParaRPr>
          </a:p>
        </p:txBody>
      </p:sp>
      <p:sp>
        <p:nvSpPr>
          <p:cNvPr id="64" name="Freeform 63"/>
          <p:cNvSpPr/>
          <p:nvPr/>
        </p:nvSpPr>
        <p:spPr>
          <a:xfrm rot="4320000">
            <a:off x="4700569" y="4164185"/>
            <a:ext cx="333831" cy="422415"/>
          </a:xfrm>
          <a:custGeom>
            <a:avLst/>
            <a:gdLst>
              <a:gd name="connsiteX0" fmla="*/ 0 w 250372"/>
              <a:gd name="connsiteY0" fmla="*/ 63362 h 316811"/>
              <a:gd name="connsiteX1" fmla="*/ 125186 w 250372"/>
              <a:gd name="connsiteY1" fmla="*/ 63362 h 316811"/>
              <a:gd name="connsiteX2" fmla="*/ 125186 w 250372"/>
              <a:gd name="connsiteY2" fmla="*/ 0 h 316811"/>
              <a:gd name="connsiteX3" fmla="*/ 250372 w 250372"/>
              <a:gd name="connsiteY3" fmla="*/ 158406 h 316811"/>
              <a:gd name="connsiteX4" fmla="*/ 125186 w 250372"/>
              <a:gd name="connsiteY4" fmla="*/ 316811 h 316811"/>
              <a:gd name="connsiteX5" fmla="*/ 125186 w 250372"/>
              <a:gd name="connsiteY5" fmla="*/ 253449 h 316811"/>
              <a:gd name="connsiteX6" fmla="*/ 0 w 250372"/>
              <a:gd name="connsiteY6" fmla="*/ 253449 h 316811"/>
              <a:gd name="connsiteX7" fmla="*/ 0 w 250372"/>
              <a:gd name="connsiteY7" fmla="*/ 63362 h 31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372" h="316811">
                <a:moveTo>
                  <a:pt x="250372" y="253449"/>
                </a:moveTo>
                <a:lnTo>
                  <a:pt x="125186" y="253449"/>
                </a:lnTo>
                <a:lnTo>
                  <a:pt x="125186" y="316811"/>
                </a:lnTo>
                <a:lnTo>
                  <a:pt x="0" y="158405"/>
                </a:lnTo>
                <a:lnTo>
                  <a:pt x="125186" y="0"/>
                </a:lnTo>
                <a:lnTo>
                  <a:pt x="125186" y="63362"/>
                </a:lnTo>
                <a:lnTo>
                  <a:pt x="250372" y="63362"/>
                </a:lnTo>
                <a:lnTo>
                  <a:pt x="250372" y="253449"/>
                </a:lnTo>
                <a:close/>
              </a:path>
            </a:pathLst>
          </a:custGeom>
          <a:solidFill>
            <a:schemeClr val="accent5"/>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0149" tIns="84483" rIns="0" bIns="84481" numCol="1" spcCol="1270" anchor="ctr" anchorCtr="0">
            <a:noAutofit/>
          </a:bodyPr>
          <a:lstStyle/>
          <a:p>
            <a:pPr algn="ctr" defTabSz="829713">
              <a:lnSpc>
                <a:spcPct val="90000"/>
              </a:lnSpc>
              <a:spcBef>
                <a:spcPct val="0"/>
              </a:spcBef>
              <a:spcAft>
                <a:spcPct val="35000"/>
              </a:spcAft>
            </a:pPr>
            <a:endParaRPr lang="en-US" sz="1867">
              <a:solidFill>
                <a:schemeClr val="bg1"/>
              </a:solidFill>
            </a:endParaRPr>
          </a:p>
        </p:txBody>
      </p:sp>
      <p:sp>
        <p:nvSpPr>
          <p:cNvPr id="65" name="Freeform 64"/>
          <p:cNvSpPr/>
          <p:nvPr/>
        </p:nvSpPr>
        <p:spPr>
          <a:xfrm>
            <a:off x="3948060" y="2845914"/>
            <a:ext cx="1251601" cy="1251601"/>
          </a:xfrm>
          <a:custGeom>
            <a:avLst/>
            <a:gdLst>
              <a:gd name="connsiteX0" fmla="*/ 0 w 938701"/>
              <a:gd name="connsiteY0" fmla="*/ 469351 h 938701"/>
              <a:gd name="connsiteX1" fmla="*/ 137470 w 938701"/>
              <a:gd name="connsiteY1" fmla="*/ 137470 h 938701"/>
              <a:gd name="connsiteX2" fmla="*/ 469352 w 938701"/>
              <a:gd name="connsiteY2" fmla="*/ 1 h 938701"/>
              <a:gd name="connsiteX3" fmla="*/ 801233 w 938701"/>
              <a:gd name="connsiteY3" fmla="*/ 137471 h 938701"/>
              <a:gd name="connsiteX4" fmla="*/ 938702 w 938701"/>
              <a:gd name="connsiteY4" fmla="*/ 469353 h 938701"/>
              <a:gd name="connsiteX5" fmla="*/ 801232 w 938701"/>
              <a:gd name="connsiteY5" fmla="*/ 801234 h 938701"/>
              <a:gd name="connsiteX6" fmla="*/ 469351 w 938701"/>
              <a:gd name="connsiteY6" fmla="*/ 938704 h 938701"/>
              <a:gd name="connsiteX7" fmla="*/ 137470 w 938701"/>
              <a:gd name="connsiteY7" fmla="*/ 801234 h 938701"/>
              <a:gd name="connsiteX8" fmla="*/ 1 w 938701"/>
              <a:gd name="connsiteY8" fmla="*/ 469352 h 938701"/>
              <a:gd name="connsiteX9" fmla="*/ 0 w 938701"/>
              <a:gd name="connsiteY9" fmla="*/ 469351 h 93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701" h="938701">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7160" tIns="217159" rIns="217160" bIns="217159" numCol="1" spcCol="1270" anchor="ctr" anchorCtr="0">
            <a:noAutofit/>
          </a:bodyPr>
          <a:lstStyle/>
          <a:p>
            <a:pPr algn="ctr" defTabSz="1185304">
              <a:lnSpc>
                <a:spcPct val="90000"/>
              </a:lnSpc>
              <a:spcBef>
                <a:spcPct val="0"/>
              </a:spcBef>
              <a:spcAft>
                <a:spcPct val="35000"/>
              </a:spcAft>
            </a:pPr>
            <a:endParaRPr lang="en-US" sz="2667">
              <a:solidFill>
                <a:schemeClr val="bg1"/>
              </a:solidFill>
            </a:endParaRPr>
          </a:p>
        </p:txBody>
      </p:sp>
      <p:sp>
        <p:nvSpPr>
          <p:cNvPr id="66" name="Freeform 65"/>
          <p:cNvSpPr/>
          <p:nvPr/>
        </p:nvSpPr>
        <p:spPr>
          <a:xfrm rot="19440000">
            <a:off x="5160372" y="2713111"/>
            <a:ext cx="333829" cy="422415"/>
          </a:xfrm>
          <a:custGeom>
            <a:avLst/>
            <a:gdLst>
              <a:gd name="connsiteX0" fmla="*/ 0 w 250372"/>
              <a:gd name="connsiteY0" fmla="*/ 63362 h 316811"/>
              <a:gd name="connsiteX1" fmla="*/ 125186 w 250372"/>
              <a:gd name="connsiteY1" fmla="*/ 63362 h 316811"/>
              <a:gd name="connsiteX2" fmla="*/ 125186 w 250372"/>
              <a:gd name="connsiteY2" fmla="*/ 0 h 316811"/>
              <a:gd name="connsiteX3" fmla="*/ 250372 w 250372"/>
              <a:gd name="connsiteY3" fmla="*/ 158406 h 316811"/>
              <a:gd name="connsiteX4" fmla="*/ 125186 w 250372"/>
              <a:gd name="connsiteY4" fmla="*/ 316811 h 316811"/>
              <a:gd name="connsiteX5" fmla="*/ 125186 w 250372"/>
              <a:gd name="connsiteY5" fmla="*/ 253449 h 316811"/>
              <a:gd name="connsiteX6" fmla="*/ 0 w 250372"/>
              <a:gd name="connsiteY6" fmla="*/ 253449 h 316811"/>
              <a:gd name="connsiteX7" fmla="*/ 0 w 250372"/>
              <a:gd name="connsiteY7" fmla="*/ 63362 h 31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372" h="316811">
                <a:moveTo>
                  <a:pt x="0" y="63362"/>
                </a:moveTo>
                <a:lnTo>
                  <a:pt x="125186" y="63362"/>
                </a:lnTo>
                <a:lnTo>
                  <a:pt x="125186" y="0"/>
                </a:lnTo>
                <a:lnTo>
                  <a:pt x="250372" y="158406"/>
                </a:lnTo>
                <a:lnTo>
                  <a:pt x="125186" y="316811"/>
                </a:lnTo>
                <a:lnTo>
                  <a:pt x="125186" y="253449"/>
                </a:lnTo>
                <a:lnTo>
                  <a:pt x="0" y="253449"/>
                </a:lnTo>
                <a:lnTo>
                  <a:pt x="0" y="63362"/>
                </a:lnTo>
                <a:close/>
              </a:path>
            </a:pathLst>
          </a:cu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84483" rIns="100149" bIns="84481" numCol="1" spcCol="1270" anchor="ctr" anchorCtr="0">
            <a:noAutofit/>
          </a:bodyPr>
          <a:lstStyle/>
          <a:p>
            <a:pPr algn="ctr" defTabSz="829713">
              <a:lnSpc>
                <a:spcPct val="90000"/>
              </a:lnSpc>
              <a:spcBef>
                <a:spcPct val="0"/>
              </a:spcBef>
              <a:spcAft>
                <a:spcPct val="35000"/>
              </a:spcAft>
            </a:pPr>
            <a:endParaRPr lang="en-US" sz="1867">
              <a:solidFill>
                <a:schemeClr val="bg1"/>
              </a:solidFill>
            </a:endParaRPr>
          </a:p>
        </p:txBody>
      </p:sp>
      <p:sp>
        <p:nvSpPr>
          <p:cNvPr id="67" name="Freeform 62"/>
          <p:cNvSpPr>
            <a:spLocks noEditPoints="1"/>
          </p:cNvSpPr>
          <p:nvPr/>
        </p:nvSpPr>
        <p:spPr bwMode="auto">
          <a:xfrm>
            <a:off x="5875723" y="2143775"/>
            <a:ext cx="440556" cy="444079"/>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68" name="Freeform 66"/>
          <p:cNvSpPr>
            <a:spLocks noEditPoints="1"/>
          </p:cNvSpPr>
          <p:nvPr/>
        </p:nvSpPr>
        <p:spPr bwMode="auto">
          <a:xfrm>
            <a:off x="4292328" y="3253346"/>
            <a:ext cx="563065" cy="436737"/>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69" name="Freeform 6"/>
          <p:cNvSpPr>
            <a:spLocks noEditPoints="1"/>
          </p:cNvSpPr>
          <p:nvPr/>
        </p:nvSpPr>
        <p:spPr bwMode="auto">
          <a:xfrm>
            <a:off x="4911571" y="5070381"/>
            <a:ext cx="487391" cy="381436"/>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70" name="Freeform 57"/>
          <p:cNvSpPr>
            <a:spLocks noEditPoints="1"/>
          </p:cNvSpPr>
          <p:nvPr/>
        </p:nvSpPr>
        <p:spPr bwMode="auto">
          <a:xfrm>
            <a:off x="7428859" y="3303911"/>
            <a:ext cx="378563" cy="335605"/>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71" name="Freeform 131"/>
          <p:cNvSpPr>
            <a:spLocks/>
          </p:cNvSpPr>
          <p:nvPr/>
        </p:nvSpPr>
        <p:spPr bwMode="auto">
          <a:xfrm>
            <a:off x="6822509" y="5043624"/>
            <a:ext cx="428455" cy="434947"/>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33" name="Text Box 7"/>
          <p:cNvSpPr txBox="1">
            <a:spLocks noChangeArrowheads="1"/>
          </p:cNvSpPr>
          <p:nvPr/>
        </p:nvSpPr>
        <p:spPr bwMode="auto">
          <a:xfrm>
            <a:off x="4649452" y="449765"/>
            <a:ext cx="2893100" cy="430887"/>
          </a:xfrm>
          <a:prstGeom prst="rect">
            <a:avLst/>
          </a:prstGeom>
          <a:noFill/>
          <a:ln w="9525">
            <a:noFill/>
            <a:miter lim="800000"/>
            <a:headEnd/>
            <a:tailEnd/>
          </a:ln>
        </p:spPr>
        <p:txBody>
          <a:bodyPr wrap="non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r>
              <a:rPr lang="zh-CN" altLang="en-US" sz="2400" b="1" spc="300" dirty="0">
                <a:solidFill>
                  <a:schemeClr val="bg1"/>
                </a:solidFill>
                <a:cs typeface="+mn-ea"/>
                <a:sym typeface="+mn-lt"/>
              </a:rPr>
              <a:t>在此输入你的标题</a:t>
            </a:r>
            <a:endParaRPr lang="en-CA" sz="2400" b="1" spc="300" dirty="0">
              <a:solidFill>
                <a:schemeClr val="bg1"/>
              </a:solidFill>
              <a:cs typeface="+mn-ea"/>
              <a:sym typeface="+mn-lt"/>
            </a:endParaRPr>
          </a:p>
        </p:txBody>
      </p:sp>
      <p:sp>
        <p:nvSpPr>
          <p:cNvPr id="34" name="Text Box 7"/>
          <p:cNvSpPr txBox="1">
            <a:spLocks noChangeArrowheads="1"/>
          </p:cNvSpPr>
          <p:nvPr/>
        </p:nvSpPr>
        <p:spPr bwMode="auto">
          <a:xfrm>
            <a:off x="863600" y="914610"/>
            <a:ext cx="10464800" cy="541687"/>
          </a:xfrm>
          <a:prstGeom prst="rect">
            <a:avLst/>
          </a:prstGeom>
          <a:noFill/>
          <a:ln w="9525">
            <a:noFill/>
            <a:miter lim="800000"/>
            <a:headEnd/>
            <a:tailEnd/>
          </a:ln>
        </p:spPr>
        <p:txBody>
          <a:bodyPr wrap="square" lIns="60960" tIns="30480" rIns="60960" bIns="3048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lnSpc>
                <a:spcPct val="130000"/>
              </a:lnSpc>
            </a:pPr>
            <a:r>
              <a:rPr lang="en-US" altLang="zh-CN" sz="1200" dirty="0">
                <a:solidFill>
                  <a:schemeClr val="bg1"/>
                </a:solidFill>
              </a:rPr>
              <a:t>PPT</a:t>
            </a:r>
            <a:r>
              <a:rPr lang="zh-CN" altLang="en-US" sz="1200" dirty="0">
                <a:solidFill>
                  <a:schemeClr val="bg1"/>
                </a:solidFill>
              </a:rPr>
              <a:t>模板对于</a:t>
            </a:r>
            <a:r>
              <a:rPr lang="en-US" altLang="zh-CN" sz="1200" dirty="0">
                <a:solidFill>
                  <a:schemeClr val="bg1"/>
                </a:solidFill>
              </a:rPr>
              <a:t>PPT</a:t>
            </a:r>
            <a:r>
              <a:rPr lang="zh-CN" altLang="en-US" sz="1200" dirty="0">
                <a:solidFill>
                  <a:schemeClr val="bg1"/>
                </a:solidFill>
              </a:rPr>
              <a:t>就像衣服对于人。一套好的</a:t>
            </a:r>
            <a:r>
              <a:rPr lang="en-US" altLang="zh-CN" sz="1200" dirty="0">
                <a:solidFill>
                  <a:schemeClr val="bg1"/>
                </a:solidFill>
              </a:rPr>
              <a:t>PPT</a:t>
            </a:r>
            <a:r>
              <a:rPr lang="zh-CN" altLang="en-US" sz="1200" dirty="0">
                <a:solidFill>
                  <a:schemeClr val="bg1"/>
                </a:solidFill>
              </a:rPr>
              <a:t>模板可以让一篇</a:t>
            </a:r>
            <a:r>
              <a:rPr lang="en-US" altLang="zh-CN" sz="1200" dirty="0">
                <a:solidFill>
                  <a:schemeClr val="bg1"/>
                </a:solidFill>
              </a:rPr>
              <a:t>PPT</a:t>
            </a:r>
            <a:r>
              <a:rPr lang="zh-CN" altLang="en-US" sz="1200" dirty="0">
                <a:solidFill>
                  <a:schemeClr val="bg1"/>
                </a:solidFill>
              </a:rPr>
              <a:t>文稿的形象迅速提升，大大增加可观赏性。同时</a:t>
            </a:r>
            <a:r>
              <a:rPr lang="en-US" altLang="zh-CN" sz="1200" dirty="0">
                <a:solidFill>
                  <a:schemeClr val="bg1"/>
                </a:solidFill>
              </a:rPr>
              <a:t>PPT</a:t>
            </a:r>
            <a:r>
              <a:rPr lang="zh-CN" altLang="en-US" sz="1200" dirty="0">
                <a:solidFill>
                  <a:schemeClr val="bg1"/>
                </a:solidFill>
              </a:rPr>
              <a:t>模板可以让</a:t>
            </a:r>
            <a:r>
              <a:rPr lang="en-US" altLang="zh-CN" sz="1200" dirty="0">
                <a:solidFill>
                  <a:schemeClr val="bg1"/>
                </a:solidFill>
              </a:rPr>
              <a:t>PPT</a:t>
            </a:r>
            <a:r>
              <a:rPr lang="zh-CN" altLang="en-US" sz="1200" dirty="0">
                <a:solidFill>
                  <a:schemeClr val="bg1"/>
                </a:solidFill>
              </a:rPr>
              <a:t>思路更清晰、逻辑更严谨，更方便处理图表、文字、图片等内容。</a:t>
            </a:r>
            <a:endParaRPr lang="en-US" sz="1200" i="1" dirty="0">
              <a:solidFill>
                <a:schemeClr val="bg1"/>
              </a:solidFill>
              <a:cs typeface="+mn-ea"/>
              <a:sym typeface="+mn-lt"/>
            </a:endParaRPr>
          </a:p>
        </p:txBody>
      </p:sp>
    </p:spTree>
    <p:extLst>
      <p:ext uri="{BB962C8B-B14F-4D97-AF65-F5344CB8AC3E}">
        <p14:creationId xmlns:p14="http://schemas.microsoft.com/office/powerpoint/2010/main" val="1030115741"/>
      </p:ext>
    </p:extLst>
  </p:cSld>
  <p:clrMapOvr>
    <a:masterClrMapping/>
  </p:clrMapOvr>
  <p:transition spd="slow" advTm="1000">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lide Number Placeholder 31"/>
          <p:cNvSpPr>
            <a:spLocks noGrp="1"/>
          </p:cNvSpPr>
          <p:nvPr>
            <p:ph type="sldNum" sz="quarter" idx="4294967295"/>
          </p:nvPr>
        </p:nvSpPr>
        <p:spPr>
          <a:xfrm>
            <a:off x="11580813" y="6340475"/>
            <a:ext cx="611187" cy="366713"/>
          </a:xfrm>
        </p:spPr>
        <p:txBody>
          <a:bodyPr/>
          <a:lstStyle/>
          <a:p>
            <a:fld id="{C136B7D2-B98C-44FD-8D04-7EC62A564975}" type="slidenum">
              <a:rPr lang="en-US" smtClean="0">
                <a:solidFill>
                  <a:schemeClr val="bg1"/>
                </a:solidFill>
              </a:rPr>
              <a:pPr/>
              <a:t>12</a:t>
            </a:fld>
            <a:endParaRPr lang="en-US" dirty="0">
              <a:solidFill>
                <a:schemeClr val="bg1"/>
              </a:solidFill>
            </a:endParaRPr>
          </a:p>
        </p:txBody>
      </p:sp>
      <p:grpSp>
        <p:nvGrpSpPr>
          <p:cNvPr id="3" name="Group 38"/>
          <p:cNvGrpSpPr/>
          <p:nvPr/>
        </p:nvGrpSpPr>
        <p:grpSpPr>
          <a:xfrm>
            <a:off x="1026584" y="1846440"/>
            <a:ext cx="3495536" cy="1107365"/>
            <a:chOff x="885153" y="1442436"/>
            <a:chExt cx="2621652" cy="830523"/>
          </a:xfrm>
        </p:grpSpPr>
        <p:sp>
          <p:nvSpPr>
            <p:cNvPr id="7" name="TextBox 6"/>
            <p:cNvSpPr txBox="1"/>
            <p:nvPr/>
          </p:nvSpPr>
          <p:spPr>
            <a:xfrm>
              <a:off x="2468059" y="1442436"/>
              <a:ext cx="1038746" cy="207749"/>
            </a:xfrm>
            <a:prstGeom prst="rect">
              <a:avLst/>
            </a:prstGeom>
            <a:noFill/>
          </p:spPr>
          <p:txBody>
            <a:bodyPr wrap="none" lIns="0" tIns="0" rIns="0" bIns="0" rtlCol="0" anchor="ctr">
              <a:spAutoFit/>
            </a:bodyPr>
            <a:lstStyle/>
            <a:p>
              <a:pPr algn="ctr"/>
              <a:r>
                <a:rPr lang="zh-CN" altLang="en-US" b="1" dirty="0">
                  <a:solidFill>
                    <a:schemeClr val="bg1"/>
                  </a:solidFill>
                </a:rPr>
                <a:t>输入你的标题</a:t>
              </a:r>
            </a:p>
          </p:txBody>
        </p:sp>
        <p:sp>
          <p:nvSpPr>
            <p:cNvPr id="8" name="TextBox 7"/>
            <p:cNvSpPr txBox="1"/>
            <p:nvPr/>
          </p:nvSpPr>
          <p:spPr>
            <a:xfrm>
              <a:off x="885153" y="1649712"/>
              <a:ext cx="2621652" cy="623247"/>
            </a:xfrm>
            <a:prstGeom prst="rect">
              <a:avLst/>
            </a:prstGeom>
            <a:noFill/>
          </p:spPr>
          <p:txBody>
            <a:bodyPr wrap="square" lIns="0" tIns="0" rIns="0" bIns="0" rtlCol="0" anchor="t">
              <a:spAutoFit/>
            </a:bodyPr>
            <a:lstStyle/>
            <a:p>
              <a:pPr lvl="0" algn="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sp>
        <p:nvSpPr>
          <p:cNvPr id="25" name="Oval 24"/>
          <p:cNvSpPr/>
          <p:nvPr/>
        </p:nvSpPr>
        <p:spPr>
          <a:xfrm>
            <a:off x="4617778" y="1841310"/>
            <a:ext cx="965063" cy="93743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733" b="1" dirty="0">
              <a:solidFill>
                <a:schemeClr val="bg1"/>
              </a:solidFill>
              <a:latin typeface="FontAwesome" pitchFamily="2" charset="0"/>
            </a:endParaRPr>
          </a:p>
        </p:txBody>
      </p:sp>
      <p:grpSp>
        <p:nvGrpSpPr>
          <p:cNvPr id="4" name="Group 39"/>
          <p:cNvGrpSpPr/>
          <p:nvPr/>
        </p:nvGrpSpPr>
        <p:grpSpPr>
          <a:xfrm>
            <a:off x="1026585" y="3202341"/>
            <a:ext cx="3495537" cy="1097540"/>
            <a:chOff x="885153" y="2459362"/>
            <a:chExt cx="2621653" cy="823155"/>
          </a:xfrm>
        </p:grpSpPr>
        <p:sp>
          <p:nvSpPr>
            <p:cNvPr id="29" name="TextBox 28"/>
            <p:cNvSpPr txBox="1"/>
            <p:nvPr/>
          </p:nvSpPr>
          <p:spPr>
            <a:xfrm>
              <a:off x="1876551" y="2459362"/>
              <a:ext cx="1630255" cy="207749"/>
            </a:xfrm>
            <a:prstGeom prst="rect">
              <a:avLst/>
            </a:prstGeom>
            <a:noFill/>
          </p:spPr>
          <p:txBody>
            <a:bodyPr wrap="square" lIns="0" tIns="0" rIns="0" bIns="0" rtlCol="0" anchor="ctr">
              <a:spAutoFit/>
            </a:bodyPr>
            <a:lstStyle/>
            <a:p>
              <a:pPr algn="r"/>
              <a:r>
                <a:rPr lang="zh-CN" altLang="en-US" b="1" dirty="0">
                  <a:solidFill>
                    <a:schemeClr val="bg1"/>
                  </a:solidFill>
                </a:rPr>
                <a:t>输入你的标题</a:t>
              </a:r>
            </a:p>
          </p:txBody>
        </p:sp>
        <p:sp>
          <p:nvSpPr>
            <p:cNvPr id="30" name="TextBox 29"/>
            <p:cNvSpPr txBox="1"/>
            <p:nvPr/>
          </p:nvSpPr>
          <p:spPr>
            <a:xfrm>
              <a:off x="885153" y="2659269"/>
              <a:ext cx="2621653" cy="623248"/>
            </a:xfrm>
            <a:prstGeom prst="rect">
              <a:avLst/>
            </a:prstGeom>
            <a:noFill/>
          </p:spPr>
          <p:txBody>
            <a:bodyPr wrap="square" lIns="0" tIns="0" rIns="0" bIns="0" rtlCol="0" anchor="t">
              <a:spAutoFit/>
            </a:bodyPr>
            <a:lstStyle/>
            <a:p>
              <a:pPr lvl="0" algn="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sp>
        <p:nvSpPr>
          <p:cNvPr id="31" name="Oval 30"/>
          <p:cNvSpPr/>
          <p:nvPr/>
        </p:nvSpPr>
        <p:spPr>
          <a:xfrm>
            <a:off x="4617778" y="3183562"/>
            <a:ext cx="965063" cy="9374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bg1"/>
              </a:solidFill>
            </a:endParaRPr>
          </a:p>
        </p:txBody>
      </p:sp>
      <p:grpSp>
        <p:nvGrpSpPr>
          <p:cNvPr id="5" name="Group 40"/>
          <p:cNvGrpSpPr/>
          <p:nvPr/>
        </p:nvGrpSpPr>
        <p:grpSpPr>
          <a:xfrm>
            <a:off x="1026585" y="4546507"/>
            <a:ext cx="3495537" cy="1110240"/>
            <a:chOff x="885152" y="3467484"/>
            <a:chExt cx="2621653" cy="832680"/>
          </a:xfrm>
        </p:grpSpPr>
        <p:sp>
          <p:nvSpPr>
            <p:cNvPr id="34" name="TextBox 33"/>
            <p:cNvSpPr txBox="1"/>
            <p:nvPr/>
          </p:nvSpPr>
          <p:spPr>
            <a:xfrm>
              <a:off x="2423473" y="3467484"/>
              <a:ext cx="1038746" cy="207749"/>
            </a:xfrm>
            <a:prstGeom prst="rect">
              <a:avLst/>
            </a:prstGeom>
            <a:noFill/>
          </p:spPr>
          <p:txBody>
            <a:bodyPr wrap="none" lIns="0" tIns="0" rIns="0" bIns="0" rtlCol="0" anchor="ctr">
              <a:spAutoFit/>
            </a:bodyPr>
            <a:lstStyle/>
            <a:p>
              <a:pPr algn="ctr"/>
              <a:r>
                <a:rPr lang="zh-CN" altLang="en-US" b="1" dirty="0">
                  <a:solidFill>
                    <a:schemeClr val="bg1"/>
                  </a:solidFill>
                </a:rPr>
                <a:t>输入你的标题</a:t>
              </a:r>
            </a:p>
          </p:txBody>
        </p:sp>
        <p:sp>
          <p:nvSpPr>
            <p:cNvPr id="35" name="TextBox 34"/>
            <p:cNvSpPr txBox="1"/>
            <p:nvPr/>
          </p:nvSpPr>
          <p:spPr>
            <a:xfrm>
              <a:off x="885152" y="3676916"/>
              <a:ext cx="2621653" cy="623248"/>
            </a:xfrm>
            <a:prstGeom prst="rect">
              <a:avLst/>
            </a:prstGeom>
            <a:noFill/>
          </p:spPr>
          <p:txBody>
            <a:bodyPr wrap="square" lIns="0" tIns="0" rIns="0" bIns="0" rtlCol="0" anchor="t">
              <a:spAutoFit/>
            </a:bodyPr>
            <a:lstStyle/>
            <a:p>
              <a:pPr lvl="0" algn="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sp>
        <p:nvSpPr>
          <p:cNvPr id="36" name="Oval 35"/>
          <p:cNvSpPr/>
          <p:nvPr/>
        </p:nvSpPr>
        <p:spPr>
          <a:xfrm>
            <a:off x="4617778" y="4527725"/>
            <a:ext cx="965063" cy="93743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7" dirty="0">
              <a:solidFill>
                <a:schemeClr val="bg1"/>
              </a:solidFill>
            </a:endParaRPr>
          </a:p>
        </p:txBody>
      </p:sp>
      <p:grpSp>
        <p:nvGrpSpPr>
          <p:cNvPr id="9" name="Group 32"/>
          <p:cNvGrpSpPr/>
          <p:nvPr/>
        </p:nvGrpSpPr>
        <p:grpSpPr>
          <a:xfrm>
            <a:off x="7632186" y="1858176"/>
            <a:ext cx="3533231" cy="1097540"/>
            <a:chOff x="5638262" y="1451239"/>
            <a:chExt cx="2649923" cy="823155"/>
          </a:xfrm>
        </p:grpSpPr>
        <p:sp>
          <p:nvSpPr>
            <p:cNvPr id="57" name="TextBox 56"/>
            <p:cNvSpPr txBox="1"/>
            <p:nvPr/>
          </p:nvSpPr>
          <p:spPr>
            <a:xfrm>
              <a:off x="5638262" y="1451239"/>
              <a:ext cx="1038746" cy="207749"/>
            </a:xfrm>
            <a:prstGeom prst="rect">
              <a:avLst/>
            </a:prstGeom>
            <a:noFill/>
          </p:spPr>
          <p:txBody>
            <a:bodyPr wrap="none" lIns="0" tIns="0" rIns="0" bIns="0" rtlCol="0" anchor="ctr">
              <a:spAutoFit/>
            </a:bodyPr>
            <a:lstStyle/>
            <a:p>
              <a:r>
                <a:rPr lang="zh-CN" altLang="en-US" b="1" dirty="0">
                  <a:solidFill>
                    <a:schemeClr val="bg1"/>
                  </a:solidFill>
                </a:rPr>
                <a:t>输入你的标题</a:t>
              </a:r>
            </a:p>
          </p:txBody>
        </p:sp>
        <p:sp>
          <p:nvSpPr>
            <p:cNvPr id="58" name="TextBox 57"/>
            <p:cNvSpPr txBox="1"/>
            <p:nvPr/>
          </p:nvSpPr>
          <p:spPr>
            <a:xfrm>
              <a:off x="5638262" y="1651146"/>
              <a:ext cx="2649923" cy="623248"/>
            </a:xfrm>
            <a:prstGeom prst="rect">
              <a:avLst/>
            </a:prstGeom>
            <a:noFill/>
          </p:spPr>
          <p:txBody>
            <a:bodyPr wrap="square" lIns="0" tIns="0" rIns="0" bIns="0" rtlCol="0" anchor="t">
              <a:spAutoFit/>
            </a:bodyPr>
            <a:lstStyle/>
            <a:p>
              <a:pPr lvl="0">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sp>
        <p:nvSpPr>
          <p:cNvPr id="59" name="Oval 58"/>
          <p:cNvSpPr/>
          <p:nvPr/>
        </p:nvSpPr>
        <p:spPr>
          <a:xfrm>
            <a:off x="6556857" y="1839398"/>
            <a:ext cx="965063" cy="9374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solidFill>
              <a:latin typeface="FontAwesome" pitchFamily="2" charset="0"/>
            </a:endParaRPr>
          </a:p>
        </p:txBody>
      </p:sp>
      <p:grpSp>
        <p:nvGrpSpPr>
          <p:cNvPr id="10" name="Group 36"/>
          <p:cNvGrpSpPr/>
          <p:nvPr/>
        </p:nvGrpSpPr>
        <p:grpSpPr>
          <a:xfrm>
            <a:off x="7632186" y="3158864"/>
            <a:ext cx="3533231" cy="1141016"/>
            <a:chOff x="5638262" y="2426755"/>
            <a:chExt cx="2649923" cy="855762"/>
          </a:xfrm>
        </p:grpSpPr>
        <p:sp>
          <p:nvSpPr>
            <p:cNvPr id="61" name="TextBox 60"/>
            <p:cNvSpPr txBox="1"/>
            <p:nvPr/>
          </p:nvSpPr>
          <p:spPr>
            <a:xfrm>
              <a:off x="5638262" y="2426755"/>
              <a:ext cx="1038746" cy="207749"/>
            </a:xfrm>
            <a:prstGeom prst="rect">
              <a:avLst/>
            </a:prstGeom>
            <a:noFill/>
          </p:spPr>
          <p:txBody>
            <a:bodyPr wrap="none" lIns="0" tIns="0" rIns="0" bIns="0" rtlCol="0" anchor="ctr">
              <a:spAutoFit/>
            </a:bodyPr>
            <a:lstStyle/>
            <a:p>
              <a:r>
                <a:rPr lang="zh-CN" altLang="en-US" b="1" dirty="0">
                  <a:solidFill>
                    <a:schemeClr val="bg1"/>
                  </a:solidFill>
                </a:rPr>
                <a:t>输入你的标题</a:t>
              </a:r>
            </a:p>
          </p:txBody>
        </p:sp>
        <p:sp>
          <p:nvSpPr>
            <p:cNvPr id="62" name="TextBox 61"/>
            <p:cNvSpPr txBox="1"/>
            <p:nvPr/>
          </p:nvSpPr>
          <p:spPr>
            <a:xfrm>
              <a:off x="5638262" y="2659269"/>
              <a:ext cx="2649923" cy="623248"/>
            </a:xfrm>
            <a:prstGeom prst="rect">
              <a:avLst/>
            </a:prstGeom>
            <a:noFill/>
          </p:spPr>
          <p:txBody>
            <a:bodyPr wrap="square" lIns="0" tIns="0" rIns="0" bIns="0" rtlCol="0" anchor="t">
              <a:spAutoFit/>
            </a:bodyPr>
            <a:lstStyle/>
            <a:p>
              <a:pPr lvl="0">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sp>
        <p:nvSpPr>
          <p:cNvPr id="63" name="Oval 62"/>
          <p:cNvSpPr/>
          <p:nvPr/>
        </p:nvSpPr>
        <p:spPr>
          <a:xfrm>
            <a:off x="6556857" y="3183563"/>
            <a:ext cx="965063" cy="93743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bg1"/>
              </a:solidFill>
              <a:latin typeface="FontAwesome" pitchFamily="2" charset="0"/>
            </a:endParaRPr>
          </a:p>
        </p:txBody>
      </p:sp>
      <p:grpSp>
        <p:nvGrpSpPr>
          <p:cNvPr id="11" name="Group 37"/>
          <p:cNvGrpSpPr/>
          <p:nvPr/>
        </p:nvGrpSpPr>
        <p:grpSpPr>
          <a:xfrm>
            <a:off x="7632186" y="4533805"/>
            <a:ext cx="3533231" cy="1097540"/>
            <a:chOff x="5638262" y="3457959"/>
            <a:chExt cx="2649923" cy="823155"/>
          </a:xfrm>
        </p:grpSpPr>
        <p:sp>
          <p:nvSpPr>
            <p:cNvPr id="65" name="TextBox 64"/>
            <p:cNvSpPr txBox="1"/>
            <p:nvPr/>
          </p:nvSpPr>
          <p:spPr>
            <a:xfrm>
              <a:off x="5638262" y="3457959"/>
              <a:ext cx="1038746" cy="207749"/>
            </a:xfrm>
            <a:prstGeom prst="rect">
              <a:avLst/>
            </a:prstGeom>
            <a:noFill/>
          </p:spPr>
          <p:txBody>
            <a:bodyPr wrap="none" lIns="0" tIns="0" rIns="0" bIns="0" rtlCol="0" anchor="ctr">
              <a:spAutoFit/>
            </a:bodyPr>
            <a:lstStyle/>
            <a:p>
              <a:r>
                <a:rPr lang="zh-CN" altLang="en-US" b="1" dirty="0">
                  <a:solidFill>
                    <a:schemeClr val="bg1"/>
                  </a:solidFill>
                </a:rPr>
                <a:t>输入你的标题</a:t>
              </a:r>
            </a:p>
          </p:txBody>
        </p:sp>
        <p:sp>
          <p:nvSpPr>
            <p:cNvPr id="66" name="TextBox 65"/>
            <p:cNvSpPr txBox="1"/>
            <p:nvPr/>
          </p:nvSpPr>
          <p:spPr>
            <a:xfrm>
              <a:off x="5638262" y="3657866"/>
              <a:ext cx="2649923" cy="623248"/>
            </a:xfrm>
            <a:prstGeom prst="rect">
              <a:avLst/>
            </a:prstGeom>
            <a:noFill/>
          </p:spPr>
          <p:txBody>
            <a:bodyPr wrap="square" lIns="0" tIns="0" rIns="0" bIns="0" rtlCol="0" anchor="t">
              <a:spAutoFit/>
            </a:bodyPr>
            <a:lstStyle/>
            <a:p>
              <a:pPr lvl="0">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sp>
        <p:nvSpPr>
          <p:cNvPr id="67" name="Oval 66"/>
          <p:cNvSpPr/>
          <p:nvPr/>
        </p:nvSpPr>
        <p:spPr>
          <a:xfrm>
            <a:off x="6556857" y="4527724"/>
            <a:ext cx="965063" cy="9374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endParaRPr>
          </a:p>
        </p:txBody>
      </p:sp>
      <p:cxnSp>
        <p:nvCxnSpPr>
          <p:cNvPr id="68" name="Straight Connector 67"/>
          <p:cNvCxnSpPr/>
          <p:nvPr/>
        </p:nvCxnSpPr>
        <p:spPr>
          <a:xfrm flipV="1">
            <a:off x="6096000" y="1774337"/>
            <a:ext cx="0" cy="3661543"/>
          </a:xfrm>
          <a:prstGeom prst="line">
            <a:avLst/>
          </a:prstGeom>
          <a:ln w="19050">
            <a:solidFill>
              <a:schemeClr val="bg1">
                <a:lumMod val="75000"/>
              </a:schemeClr>
            </a:solidFill>
            <a:prstDash val="sysDot"/>
            <a:headEnd type="diamond"/>
            <a:tailEnd type="diamond"/>
          </a:ln>
        </p:spPr>
        <p:style>
          <a:lnRef idx="1">
            <a:schemeClr val="accent1"/>
          </a:lnRef>
          <a:fillRef idx="0">
            <a:schemeClr val="accent1"/>
          </a:fillRef>
          <a:effectRef idx="0">
            <a:schemeClr val="accent1"/>
          </a:effectRef>
          <a:fontRef idx="minor">
            <a:schemeClr val="tx1"/>
          </a:fontRef>
        </p:style>
      </p:cxnSp>
      <p:sp>
        <p:nvSpPr>
          <p:cNvPr id="42" name="Freeform 56"/>
          <p:cNvSpPr>
            <a:spLocks noEditPoints="1"/>
          </p:cNvSpPr>
          <p:nvPr/>
        </p:nvSpPr>
        <p:spPr bwMode="auto">
          <a:xfrm>
            <a:off x="6808959" y="3421852"/>
            <a:ext cx="460856" cy="460856"/>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3" name="Freeform 5"/>
          <p:cNvSpPr>
            <a:spLocks noEditPoints="1"/>
          </p:cNvSpPr>
          <p:nvPr/>
        </p:nvSpPr>
        <p:spPr bwMode="auto">
          <a:xfrm>
            <a:off x="4853395" y="2063112"/>
            <a:ext cx="493827" cy="493827"/>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4" name="Freeform 245"/>
          <p:cNvSpPr>
            <a:spLocks/>
          </p:cNvSpPr>
          <p:nvPr/>
        </p:nvSpPr>
        <p:spPr bwMode="auto">
          <a:xfrm>
            <a:off x="4879234" y="3431204"/>
            <a:ext cx="442149" cy="442149"/>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5" name="Freeform 44"/>
          <p:cNvSpPr>
            <a:spLocks noEditPoints="1"/>
          </p:cNvSpPr>
          <p:nvPr/>
        </p:nvSpPr>
        <p:spPr bwMode="auto">
          <a:xfrm>
            <a:off x="4902548" y="4707525"/>
            <a:ext cx="395520" cy="577832"/>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6" name="Freeform 217"/>
          <p:cNvSpPr>
            <a:spLocks noEditPoints="1"/>
          </p:cNvSpPr>
          <p:nvPr/>
        </p:nvSpPr>
        <p:spPr bwMode="auto">
          <a:xfrm>
            <a:off x="6786800" y="2118676"/>
            <a:ext cx="505173" cy="378881"/>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7" name="Freeform 135"/>
          <p:cNvSpPr>
            <a:spLocks noEditPoints="1"/>
          </p:cNvSpPr>
          <p:nvPr/>
        </p:nvSpPr>
        <p:spPr bwMode="auto">
          <a:xfrm>
            <a:off x="6837148" y="4807004"/>
            <a:ext cx="404481" cy="378881"/>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37" name="Text Box 7"/>
          <p:cNvSpPr txBox="1">
            <a:spLocks noChangeArrowheads="1"/>
          </p:cNvSpPr>
          <p:nvPr/>
        </p:nvSpPr>
        <p:spPr bwMode="auto">
          <a:xfrm>
            <a:off x="4649452" y="449765"/>
            <a:ext cx="2893100" cy="430887"/>
          </a:xfrm>
          <a:prstGeom prst="rect">
            <a:avLst/>
          </a:prstGeom>
          <a:noFill/>
          <a:ln w="9525">
            <a:noFill/>
            <a:miter lim="800000"/>
            <a:headEnd/>
            <a:tailEnd/>
          </a:ln>
        </p:spPr>
        <p:txBody>
          <a:bodyPr wrap="non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r>
              <a:rPr lang="zh-CN" altLang="en-US" sz="2400" b="1" spc="300" dirty="0">
                <a:solidFill>
                  <a:schemeClr val="bg1"/>
                </a:solidFill>
                <a:cs typeface="+mn-ea"/>
                <a:sym typeface="+mn-lt"/>
              </a:rPr>
              <a:t>在此输入你的标题</a:t>
            </a:r>
            <a:endParaRPr lang="en-CA" sz="2400" b="1" spc="300" dirty="0">
              <a:solidFill>
                <a:schemeClr val="bg1"/>
              </a:solidFill>
              <a:cs typeface="+mn-ea"/>
              <a:sym typeface="+mn-lt"/>
            </a:endParaRPr>
          </a:p>
        </p:txBody>
      </p:sp>
      <p:sp>
        <p:nvSpPr>
          <p:cNvPr id="38" name="Text Box 7"/>
          <p:cNvSpPr txBox="1">
            <a:spLocks noChangeArrowheads="1"/>
          </p:cNvSpPr>
          <p:nvPr/>
        </p:nvSpPr>
        <p:spPr bwMode="auto">
          <a:xfrm>
            <a:off x="863600" y="914610"/>
            <a:ext cx="10464800" cy="541687"/>
          </a:xfrm>
          <a:prstGeom prst="rect">
            <a:avLst/>
          </a:prstGeom>
          <a:noFill/>
          <a:ln w="9525">
            <a:noFill/>
            <a:miter lim="800000"/>
            <a:headEnd/>
            <a:tailEnd/>
          </a:ln>
        </p:spPr>
        <p:txBody>
          <a:bodyPr wrap="square" lIns="60960" tIns="30480" rIns="60960" bIns="3048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lnSpc>
                <a:spcPct val="130000"/>
              </a:lnSpc>
            </a:pPr>
            <a:r>
              <a:rPr lang="en-US" altLang="zh-CN" sz="1200" dirty="0">
                <a:solidFill>
                  <a:schemeClr val="bg1"/>
                </a:solidFill>
              </a:rPr>
              <a:t>PPT</a:t>
            </a:r>
            <a:r>
              <a:rPr lang="zh-CN" altLang="en-US" sz="1200" dirty="0">
                <a:solidFill>
                  <a:schemeClr val="bg1"/>
                </a:solidFill>
              </a:rPr>
              <a:t>模板对于</a:t>
            </a:r>
            <a:r>
              <a:rPr lang="en-US" altLang="zh-CN" sz="1200" dirty="0">
                <a:solidFill>
                  <a:schemeClr val="bg1"/>
                </a:solidFill>
              </a:rPr>
              <a:t>PPT</a:t>
            </a:r>
            <a:r>
              <a:rPr lang="zh-CN" altLang="en-US" sz="1200" dirty="0">
                <a:solidFill>
                  <a:schemeClr val="bg1"/>
                </a:solidFill>
              </a:rPr>
              <a:t>就像衣服对于人。一套好的</a:t>
            </a:r>
            <a:r>
              <a:rPr lang="en-US" altLang="zh-CN" sz="1200" dirty="0">
                <a:solidFill>
                  <a:schemeClr val="bg1"/>
                </a:solidFill>
              </a:rPr>
              <a:t>PPT</a:t>
            </a:r>
            <a:r>
              <a:rPr lang="zh-CN" altLang="en-US" sz="1200" dirty="0">
                <a:solidFill>
                  <a:schemeClr val="bg1"/>
                </a:solidFill>
              </a:rPr>
              <a:t>模板可以让一篇</a:t>
            </a:r>
            <a:r>
              <a:rPr lang="en-US" altLang="zh-CN" sz="1200" dirty="0">
                <a:solidFill>
                  <a:schemeClr val="bg1"/>
                </a:solidFill>
              </a:rPr>
              <a:t>PPT</a:t>
            </a:r>
            <a:r>
              <a:rPr lang="zh-CN" altLang="en-US" sz="1200" dirty="0">
                <a:solidFill>
                  <a:schemeClr val="bg1"/>
                </a:solidFill>
              </a:rPr>
              <a:t>文稿的形象迅速提升，大大增加可观赏性。同时</a:t>
            </a:r>
            <a:r>
              <a:rPr lang="en-US" altLang="zh-CN" sz="1200" dirty="0">
                <a:solidFill>
                  <a:schemeClr val="bg1"/>
                </a:solidFill>
              </a:rPr>
              <a:t>PPT</a:t>
            </a:r>
            <a:r>
              <a:rPr lang="zh-CN" altLang="en-US" sz="1200" dirty="0">
                <a:solidFill>
                  <a:schemeClr val="bg1"/>
                </a:solidFill>
              </a:rPr>
              <a:t>模板可以让</a:t>
            </a:r>
            <a:r>
              <a:rPr lang="en-US" altLang="zh-CN" sz="1200" dirty="0">
                <a:solidFill>
                  <a:schemeClr val="bg1"/>
                </a:solidFill>
              </a:rPr>
              <a:t>PPT</a:t>
            </a:r>
            <a:r>
              <a:rPr lang="zh-CN" altLang="en-US" sz="1200" dirty="0">
                <a:solidFill>
                  <a:schemeClr val="bg1"/>
                </a:solidFill>
              </a:rPr>
              <a:t>思路更清晰、逻辑更严谨，更方便处理图表、文字、图片等内容。</a:t>
            </a:r>
            <a:endParaRPr lang="en-US" sz="1200" i="1" dirty="0">
              <a:solidFill>
                <a:schemeClr val="bg1"/>
              </a:solidFill>
              <a:cs typeface="+mn-ea"/>
              <a:sym typeface="+mn-lt"/>
            </a:endParaRPr>
          </a:p>
        </p:txBody>
      </p:sp>
    </p:spTree>
    <p:extLst>
      <p:ext uri="{BB962C8B-B14F-4D97-AF65-F5344CB8AC3E}">
        <p14:creationId xmlns:p14="http://schemas.microsoft.com/office/powerpoint/2010/main" val="1489765451"/>
      </p:ext>
    </p:extLst>
  </p:cSld>
  <p:clrMapOvr>
    <a:masterClrMapping/>
  </p:clrMapOvr>
  <p:transition spd="slow" advTm="1000">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Number_1">
            <a:hlinkClick r:id="rId16" action="ppaction://hlinksldjump"/>
          </p:cNvPr>
          <p:cNvSpPr/>
          <p:nvPr>
            <p:custDataLst>
              <p:tags r:id="rId2"/>
            </p:custDataLst>
          </p:nvPr>
        </p:nvSpPr>
        <p:spPr>
          <a:xfrm>
            <a:off x="6093988" y="1331647"/>
            <a:ext cx="682404" cy="682039"/>
          </a:xfrm>
          <a:prstGeom prst="rect">
            <a:avLst/>
          </a:prstGeom>
          <a:no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800" b="1">
                <a:solidFill>
                  <a:srgbClr val="C5C5C5"/>
                </a:solidFill>
                <a:ea typeface="华文细黑" panose="02010600040101010101" pitchFamily="2" charset="-122"/>
              </a:rPr>
              <a:t>01</a:t>
            </a:r>
            <a:endParaRPr lang="zh-CN" altLang="en-US" sz="2800" b="1">
              <a:solidFill>
                <a:srgbClr val="C5C5C5"/>
              </a:solidFill>
              <a:ea typeface="华文细黑" panose="02010600040101010101" pitchFamily="2" charset="-122"/>
            </a:endParaRPr>
          </a:p>
        </p:txBody>
      </p:sp>
      <p:sp>
        <p:nvSpPr>
          <p:cNvPr id="6" name="MH_Entry_1">
            <a:hlinkClick r:id="rId16" action="ppaction://hlinksldjump"/>
          </p:cNvPr>
          <p:cNvSpPr/>
          <p:nvPr>
            <p:custDataLst>
              <p:tags r:id="rId3"/>
            </p:custDataLst>
          </p:nvPr>
        </p:nvSpPr>
        <p:spPr>
          <a:xfrm>
            <a:off x="6926316" y="1331647"/>
            <a:ext cx="4346560" cy="682039"/>
          </a:xfrm>
          <a:prstGeom prst="rect">
            <a:avLst/>
          </a:prstGeom>
          <a:solidFill>
            <a:srgbClr val="C5C5C5"/>
          </a:solid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zh-CN" altLang="en-US" sz="2800">
                <a:solidFill>
                  <a:srgbClr val="FFFFFF"/>
                </a:solidFill>
                <a:latin typeface="+mn-ea"/>
              </a:rPr>
              <a:t>点击添加标题内容</a:t>
            </a:r>
          </a:p>
        </p:txBody>
      </p:sp>
      <p:sp>
        <p:nvSpPr>
          <p:cNvPr id="9" name="MH_Number_3"/>
          <p:cNvSpPr/>
          <p:nvPr>
            <p:custDataLst>
              <p:tags r:id="rId4"/>
            </p:custDataLst>
          </p:nvPr>
        </p:nvSpPr>
        <p:spPr>
          <a:xfrm>
            <a:off x="6093988" y="3677881"/>
            <a:ext cx="682404" cy="682039"/>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800" b="1">
                <a:solidFill>
                  <a:schemeClr val="accent1"/>
                </a:solidFill>
                <a:ea typeface="华文细黑" panose="02010600040101010101" pitchFamily="2" charset="-122"/>
              </a:rPr>
              <a:t>03</a:t>
            </a:r>
            <a:endParaRPr lang="zh-CN" altLang="en-US" sz="2800" b="1">
              <a:solidFill>
                <a:schemeClr val="accent1"/>
              </a:solidFill>
              <a:ea typeface="华文细黑" panose="02010600040101010101" pitchFamily="2" charset="-122"/>
            </a:endParaRPr>
          </a:p>
        </p:txBody>
      </p:sp>
      <p:sp>
        <p:nvSpPr>
          <p:cNvPr id="10" name="MH_Entry_3"/>
          <p:cNvSpPr/>
          <p:nvPr>
            <p:custDataLst>
              <p:tags r:id="rId5"/>
            </p:custDataLst>
          </p:nvPr>
        </p:nvSpPr>
        <p:spPr>
          <a:xfrm>
            <a:off x="6926316" y="3677881"/>
            <a:ext cx="4346560" cy="682039"/>
          </a:xfrm>
          <a:prstGeom prst="rect">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zh-CN" altLang="en-US" sz="2800">
                <a:solidFill>
                  <a:srgbClr val="FFFFFF"/>
                </a:solidFill>
                <a:latin typeface="+mn-ea"/>
              </a:rPr>
              <a:t>点击添加标题内容</a:t>
            </a:r>
          </a:p>
        </p:txBody>
      </p:sp>
      <p:sp>
        <p:nvSpPr>
          <p:cNvPr id="21" name="MH_Number_2">
            <a:hlinkClick r:id="rId17" action="ppaction://hlinksldjump"/>
          </p:cNvPr>
          <p:cNvSpPr/>
          <p:nvPr>
            <p:custDataLst>
              <p:tags r:id="rId6"/>
            </p:custDataLst>
          </p:nvPr>
        </p:nvSpPr>
        <p:spPr>
          <a:xfrm>
            <a:off x="6093988" y="2504764"/>
            <a:ext cx="682404" cy="682039"/>
          </a:xfrm>
          <a:prstGeom prst="rect">
            <a:avLst/>
          </a:prstGeom>
          <a:no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800" b="1">
                <a:solidFill>
                  <a:srgbClr val="C5C5C5"/>
                </a:solidFill>
                <a:ea typeface="华文细黑" panose="02010600040101010101" pitchFamily="2" charset="-122"/>
              </a:rPr>
              <a:t>02</a:t>
            </a:r>
            <a:endParaRPr lang="zh-CN" altLang="en-US" sz="2800" b="1">
              <a:solidFill>
                <a:srgbClr val="C5C5C5"/>
              </a:solidFill>
              <a:ea typeface="华文细黑" panose="02010600040101010101" pitchFamily="2" charset="-122"/>
            </a:endParaRPr>
          </a:p>
        </p:txBody>
      </p:sp>
      <p:sp>
        <p:nvSpPr>
          <p:cNvPr id="22" name="MH_Entry_2">
            <a:hlinkClick r:id="rId17" action="ppaction://hlinksldjump"/>
          </p:cNvPr>
          <p:cNvSpPr/>
          <p:nvPr>
            <p:custDataLst>
              <p:tags r:id="rId7"/>
            </p:custDataLst>
          </p:nvPr>
        </p:nvSpPr>
        <p:spPr>
          <a:xfrm>
            <a:off x="6926316" y="2504764"/>
            <a:ext cx="4346560" cy="682039"/>
          </a:xfrm>
          <a:prstGeom prst="rect">
            <a:avLst/>
          </a:prstGeom>
          <a:solidFill>
            <a:srgbClr val="C5C5C5"/>
          </a:solid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zh-CN" altLang="en-US" sz="2800">
                <a:solidFill>
                  <a:srgbClr val="FFFFFF"/>
                </a:solidFill>
                <a:latin typeface="+mn-ea"/>
              </a:rPr>
              <a:t>点击添加标题内容</a:t>
            </a:r>
          </a:p>
        </p:txBody>
      </p:sp>
      <p:sp>
        <p:nvSpPr>
          <p:cNvPr id="24" name="MH_Number_4"/>
          <p:cNvSpPr/>
          <p:nvPr>
            <p:custDataLst>
              <p:tags r:id="rId8"/>
            </p:custDataLst>
          </p:nvPr>
        </p:nvSpPr>
        <p:spPr>
          <a:xfrm>
            <a:off x="6093988" y="4850998"/>
            <a:ext cx="682404" cy="682039"/>
          </a:xfrm>
          <a:prstGeom prst="rect">
            <a:avLst/>
          </a:prstGeom>
          <a:no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800" b="1">
                <a:solidFill>
                  <a:srgbClr val="C5C5C5"/>
                </a:solidFill>
                <a:ea typeface="华文细黑" panose="02010600040101010101" pitchFamily="2" charset="-122"/>
              </a:rPr>
              <a:t>04</a:t>
            </a:r>
            <a:endParaRPr lang="zh-CN" altLang="en-US" sz="2800" b="1">
              <a:solidFill>
                <a:srgbClr val="C5C5C5"/>
              </a:solidFill>
              <a:ea typeface="华文细黑" panose="02010600040101010101" pitchFamily="2" charset="-122"/>
            </a:endParaRPr>
          </a:p>
        </p:txBody>
      </p:sp>
      <p:sp>
        <p:nvSpPr>
          <p:cNvPr id="25" name="MH_Entry_4"/>
          <p:cNvSpPr/>
          <p:nvPr>
            <p:custDataLst>
              <p:tags r:id="rId9"/>
            </p:custDataLst>
          </p:nvPr>
        </p:nvSpPr>
        <p:spPr>
          <a:xfrm>
            <a:off x="6926316" y="4850998"/>
            <a:ext cx="4346560" cy="682039"/>
          </a:xfrm>
          <a:prstGeom prst="rect">
            <a:avLst/>
          </a:prstGeom>
          <a:solidFill>
            <a:srgbClr val="C5C5C5"/>
          </a:solid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zh-CN" altLang="en-US" sz="2800">
                <a:solidFill>
                  <a:srgbClr val="FFFFFF"/>
                </a:solidFill>
                <a:latin typeface="+mn-ea"/>
              </a:rPr>
              <a:t>点击添加标题内容</a:t>
            </a:r>
          </a:p>
        </p:txBody>
      </p:sp>
      <p:cxnSp>
        <p:nvCxnSpPr>
          <p:cNvPr id="26" name="MH_Others_1"/>
          <p:cNvCxnSpPr/>
          <p:nvPr>
            <p:custDataLst>
              <p:tags r:id="rId10"/>
            </p:custDataLst>
          </p:nvPr>
        </p:nvCxnSpPr>
        <p:spPr>
          <a:xfrm>
            <a:off x="4940293" y="740229"/>
            <a:ext cx="0" cy="5364000"/>
          </a:xfrm>
          <a:prstGeom prst="line">
            <a:avLst/>
          </a:prstGeom>
          <a:ln w="412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MH_Others_2"/>
          <p:cNvSpPr txBox="1"/>
          <p:nvPr>
            <p:custDataLst>
              <p:tags r:id="rId11"/>
            </p:custDataLst>
          </p:nvPr>
        </p:nvSpPr>
        <p:spPr>
          <a:xfrm>
            <a:off x="3503148" y="632971"/>
            <a:ext cx="1054501" cy="1188575"/>
          </a:xfrm>
          <a:prstGeom prst="rect">
            <a:avLst/>
          </a:prstGeom>
          <a:noFill/>
        </p:spPr>
        <p:txBody>
          <a:bodyPr vert="eaVert" wrap="square" rtlCol="0" anchor="ctr" anchorCtr="0">
            <a:noAutofit/>
          </a:bodyPr>
          <a:lstStyle/>
          <a:p>
            <a:r>
              <a:rPr lang="en-US" altLang="zh-CN" sz="8800">
                <a:solidFill>
                  <a:schemeClr val="accent1"/>
                </a:solidFill>
                <a:latin typeface="华文细黑" panose="02010600040101010101" pitchFamily="2" charset="-122"/>
                <a:ea typeface="华文细黑" panose="02010600040101010101" pitchFamily="2" charset="-122"/>
              </a:rPr>
              <a:t>C</a:t>
            </a:r>
            <a:endParaRPr lang="zh-CN" altLang="en-US" sz="4400">
              <a:solidFill>
                <a:schemeClr val="accent1"/>
              </a:solidFill>
              <a:latin typeface="华文细黑" panose="02010600040101010101" pitchFamily="2" charset="-122"/>
              <a:ea typeface="华文细黑" panose="02010600040101010101" pitchFamily="2" charset="-122"/>
            </a:endParaRPr>
          </a:p>
        </p:txBody>
      </p:sp>
      <p:sp>
        <p:nvSpPr>
          <p:cNvPr id="28" name="MH_Others_3"/>
          <p:cNvSpPr txBox="1"/>
          <p:nvPr>
            <p:custDataLst>
              <p:tags r:id="rId12"/>
            </p:custDataLst>
          </p:nvPr>
        </p:nvSpPr>
        <p:spPr>
          <a:xfrm>
            <a:off x="3692736" y="3331097"/>
            <a:ext cx="693893" cy="1498463"/>
          </a:xfrm>
          <a:prstGeom prst="rect">
            <a:avLst/>
          </a:prstGeom>
          <a:noFill/>
        </p:spPr>
        <p:txBody>
          <a:bodyPr vert="horz" wrap="square" rtlCol="0" anchor="ctr" anchorCtr="0">
            <a:noAutofit/>
          </a:bodyPr>
          <a:lstStyle/>
          <a:p>
            <a:pPr algn="ctr"/>
            <a:r>
              <a:rPr lang="zh-CN" altLang="en-US" sz="4800" b="1">
                <a:solidFill>
                  <a:schemeClr val="accent1"/>
                </a:solidFill>
                <a:latin typeface="华文细黑" panose="02010600040101010101" pitchFamily="2" charset="-122"/>
                <a:ea typeface="华文细黑" panose="02010600040101010101" pitchFamily="2" charset="-122"/>
              </a:rPr>
              <a:t>目</a:t>
            </a:r>
            <a:endParaRPr lang="en-US" altLang="zh-CN" sz="4800" b="1">
              <a:solidFill>
                <a:schemeClr val="accent1"/>
              </a:solidFill>
              <a:latin typeface="华文细黑" panose="02010600040101010101" pitchFamily="2" charset="-122"/>
              <a:ea typeface="华文细黑" panose="02010600040101010101" pitchFamily="2" charset="-122"/>
            </a:endParaRPr>
          </a:p>
          <a:p>
            <a:pPr algn="ctr"/>
            <a:r>
              <a:rPr lang="zh-CN" altLang="en-US" sz="4800" b="1">
                <a:solidFill>
                  <a:schemeClr val="accent1"/>
                </a:solidFill>
                <a:latin typeface="华文细黑" panose="02010600040101010101" pitchFamily="2" charset="-122"/>
                <a:ea typeface="华文细黑" panose="02010600040101010101" pitchFamily="2" charset="-122"/>
              </a:rPr>
              <a:t>录</a:t>
            </a:r>
          </a:p>
        </p:txBody>
      </p:sp>
      <p:sp>
        <p:nvSpPr>
          <p:cNvPr id="29" name="MH_Others_4"/>
          <p:cNvSpPr/>
          <p:nvPr>
            <p:custDataLst>
              <p:tags r:id="rId13"/>
            </p:custDataLst>
          </p:nvPr>
        </p:nvSpPr>
        <p:spPr>
          <a:xfrm>
            <a:off x="3731907" y="1384476"/>
            <a:ext cx="615553" cy="2062424"/>
          </a:xfrm>
          <a:prstGeom prst="rect">
            <a:avLst/>
          </a:prstGeom>
        </p:spPr>
        <p:txBody>
          <a:bodyPr vert="eaVert" wrap="square">
            <a:noAutofit/>
          </a:bodyPr>
          <a:lstStyle/>
          <a:p>
            <a:r>
              <a:rPr lang="en-US" altLang="zh-CN" sz="2800" spc="500">
                <a:solidFill>
                  <a:schemeClr val="accent1">
                    <a:lumMod val="40000"/>
                    <a:lumOff val="60000"/>
                  </a:schemeClr>
                </a:solidFill>
                <a:latin typeface="华文细黑" panose="02010600040101010101" pitchFamily="2" charset="-122"/>
                <a:ea typeface="华文细黑" panose="02010600040101010101" pitchFamily="2" charset="-122"/>
              </a:rPr>
              <a:t>ONTENTS</a:t>
            </a:r>
            <a:endParaRPr lang="zh-CN" altLang="en-US" sz="2800" spc="500">
              <a:solidFill>
                <a:schemeClr val="accent1">
                  <a:lumMod val="40000"/>
                  <a:lumOff val="60000"/>
                </a:schemeClr>
              </a:solidFill>
              <a:latin typeface="华文细黑" panose="02010600040101010101" pitchFamily="2" charset="-122"/>
              <a:ea typeface="华文细黑" panose="02010600040101010101" pitchFamily="2" charset="-122"/>
            </a:endParaRPr>
          </a:p>
        </p:txBody>
      </p:sp>
    </p:spTree>
    <p:custDataLst>
      <p:tags r:id="rId1"/>
    </p:custDataLst>
    <p:extLst>
      <p:ext uri="{BB962C8B-B14F-4D97-AF65-F5344CB8AC3E}">
        <p14:creationId xmlns:p14="http://schemas.microsoft.com/office/powerpoint/2010/main" val="410509545"/>
      </p:ext>
    </p:extLst>
  </p:cSld>
  <p:clrMapOvr>
    <a:masterClrMapping/>
  </p:clrMapOvr>
  <p:transition spd="slow" advTm="1000">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17"/>
          <p:cNvSpPr>
            <a:spLocks noGrp="1"/>
          </p:cNvSpPr>
          <p:nvPr>
            <p:ph type="sldNum" sz="quarter" idx="4294967295"/>
          </p:nvPr>
        </p:nvSpPr>
        <p:spPr>
          <a:xfrm>
            <a:off x="11580813" y="6340475"/>
            <a:ext cx="611187" cy="366713"/>
          </a:xfrm>
        </p:spPr>
        <p:txBody>
          <a:bodyPr/>
          <a:lstStyle/>
          <a:p>
            <a:fld id="{C136B7D2-B98C-44FD-8D04-7EC62A564975}" type="slidenum">
              <a:rPr lang="en-US" smtClean="0">
                <a:solidFill>
                  <a:schemeClr val="bg1"/>
                </a:solidFill>
              </a:rPr>
              <a:pPr/>
              <a:t>14</a:t>
            </a:fld>
            <a:endParaRPr lang="en-US" dirty="0">
              <a:solidFill>
                <a:schemeClr val="bg1"/>
              </a:solidFill>
            </a:endParaRPr>
          </a:p>
        </p:txBody>
      </p:sp>
      <p:sp>
        <p:nvSpPr>
          <p:cNvPr id="16" name="Text Placeholder 3"/>
          <p:cNvSpPr txBox="1">
            <a:spLocks/>
          </p:cNvSpPr>
          <p:nvPr/>
        </p:nvSpPr>
        <p:spPr>
          <a:xfrm>
            <a:off x="770679" y="1662385"/>
            <a:ext cx="759823" cy="820674"/>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5333" dirty="0">
                <a:solidFill>
                  <a:schemeClr val="accent1"/>
                </a:solidFill>
              </a:rPr>
              <a:t>01</a:t>
            </a:r>
          </a:p>
        </p:txBody>
      </p:sp>
      <p:cxnSp>
        <p:nvCxnSpPr>
          <p:cNvPr id="26" name="Straight Connector 25"/>
          <p:cNvCxnSpPr/>
          <p:nvPr/>
        </p:nvCxnSpPr>
        <p:spPr>
          <a:xfrm>
            <a:off x="1743266" y="2061289"/>
            <a:ext cx="2381089" cy="0"/>
          </a:xfrm>
          <a:prstGeom prst="line">
            <a:avLst/>
          </a:prstGeom>
          <a:ln w="19050" cap="rnd">
            <a:solidFill>
              <a:schemeClr val="accent1"/>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a:xfrm>
            <a:off x="770145" y="2470738"/>
            <a:ext cx="3341511" cy="1255292"/>
            <a:chOff x="625692" y="1885639"/>
            <a:chExt cx="2506133" cy="941469"/>
          </a:xfrm>
        </p:grpSpPr>
        <p:sp>
          <p:nvSpPr>
            <p:cNvPr id="29" name="Footer Text"/>
            <p:cNvSpPr txBox="1"/>
            <p:nvPr/>
          </p:nvSpPr>
          <p:spPr>
            <a:xfrm>
              <a:off x="625692" y="2099986"/>
              <a:ext cx="2506133" cy="727122"/>
            </a:xfrm>
            <a:prstGeom prst="rect">
              <a:avLst/>
            </a:prstGeom>
            <a:noFill/>
          </p:spPr>
          <p:txBody>
            <a:bodyPr wrap="square" lIns="0" tIns="0" rIns="0" bIns="0" rtlCol="0">
              <a:spAutoFit/>
            </a:bodyPr>
            <a:lstStyle/>
            <a:p>
              <a:pPr lvl="0" defTabSz="1219170">
                <a:lnSpc>
                  <a:spcPct val="150000"/>
                </a:lnSpc>
                <a:spcBef>
                  <a:spcPct val="20000"/>
                </a:spcBef>
                <a:defRPr/>
              </a:pPr>
              <a:r>
                <a:rPr lang="en-US" altLang="zh-CN" sz="1050" dirty="0">
                  <a:solidFill>
                    <a:schemeClr val="bg1"/>
                  </a:solidFill>
                </a:rPr>
                <a:t>PPT</a:t>
              </a:r>
              <a:r>
                <a:rPr lang="zh-CN" altLang="en-US" sz="1050" dirty="0">
                  <a:solidFill>
                    <a:schemeClr val="bg1"/>
                  </a:solidFill>
                </a:rPr>
                <a:t>模板对于</a:t>
              </a:r>
              <a:r>
                <a:rPr lang="en-US" altLang="zh-CN" sz="1050" dirty="0">
                  <a:solidFill>
                    <a:schemeClr val="bg1"/>
                  </a:solidFill>
                </a:rPr>
                <a:t>PPT</a:t>
              </a:r>
              <a:r>
                <a:rPr lang="zh-CN" altLang="en-US" sz="1050" dirty="0">
                  <a:solidFill>
                    <a:schemeClr val="bg1"/>
                  </a:solidFill>
                </a:rPr>
                <a:t>就像衣服对于人。一套好的</a:t>
              </a:r>
              <a:r>
                <a:rPr lang="en-US" altLang="zh-CN" sz="1050" dirty="0">
                  <a:solidFill>
                    <a:schemeClr val="bg1"/>
                  </a:solidFill>
                </a:rPr>
                <a:t>PPT</a:t>
              </a:r>
              <a:r>
                <a:rPr lang="zh-CN" altLang="en-US" sz="1050" dirty="0">
                  <a:solidFill>
                    <a:schemeClr val="bg1"/>
                  </a:solidFill>
                </a:rPr>
                <a:t>模板可以让一篇</a:t>
              </a:r>
              <a:r>
                <a:rPr lang="en-US" altLang="zh-CN" sz="1050" dirty="0">
                  <a:solidFill>
                    <a:schemeClr val="bg1"/>
                  </a:solidFill>
                </a:rPr>
                <a:t>PPT</a:t>
              </a:r>
              <a:r>
                <a:rPr lang="zh-CN" altLang="en-US" sz="1050" dirty="0">
                  <a:solidFill>
                    <a:schemeClr val="bg1"/>
                  </a:solidFill>
                </a:rPr>
                <a:t>文稿的形象迅速提升，大大增加可观赏性。同时</a:t>
              </a:r>
              <a:r>
                <a:rPr lang="en-US" altLang="zh-CN" sz="1050" dirty="0">
                  <a:solidFill>
                    <a:schemeClr val="bg1"/>
                  </a:solidFill>
                </a:rPr>
                <a:t>PPT</a:t>
              </a:r>
              <a:r>
                <a:rPr lang="zh-CN" altLang="en-US" sz="1050" dirty="0">
                  <a:solidFill>
                    <a:schemeClr val="bg1"/>
                  </a:solidFill>
                </a:rPr>
                <a:t>模板可以让</a:t>
              </a:r>
              <a:r>
                <a:rPr lang="en-US" altLang="zh-CN" sz="1050" dirty="0">
                  <a:solidFill>
                    <a:schemeClr val="bg1"/>
                  </a:solidFill>
                </a:rPr>
                <a:t>PPT</a:t>
              </a:r>
              <a:r>
                <a:rPr lang="zh-CN" altLang="en-US" sz="1050" dirty="0">
                  <a:solidFill>
                    <a:schemeClr val="bg1"/>
                  </a:solidFill>
                </a:rPr>
                <a:t>思路更清晰、逻辑更严谨，更方便处理图表、文字、图片等内容。</a:t>
              </a:r>
            </a:p>
          </p:txBody>
        </p:sp>
        <p:sp>
          <p:nvSpPr>
            <p:cNvPr id="31" name="TextBox 30"/>
            <p:cNvSpPr txBox="1"/>
            <p:nvPr/>
          </p:nvSpPr>
          <p:spPr>
            <a:xfrm>
              <a:off x="626905" y="1885639"/>
              <a:ext cx="923330" cy="184666"/>
            </a:xfrm>
            <a:prstGeom prst="rect">
              <a:avLst/>
            </a:prstGeom>
            <a:noFill/>
          </p:spPr>
          <p:txBody>
            <a:bodyPr wrap="none" lIns="0" tIns="0" rIns="0" bIns="0" rtlCol="0" anchor="ctr">
              <a:spAutoFit/>
            </a:bodyPr>
            <a:lstStyle/>
            <a:p>
              <a:pPr algn="ctr"/>
              <a:r>
                <a:rPr lang="zh-CN" altLang="en-US" sz="1600" b="1" dirty="0">
                  <a:solidFill>
                    <a:schemeClr val="bg1"/>
                  </a:solidFill>
                </a:rPr>
                <a:t>输入你的标题</a:t>
              </a:r>
            </a:p>
          </p:txBody>
        </p:sp>
      </p:grpSp>
      <p:sp>
        <p:nvSpPr>
          <p:cNvPr id="34" name="Text Placeholder 3"/>
          <p:cNvSpPr txBox="1">
            <a:spLocks/>
          </p:cNvSpPr>
          <p:nvPr/>
        </p:nvSpPr>
        <p:spPr>
          <a:xfrm>
            <a:off x="4407337" y="1662385"/>
            <a:ext cx="759823" cy="820674"/>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5333" dirty="0">
                <a:solidFill>
                  <a:schemeClr val="accent2"/>
                </a:solidFill>
              </a:rPr>
              <a:t>02</a:t>
            </a:r>
          </a:p>
        </p:txBody>
      </p:sp>
      <p:cxnSp>
        <p:nvCxnSpPr>
          <p:cNvPr id="35" name="Straight Connector 34"/>
          <p:cNvCxnSpPr/>
          <p:nvPr/>
        </p:nvCxnSpPr>
        <p:spPr>
          <a:xfrm>
            <a:off x="5341824" y="2061289"/>
            <a:ext cx="2381089" cy="0"/>
          </a:xfrm>
          <a:prstGeom prst="line">
            <a:avLst/>
          </a:prstGeom>
          <a:ln w="19050" cap="rnd">
            <a:solidFill>
              <a:schemeClr val="accent2"/>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36" name="Group 35"/>
          <p:cNvGrpSpPr/>
          <p:nvPr/>
        </p:nvGrpSpPr>
        <p:grpSpPr>
          <a:xfrm>
            <a:off x="4406802" y="2470738"/>
            <a:ext cx="3341511" cy="1255292"/>
            <a:chOff x="625692" y="1885639"/>
            <a:chExt cx="2506133" cy="941469"/>
          </a:xfrm>
        </p:grpSpPr>
        <p:sp>
          <p:nvSpPr>
            <p:cNvPr id="37" name="Footer Text"/>
            <p:cNvSpPr txBox="1"/>
            <p:nvPr/>
          </p:nvSpPr>
          <p:spPr>
            <a:xfrm>
              <a:off x="625692" y="2099986"/>
              <a:ext cx="2506133" cy="727122"/>
            </a:xfrm>
            <a:prstGeom prst="rect">
              <a:avLst/>
            </a:prstGeom>
            <a:noFill/>
          </p:spPr>
          <p:txBody>
            <a:bodyPr wrap="square" lIns="0" tIns="0" rIns="0" bIns="0" rtlCol="0">
              <a:spAutoFit/>
            </a:bodyPr>
            <a:lstStyle/>
            <a:p>
              <a:pPr lvl="0" defTabSz="1219170">
                <a:lnSpc>
                  <a:spcPct val="150000"/>
                </a:lnSpc>
                <a:spcBef>
                  <a:spcPct val="20000"/>
                </a:spcBef>
                <a:defRPr/>
              </a:pPr>
              <a:r>
                <a:rPr lang="en-US" altLang="zh-CN" sz="1050" dirty="0">
                  <a:solidFill>
                    <a:schemeClr val="bg1"/>
                  </a:solidFill>
                </a:rPr>
                <a:t>PPT</a:t>
              </a:r>
              <a:r>
                <a:rPr lang="zh-CN" altLang="en-US" sz="1050" dirty="0">
                  <a:solidFill>
                    <a:schemeClr val="bg1"/>
                  </a:solidFill>
                </a:rPr>
                <a:t>模板对于</a:t>
              </a:r>
              <a:r>
                <a:rPr lang="en-US" altLang="zh-CN" sz="1050" dirty="0">
                  <a:solidFill>
                    <a:schemeClr val="bg1"/>
                  </a:solidFill>
                </a:rPr>
                <a:t>PPT</a:t>
              </a:r>
              <a:r>
                <a:rPr lang="zh-CN" altLang="en-US" sz="1050" dirty="0">
                  <a:solidFill>
                    <a:schemeClr val="bg1"/>
                  </a:solidFill>
                </a:rPr>
                <a:t>就像衣服对于人。一套好的</a:t>
              </a:r>
              <a:r>
                <a:rPr lang="en-US" altLang="zh-CN" sz="1050" dirty="0">
                  <a:solidFill>
                    <a:schemeClr val="bg1"/>
                  </a:solidFill>
                </a:rPr>
                <a:t>PPT</a:t>
              </a:r>
              <a:r>
                <a:rPr lang="zh-CN" altLang="en-US" sz="1050" dirty="0">
                  <a:solidFill>
                    <a:schemeClr val="bg1"/>
                  </a:solidFill>
                </a:rPr>
                <a:t>模板可以让一篇</a:t>
              </a:r>
              <a:r>
                <a:rPr lang="en-US" altLang="zh-CN" sz="1050" dirty="0">
                  <a:solidFill>
                    <a:schemeClr val="bg1"/>
                  </a:solidFill>
                </a:rPr>
                <a:t>PPT</a:t>
              </a:r>
              <a:r>
                <a:rPr lang="zh-CN" altLang="en-US" sz="1050" dirty="0">
                  <a:solidFill>
                    <a:schemeClr val="bg1"/>
                  </a:solidFill>
                </a:rPr>
                <a:t>文稿的形象迅速提升，大大增加可观赏性。同时</a:t>
              </a:r>
              <a:r>
                <a:rPr lang="en-US" altLang="zh-CN" sz="1050" dirty="0">
                  <a:solidFill>
                    <a:schemeClr val="bg1"/>
                  </a:solidFill>
                </a:rPr>
                <a:t>PPT</a:t>
              </a:r>
              <a:r>
                <a:rPr lang="zh-CN" altLang="en-US" sz="1050" dirty="0">
                  <a:solidFill>
                    <a:schemeClr val="bg1"/>
                  </a:solidFill>
                </a:rPr>
                <a:t>模板可以让</a:t>
              </a:r>
              <a:r>
                <a:rPr lang="en-US" altLang="zh-CN" sz="1050" dirty="0">
                  <a:solidFill>
                    <a:schemeClr val="bg1"/>
                  </a:solidFill>
                </a:rPr>
                <a:t>PPT</a:t>
              </a:r>
              <a:r>
                <a:rPr lang="zh-CN" altLang="en-US" sz="1050" dirty="0">
                  <a:solidFill>
                    <a:schemeClr val="bg1"/>
                  </a:solidFill>
                </a:rPr>
                <a:t>思路更清晰、逻辑更严谨，更方便处理图表、文字、图片等内容。</a:t>
              </a:r>
            </a:p>
          </p:txBody>
        </p:sp>
        <p:sp>
          <p:nvSpPr>
            <p:cNvPr id="38" name="TextBox 37"/>
            <p:cNvSpPr txBox="1"/>
            <p:nvPr/>
          </p:nvSpPr>
          <p:spPr>
            <a:xfrm>
              <a:off x="625692" y="1885639"/>
              <a:ext cx="923330" cy="184666"/>
            </a:xfrm>
            <a:prstGeom prst="rect">
              <a:avLst/>
            </a:prstGeom>
            <a:noFill/>
          </p:spPr>
          <p:txBody>
            <a:bodyPr wrap="none" lIns="0" tIns="0" rIns="0" bIns="0" rtlCol="0" anchor="ctr">
              <a:spAutoFit/>
            </a:bodyPr>
            <a:lstStyle/>
            <a:p>
              <a:pPr algn="ctr"/>
              <a:r>
                <a:rPr lang="zh-CN" altLang="en-US" sz="1600" b="1" dirty="0">
                  <a:solidFill>
                    <a:schemeClr val="bg1"/>
                  </a:solidFill>
                </a:rPr>
                <a:t>输入你的标题</a:t>
              </a:r>
            </a:p>
          </p:txBody>
        </p:sp>
      </p:grpSp>
      <p:sp>
        <p:nvSpPr>
          <p:cNvPr id="39" name="Text Placeholder 3"/>
          <p:cNvSpPr txBox="1">
            <a:spLocks/>
          </p:cNvSpPr>
          <p:nvPr/>
        </p:nvSpPr>
        <p:spPr>
          <a:xfrm>
            <a:off x="7952657" y="1662385"/>
            <a:ext cx="759823" cy="820674"/>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5333" dirty="0">
                <a:solidFill>
                  <a:schemeClr val="accent3"/>
                </a:solidFill>
              </a:rPr>
              <a:t>03</a:t>
            </a:r>
          </a:p>
        </p:txBody>
      </p:sp>
      <p:grpSp>
        <p:nvGrpSpPr>
          <p:cNvPr id="41" name="Group 40"/>
          <p:cNvGrpSpPr/>
          <p:nvPr/>
        </p:nvGrpSpPr>
        <p:grpSpPr>
          <a:xfrm>
            <a:off x="7952122" y="2470738"/>
            <a:ext cx="3341511" cy="1255292"/>
            <a:chOff x="625692" y="1885639"/>
            <a:chExt cx="2506133" cy="941469"/>
          </a:xfrm>
        </p:grpSpPr>
        <p:sp>
          <p:nvSpPr>
            <p:cNvPr id="42" name="Footer Text"/>
            <p:cNvSpPr txBox="1"/>
            <p:nvPr/>
          </p:nvSpPr>
          <p:spPr>
            <a:xfrm>
              <a:off x="625692" y="2099986"/>
              <a:ext cx="2506133" cy="727122"/>
            </a:xfrm>
            <a:prstGeom prst="rect">
              <a:avLst/>
            </a:prstGeom>
            <a:noFill/>
          </p:spPr>
          <p:txBody>
            <a:bodyPr wrap="square" lIns="0" tIns="0" rIns="0" bIns="0" rtlCol="0">
              <a:spAutoFit/>
            </a:bodyPr>
            <a:lstStyle/>
            <a:p>
              <a:pPr lvl="0" defTabSz="1219170">
                <a:lnSpc>
                  <a:spcPct val="150000"/>
                </a:lnSpc>
                <a:spcBef>
                  <a:spcPct val="20000"/>
                </a:spcBef>
                <a:defRPr/>
              </a:pPr>
              <a:r>
                <a:rPr lang="en-US" altLang="zh-CN" sz="1050" dirty="0">
                  <a:solidFill>
                    <a:schemeClr val="bg1"/>
                  </a:solidFill>
                </a:rPr>
                <a:t>PPT</a:t>
              </a:r>
              <a:r>
                <a:rPr lang="zh-CN" altLang="en-US" sz="1050" dirty="0">
                  <a:solidFill>
                    <a:schemeClr val="bg1"/>
                  </a:solidFill>
                </a:rPr>
                <a:t>模板对于</a:t>
              </a:r>
              <a:r>
                <a:rPr lang="en-US" altLang="zh-CN" sz="1050" dirty="0">
                  <a:solidFill>
                    <a:schemeClr val="bg1"/>
                  </a:solidFill>
                </a:rPr>
                <a:t>PPT</a:t>
              </a:r>
              <a:r>
                <a:rPr lang="zh-CN" altLang="en-US" sz="1050" dirty="0">
                  <a:solidFill>
                    <a:schemeClr val="bg1"/>
                  </a:solidFill>
                </a:rPr>
                <a:t>就像衣服对于人。一套好的</a:t>
              </a:r>
              <a:r>
                <a:rPr lang="en-US" altLang="zh-CN" sz="1050" dirty="0">
                  <a:solidFill>
                    <a:schemeClr val="bg1"/>
                  </a:solidFill>
                </a:rPr>
                <a:t>PPT</a:t>
              </a:r>
              <a:r>
                <a:rPr lang="zh-CN" altLang="en-US" sz="1050" dirty="0">
                  <a:solidFill>
                    <a:schemeClr val="bg1"/>
                  </a:solidFill>
                </a:rPr>
                <a:t>模板可以让一篇</a:t>
              </a:r>
              <a:r>
                <a:rPr lang="en-US" altLang="zh-CN" sz="1050" dirty="0">
                  <a:solidFill>
                    <a:schemeClr val="bg1"/>
                  </a:solidFill>
                </a:rPr>
                <a:t>PPT</a:t>
              </a:r>
              <a:r>
                <a:rPr lang="zh-CN" altLang="en-US" sz="1050" dirty="0">
                  <a:solidFill>
                    <a:schemeClr val="bg1"/>
                  </a:solidFill>
                </a:rPr>
                <a:t>文稿的形象迅速提升，大大增加可观赏性。同时</a:t>
              </a:r>
              <a:r>
                <a:rPr lang="en-US" altLang="zh-CN" sz="1050" dirty="0">
                  <a:solidFill>
                    <a:schemeClr val="bg1"/>
                  </a:solidFill>
                </a:rPr>
                <a:t>PPT</a:t>
              </a:r>
              <a:r>
                <a:rPr lang="zh-CN" altLang="en-US" sz="1050" dirty="0">
                  <a:solidFill>
                    <a:schemeClr val="bg1"/>
                  </a:solidFill>
                </a:rPr>
                <a:t>模板可以让</a:t>
              </a:r>
              <a:r>
                <a:rPr lang="en-US" altLang="zh-CN" sz="1050" dirty="0">
                  <a:solidFill>
                    <a:schemeClr val="bg1"/>
                  </a:solidFill>
                </a:rPr>
                <a:t>PPT</a:t>
              </a:r>
              <a:r>
                <a:rPr lang="zh-CN" altLang="en-US" sz="1050" dirty="0">
                  <a:solidFill>
                    <a:schemeClr val="bg1"/>
                  </a:solidFill>
                </a:rPr>
                <a:t>思路更清晰、逻辑更严谨，更方便处理图表、文字、图片等内容。</a:t>
              </a:r>
            </a:p>
          </p:txBody>
        </p:sp>
        <p:sp>
          <p:nvSpPr>
            <p:cNvPr id="43" name="TextBox 42"/>
            <p:cNvSpPr txBox="1"/>
            <p:nvPr/>
          </p:nvSpPr>
          <p:spPr>
            <a:xfrm>
              <a:off x="625692" y="1885639"/>
              <a:ext cx="923330" cy="184666"/>
            </a:xfrm>
            <a:prstGeom prst="rect">
              <a:avLst/>
            </a:prstGeom>
            <a:noFill/>
          </p:spPr>
          <p:txBody>
            <a:bodyPr wrap="none" lIns="0" tIns="0" rIns="0" bIns="0" rtlCol="0" anchor="ctr">
              <a:spAutoFit/>
            </a:bodyPr>
            <a:lstStyle/>
            <a:p>
              <a:pPr algn="ctr"/>
              <a:r>
                <a:rPr lang="zh-CN" altLang="en-US" sz="1600" b="1" dirty="0">
                  <a:solidFill>
                    <a:schemeClr val="bg1"/>
                  </a:solidFill>
                </a:rPr>
                <a:t>输入你的标题</a:t>
              </a:r>
            </a:p>
          </p:txBody>
        </p:sp>
      </p:grpSp>
      <p:cxnSp>
        <p:nvCxnSpPr>
          <p:cNvPr id="40" name="Straight Connector 39"/>
          <p:cNvCxnSpPr/>
          <p:nvPr/>
        </p:nvCxnSpPr>
        <p:spPr>
          <a:xfrm>
            <a:off x="8912544" y="2061289"/>
            <a:ext cx="2381089" cy="0"/>
          </a:xfrm>
          <a:prstGeom prst="line">
            <a:avLst/>
          </a:prstGeom>
          <a:ln w="19050" cap="rnd">
            <a:solidFill>
              <a:schemeClr val="accent3"/>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10800000" flipV="1">
            <a:off x="8775088" y="2061289"/>
            <a:ext cx="2518547" cy="2053647"/>
          </a:xfrm>
          <a:prstGeom prst="bentConnector3">
            <a:avLst>
              <a:gd name="adj1" fmla="val -698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56" name="Text Placeholder 3"/>
          <p:cNvSpPr txBox="1">
            <a:spLocks/>
          </p:cNvSpPr>
          <p:nvPr/>
        </p:nvSpPr>
        <p:spPr>
          <a:xfrm>
            <a:off x="770679" y="3716641"/>
            <a:ext cx="759823" cy="820674"/>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5333" dirty="0">
                <a:solidFill>
                  <a:schemeClr val="accent4"/>
                </a:solidFill>
              </a:rPr>
              <a:t>06</a:t>
            </a:r>
          </a:p>
        </p:txBody>
      </p:sp>
      <p:grpSp>
        <p:nvGrpSpPr>
          <p:cNvPr id="57" name="Group 56"/>
          <p:cNvGrpSpPr/>
          <p:nvPr/>
        </p:nvGrpSpPr>
        <p:grpSpPr>
          <a:xfrm>
            <a:off x="770145" y="4524994"/>
            <a:ext cx="3341511" cy="1255292"/>
            <a:chOff x="625692" y="1885639"/>
            <a:chExt cx="2506133" cy="941469"/>
          </a:xfrm>
        </p:grpSpPr>
        <p:sp>
          <p:nvSpPr>
            <p:cNvPr id="58" name="Footer Text"/>
            <p:cNvSpPr txBox="1"/>
            <p:nvPr/>
          </p:nvSpPr>
          <p:spPr>
            <a:xfrm>
              <a:off x="625692" y="2099986"/>
              <a:ext cx="2506133" cy="727122"/>
            </a:xfrm>
            <a:prstGeom prst="rect">
              <a:avLst/>
            </a:prstGeom>
            <a:noFill/>
          </p:spPr>
          <p:txBody>
            <a:bodyPr wrap="square" lIns="0" tIns="0" rIns="0" bIns="0" rtlCol="0">
              <a:spAutoFit/>
            </a:bodyPr>
            <a:lstStyle/>
            <a:p>
              <a:pPr lvl="0" defTabSz="1219170">
                <a:lnSpc>
                  <a:spcPct val="150000"/>
                </a:lnSpc>
                <a:spcBef>
                  <a:spcPct val="20000"/>
                </a:spcBef>
                <a:defRPr/>
              </a:pPr>
              <a:r>
                <a:rPr lang="en-US" altLang="zh-CN" sz="1050" dirty="0">
                  <a:solidFill>
                    <a:schemeClr val="bg1"/>
                  </a:solidFill>
                </a:rPr>
                <a:t>PPT</a:t>
              </a:r>
              <a:r>
                <a:rPr lang="zh-CN" altLang="en-US" sz="1050" dirty="0">
                  <a:solidFill>
                    <a:schemeClr val="bg1"/>
                  </a:solidFill>
                </a:rPr>
                <a:t>模板对于</a:t>
              </a:r>
              <a:r>
                <a:rPr lang="en-US" altLang="zh-CN" sz="1050" dirty="0">
                  <a:solidFill>
                    <a:schemeClr val="bg1"/>
                  </a:solidFill>
                </a:rPr>
                <a:t>PPT</a:t>
              </a:r>
              <a:r>
                <a:rPr lang="zh-CN" altLang="en-US" sz="1050" dirty="0">
                  <a:solidFill>
                    <a:schemeClr val="bg1"/>
                  </a:solidFill>
                </a:rPr>
                <a:t>就像衣服对于人。一套好的</a:t>
              </a:r>
              <a:r>
                <a:rPr lang="en-US" altLang="zh-CN" sz="1050" dirty="0">
                  <a:solidFill>
                    <a:schemeClr val="bg1"/>
                  </a:solidFill>
                </a:rPr>
                <a:t>PPT</a:t>
              </a:r>
              <a:r>
                <a:rPr lang="zh-CN" altLang="en-US" sz="1050" dirty="0">
                  <a:solidFill>
                    <a:schemeClr val="bg1"/>
                  </a:solidFill>
                </a:rPr>
                <a:t>模板可以让一篇</a:t>
              </a:r>
              <a:r>
                <a:rPr lang="en-US" altLang="zh-CN" sz="1050" dirty="0">
                  <a:solidFill>
                    <a:schemeClr val="bg1"/>
                  </a:solidFill>
                </a:rPr>
                <a:t>PPT</a:t>
              </a:r>
              <a:r>
                <a:rPr lang="zh-CN" altLang="en-US" sz="1050" dirty="0">
                  <a:solidFill>
                    <a:schemeClr val="bg1"/>
                  </a:solidFill>
                </a:rPr>
                <a:t>文稿的形象迅速提升，大大增加可观赏性。同时</a:t>
              </a:r>
              <a:r>
                <a:rPr lang="en-US" altLang="zh-CN" sz="1050" dirty="0">
                  <a:solidFill>
                    <a:schemeClr val="bg1"/>
                  </a:solidFill>
                </a:rPr>
                <a:t>PPT</a:t>
              </a:r>
              <a:r>
                <a:rPr lang="zh-CN" altLang="en-US" sz="1050" dirty="0">
                  <a:solidFill>
                    <a:schemeClr val="bg1"/>
                  </a:solidFill>
                </a:rPr>
                <a:t>模板可以让</a:t>
              </a:r>
              <a:r>
                <a:rPr lang="en-US" altLang="zh-CN" sz="1050" dirty="0">
                  <a:solidFill>
                    <a:schemeClr val="bg1"/>
                  </a:solidFill>
                </a:rPr>
                <a:t>PPT</a:t>
              </a:r>
              <a:r>
                <a:rPr lang="zh-CN" altLang="en-US" sz="1050" dirty="0">
                  <a:solidFill>
                    <a:schemeClr val="bg1"/>
                  </a:solidFill>
                </a:rPr>
                <a:t>思路更清晰、逻辑更严谨，更方便处理图表、文字、图片等内容。</a:t>
              </a:r>
            </a:p>
          </p:txBody>
        </p:sp>
        <p:sp>
          <p:nvSpPr>
            <p:cNvPr id="59" name="TextBox 58"/>
            <p:cNvSpPr txBox="1"/>
            <p:nvPr/>
          </p:nvSpPr>
          <p:spPr>
            <a:xfrm>
              <a:off x="626905" y="1885639"/>
              <a:ext cx="923330" cy="184666"/>
            </a:xfrm>
            <a:prstGeom prst="rect">
              <a:avLst/>
            </a:prstGeom>
            <a:noFill/>
          </p:spPr>
          <p:txBody>
            <a:bodyPr wrap="none" lIns="0" tIns="0" rIns="0" bIns="0" rtlCol="0" anchor="ctr">
              <a:spAutoFit/>
            </a:bodyPr>
            <a:lstStyle/>
            <a:p>
              <a:pPr algn="ctr"/>
              <a:r>
                <a:rPr lang="zh-CN" altLang="en-US" sz="1600" b="1" dirty="0">
                  <a:solidFill>
                    <a:schemeClr val="bg1"/>
                  </a:solidFill>
                </a:rPr>
                <a:t>输入你的标题</a:t>
              </a:r>
            </a:p>
          </p:txBody>
        </p:sp>
      </p:grpSp>
      <p:sp>
        <p:nvSpPr>
          <p:cNvPr id="60" name="Text Placeholder 3"/>
          <p:cNvSpPr txBox="1">
            <a:spLocks/>
          </p:cNvSpPr>
          <p:nvPr/>
        </p:nvSpPr>
        <p:spPr>
          <a:xfrm>
            <a:off x="4407337" y="3716641"/>
            <a:ext cx="759823" cy="820674"/>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5333" dirty="0">
                <a:solidFill>
                  <a:schemeClr val="accent1"/>
                </a:solidFill>
              </a:rPr>
              <a:t>05</a:t>
            </a:r>
          </a:p>
        </p:txBody>
      </p:sp>
      <p:grpSp>
        <p:nvGrpSpPr>
          <p:cNvPr id="61" name="Group 60"/>
          <p:cNvGrpSpPr/>
          <p:nvPr/>
        </p:nvGrpSpPr>
        <p:grpSpPr>
          <a:xfrm>
            <a:off x="4405099" y="4524994"/>
            <a:ext cx="3343214" cy="1255292"/>
            <a:chOff x="624415" y="1885639"/>
            <a:chExt cx="2507410" cy="941469"/>
          </a:xfrm>
        </p:grpSpPr>
        <p:sp>
          <p:nvSpPr>
            <p:cNvPr id="62" name="Footer Text"/>
            <p:cNvSpPr txBox="1"/>
            <p:nvPr/>
          </p:nvSpPr>
          <p:spPr>
            <a:xfrm>
              <a:off x="625692" y="2099986"/>
              <a:ext cx="2506133" cy="727122"/>
            </a:xfrm>
            <a:prstGeom prst="rect">
              <a:avLst/>
            </a:prstGeom>
            <a:noFill/>
          </p:spPr>
          <p:txBody>
            <a:bodyPr wrap="square" lIns="0" tIns="0" rIns="0" bIns="0" rtlCol="0">
              <a:spAutoFit/>
            </a:bodyPr>
            <a:lstStyle/>
            <a:p>
              <a:pPr lvl="0" defTabSz="1219170">
                <a:lnSpc>
                  <a:spcPct val="150000"/>
                </a:lnSpc>
                <a:spcBef>
                  <a:spcPct val="20000"/>
                </a:spcBef>
                <a:defRPr/>
              </a:pPr>
              <a:r>
                <a:rPr lang="en-US" altLang="zh-CN" sz="1050" dirty="0">
                  <a:solidFill>
                    <a:schemeClr val="bg1"/>
                  </a:solidFill>
                </a:rPr>
                <a:t>PPT</a:t>
              </a:r>
              <a:r>
                <a:rPr lang="zh-CN" altLang="en-US" sz="1050" dirty="0">
                  <a:solidFill>
                    <a:schemeClr val="bg1"/>
                  </a:solidFill>
                </a:rPr>
                <a:t>模板对于</a:t>
              </a:r>
              <a:r>
                <a:rPr lang="en-US" altLang="zh-CN" sz="1050" dirty="0">
                  <a:solidFill>
                    <a:schemeClr val="bg1"/>
                  </a:solidFill>
                </a:rPr>
                <a:t>PPT</a:t>
              </a:r>
              <a:r>
                <a:rPr lang="zh-CN" altLang="en-US" sz="1050" dirty="0">
                  <a:solidFill>
                    <a:schemeClr val="bg1"/>
                  </a:solidFill>
                </a:rPr>
                <a:t>就像衣服对于人。一套好的</a:t>
              </a:r>
              <a:r>
                <a:rPr lang="en-US" altLang="zh-CN" sz="1050" dirty="0">
                  <a:solidFill>
                    <a:schemeClr val="bg1"/>
                  </a:solidFill>
                </a:rPr>
                <a:t>PPT</a:t>
              </a:r>
              <a:r>
                <a:rPr lang="zh-CN" altLang="en-US" sz="1050" dirty="0">
                  <a:solidFill>
                    <a:schemeClr val="bg1"/>
                  </a:solidFill>
                </a:rPr>
                <a:t>模板可以让一篇</a:t>
              </a:r>
              <a:r>
                <a:rPr lang="en-US" altLang="zh-CN" sz="1050" dirty="0">
                  <a:solidFill>
                    <a:schemeClr val="bg1"/>
                  </a:solidFill>
                </a:rPr>
                <a:t>PPT</a:t>
              </a:r>
              <a:r>
                <a:rPr lang="zh-CN" altLang="en-US" sz="1050" dirty="0">
                  <a:solidFill>
                    <a:schemeClr val="bg1"/>
                  </a:solidFill>
                </a:rPr>
                <a:t>文稿的形象迅速提升，大大增加可观赏性。同时</a:t>
              </a:r>
              <a:r>
                <a:rPr lang="en-US" altLang="zh-CN" sz="1050" dirty="0">
                  <a:solidFill>
                    <a:schemeClr val="bg1"/>
                  </a:solidFill>
                </a:rPr>
                <a:t>PPT</a:t>
              </a:r>
              <a:r>
                <a:rPr lang="zh-CN" altLang="en-US" sz="1050" dirty="0">
                  <a:solidFill>
                    <a:schemeClr val="bg1"/>
                  </a:solidFill>
                </a:rPr>
                <a:t>模板可以让</a:t>
              </a:r>
              <a:r>
                <a:rPr lang="en-US" altLang="zh-CN" sz="1050" dirty="0">
                  <a:solidFill>
                    <a:schemeClr val="bg1"/>
                  </a:solidFill>
                </a:rPr>
                <a:t>PPT</a:t>
              </a:r>
              <a:r>
                <a:rPr lang="zh-CN" altLang="en-US" sz="1050" dirty="0">
                  <a:solidFill>
                    <a:schemeClr val="bg1"/>
                  </a:solidFill>
                </a:rPr>
                <a:t>思路更清晰、逻辑更严谨，更方便处理图表、文字、图片等内容。</a:t>
              </a:r>
            </a:p>
          </p:txBody>
        </p:sp>
        <p:sp>
          <p:nvSpPr>
            <p:cNvPr id="63" name="TextBox 62"/>
            <p:cNvSpPr txBox="1"/>
            <p:nvPr/>
          </p:nvSpPr>
          <p:spPr>
            <a:xfrm>
              <a:off x="624415" y="1885639"/>
              <a:ext cx="923330" cy="184666"/>
            </a:xfrm>
            <a:prstGeom prst="rect">
              <a:avLst/>
            </a:prstGeom>
            <a:noFill/>
          </p:spPr>
          <p:txBody>
            <a:bodyPr wrap="none" lIns="0" tIns="0" rIns="0" bIns="0" rtlCol="0" anchor="ctr">
              <a:spAutoFit/>
            </a:bodyPr>
            <a:lstStyle/>
            <a:p>
              <a:pPr algn="ctr"/>
              <a:r>
                <a:rPr lang="zh-CN" altLang="en-US" sz="1600" b="1" dirty="0">
                  <a:solidFill>
                    <a:schemeClr val="bg1"/>
                  </a:solidFill>
                </a:rPr>
                <a:t>输入你的标题</a:t>
              </a:r>
            </a:p>
          </p:txBody>
        </p:sp>
      </p:grpSp>
      <p:sp>
        <p:nvSpPr>
          <p:cNvPr id="64" name="Text Placeholder 3"/>
          <p:cNvSpPr txBox="1">
            <a:spLocks/>
          </p:cNvSpPr>
          <p:nvPr/>
        </p:nvSpPr>
        <p:spPr>
          <a:xfrm>
            <a:off x="7952657" y="3716641"/>
            <a:ext cx="759823" cy="820674"/>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5333" dirty="0">
                <a:solidFill>
                  <a:schemeClr val="accent2"/>
                </a:solidFill>
              </a:rPr>
              <a:t>04</a:t>
            </a:r>
          </a:p>
        </p:txBody>
      </p:sp>
      <p:grpSp>
        <p:nvGrpSpPr>
          <p:cNvPr id="65" name="Group 64"/>
          <p:cNvGrpSpPr/>
          <p:nvPr/>
        </p:nvGrpSpPr>
        <p:grpSpPr>
          <a:xfrm>
            <a:off x="7952122" y="4524994"/>
            <a:ext cx="3341511" cy="1255292"/>
            <a:chOff x="625692" y="1885639"/>
            <a:chExt cx="2506133" cy="941469"/>
          </a:xfrm>
        </p:grpSpPr>
        <p:sp>
          <p:nvSpPr>
            <p:cNvPr id="66" name="Footer Text"/>
            <p:cNvSpPr txBox="1"/>
            <p:nvPr/>
          </p:nvSpPr>
          <p:spPr>
            <a:xfrm>
              <a:off x="625692" y="2099986"/>
              <a:ext cx="2506133" cy="727122"/>
            </a:xfrm>
            <a:prstGeom prst="rect">
              <a:avLst/>
            </a:prstGeom>
            <a:noFill/>
          </p:spPr>
          <p:txBody>
            <a:bodyPr wrap="square" lIns="0" tIns="0" rIns="0" bIns="0" rtlCol="0">
              <a:spAutoFit/>
            </a:bodyPr>
            <a:lstStyle/>
            <a:p>
              <a:pPr lvl="0" defTabSz="1219170">
                <a:lnSpc>
                  <a:spcPct val="150000"/>
                </a:lnSpc>
                <a:spcBef>
                  <a:spcPct val="20000"/>
                </a:spcBef>
                <a:defRPr/>
              </a:pPr>
              <a:r>
                <a:rPr lang="en-US" altLang="zh-CN" sz="1050" dirty="0">
                  <a:solidFill>
                    <a:schemeClr val="bg1"/>
                  </a:solidFill>
                </a:rPr>
                <a:t>PPT</a:t>
              </a:r>
              <a:r>
                <a:rPr lang="zh-CN" altLang="en-US" sz="1050" dirty="0">
                  <a:solidFill>
                    <a:schemeClr val="bg1"/>
                  </a:solidFill>
                </a:rPr>
                <a:t>模板对于</a:t>
              </a:r>
              <a:r>
                <a:rPr lang="en-US" altLang="zh-CN" sz="1050" dirty="0">
                  <a:solidFill>
                    <a:schemeClr val="bg1"/>
                  </a:solidFill>
                </a:rPr>
                <a:t>PPT</a:t>
              </a:r>
              <a:r>
                <a:rPr lang="zh-CN" altLang="en-US" sz="1050" dirty="0">
                  <a:solidFill>
                    <a:schemeClr val="bg1"/>
                  </a:solidFill>
                </a:rPr>
                <a:t>就像衣服对于人。一套好的</a:t>
              </a:r>
              <a:r>
                <a:rPr lang="en-US" altLang="zh-CN" sz="1050" dirty="0">
                  <a:solidFill>
                    <a:schemeClr val="bg1"/>
                  </a:solidFill>
                </a:rPr>
                <a:t>PPT</a:t>
              </a:r>
              <a:r>
                <a:rPr lang="zh-CN" altLang="en-US" sz="1050" dirty="0">
                  <a:solidFill>
                    <a:schemeClr val="bg1"/>
                  </a:solidFill>
                </a:rPr>
                <a:t>模板可以让一篇</a:t>
              </a:r>
              <a:r>
                <a:rPr lang="en-US" altLang="zh-CN" sz="1050" dirty="0">
                  <a:solidFill>
                    <a:schemeClr val="bg1"/>
                  </a:solidFill>
                </a:rPr>
                <a:t>PPT</a:t>
              </a:r>
              <a:r>
                <a:rPr lang="zh-CN" altLang="en-US" sz="1050" dirty="0">
                  <a:solidFill>
                    <a:schemeClr val="bg1"/>
                  </a:solidFill>
                </a:rPr>
                <a:t>文稿的形象迅速提升，大大增加可观赏性。同时</a:t>
              </a:r>
              <a:r>
                <a:rPr lang="en-US" altLang="zh-CN" sz="1050" dirty="0">
                  <a:solidFill>
                    <a:schemeClr val="bg1"/>
                  </a:solidFill>
                </a:rPr>
                <a:t>PPT</a:t>
              </a:r>
              <a:r>
                <a:rPr lang="zh-CN" altLang="en-US" sz="1050" dirty="0">
                  <a:solidFill>
                    <a:schemeClr val="bg1"/>
                  </a:solidFill>
                </a:rPr>
                <a:t>模板可以让</a:t>
              </a:r>
              <a:r>
                <a:rPr lang="en-US" altLang="zh-CN" sz="1050" dirty="0">
                  <a:solidFill>
                    <a:schemeClr val="bg1"/>
                  </a:solidFill>
                </a:rPr>
                <a:t>PPT</a:t>
              </a:r>
              <a:r>
                <a:rPr lang="zh-CN" altLang="en-US" sz="1050" dirty="0">
                  <a:solidFill>
                    <a:schemeClr val="bg1"/>
                  </a:solidFill>
                </a:rPr>
                <a:t>思路更清晰、逻辑更严谨，更方便处理图表、文字、图片等内容。</a:t>
              </a:r>
            </a:p>
          </p:txBody>
        </p:sp>
        <p:sp>
          <p:nvSpPr>
            <p:cNvPr id="67" name="TextBox 66"/>
            <p:cNvSpPr txBox="1"/>
            <p:nvPr/>
          </p:nvSpPr>
          <p:spPr>
            <a:xfrm>
              <a:off x="625692" y="1885639"/>
              <a:ext cx="923330" cy="184666"/>
            </a:xfrm>
            <a:prstGeom prst="rect">
              <a:avLst/>
            </a:prstGeom>
            <a:noFill/>
          </p:spPr>
          <p:txBody>
            <a:bodyPr wrap="none" lIns="0" tIns="0" rIns="0" bIns="0" rtlCol="0" anchor="ctr">
              <a:spAutoFit/>
            </a:bodyPr>
            <a:lstStyle/>
            <a:p>
              <a:pPr algn="ctr"/>
              <a:r>
                <a:rPr lang="zh-CN" altLang="en-US" sz="1600" b="1" dirty="0">
                  <a:solidFill>
                    <a:schemeClr val="bg1"/>
                  </a:solidFill>
                </a:rPr>
                <a:t>输入你的标题</a:t>
              </a:r>
            </a:p>
          </p:txBody>
        </p:sp>
      </p:grpSp>
      <p:cxnSp>
        <p:nvCxnSpPr>
          <p:cNvPr id="68" name="Straight Connector 67"/>
          <p:cNvCxnSpPr/>
          <p:nvPr/>
        </p:nvCxnSpPr>
        <p:spPr>
          <a:xfrm flipH="1">
            <a:off x="5291024" y="4114935"/>
            <a:ext cx="2381089" cy="0"/>
          </a:xfrm>
          <a:prstGeom prst="line">
            <a:avLst/>
          </a:prstGeom>
          <a:ln w="19050" cap="rnd">
            <a:solidFill>
              <a:schemeClr val="accent4"/>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H="1">
            <a:off x="1692466" y="4114935"/>
            <a:ext cx="2381089" cy="0"/>
          </a:xfrm>
          <a:prstGeom prst="line">
            <a:avLst/>
          </a:prstGeom>
          <a:ln w="19050" cap="rnd">
            <a:solidFill>
              <a:schemeClr val="accent5"/>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3" name="Text Box 7"/>
          <p:cNvSpPr txBox="1">
            <a:spLocks noChangeArrowheads="1"/>
          </p:cNvSpPr>
          <p:nvPr/>
        </p:nvSpPr>
        <p:spPr bwMode="auto">
          <a:xfrm>
            <a:off x="4649452" y="449765"/>
            <a:ext cx="2893100" cy="430887"/>
          </a:xfrm>
          <a:prstGeom prst="rect">
            <a:avLst/>
          </a:prstGeom>
          <a:noFill/>
          <a:ln w="9525">
            <a:noFill/>
            <a:miter lim="800000"/>
            <a:headEnd/>
            <a:tailEnd/>
          </a:ln>
        </p:spPr>
        <p:txBody>
          <a:bodyPr wrap="non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r>
              <a:rPr lang="zh-CN" altLang="en-US" sz="2400" b="1" spc="300" dirty="0">
                <a:solidFill>
                  <a:schemeClr val="bg1"/>
                </a:solidFill>
                <a:cs typeface="+mn-ea"/>
                <a:sym typeface="+mn-lt"/>
              </a:rPr>
              <a:t>在此输入你的标题</a:t>
            </a:r>
            <a:endParaRPr lang="en-CA" sz="2400" b="1" spc="300" dirty="0">
              <a:solidFill>
                <a:schemeClr val="bg1"/>
              </a:solidFill>
              <a:cs typeface="+mn-ea"/>
              <a:sym typeface="+mn-lt"/>
            </a:endParaRPr>
          </a:p>
        </p:txBody>
      </p:sp>
      <p:sp>
        <p:nvSpPr>
          <p:cNvPr id="44" name="Text Box 7"/>
          <p:cNvSpPr txBox="1">
            <a:spLocks noChangeArrowheads="1"/>
          </p:cNvSpPr>
          <p:nvPr/>
        </p:nvSpPr>
        <p:spPr bwMode="auto">
          <a:xfrm>
            <a:off x="863600" y="914610"/>
            <a:ext cx="10464800" cy="541687"/>
          </a:xfrm>
          <a:prstGeom prst="rect">
            <a:avLst/>
          </a:prstGeom>
          <a:noFill/>
          <a:ln w="9525">
            <a:noFill/>
            <a:miter lim="800000"/>
            <a:headEnd/>
            <a:tailEnd/>
          </a:ln>
        </p:spPr>
        <p:txBody>
          <a:bodyPr wrap="square" lIns="60960" tIns="30480" rIns="60960" bIns="3048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lnSpc>
                <a:spcPct val="130000"/>
              </a:lnSpc>
            </a:pPr>
            <a:r>
              <a:rPr lang="en-US" altLang="zh-CN" sz="1200" dirty="0">
                <a:solidFill>
                  <a:schemeClr val="bg1"/>
                </a:solidFill>
              </a:rPr>
              <a:t>PPT</a:t>
            </a:r>
            <a:r>
              <a:rPr lang="zh-CN" altLang="en-US" sz="1200" dirty="0">
                <a:solidFill>
                  <a:schemeClr val="bg1"/>
                </a:solidFill>
              </a:rPr>
              <a:t>模板对于</a:t>
            </a:r>
            <a:r>
              <a:rPr lang="en-US" altLang="zh-CN" sz="1200" dirty="0">
                <a:solidFill>
                  <a:schemeClr val="bg1"/>
                </a:solidFill>
              </a:rPr>
              <a:t>PPT</a:t>
            </a:r>
            <a:r>
              <a:rPr lang="zh-CN" altLang="en-US" sz="1200" dirty="0">
                <a:solidFill>
                  <a:schemeClr val="bg1"/>
                </a:solidFill>
              </a:rPr>
              <a:t>就像衣服对于人。一套好的</a:t>
            </a:r>
            <a:r>
              <a:rPr lang="en-US" altLang="zh-CN" sz="1200" dirty="0">
                <a:solidFill>
                  <a:schemeClr val="bg1"/>
                </a:solidFill>
              </a:rPr>
              <a:t>PPT</a:t>
            </a:r>
            <a:r>
              <a:rPr lang="zh-CN" altLang="en-US" sz="1200" dirty="0">
                <a:solidFill>
                  <a:schemeClr val="bg1"/>
                </a:solidFill>
              </a:rPr>
              <a:t>模板可以让一篇</a:t>
            </a:r>
            <a:r>
              <a:rPr lang="en-US" altLang="zh-CN" sz="1200" dirty="0">
                <a:solidFill>
                  <a:schemeClr val="bg1"/>
                </a:solidFill>
              </a:rPr>
              <a:t>PPT</a:t>
            </a:r>
            <a:r>
              <a:rPr lang="zh-CN" altLang="en-US" sz="1200" dirty="0">
                <a:solidFill>
                  <a:schemeClr val="bg1"/>
                </a:solidFill>
              </a:rPr>
              <a:t>文稿的形象迅速提升，大大增加可观赏性。同时</a:t>
            </a:r>
            <a:r>
              <a:rPr lang="en-US" altLang="zh-CN" sz="1200" dirty="0">
                <a:solidFill>
                  <a:schemeClr val="bg1"/>
                </a:solidFill>
              </a:rPr>
              <a:t>PPT</a:t>
            </a:r>
            <a:r>
              <a:rPr lang="zh-CN" altLang="en-US" sz="1200" dirty="0">
                <a:solidFill>
                  <a:schemeClr val="bg1"/>
                </a:solidFill>
              </a:rPr>
              <a:t>模板可以让</a:t>
            </a:r>
            <a:r>
              <a:rPr lang="en-US" altLang="zh-CN" sz="1200" dirty="0">
                <a:solidFill>
                  <a:schemeClr val="bg1"/>
                </a:solidFill>
              </a:rPr>
              <a:t>PPT</a:t>
            </a:r>
            <a:r>
              <a:rPr lang="zh-CN" altLang="en-US" sz="1200" dirty="0">
                <a:solidFill>
                  <a:schemeClr val="bg1"/>
                </a:solidFill>
              </a:rPr>
              <a:t>思路更清晰、逻辑更严谨，更方便处理图表、文字、图片等内容。</a:t>
            </a:r>
            <a:endParaRPr lang="en-US" sz="1200" i="1" dirty="0">
              <a:solidFill>
                <a:schemeClr val="bg1"/>
              </a:solidFill>
              <a:cs typeface="+mn-ea"/>
              <a:sym typeface="+mn-lt"/>
            </a:endParaRPr>
          </a:p>
        </p:txBody>
      </p:sp>
    </p:spTree>
    <p:extLst>
      <p:ext uri="{BB962C8B-B14F-4D97-AF65-F5344CB8AC3E}">
        <p14:creationId xmlns:p14="http://schemas.microsoft.com/office/powerpoint/2010/main" val="574624360"/>
      </p:ext>
    </p:extLst>
  </p:cSld>
  <p:clrMapOvr>
    <a:masterClrMapping/>
  </p:clrMapOvr>
  <p:transition spd="slow" advTm="1000">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4294967295"/>
          </p:nvPr>
        </p:nvSpPr>
        <p:spPr>
          <a:xfrm>
            <a:off x="11580813" y="6340475"/>
            <a:ext cx="611187" cy="366713"/>
          </a:xfrm>
          <a:prstGeom prst="rect">
            <a:avLst/>
          </a:prstGeom>
        </p:spPr>
        <p:txBody>
          <a:bodyPr/>
          <a:lstStyle/>
          <a:p>
            <a:fld id="{C136B7D2-B98C-44FD-8D04-7EC62A564975}" type="slidenum">
              <a:rPr lang="en-US" smtClean="0"/>
              <a:pPr/>
              <a:t>15</a:t>
            </a:fld>
            <a:endParaRPr lang="en-US" dirty="0"/>
          </a:p>
        </p:txBody>
      </p:sp>
      <p:grpSp>
        <p:nvGrpSpPr>
          <p:cNvPr id="5" name="Group 4"/>
          <p:cNvGrpSpPr/>
          <p:nvPr/>
        </p:nvGrpSpPr>
        <p:grpSpPr>
          <a:xfrm>
            <a:off x="972401" y="3369382"/>
            <a:ext cx="2201704" cy="1480683"/>
            <a:chOff x="965101" y="1992704"/>
            <a:chExt cx="1651278" cy="1110512"/>
          </a:xfrm>
        </p:grpSpPr>
        <p:sp>
          <p:nvSpPr>
            <p:cNvPr id="6" name="TextBox 5"/>
            <p:cNvSpPr txBox="1"/>
            <p:nvPr/>
          </p:nvSpPr>
          <p:spPr>
            <a:xfrm>
              <a:off x="965101" y="1992704"/>
              <a:ext cx="1651278" cy="184666"/>
            </a:xfrm>
            <a:prstGeom prst="rect">
              <a:avLst/>
            </a:prstGeom>
            <a:noFill/>
          </p:spPr>
          <p:txBody>
            <a:bodyPr wrap="square" lIns="0" tIns="0" rIns="0" bIns="0" rtlCol="0" anchor="ctr">
              <a:spAutoFit/>
            </a:bodyPr>
            <a:lstStyle/>
            <a:p>
              <a:pPr algn="ctr"/>
              <a:r>
                <a:rPr lang="zh-CN" altLang="en-US" sz="1600" b="1" dirty="0">
                  <a:solidFill>
                    <a:schemeClr val="bg1"/>
                  </a:solidFill>
                </a:rPr>
                <a:t>输入你的标题</a:t>
              </a:r>
            </a:p>
          </p:txBody>
        </p:sp>
        <p:sp>
          <p:nvSpPr>
            <p:cNvPr id="9" name="TextBox 8"/>
            <p:cNvSpPr txBox="1"/>
            <p:nvPr/>
          </p:nvSpPr>
          <p:spPr>
            <a:xfrm>
              <a:off x="965102" y="2272219"/>
              <a:ext cx="1651277" cy="830997"/>
            </a:xfrm>
            <a:prstGeom prst="rect">
              <a:avLst/>
            </a:prstGeom>
            <a:noFill/>
          </p:spPr>
          <p:txBody>
            <a:bodyPr wrap="square" lIns="0" tIns="0" rIns="0" bIns="0" rtlCol="0" anchor="t">
              <a:spAutoFit/>
            </a:bodyPr>
            <a:lstStyle/>
            <a:p>
              <a:pPr lvl="0" algn="ct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sp>
        <p:nvSpPr>
          <p:cNvPr id="10" name="Oval 9"/>
          <p:cNvSpPr/>
          <p:nvPr/>
        </p:nvSpPr>
        <p:spPr>
          <a:xfrm>
            <a:off x="1360471" y="1791540"/>
            <a:ext cx="1425565" cy="138474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bg1"/>
              </a:solidFill>
            </a:endParaRPr>
          </a:p>
        </p:txBody>
      </p:sp>
      <p:sp>
        <p:nvSpPr>
          <p:cNvPr id="24" name="Rounded Rectangle 23"/>
          <p:cNvSpPr/>
          <p:nvPr/>
        </p:nvSpPr>
        <p:spPr>
          <a:xfrm>
            <a:off x="871742" y="5041996"/>
            <a:ext cx="2403025" cy="61447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rPr>
              <a:t>输入你的标题</a:t>
            </a:r>
          </a:p>
        </p:txBody>
      </p:sp>
      <p:grpSp>
        <p:nvGrpSpPr>
          <p:cNvPr id="29" name="Group 28"/>
          <p:cNvGrpSpPr/>
          <p:nvPr/>
        </p:nvGrpSpPr>
        <p:grpSpPr>
          <a:xfrm>
            <a:off x="1735325" y="2043363"/>
            <a:ext cx="675860" cy="826309"/>
            <a:chOff x="4106863" y="2003425"/>
            <a:chExt cx="927100" cy="1133476"/>
          </a:xfrm>
          <a:solidFill>
            <a:schemeClr val="bg1"/>
          </a:solidFill>
        </p:grpSpPr>
        <p:sp>
          <p:nvSpPr>
            <p:cNvPr id="4101" name="Freeform 5"/>
            <p:cNvSpPr>
              <a:spLocks noEditPoints="1"/>
            </p:cNvSpPr>
            <p:nvPr/>
          </p:nvSpPr>
          <p:spPr bwMode="auto">
            <a:xfrm>
              <a:off x="4106863" y="2484438"/>
              <a:ext cx="927100" cy="652463"/>
            </a:xfrm>
            <a:custGeom>
              <a:avLst/>
              <a:gdLst/>
              <a:ahLst/>
              <a:cxnLst>
                <a:cxn ang="0">
                  <a:pos x="20" y="172"/>
                </a:cxn>
                <a:cxn ang="0">
                  <a:pos x="224" y="172"/>
                </a:cxn>
                <a:cxn ang="0">
                  <a:pos x="244" y="153"/>
                </a:cxn>
                <a:cxn ang="0">
                  <a:pos x="244" y="20"/>
                </a:cxn>
                <a:cxn ang="0">
                  <a:pos x="224" y="0"/>
                </a:cxn>
                <a:cxn ang="0">
                  <a:pos x="195" y="0"/>
                </a:cxn>
                <a:cxn ang="0">
                  <a:pos x="195" y="40"/>
                </a:cxn>
                <a:cxn ang="0">
                  <a:pos x="215" y="66"/>
                </a:cxn>
                <a:cxn ang="0">
                  <a:pos x="215" y="88"/>
                </a:cxn>
                <a:cxn ang="0">
                  <a:pos x="199" y="88"/>
                </a:cxn>
                <a:cxn ang="0">
                  <a:pos x="199" y="66"/>
                </a:cxn>
                <a:cxn ang="0">
                  <a:pos x="187" y="54"/>
                </a:cxn>
                <a:cxn ang="0">
                  <a:pos x="175" y="66"/>
                </a:cxn>
                <a:cxn ang="0">
                  <a:pos x="175" y="88"/>
                </a:cxn>
                <a:cxn ang="0">
                  <a:pos x="159" y="88"/>
                </a:cxn>
                <a:cxn ang="0">
                  <a:pos x="159" y="66"/>
                </a:cxn>
                <a:cxn ang="0">
                  <a:pos x="179" y="40"/>
                </a:cxn>
                <a:cxn ang="0">
                  <a:pos x="179" y="1"/>
                </a:cxn>
                <a:cxn ang="0">
                  <a:pos x="122" y="25"/>
                </a:cxn>
                <a:cxn ang="0">
                  <a:pos x="67" y="3"/>
                </a:cxn>
                <a:cxn ang="0">
                  <a:pos x="67" y="46"/>
                </a:cxn>
                <a:cxn ang="0">
                  <a:pos x="85" y="70"/>
                </a:cxn>
                <a:cxn ang="0">
                  <a:pos x="59" y="96"/>
                </a:cxn>
                <a:cxn ang="0">
                  <a:pos x="33" y="70"/>
                </a:cxn>
                <a:cxn ang="0">
                  <a:pos x="51" y="46"/>
                </a:cxn>
                <a:cxn ang="0">
                  <a:pos x="51" y="0"/>
                </a:cxn>
                <a:cxn ang="0">
                  <a:pos x="20" y="0"/>
                </a:cxn>
                <a:cxn ang="0">
                  <a:pos x="0" y="20"/>
                </a:cxn>
                <a:cxn ang="0">
                  <a:pos x="0" y="153"/>
                </a:cxn>
                <a:cxn ang="0">
                  <a:pos x="20" y="172"/>
                </a:cxn>
                <a:cxn ang="0">
                  <a:pos x="20" y="172"/>
                </a:cxn>
                <a:cxn ang="0">
                  <a:pos x="20" y="172"/>
                </a:cxn>
              </a:cxnLst>
              <a:rect l="0" t="0" r="r" b="b"/>
              <a:pathLst>
                <a:path w="244" h="172">
                  <a:moveTo>
                    <a:pt x="20" y="172"/>
                  </a:moveTo>
                  <a:cubicBezTo>
                    <a:pt x="224" y="172"/>
                    <a:pt x="224" y="172"/>
                    <a:pt x="224" y="172"/>
                  </a:cubicBezTo>
                  <a:cubicBezTo>
                    <a:pt x="235" y="172"/>
                    <a:pt x="244" y="163"/>
                    <a:pt x="244" y="153"/>
                  </a:cubicBezTo>
                  <a:cubicBezTo>
                    <a:pt x="244" y="20"/>
                    <a:pt x="244" y="20"/>
                    <a:pt x="244" y="20"/>
                  </a:cubicBezTo>
                  <a:cubicBezTo>
                    <a:pt x="244" y="9"/>
                    <a:pt x="235" y="0"/>
                    <a:pt x="224" y="0"/>
                  </a:cubicBezTo>
                  <a:cubicBezTo>
                    <a:pt x="195" y="0"/>
                    <a:pt x="195" y="0"/>
                    <a:pt x="195" y="0"/>
                  </a:cubicBezTo>
                  <a:cubicBezTo>
                    <a:pt x="195" y="40"/>
                    <a:pt x="195" y="40"/>
                    <a:pt x="195" y="40"/>
                  </a:cubicBezTo>
                  <a:cubicBezTo>
                    <a:pt x="206" y="43"/>
                    <a:pt x="215" y="54"/>
                    <a:pt x="215" y="66"/>
                  </a:cubicBezTo>
                  <a:cubicBezTo>
                    <a:pt x="215" y="88"/>
                    <a:pt x="215" y="88"/>
                    <a:pt x="215" y="88"/>
                  </a:cubicBezTo>
                  <a:cubicBezTo>
                    <a:pt x="199" y="88"/>
                    <a:pt x="199" y="88"/>
                    <a:pt x="199" y="88"/>
                  </a:cubicBezTo>
                  <a:cubicBezTo>
                    <a:pt x="199" y="66"/>
                    <a:pt x="199" y="66"/>
                    <a:pt x="199" y="66"/>
                  </a:cubicBezTo>
                  <a:cubicBezTo>
                    <a:pt x="199" y="60"/>
                    <a:pt x="193" y="54"/>
                    <a:pt x="187" y="54"/>
                  </a:cubicBezTo>
                  <a:cubicBezTo>
                    <a:pt x="180" y="54"/>
                    <a:pt x="175" y="60"/>
                    <a:pt x="175" y="66"/>
                  </a:cubicBezTo>
                  <a:cubicBezTo>
                    <a:pt x="175" y="88"/>
                    <a:pt x="175" y="88"/>
                    <a:pt x="175" y="88"/>
                  </a:cubicBezTo>
                  <a:cubicBezTo>
                    <a:pt x="159" y="88"/>
                    <a:pt x="159" y="88"/>
                    <a:pt x="159" y="88"/>
                  </a:cubicBezTo>
                  <a:cubicBezTo>
                    <a:pt x="159" y="66"/>
                    <a:pt x="159" y="66"/>
                    <a:pt x="159" y="66"/>
                  </a:cubicBezTo>
                  <a:cubicBezTo>
                    <a:pt x="159" y="54"/>
                    <a:pt x="167" y="43"/>
                    <a:pt x="179" y="40"/>
                  </a:cubicBezTo>
                  <a:cubicBezTo>
                    <a:pt x="179" y="1"/>
                    <a:pt x="179" y="1"/>
                    <a:pt x="179" y="1"/>
                  </a:cubicBezTo>
                  <a:cubicBezTo>
                    <a:pt x="164" y="16"/>
                    <a:pt x="144" y="25"/>
                    <a:pt x="122" y="25"/>
                  </a:cubicBezTo>
                  <a:cubicBezTo>
                    <a:pt x="100" y="25"/>
                    <a:pt x="81" y="17"/>
                    <a:pt x="67" y="3"/>
                  </a:cubicBezTo>
                  <a:cubicBezTo>
                    <a:pt x="67" y="46"/>
                    <a:pt x="67" y="46"/>
                    <a:pt x="67" y="46"/>
                  </a:cubicBezTo>
                  <a:cubicBezTo>
                    <a:pt x="77" y="49"/>
                    <a:pt x="85" y="59"/>
                    <a:pt x="85" y="70"/>
                  </a:cubicBezTo>
                  <a:cubicBezTo>
                    <a:pt x="85" y="85"/>
                    <a:pt x="73" y="96"/>
                    <a:pt x="59" y="96"/>
                  </a:cubicBezTo>
                  <a:cubicBezTo>
                    <a:pt x="44" y="96"/>
                    <a:pt x="33" y="85"/>
                    <a:pt x="33" y="70"/>
                  </a:cubicBezTo>
                  <a:cubicBezTo>
                    <a:pt x="33" y="59"/>
                    <a:pt x="40" y="49"/>
                    <a:pt x="51" y="46"/>
                  </a:cubicBezTo>
                  <a:cubicBezTo>
                    <a:pt x="51" y="0"/>
                    <a:pt x="51" y="0"/>
                    <a:pt x="51" y="0"/>
                  </a:cubicBezTo>
                  <a:cubicBezTo>
                    <a:pt x="20" y="0"/>
                    <a:pt x="20" y="0"/>
                    <a:pt x="20" y="0"/>
                  </a:cubicBezTo>
                  <a:cubicBezTo>
                    <a:pt x="9" y="0"/>
                    <a:pt x="0" y="9"/>
                    <a:pt x="0" y="20"/>
                  </a:cubicBezTo>
                  <a:cubicBezTo>
                    <a:pt x="0" y="153"/>
                    <a:pt x="0" y="153"/>
                    <a:pt x="0" y="153"/>
                  </a:cubicBezTo>
                  <a:cubicBezTo>
                    <a:pt x="0" y="163"/>
                    <a:pt x="9" y="172"/>
                    <a:pt x="20" y="172"/>
                  </a:cubicBezTo>
                  <a:close/>
                  <a:moveTo>
                    <a:pt x="20" y="172"/>
                  </a:moveTo>
                  <a:cubicBezTo>
                    <a:pt x="20" y="172"/>
                    <a:pt x="20" y="172"/>
                    <a:pt x="20" y="17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102" name="Freeform 6"/>
            <p:cNvSpPr>
              <a:spLocks noEditPoints="1"/>
            </p:cNvSpPr>
            <p:nvPr/>
          </p:nvSpPr>
          <p:spPr bwMode="auto">
            <a:xfrm>
              <a:off x="4300538" y="2003425"/>
              <a:ext cx="539750" cy="538163"/>
            </a:xfrm>
            <a:custGeom>
              <a:avLst/>
              <a:gdLst/>
              <a:ahLst/>
              <a:cxnLst>
                <a:cxn ang="0">
                  <a:pos x="22" y="123"/>
                </a:cxn>
                <a:cxn ang="0">
                  <a:pos x="27" y="127"/>
                </a:cxn>
                <a:cxn ang="0">
                  <a:pos x="71" y="142"/>
                </a:cxn>
                <a:cxn ang="0">
                  <a:pos x="114" y="127"/>
                </a:cxn>
                <a:cxn ang="0">
                  <a:pos x="120" y="123"/>
                </a:cxn>
                <a:cxn ang="0">
                  <a:pos x="124" y="118"/>
                </a:cxn>
                <a:cxn ang="0">
                  <a:pos x="142" y="71"/>
                </a:cxn>
                <a:cxn ang="0">
                  <a:pos x="71" y="0"/>
                </a:cxn>
                <a:cxn ang="0">
                  <a:pos x="0" y="71"/>
                </a:cxn>
                <a:cxn ang="0">
                  <a:pos x="17" y="118"/>
                </a:cxn>
                <a:cxn ang="0">
                  <a:pos x="22" y="123"/>
                </a:cxn>
                <a:cxn ang="0">
                  <a:pos x="22" y="123"/>
                </a:cxn>
                <a:cxn ang="0">
                  <a:pos x="22" y="123"/>
                </a:cxn>
              </a:cxnLst>
              <a:rect l="0" t="0" r="r" b="b"/>
              <a:pathLst>
                <a:path w="142" h="142">
                  <a:moveTo>
                    <a:pt x="22" y="123"/>
                  </a:moveTo>
                  <a:cubicBezTo>
                    <a:pt x="24" y="124"/>
                    <a:pt x="25" y="126"/>
                    <a:pt x="27" y="127"/>
                  </a:cubicBezTo>
                  <a:cubicBezTo>
                    <a:pt x="39" y="137"/>
                    <a:pt x="54" y="142"/>
                    <a:pt x="71" y="142"/>
                  </a:cubicBezTo>
                  <a:cubicBezTo>
                    <a:pt x="87" y="142"/>
                    <a:pt x="102" y="137"/>
                    <a:pt x="114" y="127"/>
                  </a:cubicBezTo>
                  <a:cubicBezTo>
                    <a:pt x="116" y="126"/>
                    <a:pt x="118" y="124"/>
                    <a:pt x="120" y="123"/>
                  </a:cubicBezTo>
                  <a:cubicBezTo>
                    <a:pt x="121" y="121"/>
                    <a:pt x="123" y="120"/>
                    <a:pt x="124" y="118"/>
                  </a:cubicBezTo>
                  <a:cubicBezTo>
                    <a:pt x="135" y="105"/>
                    <a:pt x="142" y="89"/>
                    <a:pt x="142" y="71"/>
                  </a:cubicBezTo>
                  <a:cubicBezTo>
                    <a:pt x="142" y="32"/>
                    <a:pt x="110" y="0"/>
                    <a:pt x="71" y="0"/>
                  </a:cubicBezTo>
                  <a:cubicBezTo>
                    <a:pt x="32" y="0"/>
                    <a:pt x="0" y="32"/>
                    <a:pt x="0" y="71"/>
                  </a:cubicBezTo>
                  <a:cubicBezTo>
                    <a:pt x="0" y="89"/>
                    <a:pt x="6" y="105"/>
                    <a:pt x="17" y="118"/>
                  </a:cubicBezTo>
                  <a:cubicBezTo>
                    <a:pt x="19" y="120"/>
                    <a:pt x="20" y="121"/>
                    <a:pt x="22" y="123"/>
                  </a:cubicBezTo>
                  <a:close/>
                  <a:moveTo>
                    <a:pt x="22" y="123"/>
                  </a:moveTo>
                  <a:cubicBezTo>
                    <a:pt x="22" y="123"/>
                    <a:pt x="22" y="123"/>
                    <a:pt x="22" y="12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103" name="Freeform 7"/>
            <p:cNvSpPr>
              <a:spLocks noEditPoints="1"/>
            </p:cNvSpPr>
            <p:nvPr/>
          </p:nvSpPr>
          <p:spPr bwMode="auto">
            <a:xfrm>
              <a:off x="4292601" y="2711450"/>
              <a:ext cx="76200" cy="76200"/>
            </a:xfrm>
            <a:custGeom>
              <a:avLst/>
              <a:gdLst/>
              <a:ahLst/>
              <a:cxnLst>
                <a:cxn ang="0">
                  <a:pos x="0" y="10"/>
                </a:cxn>
                <a:cxn ang="0">
                  <a:pos x="10" y="20"/>
                </a:cxn>
                <a:cxn ang="0">
                  <a:pos x="20" y="10"/>
                </a:cxn>
                <a:cxn ang="0">
                  <a:pos x="16" y="3"/>
                </a:cxn>
                <a:cxn ang="0">
                  <a:pos x="10" y="0"/>
                </a:cxn>
                <a:cxn ang="0">
                  <a:pos x="3" y="3"/>
                </a:cxn>
                <a:cxn ang="0">
                  <a:pos x="0" y="10"/>
                </a:cxn>
                <a:cxn ang="0">
                  <a:pos x="0" y="10"/>
                </a:cxn>
                <a:cxn ang="0">
                  <a:pos x="0" y="10"/>
                </a:cxn>
              </a:cxnLst>
              <a:rect l="0" t="0" r="r" b="b"/>
              <a:pathLst>
                <a:path w="20" h="20">
                  <a:moveTo>
                    <a:pt x="0" y="10"/>
                  </a:moveTo>
                  <a:cubicBezTo>
                    <a:pt x="0" y="16"/>
                    <a:pt x="4" y="20"/>
                    <a:pt x="10" y="20"/>
                  </a:cubicBezTo>
                  <a:cubicBezTo>
                    <a:pt x="15" y="20"/>
                    <a:pt x="20" y="16"/>
                    <a:pt x="20" y="10"/>
                  </a:cubicBezTo>
                  <a:cubicBezTo>
                    <a:pt x="20" y="7"/>
                    <a:pt x="18" y="5"/>
                    <a:pt x="16" y="3"/>
                  </a:cubicBezTo>
                  <a:cubicBezTo>
                    <a:pt x="14" y="1"/>
                    <a:pt x="12" y="0"/>
                    <a:pt x="10" y="0"/>
                  </a:cubicBezTo>
                  <a:cubicBezTo>
                    <a:pt x="7" y="0"/>
                    <a:pt x="5" y="1"/>
                    <a:pt x="3" y="3"/>
                  </a:cubicBezTo>
                  <a:cubicBezTo>
                    <a:pt x="1" y="5"/>
                    <a:pt x="0" y="7"/>
                    <a:pt x="0" y="10"/>
                  </a:cubicBezTo>
                  <a:close/>
                  <a:moveTo>
                    <a:pt x="0" y="10"/>
                  </a:moveTo>
                  <a:cubicBezTo>
                    <a:pt x="0" y="10"/>
                    <a:pt x="0" y="10"/>
                    <a:pt x="0" y="1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grpSp>
      <p:grpSp>
        <p:nvGrpSpPr>
          <p:cNvPr id="31" name="Group 30"/>
          <p:cNvGrpSpPr/>
          <p:nvPr/>
        </p:nvGrpSpPr>
        <p:grpSpPr>
          <a:xfrm>
            <a:off x="3661952" y="3369381"/>
            <a:ext cx="2201704" cy="1480684"/>
            <a:chOff x="965101" y="1992704"/>
            <a:chExt cx="1651278" cy="1110513"/>
          </a:xfrm>
        </p:grpSpPr>
        <p:sp>
          <p:nvSpPr>
            <p:cNvPr id="32" name="TextBox 31"/>
            <p:cNvSpPr txBox="1"/>
            <p:nvPr/>
          </p:nvSpPr>
          <p:spPr>
            <a:xfrm>
              <a:off x="965101" y="1992704"/>
              <a:ext cx="1651278" cy="184666"/>
            </a:xfrm>
            <a:prstGeom prst="rect">
              <a:avLst/>
            </a:prstGeom>
            <a:noFill/>
          </p:spPr>
          <p:txBody>
            <a:bodyPr wrap="square" lIns="0" tIns="0" rIns="0" bIns="0" rtlCol="0" anchor="ctr">
              <a:spAutoFit/>
            </a:bodyPr>
            <a:lstStyle/>
            <a:p>
              <a:pPr algn="ctr"/>
              <a:r>
                <a:rPr lang="zh-CN" altLang="en-US" sz="1600" b="1" dirty="0">
                  <a:solidFill>
                    <a:schemeClr val="bg1"/>
                  </a:solidFill>
                </a:rPr>
                <a:t>输入你的标题</a:t>
              </a:r>
            </a:p>
          </p:txBody>
        </p:sp>
        <p:sp>
          <p:nvSpPr>
            <p:cNvPr id="33" name="TextBox 32"/>
            <p:cNvSpPr txBox="1"/>
            <p:nvPr/>
          </p:nvSpPr>
          <p:spPr>
            <a:xfrm>
              <a:off x="965102" y="2272220"/>
              <a:ext cx="1651277" cy="830997"/>
            </a:xfrm>
            <a:prstGeom prst="rect">
              <a:avLst/>
            </a:prstGeom>
            <a:noFill/>
          </p:spPr>
          <p:txBody>
            <a:bodyPr wrap="square" lIns="0" tIns="0" rIns="0" bIns="0" rtlCol="0" anchor="t">
              <a:spAutoFit/>
            </a:bodyPr>
            <a:lstStyle/>
            <a:p>
              <a:pPr lvl="0" algn="ct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sp>
        <p:nvSpPr>
          <p:cNvPr id="34" name="Oval 33"/>
          <p:cNvSpPr/>
          <p:nvPr/>
        </p:nvSpPr>
        <p:spPr>
          <a:xfrm>
            <a:off x="4050022" y="1791540"/>
            <a:ext cx="1425565" cy="13847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bg1"/>
              </a:solidFill>
            </a:endParaRPr>
          </a:p>
        </p:txBody>
      </p:sp>
      <p:sp>
        <p:nvSpPr>
          <p:cNvPr id="35" name="Rounded Rectangle 34"/>
          <p:cNvSpPr/>
          <p:nvPr/>
        </p:nvSpPr>
        <p:spPr>
          <a:xfrm>
            <a:off x="3561293" y="5041996"/>
            <a:ext cx="2403025" cy="61447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rPr>
              <a:t>输入你的标题</a:t>
            </a:r>
          </a:p>
        </p:txBody>
      </p:sp>
      <p:sp>
        <p:nvSpPr>
          <p:cNvPr id="44" name="Freeform 11"/>
          <p:cNvSpPr>
            <a:spLocks noEditPoints="1"/>
          </p:cNvSpPr>
          <p:nvPr/>
        </p:nvSpPr>
        <p:spPr bwMode="auto">
          <a:xfrm>
            <a:off x="4414935" y="2097608"/>
            <a:ext cx="713197" cy="730953"/>
          </a:xfrm>
          <a:custGeom>
            <a:avLst/>
            <a:gdLst/>
            <a:ahLst/>
            <a:cxnLst>
              <a:cxn ang="0">
                <a:pos x="16" y="0"/>
              </a:cxn>
              <a:cxn ang="0">
                <a:pos x="0" y="16"/>
              </a:cxn>
              <a:cxn ang="0">
                <a:pos x="0" y="86"/>
              </a:cxn>
              <a:cxn ang="0">
                <a:pos x="16" y="102"/>
              </a:cxn>
              <a:cxn ang="0">
                <a:pos x="83" y="102"/>
              </a:cxn>
              <a:cxn ang="0">
                <a:pos x="99" y="86"/>
              </a:cxn>
              <a:cxn ang="0">
                <a:pos x="99" y="16"/>
              </a:cxn>
              <a:cxn ang="0">
                <a:pos x="83" y="0"/>
              </a:cxn>
              <a:cxn ang="0">
                <a:pos x="16" y="0"/>
              </a:cxn>
              <a:cxn ang="0">
                <a:pos x="72" y="75"/>
              </a:cxn>
              <a:cxn ang="0">
                <a:pos x="68" y="79"/>
              </a:cxn>
              <a:cxn ang="0">
                <a:pos x="64" y="79"/>
              </a:cxn>
              <a:cxn ang="0">
                <a:pos x="60" y="75"/>
              </a:cxn>
              <a:cxn ang="0">
                <a:pos x="60" y="56"/>
              </a:cxn>
              <a:cxn ang="0">
                <a:pos x="39" y="56"/>
              </a:cxn>
              <a:cxn ang="0">
                <a:pos x="39" y="75"/>
              </a:cxn>
              <a:cxn ang="0">
                <a:pos x="35" y="79"/>
              </a:cxn>
              <a:cxn ang="0">
                <a:pos x="31" y="79"/>
              </a:cxn>
              <a:cxn ang="0">
                <a:pos x="27" y="75"/>
              </a:cxn>
              <a:cxn ang="0">
                <a:pos x="27" y="27"/>
              </a:cxn>
              <a:cxn ang="0">
                <a:pos x="31" y="23"/>
              </a:cxn>
              <a:cxn ang="0">
                <a:pos x="35" y="23"/>
              </a:cxn>
              <a:cxn ang="0">
                <a:pos x="39" y="27"/>
              </a:cxn>
              <a:cxn ang="0">
                <a:pos x="39" y="45"/>
              </a:cxn>
              <a:cxn ang="0">
                <a:pos x="60" y="45"/>
              </a:cxn>
              <a:cxn ang="0">
                <a:pos x="60" y="27"/>
              </a:cxn>
              <a:cxn ang="0">
                <a:pos x="64" y="23"/>
              </a:cxn>
              <a:cxn ang="0">
                <a:pos x="68" y="23"/>
              </a:cxn>
              <a:cxn ang="0">
                <a:pos x="72" y="27"/>
              </a:cxn>
              <a:cxn ang="0">
                <a:pos x="72" y="75"/>
              </a:cxn>
              <a:cxn ang="0">
                <a:pos x="72" y="75"/>
              </a:cxn>
              <a:cxn ang="0">
                <a:pos x="72" y="75"/>
              </a:cxn>
            </a:cxnLst>
            <a:rect l="0" t="0" r="r" b="b"/>
            <a:pathLst>
              <a:path w="99" h="102">
                <a:moveTo>
                  <a:pt x="16" y="0"/>
                </a:moveTo>
                <a:cubicBezTo>
                  <a:pt x="7" y="0"/>
                  <a:pt x="0" y="7"/>
                  <a:pt x="0" y="16"/>
                </a:cubicBezTo>
                <a:cubicBezTo>
                  <a:pt x="0" y="86"/>
                  <a:pt x="0" y="86"/>
                  <a:pt x="0" y="86"/>
                </a:cubicBezTo>
                <a:cubicBezTo>
                  <a:pt x="0" y="95"/>
                  <a:pt x="7" y="102"/>
                  <a:pt x="16" y="102"/>
                </a:cubicBezTo>
                <a:cubicBezTo>
                  <a:pt x="83" y="102"/>
                  <a:pt x="83" y="102"/>
                  <a:pt x="83" y="102"/>
                </a:cubicBezTo>
                <a:cubicBezTo>
                  <a:pt x="92" y="102"/>
                  <a:pt x="99" y="95"/>
                  <a:pt x="99" y="86"/>
                </a:cubicBezTo>
                <a:cubicBezTo>
                  <a:pt x="99" y="16"/>
                  <a:pt x="99" y="16"/>
                  <a:pt x="99" y="16"/>
                </a:cubicBezTo>
                <a:cubicBezTo>
                  <a:pt x="99" y="7"/>
                  <a:pt x="92" y="0"/>
                  <a:pt x="83" y="0"/>
                </a:cubicBezTo>
                <a:lnTo>
                  <a:pt x="16" y="0"/>
                </a:lnTo>
                <a:close/>
                <a:moveTo>
                  <a:pt x="72" y="75"/>
                </a:moveTo>
                <a:cubicBezTo>
                  <a:pt x="72" y="77"/>
                  <a:pt x="71" y="79"/>
                  <a:pt x="68" y="79"/>
                </a:cubicBezTo>
                <a:cubicBezTo>
                  <a:pt x="64" y="79"/>
                  <a:pt x="64" y="79"/>
                  <a:pt x="64" y="79"/>
                </a:cubicBezTo>
                <a:cubicBezTo>
                  <a:pt x="62" y="79"/>
                  <a:pt x="60" y="77"/>
                  <a:pt x="60" y="75"/>
                </a:cubicBezTo>
                <a:cubicBezTo>
                  <a:pt x="60" y="56"/>
                  <a:pt x="60" y="56"/>
                  <a:pt x="60" y="56"/>
                </a:cubicBezTo>
                <a:cubicBezTo>
                  <a:pt x="39" y="56"/>
                  <a:pt x="39" y="56"/>
                  <a:pt x="39" y="56"/>
                </a:cubicBezTo>
                <a:cubicBezTo>
                  <a:pt x="39" y="75"/>
                  <a:pt x="39" y="75"/>
                  <a:pt x="39" y="75"/>
                </a:cubicBezTo>
                <a:cubicBezTo>
                  <a:pt x="39" y="77"/>
                  <a:pt x="37" y="79"/>
                  <a:pt x="35" y="79"/>
                </a:cubicBezTo>
                <a:cubicBezTo>
                  <a:pt x="31" y="79"/>
                  <a:pt x="31" y="79"/>
                  <a:pt x="31" y="79"/>
                </a:cubicBezTo>
                <a:cubicBezTo>
                  <a:pt x="29" y="79"/>
                  <a:pt x="27" y="77"/>
                  <a:pt x="27" y="75"/>
                </a:cubicBezTo>
                <a:cubicBezTo>
                  <a:pt x="27" y="27"/>
                  <a:pt x="27" y="27"/>
                  <a:pt x="27" y="27"/>
                </a:cubicBezTo>
                <a:cubicBezTo>
                  <a:pt x="27" y="25"/>
                  <a:pt x="29" y="23"/>
                  <a:pt x="31" y="23"/>
                </a:cubicBezTo>
                <a:cubicBezTo>
                  <a:pt x="35" y="23"/>
                  <a:pt x="35" y="23"/>
                  <a:pt x="35" y="23"/>
                </a:cubicBezTo>
                <a:cubicBezTo>
                  <a:pt x="37" y="23"/>
                  <a:pt x="39" y="25"/>
                  <a:pt x="39" y="27"/>
                </a:cubicBezTo>
                <a:cubicBezTo>
                  <a:pt x="39" y="45"/>
                  <a:pt x="39" y="45"/>
                  <a:pt x="39" y="45"/>
                </a:cubicBezTo>
                <a:cubicBezTo>
                  <a:pt x="60" y="45"/>
                  <a:pt x="60" y="45"/>
                  <a:pt x="60" y="45"/>
                </a:cubicBezTo>
                <a:cubicBezTo>
                  <a:pt x="60" y="27"/>
                  <a:pt x="60" y="27"/>
                  <a:pt x="60" y="27"/>
                </a:cubicBezTo>
                <a:cubicBezTo>
                  <a:pt x="60" y="25"/>
                  <a:pt x="62" y="23"/>
                  <a:pt x="64" y="23"/>
                </a:cubicBezTo>
                <a:cubicBezTo>
                  <a:pt x="68" y="23"/>
                  <a:pt x="68" y="23"/>
                  <a:pt x="68" y="23"/>
                </a:cubicBezTo>
                <a:cubicBezTo>
                  <a:pt x="71" y="23"/>
                  <a:pt x="72" y="25"/>
                  <a:pt x="72" y="27"/>
                </a:cubicBezTo>
                <a:cubicBezTo>
                  <a:pt x="72" y="75"/>
                  <a:pt x="72" y="75"/>
                  <a:pt x="72" y="75"/>
                </a:cubicBezTo>
                <a:close/>
                <a:moveTo>
                  <a:pt x="72" y="75"/>
                </a:moveTo>
                <a:cubicBezTo>
                  <a:pt x="72" y="75"/>
                  <a:pt x="72" y="75"/>
                  <a:pt x="72" y="75"/>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grpSp>
        <p:nvGrpSpPr>
          <p:cNvPr id="45" name="Group 44"/>
          <p:cNvGrpSpPr/>
          <p:nvPr/>
        </p:nvGrpSpPr>
        <p:grpSpPr>
          <a:xfrm>
            <a:off x="6328264" y="3369381"/>
            <a:ext cx="2201704" cy="1480684"/>
            <a:chOff x="965101" y="1992704"/>
            <a:chExt cx="1651278" cy="1110513"/>
          </a:xfrm>
        </p:grpSpPr>
        <p:sp>
          <p:nvSpPr>
            <p:cNvPr id="46" name="TextBox 45"/>
            <p:cNvSpPr txBox="1"/>
            <p:nvPr/>
          </p:nvSpPr>
          <p:spPr>
            <a:xfrm>
              <a:off x="965101" y="1992704"/>
              <a:ext cx="1651278" cy="184666"/>
            </a:xfrm>
            <a:prstGeom prst="rect">
              <a:avLst/>
            </a:prstGeom>
            <a:noFill/>
          </p:spPr>
          <p:txBody>
            <a:bodyPr wrap="square" lIns="0" tIns="0" rIns="0" bIns="0" rtlCol="0" anchor="ctr">
              <a:spAutoFit/>
            </a:bodyPr>
            <a:lstStyle/>
            <a:p>
              <a:pPr algn="ctr"/>
              <a:r>
                <a:rPr lang="zh-CN" altLang="en-US" sz="1600" b="1" dirty="0">
                  <a:solidFill>
                    <a:schemeClr val="bg1"/>
                  </a:solidFill>
                </a:rPr>
                <a:t>输入你的标题</a:t>
              </a:r>
            </a:p>
          </p:txBody>
        </p:sp>
        <p:sp>
          <p:nvSpPr>
            <p:cNvPr id="47" name="TextBox 46"/>
            <p:cNvSpPr txBox="1"/>
            <p:nvPr/>
          </p:nvSpPr>
          <p:spPr>
            <a:xfrm>
              <a:off x="965102" y="2272220"/>
              <a:ext cx="1651277" cy="830997"/>
            </a:xfrm>
            <a:prstGeom prst="rect">
              <a:avLst/>
            </a:prstGeom>
            <a:noFill/>
          </p:spPr>
          <p:txBody>
            <a:bodyPr wrap="square" lIns="0" tIns="0" rIns="0" bIns="0" rtlCol="0" anchor="t">
              <a:spAutoFit/>
            </a:bodyPr>
            <a:lstStyle/>
            <a:p>
              <a:pPr lvl="0" algn="ct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sp>
        <p:nvSpPr>
          <p:cNvPr id="48" name="Oval 47"/>
          <p:cNvSpPr/>
          <p:nvPr/>
        </p:nvSpPr>
        <p:spPr>
          <a:xfrm>
            <a:off x="6716334" y="1791540"/>
            <a:ext cx="1425565" cy="138474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bg1"/>
              </a:solidFill>
            </a:endParaRPr>
          </a:p>
        </p:txBody>
      </p:sp>
      <p:sp>
        <p:nvSpPr>
          <p:cNvPr id="49" name="Rounded Rectangle 48"/>
          <p:cNvSpPr/>
          <p:nvPr/>
        </p:nvSpPr>
        <p:spPr>
          <a:xfrm>
            <a:off x="6227605" y="5041996"/>
            <a:ext cx="2403025" cy="61447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rPr>
              <a:t>输入你的标题</a:t>
            </a:r>
          </a:p>
        </p:txBody>
      </p:sp>
      <p:sp>
        <p:nvSpPr>
          <p:cNvPr id="55" name="Freeform 15"/>
          <p:cNvSpPr>
            <a:spLocks noEditPoints="1"/>
          </p:cNvSpPr>
          <p:nvPr/>
        </p:nvSpPr>
        <p:spPr bwMode="auto">
          <a:xfrm>
            <a:off x="7080977" y="2091271"/>
            <a:ext cx="713467" cy="709892"/>
          </a:xfrm>
          <a:custGeom>
            <a:avLst/>
            <a:gdLst/>
            <a:ahLst/>
            <a:cxnLst>
              <a:cxn ang="0">
                <a:pos x="165" y="147"/>
              </a:cxn>
              <a:cxn ang="0">
                <a:pos x="165" y="14"/>
              </a:cxn>
              <a:cxn ang="0">
                <a:pos x="148" y="0"/>
              </a:cxn>
              <a:cxn ang="0">
                <a:pos x="18" y="0"/>
              </a:cxn>
              <a:cxn ang="0">
                <a:pos x="0" y="15"/>
              </a:cxn>
              <a:cxn ang="0">
                <a:pos x="0" y="145"/>
              </a:cxn>
              <a:cxn ang="0">
                <a:pos x="16" y="165"/>
              </a:cxn>
              <a:cxn ang="0">
                <a:pos x="149" y="165"/>
              </a:cxn>
              <a:cxn ang="0">
                <a:pos x="165" y="147"/>
              </a:cxn>
              <a:cxn ang="0">
                <a:pos x="38" y="22"/>
              </a:cxn>
              <a:cxn ang="0">
                <a:pos x="46" y="16"/>
              </a:cxn>
              <a:cxn ang="0">
                <a:pos x="51" y="15"/>
              </a:cxn>
              <a:cxn ang="0">
                <a:pos x="55" y="17"/>
              </a:cxn>
              <a:cxn ang="0">
                <a:pos x="57" y="20"/>
              </a:cxn>
              <a:cxn ang="0">
                <a:pos x="39" y="34"/>
              </a:cxn>
              <a:cxn ang="0">
                <a:pos x="36" y="31"/>
              </a:cxn>
              <a:cxn ang="0">
                <a:pos x="38" y="22"/>
              </a:cxn>
              <a:cxn ang="0">
                <a:pos x="120" y="150"/>
              </a:cxn>
              <a:cxn ang="0">
                <a:pos x="116" y="153"/>
              </a:cxn>
              <a:cxn ang="0">
                <a:pos x="37" y="153"/>
              </a:cxn>
              <a:cxn ang="0">
                <a:pos x="34" y="150"/>
              </a:cxn>
              <a:cxn ang="0">
                <a:pos x="34" y="138"/>
              </a:cxn>
              <a:cxn ang="0">
                <a:pos x="37" y="135"/>
              </a:cxn>
              <a:cxn ang="0">
                <a:pos x="41" y="135"/>
              </a:cxn>
              <a:cxn ang="0">
                <a:pos x="43" y="132"/>
              </a:cxn>
              <a:cxn ang="0">
                <a:pos x="61" y="73"/>
              </a:cxn>
              <a:cxn ang="0">
                <a:pos x="63" y="68"/>
              </a:cxn>
              <a:cxn ang="0">
                <a:pos x="45" y="41"/>
              </a:cxn>
              <a:cxn ang="0">
                <a:pos x="63" y="27"/>
              </a:cxn>
              <a:cxn ang="0">
                <a:pos x="104" y="82"/>
              </a:cxn>
              <a:cxn ang="0">
                <a:pos x="98" y="86"/>
              </a:cxn>
              <a:cxn ang="0">
                <a:pos x="103" y="92"/>
              </a:cxn>
              <a:cxn ang="0">
                <a:pos x="104" y="95"/>
              </a:cxn>
              <a:cxn ang="0">
                <a:pos x="102" y="98"/>
              </a:cxn>
              <a:cxn ang="0">
                <a:pos x="101" y="99"/>
              </a:cxn>
              <a:cxn ang="0">
                <a:pos x="95" y="99"/>
              </a:cxn>
              <a:cxn ang="0">
                <a:pos x="90" y="92"/>
              </a:cxn>
              <a:cxn ang="0">
                <a:pos x="83" y="97"/>
              </a:cxn>
              <a:cxn ang="0">
                <a:pos x="74" y="84"/>
              </a:cxn>
              <a:cxn ang="0">
                <a:pos x="68" y="83"/>
              </a:cxn>
              <a:cxn ang="0">
                <a:pos x="48" y="111"/>
              </a:cxn>
              <a:cxn ang="0">
                <a:pos x="116" y="134"/>
              </a:cxn>
              <a:cxn ang="0">
                <a:pos x="120" y="138"/>
              </a:cxn>
              <a:cxn ang="0">
                <a:pos x="120" y="150"/>
              </a:cxn>
              <a:cxn ang="0">
                <a:pos x="113" y="115"/>
              </a:cxn>
              <a:cxn ang="0">
                <a:pos x="90" y="122"/>
              </a:cxn>
              <a:cxn ang="0">
                <a:pos x="105" y="104"/>
              </a:cxn>
              <a:cxn ang="0">
                <a:pos x="128" y="96"/>
              </a:cxn>
              <a:cxn ang="0">
                <a:pos x="113" y="115"/>
              </a:cxn>
              <a:cxn ang="0">
                <a:pos x="113" y="115"/>
              </a:cxn>
              <a:cxn ang="0">
                <a:pos x="113" y="115"/>
              </a:cxn>
            </a:cxnLst>
            <a:rect l="0" t="0" r="r" b="b"/>
            <a:pathLst>
              <a:path w="166" h="165">
                <a:moveTo>
                  <a:pt x="165" y="147"/>
                </a:moveTo>
                <a:cubicBezTo>
                  <a:pt x="165" y="14"/>
                  <a:pt x="165" y="14"/>
                  <a:pt x="165" y="14"/>
                </a:cubicBezTo>
                <a:cubicBezTo>
                  <a:pt x="165" y="7"/>
                  <a:pt x="165" y="0"/>
                  <a:pt x="148" y="0"/>
                </a:cubicBezTo>
                <a:cubicBezTo>
                  <a:pt x="18" y="0"/>
                  <a:pt x="18" y="0"/>
                  <a:pt x="18" y="0"/>
                </a:cubicBezTo>
                <a:cubicBezTo>
                  <a:pt x="7" y="0"/>
                  <a:pt x="0" y="0"/>
                  <a:pt x="0" y="15"/>
                </a:cubicBezTo>
                <a:cubicBezTo>
                  <a:pt x="0" y="145"/>
                  <a:pt x="0" y="145"/>
                  <a:pt x="0" y="145"/>
                </a:cubicBezTo>
                <a:cubicBezTo>
                  <a:pt x="0" y="164"/>
                  <a:pt x="1" y="165"/>
                  <a:pt x="16" y="165"/>
                </a:cubicBezTo>
                <a:cubicBezTo>
                  <a:pt x="149" y="165"/>
                  <a:pt x="149" y="165"/>
                  <a:pt x="149" y="165"/>
                </a:cubicBezTo>
                <a:cubicBezTo>
                  <a:pt x="166" y="165"/>
                  <a:pt x="165" y="163"/>
                  <a:pt x="165" y="147"/>
                </a:cubicBezTo>
                <a:close/>
                <a:moveTo>
                  <a:pt x="38" y="22"/>
                </a:moveTo>
                <a:cubicBezTo>
                  <a:pt x="46" y="16"/>
                  <a:pt x="46" y="16"/>
                  <a:pt x="46" y="16"/>
                </a:cubicBezTo>
                <a:cubicBezTo>
                  <a:pt x="47" y="15"/>
                  <a:pt x="49" y="14"/>
                  <a:pt x="51" y="15"/>
                </a:cubicBezTo>
                <a:cubicBezTo>
                  <a:pt x="52" y="15"/>
                  <a:pt x="54" y="16"/>
                  <a:pt x="55" y="17"/>
                </a:cubicBezTo>
                <a:cubicBezTo>
                  <a:pt x="57" y="20"/>
                  <a:pt x="57" y="20"/>
                  <a:pt x="57" y="20"/>
                </a:cubicBezTo>
                <a:cubicBezTo>
                  <a:pt x="39" y="34"/>
                  <a:pt x="39" y="34"/>
                  <a:pt x="39" y="34"/>
                </a:cubicBezTo>
                <a:cubicBezTo>
                  <a:pt x="36" y="31"/>
                  <a:pt x="36" y="31"/>
                  <a:pt x="36" y="31"/>
                </a:cubicBezTo>
                <a:cubicBezTo>
                  <a:pt x="34" y="28"/>
                  <a:pt x="35" y="24"/>
                  <a:pt x="38" y="22"/>
                </a:cubicBezTo>
                <a:close/>
                <a:moveTo>
                  <a:pt x="120" y="150"/>
                </a:moveTo>
                <a:cubicBezTo>
                  <a:pt x="120" y="152"/>
                  <a:pt x="118" y="153"/>
                  <a:pt x="116" y="153"/>
                </a:cubicBezTo>
                <a:cubicBezTo>
                  <a:pt x="37" y="153"/>
                  <a:pt x="37" y="153"/>
                  <a:pt x="37" y="153"/>
                </a:cubicBezTo>
                <a:cubicBezTo>
                  <a:pt x="35" y="153"/>
                  <a:pt x="34" y="152"/>
                  <a:pt x="34" y="150"/>
                </a:cubicBezTo>
                <a:cubicBezTo>
                  <a:pt x="34" y="138"/>
                  <a:pt x="34" y="138"/>
                  <a:pt x="34" y="138"/>
                </a:cubicBezTo>
                <a:cubicBezTo>
                  <a:pt x="34" y="136"/>
                  <a:pt x="35" y="135"/>
                  <a:pt x="37" y="135"/>
                </a:cubicBezTo>
                <a:cubicBezTo>
                  <a:pt x="41" y="135"/>
                  <a:pt x="41" y="135"/>
                  <a:pt x="41" y="135"/>
                </a:cubicBezTo>
                <a:cubicBezTo>
                  <a:pt x="43" y="135"/>
                  <a:pt x="44" y="133"/>
                  <a:pt x="43" y="132"/>
                </a:cubicBezTo>
                <a:cubicBezTo>
                  <a:pt x="31" y="113"/>
                  <a:pt x="41" y="80"/>
                  <a:pt x="61" y="73"/>
                </a:cubicBezTo>
                <a:cubicBezTo>
                  <a:pt x="63" y="72"/>
                  <a:pt x="64" y="70"/>
                  <a:pt x="63" y="68"/>
                </a:cubicBezTo>
                <a:cubicBezTo>
                  <a:pt x="57" y="59"/>
                  <a:pt x="51" y="50"/>
                  <a:pt x="45" y="41"/>
                </a:cubicBezTo>
                <a:cubicBezTo>
                  <a:pt x="63" y="27"/>
                  <a:pt x="63" y="27"/>
                  <a:pt x="63" y="27"/>
                </a:cubicBezTo>
                <a:cubicBezTo>
                  <a:pt x="77" y="47"/>
                  <a:pt x="102" y="78"/>
                  <a:pt x="104" y="82"/>
                </a:cubicBezTo>
                <a:cubicBezTo>
                  <a:pt x="98" y="86"/>
                  <a:pt x="98" y="86"/>
                  <a:pt x="98" y="86"/>
                </a:cubicBezTo>
                <a:cubicBezTo>
                  <a:pt x="103" y="92"/>
                  <a:pt x="103" y="92"/>
                  <a:pt x="103" y="92"/>
                </a:cubicBezTo>
                <a:cubicBezTo>
                  <a:pt x="104" y="93"/>
                  <a:pt x="104" y="94"/>
                  <a:pt x="104" y="95"/>
                </a:cubicBezTo>
                <a:cubicBezTo>
                  <a:pt x="104" y="96"/>
                  <a:pt x="103" y="97"/>
                  <a:pt x="102" y="98"/>
                </a:cubicBezTo>
                <a:cubicBezTo>
                  <a:pt x="101" y="99"/>
                  <a:pt x="101" y="99"/>
                  <a:pt x="101" y="99"/>
                </a:cubicBezTo>
                <a:cubicBezTo>
                  <a:pt x="99" y="101"/>
                  <a:pt x="96" y="100"/>
                  <a:pt x="95" y="99"/>
                </a:cubicBezTo>
                <a:cubicBezTo>
                  <a:pt x="90" y="92"/>
                  <a:pt x="90" y="92"/>
                  <a:pt x="90" y="92"/>
                </a:cubicBezTo>
                <a:cubicBezTo>
                  <a:pt x="83" y="97"/>
                  <a:pt x="83" y="97"/>
                  <a:pt x="83" y="97"/>
                </a:cubicBezTo>
                <a:cubicBezTo>
                  <a:pt x="81" y="94"/>
                  <a:pt x="77" y="89"/>
                  <a:pt x="74" y="84"/>
                </a:cubicBezTo>
                <a:cubicBezTo>
                  <a:pt x="72" y="83"/>
                  <a:pt x="70" y="82"/>
                  <a:pt x="68" y="83"/>
                </a:cubicBezTo>
                <a:cubicBezTo>
                  <a:pt x="56" y="88"/>
                  <a:pt x="48" y="100"/>
                  <a:pt x="48" y="111"/>
                </a:cubicBezTo>
                <a:cubicBezTo>
                  <a:pt x="49" y="139"/>
                  <a:pt x="83" y="135"/>
                  <a:pt x="116" y="134"/>
                </a:cubicBezTo>
                <a:cubicBezTo>
                  <a:pt x="118" y="134"/>
                  <a:pt x="120" y="136"/>
                  <a:pt x="120" y="138"/>
                </a:cubicBezTo>
                <a:lnTo>
                  <a:pt x="120" y="150"/>
                </a:lnTo>
                <a:close/>
                <a:moveTo>
                  <a:pt x="113" y="115"/>
                </a:moveTo>
                <a:cubicBezTo>
                  <a:pt x="102" y="122"/>
                  <a:pt x="92" y="125"/>
                  <a:pt x="90" y="122"/>
                </a:cubicBezTo>
                <a:cubicBezTo>
                  <a:pt x="88" y="120"/>
                  <a:pt x="95" y="111"/>
                  <a:pt x="105" y="104"/>
                </a:cubicBezTo>
                <a:cubicBezTo>
                  <a:pt x="116" y="97"/>
                  <a:pt x="126" y="93"/>
                  <a:pt x="128" y="96"/>
                </a:cubicBezTo>
                <a:cubicBezTo>
                  <a:pt x="130" y="99"/>
                  <a:pt x="123" y="107"/>
                  <a:pt x="113" y="115"/>
                </a:cubicBezTo>
                <a:close/>
                <a:moveTo>
                  <a:pt x="113" y="115"/>
                </a:moveTo>
                <a:cubicBezTo>
                  <a:pt x="113" y="115"/>
                  <a:pt x="113" y="115"/>
                  <a:pt x="113" y="115"/>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grpSp>
        <p:nvGrpSpPr>
          <p:cNvPr id="56" name="Group 55"/>
          <p:cNvGrpSpPr/>
          <p:nvPr/>
        </p:nvGrpSpPr>
        <p:grpSpPr>
          <a:xfrm>
            <a:off x="9021053" y="3369381"/>
            <a:ext cx="2201704" cy="1480684"/>
            <a:chOff x="965101" y="1992704"/>
            <a:chExt cx="1651278" cy="1110513"/>
          </a:xfrm>
        </p:grpSpPr>
        <p:sp>
          <p:nvSpPr>
            <p:cNvPr id="57" name="TextBox 56"/>
            <p:cNvSpPr txBox="1"/>
            <p:nvPr/>
          </p:nvSpPr>
          <p:spPr>
            <a:xfrm>
              <a:off x="965101" y="1992704"/>
              <a:ext cx="1651278" cy="184666"/>
            </a:xfrm>
            <a:prstGeom prst="rect">
              <a:avLst/>
            </a:prstGeom>
            <a:noFill/>
          </p:spPr>
          <p:txBody>
            <a:bodyPr wrap="square" lIns="0" tIns="0" rIns="0" bIns="0" rtlCol="0" anchor="ctr">
              <a:spAutoFit/>
            </a:bodyPr>
            <a:lstStyle/>
            <a:p>
              <a:pPr algn="ctr"/>
              <a:r>
                <a:rPr lang="zh-CN" altLang="en-US" sz="1600" b="1" dirty="0">
                  <a:solidFill>
                    <a:schemeClr val="bg1"/>
                  </a:solidFill>
                </a:rPr>
                <a:t>输入你的标题</a:t>
              </a:r>
            </a:p>
          </p:txBody>
        </p:sp>
        <p:sp>
          <p:nvSpPr>
            <p:cNvPr id="58" name="TextBox 57"/>
            <p:cNvSpPr txBox="1"/>
            <p:nvPr/>
          </p:nvSpPr>
          <p:spPr>
            <a:xfrm>
              <a:off x="965102" y="2272220"/>
              <a:ext cx="1651277" cy="830997"/>
            </a:xfrm>
            <a:prstGeom prst="rect">
              <a:avLst/>
            </a:prstGeom>
            <a:noFill/>
          </p:spPr>
          <p:txBody>
            <a:bodyPr wrap="square" lIns="0" tIns="0" rIns="0" bIns="0" rtlCol="0" anchor="t">
              <a:spAutoFit/>
            </a:bodyPr>
            <a:lstStyle/>
            <a:p>
              <a:pPr lvl="0" algn="ct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sp>
        <p:nvSpPr>
          <p:cNvPr id="59" name="Oval 58"/>
          <p:cNvSpPr/>
          <p:nvPr/>
        </p:nvSpPr>
        <p:spPr>
          <a:xfrm>
            <a:off x="9409123" y="1791540"/>
            <a:ext cx="1425565" cy="138474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bg1"/>
              </a:solidFill>
            </a:endParaRPr>
          </a:p>
        </p:txBody>
      </p:sp>
      <p:sp>
        <p:nvSpPr>
          <p:cNvPr id="60" name="Rounded Rectangle 59"/>
          <p:cNvSpPr/>
          <p:nvPr/>
        </p:nvSpPr>
        <p:spPr>
          <a:xfrm>
            <a:off x="8920394" y="5041996"/>
            <a:ext cx="2403025" cy="61447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rPr>
              <a:t>输入你的标题</a:t>
            </a:r>
          </a:p>
        </p:txBody>
      </p:sp>
      <p:grpSp>
        <p:nvGrpSpPr>
          <p:cNvPr id="68" name="Group 67"/>
          <p:cNvGrpSpPr/>
          <p:nvPr/>
        </p:nvGrpSpPr>
        <p:grpSpPr>
          <a:xfrm>
            <a:off x="9745134" y="2106121"/>
            <a:ext cx="768351" cy="772584"/>
            <a:chOff x="7299325" y="1482725"/>
            <a:chExt cx="576263" cy="579438"/>
          </a:xfrm>
          <a:solidFill>
            <a:schemeClr val="bg1"/>
          </a:solidFill>
        </p:grpSpPr>
        <p:sp>
          <p:nvSpPr>
            <p:cNvPr id="4115" name="Freeform 19"/>
            <p:cNvSpPr>
              <a:spLocks noEditPoints="1"/>
            </p:cNvSpPr>
            <p:nvPr/>
          </p:nvSpPr>
          <p:spPr bwMode="auto">
            <a:xfrm>
              <a:off x="7299325" y="1482725"/>
              <a:ext cx="576263" cy="357188"/>
            </a:xfrm>
            <a:custGeom>
              <a:avLst/>
              <a:gdLst/>
              <a:ahLst/>
              <a:cxnLst>
                <a:cxn ang="0">
                  <a:pos x="51" y="0"/>
                </a:cxn>
                <a:cxn ang="0">
                  <a:pos x="0" y="51"/>
                </a:cxn>
                <a:cxn ang="0">
                  <a:pos x="0" y="54"/>
                </a:cxn>
                <a:cxn ang="0">
                  <a:pos x="28" y="54"/>
                </a:cxn>
                <a:cxn ang="0">
                  <a:pos x="38" y="17"/>
                </a:cxn>
                <a:cxn ang="0">
                  <a:pos x="42" y="14"/>
                </a:cxn>
                <a:cxn ang="0">
                  <a:pos x="45" y="17"/>
                </a:cxn>
                <a:cxn ang="0">
                  <a:pos x="49" y="63"/>
                </a:cxn>
                <a:cxn ang="0">
                  <a:pos x="55" y="33"/>
                </a:cxn>
                <a:cxn ang="0">
                  <a:pos x="59" y="30"/>
                </a:cxn>
                <a:cxn ang="0">
                  <a:pos x="63" y="32"/>
                </a:cxn>
                <a:cxn ang="0">
                  <a:pos x="71" y="54"/>
                </a:cxn>
                <a:cxn ang="0">
                  <a:pos x="102" y="55"/>
                </a:cxn>
                <a:cxn ang="0">
                  <a:pos x="102" y="51"/>
                </a:cxn>
                <a:cxn ang="0">
                  <a:pos x="51" y="0"/>
                </a:cxn>
                <a:cxn ang="0">
                  <a:pos x="51" y="0"/>
                </a:cxn>
                <a:cxn ang="0">
                  <a:pos x="51" y="0"/>
                </a:cxn>
              </a:cxnLst>
              <a:rect l="0" t="0" r="r" b="b"/>
              <a:pathLst>
                <a:path w="102" h="63">
                  <a:moveTo>
                    <a:pt x="51" y="0"/>
                  </a:moveTo>
                  <a:cubicBezTo>
                    <a:pt x="23" y="0"/>
                    <a:pt x="0" y="23"/>
                    <a:pt x="0" y="51"/>
                  </a:cubicBezTo>
                  <a:cubicBezTo>
                    <a:pt x="0" y="52"/>
                    <a:pt x="0" y="53"/>
                    <a:pt x="0" y="54"/>
                  </a:cubicBezTo>
                  <a:cubicBezTo>
                    <a:pt x="28" y="54"/>
                    <a:pt x="28" y="54"/>
                    <a:pt x="28" y="54"/>
                  </a:cubicBezTo>
                  <a:cubicBezTo>
                    <a:pt x="38" y="17"/>
                    <a:pt x="38" y="17"/>
                    <a:pt x="38" y="17"/>
                  </a:cubicBezTo>
                  <a:cubicBezTo>
                    <a:pt x="38" y="15"/>
                    <a:pt x="40" y="14"/>
                    <a:pt x="42" y="14"/>
                  </a:cubicBezTo>
                  <a:cubicBezTo>
                    <a:pt x="43" y="14"/>
                    <a:pt x="45" y="15"/>
                    <a:pt x="45" y="17"/>
                  </a:cubicBezTo>
                  <a:cubicBezTo>
                    <a:pt x="49" y="63"/>
                    <a:pt x="49" y="63"/>
                    <a:pt x="49" y="63"/>
                  </a:cubicBezTo>
                  <a:cubicBezTo>
                    <a:pt x="55" y="33"/>
                    <a:pt x="55" y="33"/>
                    <a:pt x="55" y="33"/>
                  </a:cubicBezTo>
                  <a:cubicBezTo>
                    <a:pt x="56" y="31"/>
                    <a:pt x="57" y="30"/>
                    <a:pt x="59" y="30"/>
                  </a:cubicBezTo>
                  <a:cubicBezTo>
                    <a:pt x="61" y="30"/>
                    <a:pt x="62" y="31"/>
                    <a:pt x="63" y="32"/>
                  </a:cubicBezTo>
                  <a:cubicBezTo>
                    <a:pt x="71" y="54"/>
                    <a:pt x="71" y="54"/>
                    <a:pt x="71" y="54"/>
                  </a:cubicBezTo>
                  <a:cubicBezTo>
                    <a:pt x="102" y="55"/>
                    <a:pt x="102" y="55"/>
                    <a:pt x="102" y="55"/>
                  </a:cubicBezTo>
                  <a:cubicBezTo>
                    <a:pt x="102" y="53"/>
                    <a:pt x="102" y="52"/>
                    <a:pt x="102" y="51"/>
                  </a:cubicBezTo>
                  <a:cubicBezTo>
                    <a:pt x="102" y="23"/>
                    <a:pt x="79" y="0"/>
                    <a:pt x="51" y="0"/>
                  </a:cubicBezTo>
                  <a:close/>
                  <a:moveTo>
                    <a:pt x="51" y="0"/>
                  </a:moveTo>
                  <a:cubicBezTo>
                    <a:pt x="51" y="0"/>
                    <a:pt x="51" y="0"/>
                    <a:pt x="51"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116" name="Freeform 20"/>
            <p:cNvSpPr>
              <a:spLocks noEditPoints="1"/>
            </p:cNvSpPr>
            <p:nvPr/>
          </p:nvSpPr>
          <p:spPr bwMode="auto">
            <a:xfrm>
              <a:off x="7304088" y="1709738"/>
              <a:ext cx="566738" cy="352425"/>
            </a:xfrm>
            <a:custGeom>
              <a:avLst/>
              <a:gdLst/>
              <a:ahLst/>
              <a:cxnLst>
                <a:cxn ang="0">
                  <a:pos x="63" y="19"/>
                </a:cxn>
                <a:cxn ang="0">
                  <a:pos x="59" y="7"/>
                </a:cxn>
                <a:cxn ang="0">
                  <a:pos x="50" y="50"/>
                </a:cxn>
                <a:cxn ang="0">
                  <a:pos x="46" y="53"/>
                </a:cxn>
                <a:cxn ang="0">
                  <a:pos x="46" y="53"/>
                </a:cxn>
                <a:cxn ang="0">
                  <a:pos x="43" y="50"/>
                </a:cxn>
                <a:cxn ang="0">
                  <a:pos x="38" y="0"/>
                </a:cxn>
                <a:cxn ang="0">
                  <a:pos x="34" y="19"/>
                </a:cxn>
                <a:cxn ang="0">
                  <a:pos x="30" y="22"/>
                </a:cxn>
                <a:cxn ang="0">
                  <a:pos x="0" y="22"/>
                </a:cxn>
                <a:cxn ang="0">
                  <a:pos x="50" y="62"/>
                </a:cxn>
                <a:cxn ang="0">
                  <a:pos x="100" y="22"/>
                </a:cxn>
                <a:cxn ang="0">
                  <a:pos x="67" y="22"/>
                </a:cxn>
                <a:cxn ang="0">
                  <a:pos x="63" y="19"/>
                </a:cxn>
                <a:cxn ang="0">
                  <a:pos x="63" y="19"/>
                </a:cxn>
                <a:cxn ang="0">
                  <a:pos x="63" y="19"/>
                </a:cxn>
              </a:cxnLst>
              <a:rect l="0" t="0" r="r" b="b"/>
              <a:pathLst>
                <a:path w="100" h="62">
                  <a:moveTo>
                    <a:pt x="63" y="19"/>
                  </a:moveTo>
                  <a:cubicBezTo>
                    <a:pt x="59" y="7"/>
                    <a:pt x="59" y="7"/>
                    <a:pt x="59" y="7"/>
                  </a:cubicBezTo>
                  <a:cubicBezTo>
                    <a:pt x="50" y="50"/>
                    <a:pt x="50" y="50"/>
                    <a:pt x="50" y="50"/>
                  </a:cubicBezTo>
                  <a:cubicBezTo>
                    <a:pt x="50" y="52"/>
                    <a:pt x="48" y="53"/>
                    <a:pt x="46" y="53"/>
                  </a:cubicBezTo>
                  <a:cubicBezTo>
                    <a:pt x="46" y="53"/>
                    <a:pt x="46" y="53"/>
                    <a:pt x="46" y="53"/>
                  </a:cubicBezTo>
                  <a:cubicBezTo>
                    <a:pt x="44" y="53"/>
                    <a:pt x="43" y="52"/>
                    <a:pt x="43" y="50"/>
                  </a:cubicBezTo>
                  <a:cubicBezTo>
                    <a:pt x="38" y="0"/>
                    <a:pt x="38" y="0"/>
                    <a:pt x="38" y="0"/>
                  </a:cubicBezTo>
                  <a:cubicBezTo>
                    <a:pt x="34" y="19"/>
                    <a:pt x="34" y="19"/>
                    <a:pt x="34" y="19"/>
                  </a:cubicBezTo>
                  <a:cubicBezTo>
                    <a:pt x="33" y="21"/>
                    <a:pt x="32" y="22"/>
                    <a:pt x="30" y="22"/>
                  </a:cubicBezTo>
                  <a:cubicBezTo>
                    <a:pt x="0" y="22"/>
                    <a:pt x="0" y="22"/>
                    <a:pt x="0" y="22"/>
                  </a:cubicBezTo>
                  <a:cubicBezTo>
                    <a:pt x="5" y="45"/>
                    <a:pt x="26" y="62"/>
                    <a:pt x="50" y="62"/>
                  </a:cubicBezTo>
                  <a:cubicBezTo>
                    <a:pt x="75" y="62"/>
                    <a:pt x="95" y="45"/>
                    <a:pt x="100" y="22"/>
                  </a:cubicBezTo>
                  <a:cubicBezTo>
                    <a:pt x="67" y="22"/>
                    <a:pt x="67" y="22"/>
                    <a:pt x="67" y="22"/>
                  </a:cubicBezTo>
                  <a:cubicBezTo>
                    <a:pt x="65" y="22"/>
                    <a:pt x="64" y="21"/>
                    <a:pt x="63" y="19"/>
                  </a:cubicBezTo>
                  <a:close/>
                  <a:moveTo>
                    <a:pt x="63" y="19"/>
                  </a:moveTo>
                  <a:cubicBezTo>
                    <a:pt x="63" y="19"/>
                    <a:pt x="63" y="19"/>
                    <a:pt x="63" y="1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grpSp>
      <p:sp>
        <p:nvSpPr>
          <p:cNvPr id="36" name="Text Box 7"/>
          <p:cNvSpPr txBox="1">
            <a:spLocks noChangeArrowheads="1"/>
          </p:cNvSpPr>
          <p:nvPr/>
        </p:nvSpPr>
        <p:spPr bwMode="auto">
          <a:xfrm>
            <a:off x="4649452" y="449765"/>
            <a:ext cx="2893100" cy="430887"/>
          </a:xfrm>
          <a:prstGeom prst="rect">
            <a:avLst/>
          </a:prstGeom>
          <a:noFill/>
          <a:ln w="9525">
            <a:noFill/>
            <a:miter lim="800000"/>
            <a:headEnd/>
            <a:tailEnd/>
          </a:ln>
        </p:spPr>
        <p:txBody>
          <a:bodyPr wrap="non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r>
              <a:rPr lang="zh-CN" altLang="en-US" sz="2400" b="1" spc="300" dirty="0">
                <a:solidFill>
                  <a:schemeClr val="bg1"/>
                </a:solidFill>
                <a:cs typeface="+mn-ea"/>
                <a:sym typeface="+mn-lt"/>
              </a:rPr>
              <a:t>在此输入你的标题</a:t>
            </a:r>
            <a:endParaRPr lang="en-CA" sz="2400" b="1" spc="300" dirty="0">
              <a:solidFill>
                <a:schemeClr val="bg1"/>
              </a:solidFill>
              <a:cs typeface="+mn-ea"/>
              <a:sym typeface="+mn-lt"/>
            </a:endParaRPr>
          </a:p>
        </p:txBody>
      </p:sp>
      <p:sp>
        <p:nvSpPr>
          <p:cNvPr id="37" name="Text Box 7"/>
          <p:cNvSpPr txBox="1">
            <a:spLocks noChangeArrowheads="1"/>
          </p:cNvSpPr>
          <p:nvPr/>
        </p:nvSpPr>
        <p:spPr bwMode="auto">
          <a:xfrm>
            <a:off x="863600" y="914610"/>
            <a:ext cx="10464800" cy="541687"/>
          </a:xfrm>
          <a:prstGeom prst="rect">
            <a:avLst/>
          </a:prstGeom>
          <a:noFill/>
          <a:ln w="9525">
            <a:noFill/>
            <a:miter lim="800000"/>
            <a:headEnd/>
            <a:tailEnd/>
          </a:ln>
        </p:spPr>
        <p:txBody>
          <a:bodyPr wrap="square" lIns="60960" tIns="30480" rIns="60960" bIns="3048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lnSpc>
                <a:spcPct val="130000"/>
              </a:lnSpc>
            </a:pPr>
            <a:r>
              <a:rPr lang="en-US" altLang="zh-CN" sz="1200" dirty="0">
                <a:solidFill>
                  <a:schemeClr val="bg1"/>
                </a:solidFill>
              </a:rPr>
              <a:t>PPT</a:t>
            </a:r>
            <a:r>
              <a:rPr lang="zh-CN" altLang="en-US" sz="1200" dirty="0">
                <a:solidFill>
                  <a:schemeClr val="bg1"/>
                </a:solidFill>
              </a:rPr>
              <a:t>模板对于</a:t>
            </a:r>
            <a:r>
              <a:rPr lang="en-US" altLang="zh-CN" sz="1200" dirty="0">
                <a:solidFill>
                  <a:schemeClr val="bg1"/>
                </a:solidFill>
              </a:rPr>
              <a:t>PPT</a:t>
            </a:r>
            <a:r>
              <a:rPr lang="zh-CN" altLang="en-US" sz="1200" dirty="0">
                <a:solidFill>
                  <a:schemeClr val="bg1"/>
                </a:solidFill>
              </a:rPr>
              <a:t>就像衣服对于人。一套好的</a:t>
            </a:r>
            <a:r>
              <a:rPr lang="en-US" altLang="zh-CN" sz="1200" dirty="0">
                <a:solidFill>
                  <a:schemeClr val="bg1"/>
                </a:solidFill>
              </a:rPr>
              <a:t>PPT</a:t>
            </a:r>
            <a:r>
              <a:rPr lang="zh-CN" altLang="en-US" sz="1200" dirty="0">
                <a:solidFill>
                  <a:schemeClr val="bg1"/>
                </a:solidFill>
              </a:rPr>
              <a:t>模板可以让一篇</a:t>
            </a:r>
            <a:r>
              <a:rPr lang="en-US" altLang="zh-CN" sz="1200" dirty="0">
                <a:solidFill>
                  <a:schemeClr val="bg1"/>
                </a:solidFill>
              </a:rPr>
              <a:t>PPT</a:t>
            </a:r>
            <a:r>
              <a:rPr lang="zh-CN" altLang="en-US" sz="1200" dirty="0">
                <a:solidFill>
                  <a:schemeClr val="bg1"/>
                </a:solidFill>
              </a:rPr>
              <a:t>文稿的形象迅速提升，大大增加可观赏性。同时</a:t>
            </a:r>
            <a:r>
              <a:rPr lang="en-US" altLang="zh-CN" sz="1200" dirty="0">
                <a:solidFill>
                  <a:schemeClr val="bg1"/>
                </a:solidFill>
              </a:rPr>
              <a:t>PPT</a:t>
            </a:r>
            <a:r>
              <a:rPr lang="zh-CN" altLang="en-US" sz="1200" dirty="0">
                <a:solidFill>
                  <a:schemeClr val="bg1"/>
                </a:solidFill>
              </a:rPr>
              <a:t>模板可以让</a:t>
            </a:r>
            <a:r>
              <a:rPr lang="en-US" altLang="zh-CN" sz="1200" dirty="0">
                <a:solidFill>
                  <a:schemeClr val="bg1"/>
                </a:solidFill>
              </a:rPr>
              <a:t>PPT</a:t>
            </a:r>
            <a:r>
              <a:rPr lang="zh-CN" altLang="en-US" sz="1200" dirty="0">
                <a:solidFill>
                  <a:schemeClr val="bg1"/>
                </a:solidFill>
              </a:rPr>
              <a:t>思路更清晰、逻辑更严谨，更方便处理图表、文字、图片等内容。</a:t>
            </a:r>
            <a:endParaRPr lang="en-US" sz="1200" i="1" dirty="0">
              <a:solidFill>
                <a:schemeClr val="bg1"/>
              </a:solidFill>
              <a:cs typeface="+mn-ea"/>
              <a:sym typeface="+mn-lt"/>
            </a:endParaRPr>
          </a:p>
        </p:txBody>
      </p:sp>
    </p:spTree>
    <p:extLst>
      <p:ext uri="{BB962C8B-B14F-4D97-AF65-F5344CB8AC3E}">
        <p14:creationId xmlns:p14="http://schemas.microsoft.com/office/powerpoint/2010/main" val="603779022"/>
      </p:ext>
    </p:extLst>
  </p:cSld>
  <p:clrMapOvr>
    <a:masterClrMapping/>
  </p:clrMapOvr>
  <p:transition spd="slow" advTm="1000">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Oval 101"/>
          <p:cNvSpPr/>
          <p:nvPr/>
        </p:nvSpPr>
        <p:spPr>
          <a:xfrm>
            <a:off x="4138322" y="1771466"/>
            <a:ext cx="3915359" cy="3915359"/>
          </a:xfrm>
          <a:prstGeom prst="ellipse">
            <a:avLst/>
          </a:prstGeom>
          <a:noFill/>
          <a:ln w="19050">
            <a:solidFill>
              <a:schemeClr val="tx2">
                <a:lumMod val="75000"/>
                <a:lumOff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24" name="Slide Number Placeholder 23"/>
          <p:cNvSpPr>
            <a:spLocks noGrp="1"/>
          </p:cNvSpPr>
          <p:nvPr>
            <p:ph type="sldNum" sz="quarter" idx="4294967295"/>
          </p:nvPr>
        </p:nvSpPr>
        <p:spPr>
          <a:xfrm>
            <a:off x="11580813" y="6340475"/>
            <a:ext cx="611187" cy="366713"/>
          </a:xfrm>
        </p:spPr>
        <p:txBody>
          <a:bodyPr/>
          <a:lstStyle/>
          <a:p>
            <a:fld id="{C136B7D2-B98C-44FD-8D04-7EC62A564975}" type="slidenum">
              <a:rPr lang="en-US" smtClean="0">
                <a:solidFill>
                  <a:schemeClr val="bg1"/>
                </a:solidFill>
              </a:rPr>
              <a:pPr/>
              <a:t>16</a:t>
            </a:fld>
            <a:endParaRPr lang="en-US" dirty="0">
              <a:solidFill>
                <a:schemeClr val="bg1"/>
              </a:solidFill>
            </a:endParaRPr>
          </a:p>
        </p:txBody>
      </p:sp>
      <p:grpSp>
        <p:nvGrpSpPr>
          <p:cNvPr id="3" name="Group 129"/>
          <p:cNvGrpSpPr>
            <a:grpSpLocks noChangeAspect="1"/>
          </p:cNvGrpSpPr>
          <p:nvPr/>
        </p:nvGrpSpPr>
        <p:grpSpPr>
          <a:xfrm>
            <a:off x="3638102" y="3166642"/>
            <a:ext cx="1124065" cy="1125007"/>
            <a:chOff x="2779491" y="2517212"/>
            <a:chExt cx="648499" cy="649042"/>
          </a:xfrm>
        </p:grpSpPr>
        <p:sp>
          <p:nvSpPr>
            <p:cNvPr id="125" name="Oval 124"/>
            <p:cNvSpPr>
              <a:spLocks noChangeAspect="1"/>
            </p:cNvSpPr>
            <p:nvPr/>
          </p:nvSpPr>
          <p:spPr>
            <a:xfrm>
              <a:off x="2779491" y="2517212"/>
              <a:ext cx="648499" cy="649042"/>
            </a:xfrm>
            <a:prstGeom prst="ellipse">
              <a:avLst/>
            </a:prstGeom>
            <a:solidFill>
              <a:schemeClr val="accent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latin typeface="+mj-lt"/>
              </a:endParaRPr>
            </a:p>
          </p:txBody>
        </p:sp>
        <p:sp>
          <p:nvSpPr>
            <p:cNvPr id="62" name="Oval 61"/>
            <p:cNvSpPr>
              <a:spLocks noChangeAspect="1"/>
            </p:cNvSpPr>
            <p:nvPr/>
          </p:nvSpPr>
          <p:spPr>
            <a:xfrm>
              <a:off x="2854318" y="2592102"/>
              <a:ext cx="498845" cy="49926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b="1" dirty="0">
                <a:solidFill>
                  <a:schemeClr val="bg1"/>
                </a:solidFill>
                <a:latin typeface="+mj-lt"/>
              </a:endParaRPr>
            </a:p>
          </p:txBody>
        </p:sp>
      </p:grpSp>
      <p:grpSp>
        <p:nvGrpSpPr>
          <p:cNvPr id="4" name="Group 130"/>
          <p:cNvGrpSpPr>
            <a:grpSpLocks noChangeAspect="1"/>
          </p:cNvGrpSpPr>
          <p:nvPr/>
        </p:nvGrpSpPr>
        <p:grpSpPr>
          <a:xfrm>
            <a:off x="4357461" y="4780617"/>
            <a:ext cx="1124065" cy="1125007"/>
            <a:chOff x="3287425" y="3613920"/>
            <a:chExt cx="648499" cy="649042"/>
          </a:xfrm>
        </p:grpSpPr>
        <p:sp>
          <p:nvSpPr>
            <p:cNvPr id="126" name="Oval 125"/>
            <p:cNvSpPr>
              <a:spLocks noChangeAspect="1"/>
            </p:cNvSpPr>
            <p:nvPr/>
          </p:nvSpPr>
          <p:spPr>
            <a:xfrm>
              <a:off x="3287425" y="3613920"/>
              <a:ext cx="648499" cy="649042"/>
            </a:xfrm>
            <a:prstGeom prst="ellipse">
              <a:avLst/>
            </a:prstGeom>
            <a:solidFill>
              <a:schemeClr val="accent3">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latin typeface="+mj-lt"/>
              </a:endParaRPr>
            </a:p>
          </p:txBody>
        </p:sp>
        <p:sp>
          <p:nvSpPr>
            <p:cNvPr id="67" name="Oval 66"/>
            <p:cNvSpPr>
              <a:spLocks noChangeAspect="1"/>
            </p:cNvSpPr>
            <p:nvPr/>
          </p:nvSpPr>
          <p:spPr>
            <a:xfrm>
              <a:off x="3362252" y="3688810"/>
              <a:ext cx="498845" cy="49926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solidFill>
                  <a:schemeClr val="bg1"/>
                </a:solidFill>
                <a:latin typeface="+mj-lt"/>
              </a:endParaRPr>
            </a:p>
          </p:txBody>
        </p:sp>
      </p:grpSp>
      <p:grpSp>
        <p:nvGrpSpPr>
          <p:cNvPr id="5" name="Group 133"/>
          <p:cNvGrpSpPr>
            <a:grpSpLocks noChangeAspect="1"/>
          </p:cNvGrpSpPr>
          <p:nvPr/>
        </p:nvGrpSpPr>
        <p:grpSpPr>
          <a:xfrm>
            <a:off x="6787285" y="1757919"/>
            <a:ext cx="1124065" cy="1125007"/>
            <a:chOff x="5249342" y="1406453"/>
            <a:chExt cx="648499" cy="649042"/>
          </a:xfrm>
        </p:grpSpPr>
        <p:sp>
          <p:nvSpPr>
            <p:cNvPr id="127" name="Oval 126"/>
            <p:cNvSpPr>
              <a:spLocks noChangeAspect="1"/>
            </p:cNvSpPr>
            <p:nvPr/>
          </p:nvSpPr>
          <p:spPr>
            <a:xfrm>
              <a:off x="5249342" y="1406453"/>
              <a:ext cx="648499" cy="649042"/>
            </a:xfrm>
            <a:prstGeom prst="ellipse">
              <a:avLst/>
            </a:prstGeom>
            <a:solidFill>
              <a:schemeClr val="accent4">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latin typeface="+mj-lt"/>
              </a:endParaRPr>
            </a:p>
          </p:txBody>
        </p:sp>
        <p:sp>
          <p:nvSpPr>
            <p:cNvPr id="72" name="Oval 71"/>
            <p:cNvSpPr>
              <a:spLocks noChangeAspect="1"/>
            </p:cNvSpPr>
            <p:nvPr/>
          </p:nvSpPr>
          <p:spPr>
            <a:xfrm>
              <a:off x="5324169" y="1481343"/>
              <a:ext cx="498845" cy="499263"/>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solidFill>
                  <a:schemeClr val="bg1"/>
                </a:solidFill>
                <a:latin typeface="+mj-lt"/>
              </a:endParaRPr>
            </a:p>
          </p:txBody>
        </p:sp>
      </p:grpSp>
      <p:grpSp>
        <p:nvGrpSpPr>
          <p:cNvPr id="7" name="Group 132"/>
          <p:cNvGrpSpPr>
            <a:grpSpLocks noChangeAspect="1"/>
          </p:cNvGrpSpPr>
          <p:nvPr/>
        </p:nvGrpSpPr>
        <p:grpSpPr>
          <a:xfrm>
            <a:off x="7401760" y="3166642"/>
            <a:ext cx="1124065" cy="1125007"/>
            <a:chOff x="5716010" y="2517212"/>
            <a:chExt cx="648499" cy="649042"/>
          </a:xfrm>
        </p:grpSpPr>
        <p:sp>
          <p:nvSpPr>
            <p:cNvPr id="128" name="Oval 127"/>
            <p:cNvSpPr>
              <a:spLocks noChangeAspect="1"/>
            </p:cNvSpPr>
            <p:nvPr/>
          </p:nvSpPr>
          <p:spPr>
            <a:xfrm>
              <a:off x="5716010" y="2517212"/>
              <a:ext cx="648499" cy="649042"/>
            </a:xfrm>
            <a:prstGeom prst="ellipse">
              <a:avLst/>
            </a:prstGeom>
            <a:solidFill>
              <a:schemeClr val="accent5">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latin typeface="+mj-lt"/>
              </a:endParaRPr>
            </a:p>
          </p:txBody>
        </p:sp>
        <p:sp>
          <p:nvSpPr>
            <p:cNvPr id="121" name="Oval 120"/>
            <p:cNvSpPr>
              <a:spLocks noChangeAspect="1"/>
            </p:cNvSpPr>
            <p:nvPr/>
          </p:nvSpPr>
          <p:spPr>
            <a:xfrm>
              <a:off x="5790837" y="2592102"/>
              <a:ext cx="498845" cy="499263"/>
            </a:xfrm>
            <a:prstGeom prst="ellipse">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solidFill>
                  <a:schemeClr val="bg1"/>
                </a:solidFill>
                <a:latin typeface="+mj-lt"/>
              </a:endParaRPr>
            </a:p>
          </p:txBody>
        </p:sp>
      </p:grpSp>
      <p:grpSp>
        <p:nvGrpSpPr>
          <p:cNvPr id="8" name="Group 131"/>
          <p:cNvGrpSpPr>
            <a:grpSpLocks noChangeAspect="1"/>
          </p:cNvGrpSpPr>
          <p:nvPr/>
        </p:nvGrpSpPr>
        <p:grpSpPr>
          <a:xfrm>
            <a:off x="6787285" y="4780617"/>
            <a:ext cx="1124065" cy="1125007"/>
            <a:chOff x="5244691" y="3613920"/>
            <a:chExt cx="648499" cy="649042"/>
          </a:xfrm>
        </p:grpSpPr>
        <p:sp>
          <p:nvSpPr>
            <p:cNvPr id="129" name="Oval 128"/>
            <p:cNvSpPr>
              <a:spLocks noChangeAspect="1"/>
            </p:cNvSpPr>
            <p:nvPr/>
          </p:nvSpPr>
          <p:spPr>
            <a:xfrm>
              <a:off x="5244691" y="3613920"/>
              <a:ext cx="648499" cy="649042"/>
            </a:xfrm>
            <a:prstGeom prst="ellipse">
              <a:avLst/>
            </a:prstGeom>
            <a:solidFill>
              <a:schemeClr val="accent6">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latin typeface="+mj-lt"/>
              </a:endParaRPr>
            </a:p>
          </p:txBody>
        </p:sp>
        <p:sp>
          <p:nvSpPr>
            <p:cNvPr id="122" name="Oval 121"/>
            <p:cNvSpPr>
              <a:spLocks noChangeAspect="1"/>
            </p:cNvSpPr>
            <p:nvPr/>
          </p:nvSpPr>
          <p:spPr>
            <a:xfrm>
              <a:off x="5319518" y="3688810"/>
              <a:ext cx="498845" cy="499263"/>
            </a:xfrm>
            <a:prstGeom prst="ellipse">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solidFill>
                  <a:schemeClr val="bg1"/>
                </a:solidFill>
                <a:latin typeface="+mj-lt"/>
              </a:endParaRPr>
            </a:p>
          </p:txBody>
        </p:sp>
      </p:grpSp>
      <p:grpSp>
        <p:nvGrpSpPr>
          <p:cNvPr id="9" name="Group 134"/>
          <p:cNvGrpSpPr>
            <a:grpSpLocks noChangeAspect="1"/>
          </p:cNvGrpSpPr>
          <p:nvPr/>
        </p:nvGrpSpPr>
        <p:grpSpPr>
          <a:xfrm>
            <a:off x="4280652" y="1773159"/>
            <a:ext cx="1124065" cy="1125007"/>
            <a:chOff x="3287425" y="1417883"/>
            <a:chExt cx="648499" cy="649042"/>
          </a:xfrm>
        </p:grpSpPr>
        <p:sp>
          <p:nvSpPr>
            <p:cNvPr id="124" name="Oval 123"/>
            <p:cNvSpPr>
              <a:spLocks noChangeAspect="1"/>
            </p:cNvSpPr>
            <p:nvPr/>
          </p:nvSpPr>
          <p:spPr>
            <a:xfrm>
              <a:off x="3287425" y="1417883"/>
              <a:ext cx="648499" cy="649042"/>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latin typeface="+mj-lt"/>
              </a:endParaRPr>
            </a:p>
          </p:txBody>
        </p:sp>
        <p:sp>
          <p:nvSpPr>
            <p:cNvPr id="31" name="Oval 30"/>
            <p:cNvSpPr>
              <a:spLocks noChangeAspect="1"/>
            </p:cNvSpPr>
            <p:nvPr/>
          </p:nvSpPr>
          <p:spPr>
            <a:xfrm>
              <a:off x="3362252" y="1492773"/>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latin typeface="+mj-lt"/>
              </a:endParaRPr>
            </a:p>
          </p:txBody>
        </p:sp>
      </p:grpSp>
      <p:grpSp>
        <p:nvGrpSpPr>
          <p:cNvPr id="10" name="Group 59"/>
          <p:cNvGrpSpPr/>
          <p:nvPr/>
        </p:nvGrpSpPr>
        <p:grpSpPr>
          <a:xfrm>
            <a:off x="8053682" y="4908766"/>
            <a:ext cx="3034927" cy="1161401"/>
            <a:chOff x="7154104" y="3206176"/>
            <a:chExt cx="2276195" cy="871050"/>
          </a:xfrm>
        </p:grpSpPr>
        <p:sp>
          <p:nvSpPr>
            <p:cNvPr id="181" name="TextBox 180"/>
            <p:cNvSpPr txBox="1"/>
            <p:nvPr/>
          </p:nvSpPr>
          <p:spPr>
            <a:xfrm>
              <a:off x="7154105" y="3453979"/>
              <a:ext cx="2276194" cy="623247"/>
            </a:xfrm>
            <a:prstGeom prst="rect">
              <a:avLst/>
            </a:prstGeom>
            <a:noFill/>
          </p:spPr>
          <p:txBody>
            <a:bodyPr wrap="square" lIns="0" tIns="0" rIns="0" bIns="0" rtlCol="0">
              <a:spAutoFit/>
            </a:bodyPr>
            <a:lstStyle/>
            <a:p>
              <a:pPr lvl="0">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182" name="Rectangle 181"/>
            <p:cNvSpPr/>
            <p:nvPr/>
          </p:nvSpPr>
          <p:spPr>
            <a:xfrm>
              <a:off x="7154104" y="3206176"/>
              <a:ext cx="923329" cy="184666"/>
            </a:xfrm>
            <a:prstGeom prst="rect">
              <a:avLst/>
            </a:prstGeom>
          </p:spPr>
          <p:txBody>
            <a:bodyPr wrap="none" lIns="0" tIns="0" rIns="0" bIns="0">
              <a:spAutoFit/>
            </a:bodyPr>
            <a:lstStyle/>
            <a:p>
              <a:r>
                <a:rPr lang="zh-CN" altLang="en-US" sz="1600" b="1" dirty="0">
                  <a:solidFill>
                    <a:schemeClr val="bg1"/>
                  </a:solidFill>
                </a:rPr>
                <a:t>输入你的标题</a:t>
              </a:r>
            </a:p>
          </p:txBody>
        </p:sp>
      </p:grpSp>
      <p:grpSp>
        <p:nvGrpSpPr>
          <p:cNvPr id="11" name="Group 57"/>
          <p:cNvGrpSpPr/>
          <p:nvPr/>
        </p:nvGrpSpPr>
        <p:grpSpPr>
          <a:xfrm>
            <a:off x="488918" y="3242874"/>
            <a:ext cx="2996119" cy="1161401"/>
            <a:chOff x="-267404" y="3168889"/>
            <a:chExt cx="2247089" cy="871050"/>
          </a:xfrm>
        </p:grpSpPr>
        <p:sp>
          <p:nvSpPr>
            <p:cNvPr id="184" name="TextBox 183"/>
            <p:cNvSpPr txBox="1"/>
            <p:nvPr/>
          </p:nvSpPr>
          <p:spPr>
            <a:xfrm>
              <a:off x="-267404" y="3416692"/>
              <a:ext cx="2247089" cy="623247"/>
            </a:xfrm>
            <a:prstGeom prst="rect">
              <a:avLst/>
            </a:prstGeom>
            <a:noFill/>
          </p:spPr>
          <p:txBody>
            <a:bodyPr wrap="square" lIns="0" tIns="0" rIns="0" bIns="0" rtlCol="0">
              <a:spAutoFit/>
            </a:bodyPr>
            <a:lstStyle/>
            <a:p>
              <a:pPr lvl="0" algn="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185" name="Rectangle 184"/>
            <p:cNvSpPr/>
            <p:nvPr/>
          </p:nvSpPr>
          <p:spPr>
            <a:xfrm>
              <a:off x="1051902" y="3168889"/>
              <a:ext cx="923329" cy="184666"/>
            </a:xfrm>
            <a:prstGeom prst="rect">
              <a:avLst/>
            </a:prstGeom>
          </p:spPr>
          <p:txBody>
            <a:bodyPr wrap="none" lIns="0" tIns="0" rIns="0" bIns="0">
              <a:spAutoFit/>
            </a:bodyPr>
            <a:lstStyle/>
            <a:p>
              <a:pPr algn="r"/>
              <a:r>
                <a:rPr lang="zh-CN" altLang="en-US" sz="1600" b="1" dirty="0">
                  <a:solidFill>
                    <a:schemeClr val="bg1"/>
                  </a:solidFill>
                </a:rPr>
                <a:t>输入你的标题</a:t>
              </a:r>
            </a:p>
          </p:txBody>
        </p:sp>
      </p:grpSp>
      <p:grpSp>
        <p:nvGrpSpPr>
          <p:cNvPr id="12" name="Group 58"/>
          <p:cNvGrpSpPr/>
          <p:nvPr/>
        </p:nvGrpSpPr>
        <p:grpSpPr>
          <a:xfrm>
            <a:off x="8053681" y="1675933"/>
            <a:ext cx="3034927" cy="1161401"/>
            <a:chOff x="7174424" y="1352592"/>
            <a:chExt cx="2276195" cy="871050"/>
          </a:xfrm>
        </p:grpSpPr>
        <p:sp>
          <p:nvSpPr>
            <p:cNvPr id="187" name="TextBox 186"/>
            <p:cNvSpPr txBox="1"/>
            <p:nvPr/>
          </p:nvSpPr>
          <p:spPr>
            <a:xfrm>
              <a:off x="7174424" y="1600395"/>
              <a:ext cx="2276195" cy="623247"/>
            </a:xfrm>
            <a:prstGeom prst="rect">
              <a:avLst/>
            </a:prstGeom>
            <a:noFill/>
          </p:spPr>
          <p:txBody>
            <a:bodyPr wrap="square" lIns="0" tIns="0" rIns="0" bIns="0" rtlCol="0">
              <a:spAutoFit/>
            </a:bodyPr>
            <a:lstStyle/>
            <a:p>
              <a:pPr lvl="0">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188" name="Rectangle 187"/>
            <p:cNvSpPr/>
            <p:nvPr/>
          </p:nvSpPr>
          <p:spPr>
            <a:xfrm>
              <a:off x="7174424" y="1352592"/>
              <a:ext cx="923329" cy="184666"/>
            </a:xfrm>
            <a:prstGeom prst="rect">
              <a:avLst/>
            </a:prstGeom>
          </p:spPr>
          <p:txBody>
            <a:bodyPr wrap="none" lIns="0" tIns="0" rIns="0" bIns="0">
              <a:spAutoFit/>
            </a:bodyPr>
            <a:lstStyle/>
            <a:p>
              <a:r>
                <a:rPr lang="zh-CN" altLang="en-US" sz="1600" b="1" dirty="0">
                  <a:solidFill>
                    <a:schemeClr val="bg1"/>
                  </a:solidFill>
                </a:rPr>
                <a:t>输入你的标题</a:t>
              </a:r>
            </a:p>
          </p:txBody>
        </p:sp>
      </p:grpSp>
      <p:grpSp>
        <p:nvGrpSpPr>
          <p:cNvPr id="13" name="Group 56"/>
          <p:cNvGrpSpPr/>
          <p:nvPr/>
        </p:nvGrpSpPr>
        <p:grpSpPr>
          <a:xfrm>
            <a:off x="1113745" y="1675933"/>
            <a:ext cx="3043723" cy="1161401"/>
            <a:chOff x="-296510" y="1363501"/>
            <a:chExt cx="2282792" cy="871050"/>
          </a:xfrm>
        </p:grpSpPr>
        <p:sp>
          <p:nvSpPr>
            <p:cNvPr id="190" name="TextBox 189"/>
            <p:cNvSpPr txBox="1"/>
            <p:nvPr/>
          </p:nvSpPr>
          <p:spPr>
            <a:xfrm>
              <a:off x="-296510" y="1611304"/>
              <a:ext cx="2276196" cy="623247"/>
            </a:xfrm>
            <a:prstGeom prst="rect">
              <a:avLst/>
            </a:prstGeom>
            <a:noFill/>
          </p:spPr>
          <p:txBody>
            <a:bodyPr wrap="square" lIns="0" tIns="0" rIns="0" bIns="0" rtlCol="0">
              <a:spAutoFit/>
            </a:bodyPr>
            <a:lstStyle/>
            <a:p>
              <a:pPr lvl="0" algn="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191" name="Rectangle 190"/>
            <p:cNvSpPr/>
            <p:nvPr/>
          </p:nvSpPr>
          <p:spPr>
            <a:xfrm>
              <a:off x="1062953" y="1363501"/>
              <a:ext cx="923329" cy="184666"/>
            </a:xfrm>
            <a:prstGeom prst="rect">
              <a:avLst/>
            </a:prstGeom>
          </p:spPr>
          <p:txBody>
            <a:bodyPr wrap="none" lIns="0" tIns="0" rIns="0" bIns="0">
              <a:spAutoFit/>
            </a:bodyPr>
            <a:lstStyle/>
            <a:p>
              <a:pPr algn="r"/>
              <a:r>
                <a:rPr lang="zh-CN" altLang="en-US" sz="1600" b="1" dirty="0">
                  <a:solidFill>
                    <a:schemeClr val="bg1"/>
                  </a:solidFill>
                </a:rPr>
                <a:t>输入你的标题</a:t>
              </a:r>
            </a:p>
          </p:txBody>
        </p:sp>
      </p:grpSp>
      <p:grpSp>
        <p:nvGrpSpPr>
          <p:cNvPr id="14" name="Group 56"/>
          <p:cNvGrpSpPr/>
          <p:nvPr/>
        </p:nvGrpSpPr>
        <p:grpSpPr>
          <a:xfrm>
            <a:off x="1113746" y="4908764"/>
            <a:ext cx="3057849" cy="1161401"/>
            <a:chOff x="-296510" y="1363501"/>
            <a:chExt cx="2293387" cy="871050"/>
          </a:xfrm>
        </p:grpSpPr>
        <p:sp>
          <p:nvSpPr>
            <p:cNvPr id="193" name="TextBox 192"/>
            <p:cNvSpPr txBox="1"/>
            <p:nvPr/>
          </p:nvSpPr>
          <p:spPr>
            <a:xfrm>
              <a:off x="-296510" y="1611304"/>
              <a:ext cx="2276196" cy="623247"/>
            </a:xfrm>
            <a:prstGeom prst="rect">
              <a:avLst/>
            </a:prstGeom>
            <a:noFill/>
          </p:spPr>
          <p:txBody>
            <a:bodyPr wrap="square" lIns="0" tIns="0" rIns="0" bIns="0" rtlCol="0">
              <a:spAutoFit/>
            </a:bodyPr>
            <a:lstStyle/>
            <a:p>
              <a:pPr lvl="0" algn="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194" name="Rectangle 193"/>
            <p:cNvSpPr/>
            <p:nvPr/>
          </p:nvSpPr>
          <p:spPr>
            <a:xfrm>
              <a:off x="1073547" y="1363501"/>
              <a:ext cx="923330" cy="184666"/>
            </a:xfrm>
            <a:prstGeom prst="rect">
              <a:avLst/>
            </a:prstGeom>
          </p:spPr>
          <p:txBody>
            <a:bodyPr wrap="none" lIns="0" tIns="0" rIns="0" bIns="0">
              <a:spAutoFit/>
            </a:bodyPr>
            <a:lstStyle/>
            <a:p>
              <a:pPr algn="r"/>
              <a:r>
                <a:rPr lang="zh-CN" altLang="en-US" sz="1600" b="1" dirty="0">
                  <a:solidFill>
                    <a:schemeClr val="bg1"/>
                  </a:solidFill>
                </a:rPr>
                <a:t>输入你的标题</a:t>
              </a:r>
            </a:p>
          </p:txBody>
        </p:sp>
      </p:grpSp>
      <p:grpSp>
        <p:nvGrpSpPr>
          <p:cNvPr id="15" name="Group 58"/>
          <p:cNvGrpSpPr/>
          <p:nvPr/>
        </p:nvGrpSpPr>
        <p:grpSpPr>
          <a:xfrm>
            <a:off x="8668155" y="3242872"/>
            <a:ext cx="3034927" cy="1161401"/>
            <a:chOff x="7174424" y="1352592"/>
            <a:chExt cx="2276195" cy="871050"/>
          </a:xfrm>
        </p:grpSpPr>
        <p:sp>
          <p:nvSpPr>
            <p:cNvPr id="196" name="TextBox 195"/>
            <p:cNvSpPr txBox="1"/>
            <p:nvPr/>
          </p:nvSpPr>
          <p:spPr>
            <a:xfrm>
              <a:off x="7174424" y="1600395"/>
              <a:ext cx="2276195" cy="623247"/>
            </a:xfrm>
            <a:prstGeom prst="rect">
              <a:avLst/>
            </a:prstGeom>
            <a:noFill/>
          </p:spPr>
          <p:txBody>
            <a:bodyPr wrap="square" lIns="0" tIns="0" rIns="0" bIns="0" rtlCol="0">
              <a:spAutoFit/>
            </a:bodyPr>
            <a:lstStyle/>
            <a:p>
              <a:pPr lvl="0">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197" name="Rectangle 196"/>
            <p:cNvSpPr/>
            <p:nvPr/>
          </p:nvSpPr>
          <p:spPr>
            <a:xfrm>
              <a:off x="7174424" y="1352592"/>
              <a:ext cx="923329" cy="184666"/>
            </a:xfrm>
            <a:prstGeom prst="rect">
              <a:avLst/>
            </a:prstGeom>
          </p:spPr>
          <p:txBody>
            <a:bodyPr wrap="none" lIns="0" tIns="0" rIns="0" bIns="0">
              <a:spAutoFit/>
            </a:bodyPr>
            <a:lstStyle/>
            <a:p>
              <a:r>
                <a:rPr lang="zh-CN" altLang="en-US" sz="1600" b="1" dirty="0">
                  <a:solidFill>
                    <a:schemeClr val="bg1"/>
                  </a:solidFill>
                </a:rPr>
                <a:t>输入你的标题</a:t>
              </a:r>
            </a:p>
          </p:txBody>
        </p:sp>
      </p:grpSp>
      <p:sp>
        <p:nvSpPr>
          <p:cNvPr id="42" name="Freeform 41"/>
          <p:cNvSpPr>
            <a:spLocks noEditPoints="1"/>
          </p:cNvSpPr>
          <p:nvPr/>
        </p:nvSpPr>
        <p:spPr bwMode="auto">
          <a:xfrm>
            <a:off x="4645167" y="2046432"/>
            <a:ext cx="395520" cy="577832"/>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5" name="Freeform 83"/>
          <p:cNvSpPr>
            <a:spLocks noEditPoints="1"/>
          </p:cNvSpPr>
          <p:nvPr/>
        </p:nvSpPr>
        <p:spPr bwMode="auto">
          <a:xfrm>
            <a:off x="4787147" y="5144602"/>
            <a:ext cx="264691" cy="397036"/>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6" name="Freeform 137"/>
          <p:cNvSpPr>
            <a:spLocks noEditPoints="1"/>
          </p:cNvSpPr>
          <p:nvPr/>
        </p:nvSpPr>
        <p:spPr bwMode="auto">
          <a:xfrm>
            <a:off x="7129553" y="5118080"/>
            <a:ext cx="439529" cy="450077"/>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7" name="Freeform 53"/>
          <p:cNvSpPr>
            <a:spLocks/>
          </p:cNvSpPr>
          <p:nvPr/>
        </p:nvSpPr>
        <p:spPr bwMode="auto">
          <a:xfrm>
            <a:off x="7115558" y="2123241"/>
            <a:ext cx="467519" cy="346664"/>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8" name="Freeform 57"/>
          <p:cNvSpPr>
            <a:spLocks noEditPoints="1"/>
          </p:cNvSpPr>
          <p:nvPr/>
        </p:nvSpPr>
        <p:spPr bwMode="auto">
          <a:xfrm>
            <a:off x="7769689" y="3557068"/>
            <a:ext cx="388203" cy="344152"/>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9" name="Freeform 65"/>
          <p:cNvSpPr>
            <a:spLocks noEditPoints="1"/>
          </p:cNvSpPr>
          <p:nvPr/>
        </p:nvSpPr>
        <p:spPr bwMode="auto">
          <a:xfrm>
            <a:off x="3956426" y="3507067"/>
            <a:ext cx="487417" cy="444155"/>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50" name="Text Box 7"/>
          <p:cNvSpPr txBox="1">
            <a:spLocks noChangeArrowheads="1"/>
          </p:cNvSpPr>
          <p:nvPr/>
        </p:nvSpPr>
        <p:spPr bwMode="auto">
          <a:xfrm>
            <a:off x="4649452" y="449765"/>
            <a:ext cx="2893100" cy="430887"/>
          </a:xfrm>
          <a:prstGeom prst="rect">
            <a:avLst/>
          </a:prstGeom>
          <a:noFill/>
          <a:ln w="9525">
            <a:noFill/>
            <a:miter lim="800000"/>
            <a:headEnd/>
            <a:tailEnd/>
          </a:ln>
        </p:spPr>
        <p:txBody>
          <a:bodyPr wrap="non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r>
              <a:rPr lang="zh-CN" altLang="en-US" sz="2400" b="1" spc="300" dirty="0">
                <a:solidFill>
                  <a:schemeClr val="bg1"/>
                </a:solidFill>
                <a:cs typeface="+mn-ea"/>
                <a:sym typeface="+mn-lt"/>
              </a:rPr>
              <a:t>在此输入你的标题</a:t>
            </a:r>
            <a:endParaRPr lang="en-CA" sz="2400" b="1" spc="300" dirty="0">
              <a:solidFill>
                <a:schemeClr val="bg1"/>
              </a:solidFill>
              <a:cs typeface="+mn-ea"/>
              <a:sym typeface="+mn-lt"/>
            </a:endParaRPr>
          </a:p>
        </p:txBody>
      </p:sp>
      <p:sp>
        <p:nvSpPr>
          <p:cNvPr id="51" name="Text Box 7"/>
          <p:cNvSpPr txBox="1">
            <a:spLocks noChangeArrowheads="1"/>
          </p:cNvSpPr>
          <p:nvPr/>
        </p:nvSpPr>
        <p:spPr bwMode="auto">
          <a:xfrm>
            <a:off x="863600" y="914610"/>
            <a:ext cx="10464800" cy="541687"/>
          </a:xfrm>
          <a:prstGeom prst="rect">
            <a:avLst/>
          </a:prstGeom>
          <a:noFill/>
          <a:ln w="9525">
            <a:noFill/>
            <a:miter lim="800000"/>
            <a:headEnd/>
            <a:tailEnd/>
          </a:ln>
        </p:spPr>
        <p:txBody>
          <a:bodyPr wrap="square" lIns="60960" tIns="30480" rIns="60960" bIns="3048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lnSpc>
                <a:spcPct val="130000"/>
              </a:lnSpc>
            </a:pPr>
            <a:r>
              <a:rPr lang="en-US" altLang="zh-CN" sz="1200" dirty="0">
                <a:solidFill>
                  <a:schemeClr val="bg1"/>
                </a:solidFill>
              </a:rPr>
              <a:t>PPT</a:t>
            </a:r>
            <a:r>
              <a:rPr lang="zh-CN" altLang="en-US" sz="1200" dirty="0">
                <a:solidFill>
                  <a:schemeClr val="bg1"/>
                </a:solidFill>
              </a:rPr>
              <a:t>模板对于</a:t>
            </a:r>
            <a:r>
              <a:rPr lang="en-US" altLang="zh-CN" sz="1200" dirty="0">
                <a:solidFill>
                  <a:schemeClr val="bg1"/>
                </a:solidFill>
              </a:rPr>
              <a:t>PPT</a:t>
            </a:r>
            <a:r>
              <a:rPr lang="zh-CN" altLang="en-US" sz="1200" dirty="0">
                <a:solidFill>
                  <a:schemeClr val="bg1"/>
                </a:solidFill>
              </a:rPr>
              <a:t>就像衣服对于人。一套好的</a:t>
            </a:r>
            <a:r>
              <a:rPr lang="en-US" altLang="zh-CN" sz="1200" dirty="0">
                <a:solidFill>
                  <a:schemeClr val="bg1"/>
                </a:solidFill>
              </a:rPr>
              <a:t>PPT</a:t>
            </a:r>
            <a:r>
              <a:rPr lang="zh-CN" altLang="en-US" sz="1200" dirty="0">
                <a:solidFill>
                  <a:schemeClr val="bg1"/>
                </a:solidFill>
              </a:rPr>
              <a:t>模板可以让一篇</a:t>
            </a:r>
            <a:r>
              <a:rPr lang="en-US" altLang="zh-CN" sz="1200" dirty="0">
                <a:solidFill>
                  <a:schemeClr val="bg1"/>
                </a:solidFill>
              </a:rPr>
              <a:t>PPT</a:t>
            </a:r>
            <a:r>
              <a:rPr lang="zh-CN" altLang="en-US" sz="1200" dirty="0">
                <a:solidFill>
                  <a:schemeClr val="bg1"/>
                </a:solidFill>
              </a:rPr>
              <a:t>文稿的形象迅速提升，大大增加可观赏性。同时</a:t>
            </a:r>
            <a:r>
              <a:rPr lang="en-US" altLang="zh-CN" sz="1200" dirty="0">
                <a:solidFill>
                  <a:schemeClr val="bg1"/>
                </a:solidFill>
              </a:rPr>
              <a:t>PPT</a:t>
            </a:r>
            <a:r>
              <a:rPr lang="zh-CN" altLang="en-US" sz="1200" dirty="0">
                <a:solidFill>
                  <a:schemeClr val="bg1"/>
                </a:solidFill>
              </a:rPr>
              <a:t>模板可以让</a:t>
            </a:r>
            <a:r>
              <a:rPr lang="en-US" altLang="zh-CN" sz="1200" dirty="0">
                <a:solidFill>
                  <a:schemeClr val="bg1"/>
                </a:solidFill>
              </a:rPr>
              <a:t>PPT</a:t>
            </a:r>
            <a:r>
              <a:rPr lang="zh-CN" altLang="en-US" sz="1200" dirty="0">
                <a:solidFill>
                  <a:schemeClr val="bg1"/>
                </a:solidFill>
              </a:rPr>
              <a:t>思路更清晰、逻辑更严谨，更方便处理图表、文字、图片等内容。</a:t>
            </a:r>
            <a:endParaRPr lang="en-US" sz="1200" i="1" dirty="0">
              <a:solidFill>
                <a:schemeClr val="bg1"/>
              </a:solidFill>
              <a:cs typeface="+mn-ea"/>
              <a:sym typeface="+mn-lt"/>
            </a:endParaRPr>
          </a:p>
        </p:txBody>
      </p:sp>
    </p:spTree>
    <p:extLst>
      <p:ext uri="{BB962C8B-B14F-4D97-AF65-F5344CB8AC3E}">
        <p14:creationId xmlns:p14="http://schemas.microsoft.com/office/powerpoint/2010/main" val="169495401"/>
      </p:ext>
    </p:extLst>
  </p:cSld>
  <p:clrMapOvr>
    <a:masterClrMapping/>
  </p:clrMapOvr>
  <p:transition spd="slow" advTm="1000">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Slide Number Placeholder 37"/>
          <p:cNvSpPr>
            <a:spLocks noGrp="1"/>
          </p:cNvSpPr>
          <p:nvPr>
            <p:ph type="sldNum" sz="quarter" idx="4294967295"/>
          </p:nvPr>
        </p:nvSpPr>
        <p:spPr>
          <a:xfrm>
            <a:off x="11580813" y="6340475"/>
            <a:ext cx="611187" cy="366713"/>
          </a:xfrm>
          <a:prstGeom prst="rect">
            <a:avLst/>
          </a:prstGeom>
        </p:spPr>
        <p:txBody>
          <a:bodyPr/>
          <a:lstStyle/>
          <a:p>
            <a:fld id="{C136B7D2-B98C-44FD-8D04-7EC62A564975}" type="slidenum">
              <a:rPr lang="en-US" smtClean="0">
                <a:solidFill>
                  <a:schemeClr val="bg1"/>
                </a:solidFill>
              </a:rPr>
              <a:pPr/>
              <a:t>17</a:t>
            </a:fld>
            <a:endParaRPr lang="en-US" dirty="0">
              <a:solidFill>
                <a:schemeClr val="bg1"/>
              </a:solidFill>
            </a:endParaRPr>
          </a:p>
        </p:txBody>
      </p:sp>
      <p:grpSp>
        <p:nvGrpSpPr>
          <p:cNvPr id="60" name="Group 59"/>
          <p:cNvGrpSpPr/>
          <p:nvPr/>
        </p:nvGrpSpPr>
        <p:grpSpPr>
          <a:xfrm>
            <a:off x="9538809" y="4274899"/>
            <a:ext cx="1753138" cy="1715399"/>
            <a:chOff x="7154104" y="3206176"/>
            <a:chExt cx="1314853" cy="1286550"/>
          </a:xfrm>
        </p:grpSpPr>
        <p:sp>
          <p:nvSpPr>
            <p:cNvPr id="90" name="TextBox 89"/>
            <p:cNvSpPr txBox="1"/>
            <p:nvPr/>
          </p:nvSpPr>
          <p:spPr>
            <a:xfrm>
              <a:off x="7154105" y="3453979"/>
              <a:ext cx="1314852" cy="1038747"/>
            </a:xfrm>
            <a:prstGeom prst="rect">
              <a:avLst/>
            </a:prstGeom>
            <a:noFill/>
          </p:spPr>
          <p:txBody>
            <a:bodyPr wrap="square" lIns="0" tIns="0" rIns="0" bIns="0" rtlCol="0">
              <a:spAutoFit/>
            </a:bodyPr>
            <a:lstStyle/>
            <a:p>
              <a:pPr lvl="0">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93" name="Rectangle 92"/>
            <p:cNvSpPr/>
            <p:nvPr/>
          </p:nvSpPr>
          <p:spPr>
            <a:xfrm>
              <a:off x="7154104" y="3206176"/>
              <a:ext cx="1038746" cy="207749"/>
            </a:xfrm>
            <a:prstGeom prst="rect">
              <a:avLst/>
            </a:prstGeom>
          </p:spPr>
          <p:txBody>
            <a:bodyPr wrap="none" lIns="0" tIns="0" rIns="0" bIns="0">
              <a:spAutoFit/>
            </a:bodyPr>
            <a:lstStyle/>
            <a:p>
              <a:r>
                <a:rPr lang="zh-CN" altLang="en-US" b="1" dirty="0">
                  <a:solidFill>
                    <a:schemeClr val="bg1"/>
                  </a:solidFill>
                </a:rPr>
                <a:t>输入你的标题</a:t>
              </a:r>
            </a:p>
          </p:txBody>
        </p:sp>
      </p:grpSp>
      <p:sp>
        <p:nvSpPr>
          <p:cNvPr id="88" name="Oval 87"/>
          <p:cNvSpPr>
            <a:spLocks noChangeAspect="1"/>
          </p:cNvSpPr>
          <p:nvPr/>
        </p:nvSpPr>
        <p:spPr>
          <a:xfrm>
            <a:off x="7401759" y="2646544"/>
            <a:ext cx="1935595" cy="1935595"/>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b="1" dirty="0">
              <a:solidFill>
                <a:schemeClr val="bg1"/>
              </a:solidFill>
              <a:latin typeface="+mj-lt"/>
            </a:endParaRPr>
          </a:p>
        </p:txBody>
      </p:sp>
      <p:sp>
        <p:nvSpPr>
          <p:cNvPr id="33" name="Oval 32"/>
          <p:cNvSpPr>
            <a:spLocks noChangeAspect="1"/>
          </p:cNvSpPr>
          <p:nvPr/>
        </p:nvSpPr>
        <p:spPr>
          <a:xfrm>
            <a:off x="2854647" y="2646544"/>
            <a:ext cx="1935595" cy="193559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solidFill>
                <a:schemeClr val="bg1"/>
              </a:solidFill>
              <a:latin typeface="+mj-lt"/>
            </a:endParaRPr>
          </a:p>
        </p:txBody>
      </p:sp>
      <p:sp>
        <p:nvSpPr>
          <p:cNvPr id="72" name="Oval 71"/>
          <p:cNvSpPr>
            <a:spLocks noChangeAspect="1"/>
          </p:cNvSpPr>
          <p:nvPr/>
        </p:nvSpPr>
        <p:spPr>
          <a:xfrm>
            <a:off x="4370351" y="2646544"/>
            <a:ext cx="1935595" cy="1935595"/>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b="1" dirty="0">
              <a:solidFill>
                <a:schemeClr val="bg1"/>
              </a:solidFill>
              <a:latin typeface="+mj-lt"/>
            </a:endParaRPr>
          </a:p>
        </p:txBody>
      </p:sp>
      <p:sp>
        <p:nvSpPr>
          <p:cNvPr id="80" name="Oval 79"/>
          <p:cNvSpPr>
            <a:spLocks noChangeAspect="1"/>
          </p:cNvSpPr>
          <p:nvPr/>
        </p:nvSpPr>
        <p:spPr>
          <a:xfrm>
            <a:off x="5886055" y="2646544"/>
            <a:ext cx="1935595" cy="1935595"/>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b="1" dirty="0">
              <a:solidFill>
                <a:schemeClr val="bg1"/>
              </a:solidFill>
              <a:latin typeface="+mj-lt"/>
            </a:endParaRPr>
          </a:p>
        </p:txBody>
      </p:sp>
      <p:cxnSp>
        <p:nvCxnSpPr>
          <p:cNvPr id="41" name="Elbow Connector 40"/>
          <p:cNvCxnSpPr/>
          <p:nvPr/>
        </p:nvCxnSpPr>
        <p:spPr>
          <a:xfrm flipV="1">
            <a:off x="8329012" y="1875776"/>
            <a:ext cx="1088824" cy="749961"/>
          </a:xfrm>
          <a:prstGeom prst="bentConnector3">
            <a:avLst>
              <a:gd name="adj1" fmla="val -2255"/>
            </a:avLst>
          </a:prstGeom>
          <a:ln w="19050">
            <a:solidFill>
              <a:schemeClr val="accent4"/>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grpSp>
        <p:nvGrpSpPr>
          <p:cNvPr id="58" name="Group 57"/>
          <p:cNvGrpSpPr/>
          <p:nvPr/>
        </p:nvGrpSpPr>
        <p:grpSpPr>
          <a:xfrm>
            <a:off x="886444" y="4225183"/>
            <a:ext cx="1766748" cy="1715399"/>
            <a:chOff x="664833" y="3168889"/>
            <a:chExt cx="1325061" cy="1286550"/>
          </a:xfrm>
        </p:grpSpPr>
        <p:sp>
          <p:nvSpPr>
            <p:cNvPr id="44" name="TextBox 43"/>
            <p:cNvSpPr txBox="1"/>
            <p:nvPr/>
          </p:nvSpPr>
          <p:spPr>
            <a:xfrm>
              <a:off x="664833" y="3416692"/>
              <a:ext cx="1314852" cy="1038747"/>
            </a:xfrm>
            <a:prstGeom prst="rect">
              <a:avLst/>
            </a:prstGeom>
            <a:noFill/>
          </p:spPr>
          <p:txBody>
            <a:bodyPr wrap="square" lIns="0" tIns="0" rIns="0" bIns="0" rtlCol="0">
              <a:spAutoFit/>
            </a:bodyPr>
            <a:lstStyle/>
            <a:p>
              <a:pPr lvl="0" algn="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45" name="Rectangle 44"/>
            <p:cNvSpPr/>
            <p:nvPr/>
          </p:nvSpPr>
          <p:spPr>
            <a:xfrm>
              <a:off x="951148" y="3168889"/>
              <a:ext cx="1038746" cy="207749"/>
            </a:xfrm>
            <a:prstGeom prst="rect">
              <a:avLst/>
            </a:prstGeom>
          </p:spPr>
          <p:txBody>
            <a:bodyPr wrap="none" lIns="0" tIns="0" rIns="0" bIns="0">
              <a:spAutoFit/>
            </a:bodyPr>
            <a:lstStyle/>
            <a:p>
              <a:r>
                <a:rPr lang="zh-CN" altLang="en-US" b="1" dirty="0">
                  <a:solidFill>
                    <a:schemeClr val="bg1"/>
                  </a:solidFill>
                </a:rPr>
                <a:t>输入你的标题</a:t>
              </a:r>
            </a:p>
          </p:txBody>
        </p:sp>
      </p:grpSp>
      <p:cxnSp>
        <p:nvCxnSpPr>
          <p:cNvPr id="46" name="Elbow Connector 45"/>
          <p:cNvCxnSpPr>
            <a:stCxn id="72" idx="4"/>
          </p:cNvCxnSpPr>
          <p:nvPr/>
        </p:nvCxnSpPr>
        <p:spPr>
          <a:xfrm rot="5400000">
            <a:off x="3651132" y="3647401"/>
            <a:ext cx="752277" cy="2621756"/>
          </a:xfrm>
          <a:prstGeom prst="bentConnector2">
            <a:avLst/>
          </a:prstGeom>
          <a:ln w="19050">
            <a:solidFill>
              <a:schemeClr val="accent2"/>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cxnSp>
        <p:nvCxnSpPr>
          <p:cNvPr id="51" name="Elbow Connector 45"/>
          <p:cNvCxnSpPr/>
          <p:nvPr/>
        </p:nvCxnSpPr>
        <p:spPr>
          <a:xfrm rot="5400000" flipV="1">
            <a:off x="7730819" y="3663758"/>
            <a:ext cx="752277" cy="2621759"/>
          </a:xfrm>
          <a:prstGeom prst="bentConnector2">
            <a:avLst/>
          </a:prstGeom>
          <a:ln w="19050">
            <a:solidFill>
              <a:schemeClr val="accent3"/>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grpSp>
        <p:nvGrpSpPr>
          <p:cNvPr id="59" name="Group 58"/>
          <p:cNvGrpSpPr/>
          <p:nvPr/>
        </p:nvGrpSpPr>
        <p:grpSpPr>
          <a:xfrm>
            <a:off x="9565903" y="1803456"/>
            <a:ext cx="1753138" cy="1715399"/>
            <a:chOff x="7174424" y="1352592"/>
            <a:chExt cx="1314853" cy="1286550"/>
          </a:xfrm>
        </p:grpSpPr>
        <p:sp>
          <p:nvSpPr>
            <p:cNvPr id="52" name="TextBox 51"/>
            <p:cNvSpPr txBox="1"/>
            <p:nvPr/>
          </p:nvSpPr>
          <p:spPr>
            <a:xfrm>
              <a:off x="7174425" y="1600395"/>
              <a:ext cx="1314852" cy="1038747"/>
            </a:xfrm>
            <a:prstGeom prst="rect">
              <a:avLst/>
            </a:prstGeom>
            <a:noFill/>
          </p:spPr>
          <p:txBody>
            <a:bodyPr wrap="square" lIns="0" tIns="0" rIns="0" bIns="0" rtlCol="0">
              <a:spAutoFit/>
            </a:bodyPr>
            <a:lstStyle/>
            <a:p>
              <a:pPr lvl="0">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53" name="Rectangle 52"/>
            <p:cNvSpPr/>
            <p:nvPr/>
          </p:nvSpPr>
          <p:spPr>
            <a:xfrm>
              <a:off x="7174424" y="1352592"/>
              <a:ext cx="1038746" cy="207749"/>
            </a:xfrm>
            <a:prstGeom prst="rect">
              <a:avLst/>
            </a:prstGeom>
          </p:spPr>
          <p:txBody>
            <a:bodyPr wrap="none" lIns="0" tIns="0" rIns="0" bIns="0">
              <a:spAutoFit/>
            </a:bodyPr>
            <a:lstStyle/>
            <a:p>
              <a:r>
                <a:rPr lang="zh-CN" altLang="en-US" b="1" dirty="0">
                  <a:solidFill>
                    <a:schemeClr val="bg1"/>
                  </a:solidFill>
                </a:rPr>
                <a:t>输入你的标题</a:t>
              </a:r>
            </a:p>
          </p:txBody>
        </p:sp>
      </p:grpSp>
      <p:cxnSp>
        <p:nvCxnSpPr>
          <p:cNvPr id="54" name="Elbow Connector 53"/>
          <p:cNvCxnSpPr/>
          <p:nvPr/>
        </p:nvCxnSpPr>
        <p:spPr>
          <a:xfrm flipH="1" flipV="1">
            <a:off x="2716389" y="1898398"/>
            <a:ext cx="1088824" cy="749961"/>
          </a:xfrm>
          <a:prstGeom prst="bentConnector3">
            <a:avLst>
              <a:gd name="adj1" fmla="val -2255"/>
            </a:avLst>
          </a:prstGeom>
          <a:ln w="19050">
            <a:solidFill>
              <a:schemeClr val="accent1"/>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grpSp>
        <p:nvGrpSpPr>
          <p:cNvPr id="57" name="Group 56"/>
          <p:cNvGrpSpPr/>
          <p:nvPr/>
        </p:nvGrpSpPr>
        <p:grpSpPr>
          <a:xfrm>
            <a:off x="886444" y="1818001"/>
            <a:ext cx="1766749" cy="1715399"/>
            <a:chOff x="664833" y="1363501"/>
            <a:chExt cx="1325062" cy="1286550"/>
          </a:xfrm>
        </p:grpSpPr>
        <p:sp>
          <p:nvSpPr>
            <p:cNvPr id="55" name="TextBox 54"/>
            <p:cNvSpPr txBox="1"/>
            <p:nvPr/>
          </p:nvSpPr>
          <p:spPr>
            <a:xfrm>
              <a:off x="664833" y="1611304"/>
              <a:ext cx="1314852" cy="1038747"/>
            </a:xfrm>
            <a:prstGeom prst="rect">
              <a:avLst/>
            </a:prstGeom>
            <a:noFill/>
          </p:spPr>
          <p:txBody>
            <a:bodyPr wrap="square" lIns="0" tIns="0" rIns="0" bIns="0" rtlCol="0">
              <a:spAutoFit/>
            </a:bodyPr>
            <a:lstStyle/>
            <a:p>
              <a:pPr lvl="0" algn="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56" name="Rectangle 55"/>
            <p:cNvSpPr/>
            <p:nvPr/>
          </p:nvSpPr>
          <p:spPr>
            <a:xfrm>
              <a:off x="951149" y="1363501"/>
              <a:ext cx="1038746" cy="207749"/>
            </a:xfrm>
            <a:prstGeom prst="rect">
              <a:avLst/>
            </a:prstGeom>
          </p:spPr>
          <p:txBody>
            <a:bodyPr wrap="none" lIns="0" tIns="0" rIns="0" bIns="0">
              <a:spAutoFit/>
            </a:bodyPr>
            <a:lstStyle/>
            <a:p>
              <a:r>
                <a:rPr lang="zh-CN" altLang="en-US" b="1" dirty="0">
                  <a:solidFill>
                    <a:schemeClr val="bg1"/>
                  </a:solidFill>
                </a:rPr>
                <a:t>输入你的标题</a:t>
              </a:r>
            </a:p>
          </p:txBody>
        </p:sp>
      </p:grpSp>
      <p:sp>
        <p:nvSpPr>
          <p:cNvPr id="25" name="Freeform 66"/>
          <p:cNvSpPr>
            <a:spLocks noEditPoints="1"/>
          </p:cNvSpPr>
          <p:nvPr/>
        </p:nvSpPr>
        <p:spPr bwMode="auto">
          <a:xfrm>
            <a:off x="3429495" y="3319405"/>
            <a:ext cx="760499" cy="589876"/>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26" name="Freeform 52"/>
          <p:cNvSpPr>
            <a:spLocks noEditPoints="1"/>
          </p:cNvSpPr>
          <p:nvPr/>
        </p:nvSpPr>
        <p:spPr bwMode="auto">
          <a:xfrm>
            <a:off x="5033636" y="3286729"/>
            <a:ext cx="609024" cy="655224"/>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27" name="Freeform 131"/>
          <p:cNvSpPr>
            <a:spLocks/>
          </p:cNvSpPr>
          <p:nvPr/>
        </p:nvSpPr>
        <p:spPr bwMode="auto">
          <a:xfrm>
            <a:off x="6572079" y="3328299"/>
            <a:ext cx="563547" cy="572085"/>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28" name="Freeform 57"/>
          <p:cNvSpPr>
            <a:spLocks noEditPoints="1"/>
          </p:cNvSpPr>
          <p:nvPr/>
        </p:nvSpPr>
        <p:spPr bwMode="auto">
          <a:xfrm>
            <a:off x="8064184" y="3313240"/>
            <a:ext cx="610744" cy="602203"/>
          </a:xfrm>
          <a:custGeom>
            <a:avLst/>
            <a:gdLst/>
            <a:ahLst/>
            <a:cxnLst>
              <a:cxn ang="0">
                <a:pos x="62" y="56"/>
              </a:cxn>
              <a:cxn ang="0">
                <a:pos x="56" y="62"/>
              </a:cxn>
              <a:cxn ang="0">
                <a:pos x="48" y="65"/>
              </a:cxn>
              <a:cxn ang="0">
                <a:pos x="40" y="62"/>
              </a:cxn>
              <a:cxn ang="0">
                <a:pos x="32" y="54"/>
              </a:cxn>
              <a:cxn ang="0">
                <a:pos x="28" y="46"/>
              </a:cxn>
              <a:cxn ang="0">
                <a:pos x="32" y="37"/>
              </a:cxn>
              <a:cxn ang="0">
                <a:pos x="28" y="34"/>
              </a:cxn>
              <a:cxn ang="0">
                <a:pos x="20" y="37"/>
              </a:cxn>
              <a:cxn ang="0">
                <a:pos x="12" y="34"/>
              </a:cxn>
              <a:cxn ang="0">
                <a:pos x="3" y="25"/>
              </a:cxn>
              <a:cxn ang="0">
                <a:pos x="0" y="17"/>
              </a:cxn>
              <a:cxn ang="0">
                <a:pos x="4" y="9"/>
              </a:cxn>
              <a:cxn ang="0">
                <a:pos x="9" y="3"/>
              </a:cxn>
              <a:cxn ang="0">
                <a:pos x="18" y="0"/>
              </a:cxn>
              <a:cxn ang="0">
                <a:pos x="26" y="3"/>
              </a:cxn>
              <a:cxn ang="0">
                <a:pos x="34" y="12"/>
              </a:cxn>
              <a:cxn ang="0">
                <a:pos x="37" y="20"/>
              </a:cxn>
              <a:cxn ang="0">
                <a:pos x="34" y="28"/>
              </a:cxn>
              <a:cxn ang="0">
                <a:pos x="37" y="32"/>
              </a:cxn>
              <a:cxn ang="0">
                <a:pos x="46" y="28"/>
              </a:cxn>
              <a:cxn ang="0">
                <a:pos x="54" y="32"/>
              </a:cxn>
              <a:cxn ang="0">
                <a:pos x="62" y="40"/>
              </a:cxn>
              <a:cxn ang="0">
                <a:pos x="66" y="48"/>
              </a:cxn>
              <a:cxn ang="0">
                <a:pos x="62" y="56"/>
              </a:cxn>
              <a:cxn ang="0">
                <a:pos x="29" y="17"/>
              </a:cxn>
              <a:cxn ang="0">
                <a:pos x="20" y="9"/>
              </a:cxn>
              <a:cxn ang="0">
                <a:pos x="18" y="8"/>
              </a:cxn>
              <a:cxn ang="0">
                <a:pos x="15" y="9"/>
              </a:cxn>
              <a:cxn ang="0">
                <a:pos x="9" y="15"/>
              </a:cxn>
              <a:cxn ang="0">
                <a:pos x="8" y="17"/>
              </a:cxn>
              <a:cxn ang="0">
                <a:pos x="9" y="20"/>
              </a:cxn>
              <a:cxn ang="0">
                <a:pos x="17" y="28"/>
              </a:cxn>
              <a:cxn ang="0">
                <a:pos x="20" y="29"/>
              </a:cxn>
              <a:cxn ang="0">
                <a:pos x="23" y="28"/>
              </a:cxn>
              <a:cxn ang="0">
                <a:pos x="20" y="24"/>
              </a:cxn>
              <a:cxn ang="0">
                <a:pos x="24" y="20"/>
              </a:cxn>
              <a:cxn ang="0">
                <a:pos x="28" y="23"/>
              </a:cxn>
              <a:cxn ang="0">
                <a:pos x="30" y="20"/>
              </a:cxn>
              <a:cxn ang="0">
                <a:pos x="29" y="17"/>
              </a:cxn>
              <a:cxn ang="0">
                <a:pos x="57" y="45"/>
              </a:cxn>
              <a:cxn ang="0">
                <a:pos x="48" y="37"/>
              </a:cxn>
              <a:cxn ang="0">
                <a:pos x="46" y="36"/>
              </a:cxn>
              <a:cxn ang="0">
                <a:pos x="43" y="37"/>
              </a:cxn>
              <a:cxn ang="0">
                <a:pos x="46" y="42"/>
              </a:cxn>
              <a:cxn ang="0">
                <a:pos x="42" y="46"/>
              </a:cxn>
              <a:cxn ang="0">
                <a:pos x="37" y="43"/>
              </a:cxn>
              <a:cxn ang="0">
                <a:pos x="36" y="46"/>
              </a:cxn>
              <a:cxn ang="0">
                <a:pos x="37" y="48"/>
              </a:cxn>
              <a:cxn ang="0">
                <a:pos x="45" y="57"/>
              </a:cxn>
              <a:cxn ang="0">
                <a:pos x="48" y="58"/>
              </a:cxn>
              <a:cxn ang="0">
                <a:pos x="51" y="57"/>
              </a:cxn>
              <a:cxn ang="0">
                <a:pos x="57" y="51"/>
              </a:cxn>
              <a:cxn ang="0">
                <a:pos x="58" y="48"/>
              </a:cxn>
              <a:cxn ang="0">
                <a:pos x="57" y="45"/>
              </a:cxn>
            </a:cxnLst>
            <a:rect l="0" t="0" r="r" b="b"/>
            <a:pathLst>
              <a:path w="66" h="65">
                <a:moveTo>
                  <a:pt x="62" y="56"/>
                </a:moveTo>
                <a:cubicBezTo>
                  <a:pt x="56" y="62"/>
                  <a:pt x="56" y="62"/>
                  <a:pt x="56" y="62"/>
                </a:cubicBezTo>
                <a:cubicBezTo>
                  <a:pt x="54" y="64"/>
                  <a:pt x="51" y="65"/>
                  <a:pt x="48" y="65"/>
                </a:cubicBezTo>
                <a:cubicBezTo>
                  <a:pt x="45" y="65"/>
                  <a:pt x="42" y="64"/>
                  <a:pt x="40" y="62"/>
                </a:cubicBezTo>
                <a:cubicBezTo>
                  <a:pt x="32" y="54"/>
                  <a:pt x="32" y="54"/>
                  <a:pt x="32" y="54"/>
                </a:cubicBezTo>
                <a:cubicBezTo>
                  <a:pt x="30" y="52"/>
                  <a:pt x="28" y="49"/>
                  <a:pt x="28" y="46"/>
                </a:cubicBezTo>
                <a:cubicBezTo>
                  <a:pt x="28" y="42"/>
                  <a:pt x="30" y="39"/>
                  <a:pt x="32" y="37"/>
                </a:cubicBezTo>
                <a:cubicBezTo>
                  <a:pt x="28" y="34"/>
                  <a:pt x="28" y="34"/>
                  <a:pt x="28" y="34"/>
                </a:cubicBezTo>
                <a:cubicBezTo>
                  <a:pt x="26" y="36"/>
                  <a:pt x="23" y="37"/>
                  <a:pt x="20" y="37"/>
                </a:cubicBezTo>
                <a:cubicBezTo>
                  <a:pt x="17" y="37"/>
                  <a:pt x="14" y="36"/>
                  <a:pt x="12" y="34"/>
                </a:cubicBezTo>
                <a:cubicBezTo>
                  <a:pt x="3" y="25"/>
                  <a:pt x="3" y="25"/>
                  <a:pt x="3" y="25"/>
                </a:cubicBezTo>
                <a:cubicBezTo>
                  <a:pt x="1" y="23"/>
                  <a:pt x="0" y="20"/>
                  <a:pt x="0" y="17"/>
                </a:cubicBezTo>
                <a:cubicBezTo>
                  <a:pt x="0" y="14"/>
                  <a:pt x="1" y="11"/>
                  <a:pt x="4" y="9"/>
                </a:cubicBezTo>
                <a:cubicBezTo>
                  <a:pt x="9" y="3"/>
                  <a:pt x="9" y="3"/>
                  <a:pt x="9" y="3"/>
                </a:cubicBezTo>
                <a:cubicBezTo>
                  <a:pt x="12" y="1"/>
                  <a:pt x="15" y="0"/>
                  <a:pt x="18" y="0"/>
                </a:cubicBezTo>
                <a:cubicBezTo>
                  <a:pt x="21" y="0"/>
                  <a:pt x="24" y="1"/>
                  <a:pt x="26" y="3"/>
                </a:cubicBezTo>
                <a:cubicBezTo>
                  <a:pt x="34" y="12"/>
                  <a:pt x="34" y="12"/>
                  <a:pt x="34" y="12"/>
                </a:cubicBezTo>
                <a:cubicBezTo>
                  <a:pt x="36" y="14"/>
                  <a:pt x="37" y="17"/>
                  <a:pt x="37" y="20"/>
                </a:cubicBezTo>
                <a:cubicBezTo>
                  <a:pt x="37" y="23"/>
                  <a:pt x="36" y="26"/>
                  <a:pt x="34" y="28"/>
                </a:cubicBezTo>
                <a:cubicBezTo>
                  <a:pt x="37" y="32"/>
                  <a:pt x="37" y="32"/>
                  <a:pt x="37" y="32"/>
                </a:cubicBezTo>
                <a:cubicBezTo>
                  <a:pt x="40" y="30"/>
                  <a:pt x="43" y="28"/>
                  <a:pt x="46" y="28"/>
                </a:cubicBezTo>
                <a:cubicBezTo>
                  <a:pt x="49" y="28"/>
                  <a:pt x="52" y="29"/>
                  <a:pt x="54" y="32"/>
                </a:cubicBezTo>
                <a:cubicBezTo>
                  <a:pt x="62" y="40"/>
                  <a:pt x="62" y="40"/>
                  <a:pt x="62" y="40"/>
                </a:cubicBezTo>
                <a:cubicBezTo>
                  <a:pt x="64" y="42"/>
                  <a:pt x="66" y="45"/>
                  <a:pt x="66" y="48"/>
                </a:cubicBezTo>
                <a:cubicBezTo>
                  <a:pt x="66" y="51"/>
                  <a:pt x="64" y="54"/>
                  <a:pt x="62" y="56"/>
                </a:cubicBezTo>
                <a:close/>
                <a:moveTo>
                  <a:pt x="29" y="17"/>
                </a:moveTo>
                <a:cubicBezTo>
                  <a:pt x="20" y="9"/>
                  <a:pt x="20" y="9"/>
                  <a:pt x="20" y="9"/>
                </a:cubicBezTo>
                <a:cubicBezTo>
                  <a:pt x="20" y="8"/>
                  <a:pt x="19" y="8"/>
                  <a:pt x="18" y="8"/>
                </a:cubicBezTo>
                <a:cubicBezTo>
                  <a:pt x="17" y="8"/>
                  <a:pt x="16" y="8"/>
                  <a:pt x="15" y="9"/>
                </a:cubicBezTo>
                <a:cubicBezTo>
                  <a:pt x="9" y="15"/>
                  <a:pt x="9" y="15"/>
                  <a:pt x="9" y="15"/>
                </a:cubicBezTo>
                <a:cubicBezTo>
                  <a:pt x="8" y="15"/>
                  <a:pt x="8" y="16"/>
                  <a:pt x="8" y="17"/>
                </a:cubicBezTo>
                <a:cubicBezTo>
                  <a:pt x="8" y="18"/>
                  <a:pt x="8" y="19"/>
                  <a:pt x="9" y="20"/>
                </a:cubicBezTo>
                <a:cubicBezTo>
                  <a:pt x="17" y="28"/>
                  <a:pt x="17" y="28"/>
                  <a:pt x="17" y="28"/>
                </a:cubicBezTo>
                <a:cubicBezTo>
                  <a:pt x="18" y="29"/>
                  <a:pt x="19" y="29"/>
                  <a:pt x="20" y="29"/>
                </a:cubicBezTo>
                <a:cubicBezTo>
                  <a:pt x="21" y="29"/>
                  <a:pt x="22" y="29"/>
                  <a:pt x="23" y="28"/>
                </a:cubicBezTo>
                <a:cubicBezTo>
                  <a:pt x="22" y="27"/>
                  <a:pt x="20" y="26"/>
                  <a:pt x="20" y="24"/>
                </a:cubicBezTo>
                <a:cubicBezTo>
                  <a:pt x="20" y="22"/>
                  <a:pt x="22" y="20"/>
                  <a:pt x="24" y="20"/>
                </a:cubicBezTo>
                <a:cubicBezTo>
                  <a:pt x="26" y="20"/>
                  <a:pt x="27" y="21"/>
                  <a:pt x="28" y="23"/>
                </a:cubicBezTo>
                <a:cubicBezTo>
                  <a:pt x="29" y="22"/>
                  <a:pt x="30" y="21"/>
                  <a:pt x="30" y="20"/>
                </a:cubicBezTo>
                <a:cubicBezTo>
                  <a:pt x="30" y="19"/>
                  <a:pt x="29" y="18"/>
                  <a:pt x="29" y="17"/>
                </a:cubicBezTo>
                <a:close/>
                <a:moveTo>
                  <a:pt x="57" y="45"/>
                </a:moveTo>
                <a:cubicBezTo>
                  <a:pt x="48" y="37"/>
                  <a:pt x="48" y="37"/>
                  <a:pt x="48" y="37"/>
                </a:cubicBezTo>
                <a:cubicBezTo>
                  <a:pt x="48" y="36"/>
                  <a:pt x="47" y="36"/>
                  <a:pt x="46" y="36"/>
                </a:cubicBezTo>
                <a:cubicBezTo>
                  <a:pt x="45" y="36"/>
                  <a:pt x="44" y="36"/>
                  <a:pt x="43" y="37"/>
                </a:cubicBezTo>
                <a:cubicBezTo>
                  <a:pt x="44" y="39"/>
                  <a:pt x="46" y="40"/>
                  <a:pt x="46" y="42"/>
                </a:cubicBezTo>
                <a:cubicBezTo>
                  <a:pt x="46" y="44"/>
                  <a:pt x="44" y="46"/>
                  <a:pt x="42" y="46"/>
                </a:cubicBezTo>
                <a:cubicBezTo>
                  <a:pt x="40" y="46"/>
                  <a:pt x="39" y="44"/>
                  <a:pt x="37" y="43"/>
                </a:cubicBezTo>
                <a:cubicBezTo>
                  <a:pt x="37" y="43"/>
                  <a:pt x="36" y="44"/>
                  <a:pt x="36" y="46"/>
                </a:cubicBezTo>
                <a:cubicBezTo>
                  <a:pt x="36" y="47"/>
                  <a:pt x="36" y="48"/>
                  <a:pt x="37" y="48"/>
                </a:cubicBezTo>
                <a:cubicBezTo>
                  <a:pt x="45" y="57"/>
                  <a:pt x="45" y="57"/>
                  <a:pt x="45" y="57"/>
                </a:cubicBezTo>
                <a:cubicBezTo>
                  <a:pt x="46" y="57"/>
                  <a:pt x="47" y="58"/>
                  <a:pt x="48" y="58"/>
                </a:cubicBezTo>
                <a:cubicBezTo>
                  <a:pt x="49" y="58"/>
                  <a:pt x="50" y="57"/>
                  <a:pt x="51" y="57"/>
                </a:cubicBezTo>
                <a:cubicBezTo>
                  <a:pt x="57" y="51"/>
                  <a:pt x="57" y="51"/>
                  <a:pt x="57" y="51"/>
                </a:cubicBezTo>
                <a:cubicBezTo>
                  <a:pt x="58" y="50"/>
                  <a:pt x="58" y="49"/>
                  <a:pt x="58" y="48"/>
                </a:cubicBezTo>
                <a:cubicBezTo>
                  <a:pt x="58" y="47"/>
                  <a:pt x="58" y="46"/>
                  <a:pt x="57" y="45"/>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29" name="Text Box 7"/>
          <p:cNvSpPr txBox="1">
            <a:spLocks noChangeArrowheads="1"/>
          </p:cNvSpPr>
          <p:nvPr/>
        </p:nvSpPr>
        <p:spPr bwMode="auto">
          <a:xfrm>
            <a:off x="4649452" y="449765"/>
            <a:ext cx="2893100" cy="430887"/>
          </a:xfrm>
          <a:prstGeom prst="rect">
            <a:avLst/>
          </a:prstGeom>
          <a:noFill/>
          <a:ln w="9525">
            <a:noFill/>
            <a:miter lim="800000"/>
            <a:headEnd/>
            <a:tailEnd/>
          </a:ln>
        </p:spPr>
        <p:txBody>
          <a:bodyPr wrap="non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r>
              <a:rPr lang="zh-CN" altLang="en-US" sz="2400" b="1" spc="300" dirty="0">
                <a:solidFill>
                  <a:schemeClr val="bg1"/>
                </a:solidFill>
                <a:cs typeface="+mn-ea"/>
                <a:sym typeface="+mn-lt"/>
              </a:rPr>
              <a:t>在此输入你的标题</a:t>
            </a:r>
            <a:endParaRPr lang="en-CA" sz="2400" b="1" spc="300" dirty="0">
              <a:solidFill>
                <a:schemeClr val="bg1"/>
              </a:solidFill>
              <a:cs typeface="+mn-ea"/>
              <a:sym typeface="+mn-lt"/>
            </a:endParaRPr>
          </a:p>
        </p:txBody>
      </p:sp>
      <p:sp>
        <p:nvSpPr>
          <p:cNvPr id="30" name="Text Box 7"/>
          <p:cNvSpPr txBox="1">
            <a:spLocks noChangeArrowheads="1"/>
          </p:cNvSpPr>
          <p:nvPr/>
        </p:nvSpPr>
        <p:spPr bwMode="auto">
          <a:xfrm>
            <a:off x="863600" y="914610"/>
            <a:ext cx="10464800" cy="541687"/>
          </a:xfrm>
          <a:prstGeom prst="rect">
            <a:avLst/>
          </a:prstGeom>
          <a:noFill/>
          <a:ln w="9525">
            <a:noFill/>
            <a:miter lim="800000"/>
            <a:headEnd/>
            <a:tailEnd/>
          </a:ln>
        </p:spPr>
        <p:txBody>
          <a:bodyPr wrap="square" lIns="60960" tIns="30480" rIns="60960" bIns="3048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lnSpc>
                <a:spcPct val="130000"/>
              </a:lnSpc>
            </a:pPr>
            <a:r>
              <a:rPr lang="en-US" altLang="zh-CN" sz="1200" dirty="0">
                <a:solidFill>
                  <a:schemeClr val="bg1"/>
                </a:solidFill>
              </a:rPr>
              <a:t>PPT</a:t>
            </a:r>
            <a:r>
              <a:rPr lang="zh-CN" altLang="en-US" sz="1200" dirty="0">
                <a:solidFill>
                  <a:schemeClr val="bg1"/>
                </a:solidFill>
              </a:rPr>
              <a:t>模板对于</a:t>
            </a:r>
            <a:r>
              <a:rPr lang="en-US" altLang="zh-CN" sz="1200" dirty="0">
                <a:solidFill>
                  <a:schemeClr val="bg1"/>
                </a:solidFill>
              </a:rPr>
              <a:t>PPT</a:t>
            </a:r>
            <a:r>
              <a:rPr lang="zh-CN" altLang="en-US" sz="1200" dirty="0">
                <a:solidFill>
                  <a:schemeClr val="bg1"/>
                </a:solidFill>
              </a:rPr>
              <a:t>就像衣服对于人。一套好的</a:t>
            </a:r>
            <a:r>
              <a:rPr lang="en-US" altLang="zh-CN" sz="1200" dirty="0">
                <a:solidFill>
                  <a:schemeClr val="bg1"/>
                </a:solidFill>
              </a:rPr>
              <a:t>PPT</a:t>
            </a:r>
            <a:r>
              <a:rPr lang="zh-CN" altLang="en-US" sz="1200" dirty="0">
                <a:solidFill>
                  <a:schemeClr val="bg1"/>
                </a:solidFill>
              </a:rPr>
              <a:t>模板可以让一篇</a:t>
            </a:r>
            <a:r>
              <a:rPr lang="en-US" altLang="zh-CN" sz="1200" dirty="0">
                <a:solidFill>
                  <a:schemeClr val="bg1"/>
                </a:solidFill>
              </a:rPr>
              <a:t>PPT</a:t>
            </a:r>
            <a:r>
              <a:rPr lang="zh-CN" altLang="en-US" sz="1200" dirty="0">
                <a:solidFill>
                  <a:schemeClr val="bg1"/>
                </a:solidFill>
              </a:rPr>
              <a:t>文稿的形象迅速提升，大大增加可观赏性。同时</a:t>
            </a:r>
            <a:r>
              <a:rPr lang="en-US" altLang="zh-CN" sz="1200" dirty="0">
                <a:solidFill>
                  <a:schemeClr val="bg1"/>
                </a:solidFill>
              </a:rPr>
              <a:t>PPT</a:t>
            </a:r>
            <a:r>
              <a:rPr lang="zh-CN" altLang="en-US" sz="1200" dirty="0">
                <a:solidFill>
                  <a:schemeClr val="bg1"/>
                </a:solidFill>
              </a:rPr>
              <a:t>模板可以让</a:t>
            </a:r>
            <a:r>
              <a:rPr lang="en-US" altLang="zh-CN" sz="1200" dirty="0">
                <a:solidFill>
                  <a:schemeClr val="bg1"/>
                </a:solidFill>
              </a:rPr>
              <a:t>PPT</a:t>
            </a:r>
            <a:r>
              <a:rPr lang="zh-CN" altLang="en-US" sz="1200" dirty="0">
                <a:solidFill>
                  <a:schemeClr val="bg1"/>
                </a:solidFill>
              </a:rPr>
              <a:t>思路更清晰、逻辑更严谨，更方便处理图表、文字、图片等内容。</a:t>
            </a:r>
            <a:endParaRPr lang="en-US" sz="1200" i="1" dirty="0">
              <a:solidFill>
                <a:schemeClr val="bg1"/>
              </a:solidFill>
              <a:cs typeface="+mn-ea"/>
              <a:sym typeface="+mn-lt"/>
            </a:endParaRPr>
          </a:p>
        </p:txBody>
      </p:sp>
    </p:spTree>
    <p:extLst>
      <p:ext uri="{BB962C8B-B14F-4D97-AF65-F5344CB8AC3E}">
        <p14:creationId xmlns:p14="http://schemas.microsoft.com/office/powerpoint/2010/main" val="3980592693"/>
      </p:ext>
    </p:extLst>
  </p:cSld>
  <p:clrMapOvr>
    <a:masterClrMapping/>
  </p:clrMapOvr>
  <p:transition spd="slow" advTm="1000">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11580813" y="6340475"/>
            <a:ext cx="611187" cy="366713"/>
          </a:xfrm>
        </p:spPr>
        <p:txBody>
          <a:bodyPr/>
          <a:lstStyle/>
          <a:p>
            <a:fld id="{C136B7D2-B98C-44FD-8D04-7EC62A564975}" type="slidenum">
              <a:rPr lang="en-US" smtClean="0">
                <a:solidFill>
                  <a:schemeClr val="bg1"/>
                </a:solidFill>
              </a:rPr>
              <a:pPr/>
              <a:t>18</a:t>
            </a:fld>
            <a:endParaRPr lang="en-US" dirty="0">
              <a:solidFill>
                <a:schemeClr val="bg1"/>
              </a:solidFill>
            </a:endParaRPr>
          </a:p>
        </p:txBody>
      </p:sp>
      <p:sp>
        <p:nvSpPr>
          <p:cNvPr id="6" name="Plaque 5"/>
          <p:cNvSpPr/>
          <p:nvPr/>
        </p:nvSpPr>
        <p:spPr>
          <a:xfrm>
            <a:off x="4683868" y="2358308"/>
            <a:ext cx="2824265" cy="2824264"/>
          </a:xfrm>
          <a:prstGeom prst="plaque">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grpSp>
        <p:nvGrpSpPr>
          <p:cNvPr id="35" name="Group 34"/>
          <p:cNvGrpSpPr/>
          <p:nvPr/>
        </p:nvGrpSpPr>
        <p:grpSpPr>
          <a:xfrm>
            <a:off x="4060321" y="1816995"/>
            <a:ext cx="1753380" cy="1778468"/>
            <a:chOff x="3045240" y="1362746"/>
            <a:chExt cx="1315035" cy="1333851"/>
          </a:xfrm>
        </p:grpSpPr>
        <p:sp>
          <p:nvSpPr>
            <p:cNvPr id="31" name="Teardrop 30"/>
            <p:cNvSpPr/>
            <p:nvPr/>
          </p:nvSpPr>
          <p:spPr>
            <a:xfrm rot="16200000">
              <a:off x="3074219" y="1410542"/>
              <a:ext cx="1286055" cy="1286056"/>
            </a:xfrm>
            <a:prstGeom prst="teardrop">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7" name="Teardrop 6"/>
            <p:cNvSpPr/>
            <p:nvPr/>
          </p:nvSpPr>
          <p:spPr>
            <a:xfrm rot="16200000">
              <a:off x="3045240" y="1362746"/>
              <a:ext cx="1286055" cy="1286056"/>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grpSp>
      <p:grpSp>
        <p:nvGrpSpPr>
          <p:cNvPr id="38" name="Group 37"/>
          <p:cNvGrpSpPr/>
          <p:nvPr/>
        </p:nvGrpSpPr>
        <p:grpSpPr>
          <a:xfrm>
            <a:off x="6416939" y="1816995"/>
            <a:ext cx="1714741" cy="1778240"/>
            <a:chOff x="4812704" y="1362746"/>
            <a:chExt cx="1286056" cy="1333680"/>
          </a:xfrm>
        </p:grpSpPr>
        <p:sp>
          <p:nvSpPr>
            <p:cNvPr id="32" name="Teardrop 31"/>
            <p:cNvSpPr/>
            <p:nvPr/>
          </p:nvSpPr>
          <p:spPr>
            <a:xfrm>
              <a:off x="4812704" y="1410371"/>
              <a:ext cx="1286056" cy="1286055"/>
            </a:xfrm>
            <a:prstGeom prst="teardrop">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8" name="Teardrop 7"/>
            <p:cNvSpPr/>
            <p:nvPr/>
          </p:nvSpPr>
          <p:spPr>
            <a:xfrm>
              <a:off x="4812704" y="1362746"/>
              <a:ext cx="1286056" cy="1286055"/>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grpSp>
      <p:grpSp>
        <p:nvGrpSpPr>
          <p:cNvPr id="36" name="Group 35"/>
          <p:cNvGrpSpPr/>
          <p:nvPr/>
        </p:nvGrpSpPr>
        <p:grpSpPr>
          <a:xfrm>
            <a:off x="4060320" y="3980440"/>
            <a:ext cx="1765541" cy="1752840"/>
            <a:chOff x="3045240" y="2985330"/>
            <a:chExt cx="1324156" cy="1314630"/>
          </a:xfrm>
        </p:grpSpPr>
        <p:sp>
          <p:nvSpPr>
            <p:cNvPr id="33" name="Teardrop 32"/>
            <p:cNvSpPr/>
            <p:nvPr/>
          </p:nvSpPr>
          <p:spPr>
            <a:xfrm rot="10800000">
              <a:off x="3083340" y="2985330"/>
              <a:ext cx="1286056" cy="1286055"/>
            </a:xfrm>
            <a:prstGeom prst="teardrop">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9" name="Teardrop 8"/>
            <p:cNvSpPr/>
            <p:nvPr/>
          </p:nvSpPr>
          <p:spPr>
            <a:xfrm rot="10800000">
              <a:off x="3045240" y="3013905"/>
              <a:ext cx="1286056" cy="1286055"/>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grpSp>
      <p:grpSp>
        <p:nvGrpSpPr>
          <p:cNvPr id="37" name="Group 36"/>
          <p:cNvGrpSpPr/>
          <p:nvPr/>
        </p:nvGrpSpPr>
        <p:grpSpPr>
          <a:xfrm>
            <a:off x="6378841" y="3980440"/>
            <a:ext cx="1752841" cy="1752840"/>
            <a:chOff x="4784130" y="2985330"/>
            <a:chExt cx="1314631" cy="1314630"/>
          </a:xfrm>
        </p:grpSpPr>
        <p:sp>
          <p:nvSpPr>
            <p:cNvPr id="34" name="Teardrop 33"/>
            <p:cNvSpPr/>
            <p:nvPr/>
          </p:nvSpPr>
          <p:spPr>
            <a:xfrm rot="5400000">
              <a:off x="4784130" y="2985330"/>
              <a:ext cx="1286055" cy="1286056"/>
            </a:xfrm>
            <a:prstGeom prst="teardrop">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10" name="Teardrop 9"/>
            <p:cNvSpPr/>
            <p:nvPr/>
          </p:nvSpPr>
          <p:spPr>
            <a:xfrm rot="5400000">
              <a:off x="4812705" y="3013905"/>
              <a:ext cx="1286055" cy="1286056"/>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grpSp>
      <p:grpSp>
        <p:nvGrpSpPr>
          <p:cNvPr id="13" name="Group 57"/>
          <p:cNvGrpSpPr/>
          <p:nvPr/>
        </p:nvGrpSpPr>
        <p:grpSpPr>
          <a:xfrm>
            <a:off x="949220" y="4735753"/>
            <a:ext cx="2996119" cy="1161401"/>
            <a:chOff x="-267404" y="3168889"/>
            <a:chExt cx="2247089" cy="871050"/>
          </a:xfrm>
        </p:grpSpPr>
        <p:sp>
          <p:nvSpPr>
            <p:cNvPr id="14" name="TextBox 13"/>
            <p:cNvSpPr txBox="1"/>
            <p:nvPr/>
          </p:nvSpPr>
          <p:spPr>
            <a:xfrm>
              <a:off x="-267404" y="3416692"/>
              <a:ext cx="2247089" cy="623247"/>
            </a:xfrm>
            <a:prstGeom prst="rect">
              <a:avLst/>
            </a:prstGeom>
            <a:noFill/>
          </p:spPr>
          <p:txBody>
            <a:bodyPr wrap="square" lIns="0" tIns="0" rIns="0" bIns="0" rtlCol="0">
              <a:spAutoFit/>
            </a:bodyPr>
            <a:lstStyle/>
            <a:p>
              <a:pPr lvl="0" algn="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15" name="Rectangle 14"/>
            <p:cNvSpPr/>
            <p:nvPr/>
          </p:nvSpPr>
          <p:spPr>
            <a:xfrm>
              <a:off x="940939" y="3168889"/>
              <a:ext cx="1038746" cy="207749"/>
            </a:xfrm>
            <a:prstGeom prst="rect">
              <a:avLst/>
            </a:prstGeom>
          </p:spPr>
          <p:txBody>
            <a:bodyPr wrap="none" lIns="0" tIns="0" rIns="0" bIns="0">
              <a:spAutoFit/>
            </a:bodyPr>
            <a:lstStyle/>
            <a:p>
              <a:r>
                <a:rPr lang="zh-CN" altLang="en-US" b="1" dirty="0">
                  <a:solidFill>
                    <a:schemeClr val="bg1"/>
                  </a:solidFill>
                </a:rPr>
                <a:t>输入你的标题</a:t>
              </a:r>
            </a:p>
          </p:txBody>
        </p:sp>
      </p:grpSp>
      <p:grpSp>
        <p:nvGrpSpPr>
          <p:cNvPr id="16" name="Group 58"/>
          <p:cNvGrpSpPr/>
          <p:nvPr/>
        </p:nvGrpSpPr>
        <p:grpSpPr>
          <a:xfrm>
            <a:off x="8284762" y="1816996"/>
            <a:ext cx="3034927" cy="1161401"/>
            <a:chOff x="7174424" y="1352592"/>
            <a:chExt cx="2276195" cy="871050"/>
          </a:xfrm>
        </p:grpSpPr>
        <p:sp>
          <p:nvSpPr>
            <p:cNvPr id="17" name="TextBox 16"/>
            <p:cNvSpPr txBox="1"/>
            <p:nvPr/>
          </p:nvSpPr>
          <p:spPr>
            <a:xfrm>
              <a:off x="7174424" y="1600395"/>
              <a:ext cx="2276195" cy="623247"/>
            </a:xfrm>
            <a:prstGeom prst="rect">
              <a:avLst/>
            </a:prstGeom>
            <a:noFill/>
          </p:spPr>
          <p:txBody>
            <a:bodyPr wrap="square" lIns="0" tIns="0" rIns="0" bIns="0" rtlCol="0">
              <a:spAutoFit/>
            </a:bodyPr>
            <a:lstStyle/>
            <a:p>
              <a:pPr lvl="0">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18" name="Rectangle 17"/>
            <p:cNvSpPr/>
            <p:nvPr/>
          </p:nvSpPr>
          <p:spPr>
            <a:xfrm>
              <a:off x="7174424" y="1352592"/>
              <a:ext cx="1038746" cy="207749"/>
            </a:xfrm>
            <a:prstGeom prst="rect">
              <a:avLst/>
            </a:prstGeom>
          </p:spPr>
          <p:txBody>
            <a:bodyPr wrap="none" lIns="0" tIns="0" rIns="0" bIns="0">
              <a:spAutoFit/>
            </a:bodyPr>
            <a:lstStyle/>
            <a:p>
              <a:r>
                <a:rPr lang="zh-CN" altLang="en-US" b="1" dirty="0">
                  <a:solidFill>
                    <a:schemeClr val="bg1"/>
                  </a:solidFill>
                </a:rPr>
                <a:t>输入你的标题</a:t>
              </a:r>
            </a:p>
          </p:txBody>
        </p:sp>
      </p:grpSp>
      <p:grpSp>
        <p:nvGrpSpPr>
          <p:cNvPr id="19" name="Group 56"/>
          <p:cNvGrpSpPr/>
          <p:nvPr/>
        </p:nvGrpSpPr>
        <p:grpSpPr>
          <a:xfrm>
            <a:off x="910411" y="1816996"/>
            <a:ext cx="3034928" cy="1161401"/>
            <a:chOff x="-296510" y="1363501"/>
            <a:chExt cx="2276196" cy="871050"/>
          </a:xfrm>
        </p:grpSpPr>
        <p:sp>
          <p:nvSpPr>
            <p:cNvPr id="20" name="TextBox 19"/>
            <p:cNvSpPr txBox="1"/>
            <p:nvPr/>
          </p:nvSpPr>
          <p:spPr>
            <a:xfrm>
              <a:off x="-296510" y="1611304"/>
              <a:ext cx="2276196" cy="623247"/>
            </a:xfrm>
            <a:prstGeom prst="rect">
              <a:avLst/>
            </a:prstGeom>
            <a:noFill/>
          </p:spPr>
          <p:txBody>
            <a:bodyPr wrap="square" lIns="0" tIns="0" rIns="0" bIns="0" rtlCol="0">
              <a:spAutoFit/>
            </a:bodyPr>
            <a:lstStyle/>
            <a:p>
              <a:pPr lvl="0" algn="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21" name="Rectangle 20"/>
            <p:cNvSpPr/>
            <p:nvPr/>
          </p:nvSpPr>
          <p:spPr>
            <a:xfrm>
              <a:off x="936530" y="1363501"/>
              <a:ext cx="1038746" cy="207749"/>
            </a:xfrm>
            <a:prstGeom prst="rect">
              <a:avLst/>
            </a:prstGeom>
          </p:spPr>
          <p:txBody>
            <a:bodyPr wrap="none" lIns="0" tIns="0" rIns="0" bIns="0">
              <a:spAutoFit/>
            </a:bodyPr>
            <a:lstStyle/>
            <a:p>
              <a:r>
                <a:rPr lang="zh-CN" altLang="en-US" b="1" dirty="0">
                  <a:solidFill>
                    <a:schemeClr val="bg1"/>
                  </a:solidFill>
                </a:rPr>
                <a:t>输入你的标题</a:t>
              </a:r>
            </a:p>
          </p:txBody>
        </p:sp>
      </p:grpSp>
      <p:grpSp>
        <p:nvGrpSpPr>
          <p:cNvPr id="22" name="Group 58"/>
          <p:cNvGrpSpPr/>
          <p:nvPr/>
        </p:nvGrpSpPr>
        <p:grpSpPr>
          <a:xfrm>
            <a:off x="8246662" y="4658941"/>
            <a:ext cx="3034927" cy="1161401"/>
            <a:chOff x="7174424" y="1352592"/>
            <a:chExt cx="2276195" cy="871050"/>
          </a:xfrm>
        </p:grpSpPr>
        <p:sp>
          <p:nvSpPr>
            <p:cNvPr id="23" name="TextBox 22"/>
            <p:cNvSpPr txBox="1"/>
            <p:nvPr/>
          </p:nvSpPr>
          <p:spPr>
            <a:xfrm>
              <a:off x="7174424" y="1600395"/>
              <a:ext cx="2276195" cy="623247"/>
            </a:xfrm>
            <a:prstGeom prst="rect">
              <a:avLst/>
            </a:prstGeom>
            <a:noFill/>
          </p:spPr>
          <p:txBody>
            <a:bodyPr wrap="square" lIns="0" tIns="0" rIns="0" bIns="0" rtlCol="0">
              <a:spAutoFit/>
            </a:bodyPr>
            <a:lstStyle/>
            <a:p>
              <a:pPr lvl="0">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sp>
          <p:nvSpPr>
            <p:cNvPr id="24" name="Rectangle 23"/>
            <p:cNvSpPr/>
            <p:nvPr/>
          </p:nvSpPr>
          <p:spPr>
            <a:xfrm>
              <a:off x="7174424" y="1352592"/>
              <a:ext cx="1038746" cy="207749"/>
            </a:xfrm>
            <a:prstGeom prst="rect">
              <a:avLst/>
            </a:prstGeom>
          </p:spPr>
          <p:txBody>
            <a:bodyPr wrap="none" lIns="0" tIns="0" rIns="0" bIns="0">
              <a:spAutoFit/>
            </a:bodyPr>
            <a:lstStyle/>
            <a:p>
              <a:r>
                <a:rPr lang="zh-CN" altLang="en-US" b="1" dirty="0">
                  <a:solidFill>
                    <a:schemeClr val="bg1"/>
                  </a:solidFill>
                </a:rPr>
                <a:t>输入你的标题</a:t>
              </a:r>
            </a:p>
          </p:txBody>
        </p:sp>
      </p:grpSp>
      <p:sp>
        <p:nvSpPr>
          <p:cNvPr id="26" name="Freeform 131"/>
          <p:cNvSpPr>
            <a:spLocks noEditPoints="1"/>
          </p:cNvSpPr>
          <p:nvPr/>
        </p:nvSpPr>
        <p:spPr bwMode="auto">
          <a:xfrm>
            <a:off x="5775062" y="3387142"/>
            <a:ext cx="660085" cy="660085"/>
          </a:xfrm>
          <a:custGeom>
            <a:avLst/>
            <a:gdLst/>
            <a:ahLst/>
            <a:cxnLst>
              <a:cxn ang="0">
                <a:pos x="55" y="28"/>
              </a:cxn>
              <a:cxn ang="0">
                <a:pos x="27" y="55"/>
              </a:cxn>
              <a:cxn ang="0">
                <a:pos x="0" y="28"/>
              </a:cxn>
              <a:cxn ang="0">
                <a:pos x="27" y="0"/>
              </a:cxn>
              <a:cxn ang="0">
                <a:pos x="55" y="28"/>
              </a:cxn>
              <a:cxn ang="0">
                <a:pos x="42" y="28"/>
              </a:cxn>
              <a:cxn ang="0">
                <a:pos x="41" y="26"/>
              </a:cxn>
              <a:cxn ang="0">
                <a:pos x="21" y="14"/>
              </a:cxn>
              <a:cxn ang="0">
                <a:pos x="19" y="14"/>
              </a:cxn>
              <a:cxn ang="0">
                <a:pos x="18" y="16"/>
              </a:cxn>
              <a:cxn ang="0">
                <a:pos x="18" y="39"/>
              </a:cxn>
              <a:cxn ang="0">
                <a:pos x="19" y="41"/>
              </a:cxn>
              <a:cxn ang="0">
                <a:pos x="20" y="41"/>
              </a:cxn>
              <a:cxn ang="0">
                <a:pos x="21" y="41"/>
              </a:cxn>
              <a:cxn ang="0">
                <a:pos x="41" y="30"/>
              </a:cxn>
              <a:cxn ang="0">
                <a:pos x="42" y="28"/>
              </a:cxn>
            </a:cxnLst>
            <a:rect l="0" t="0" r="r" b="b"/>
            <a:pathLst>
              <a:path w="55" h="55">
                <a:moveTo>
                  <a:pt x="55" y="28"/>
                </a:moveTo>
                <a:cubicBezTo>
                  <a:pt x="55" y="43"/>
                  <a:pt x="42" y="55"/>
                  <a:pt x="27" y="55"/>
                </a:cubicBezTo>
                <a:cubicBezTo>
                  <a:pt x="12" y="55"/>
                  <a:pt x="0" y="43"/>
                  <a:pt x="0" y="28"/>
                </a:cubicBezTo>
                <a:cubicBezTo>
                  <a:pt x="0" y="13"/>
                  <a:pt x="12" y="0"/>
                  <a:pt x="27" y="0"/>
                </a:cubicBezTo>
                <a:cubicBezTo>
                  <a:pt x="42" y="0"/>
                  <a:pt x="55" y="13"/>
                  <a:pt x="55" y="28"/>
                </a:cubicBezTo>
                <a:close/>
                <a:moveTo>
                  <a:pt x="42" y="28"/>
                </a:moveTo>
                <a:cubicBezTo>
                  <a:pt x="42" y="27"/>
                  <a:pt x="42" y="26"/>
                  <a:pt x="41" y="26"/>
                </a:cubicBezTo>
                <a:cubicBezTo>
                  <a:pt x="21" y="14"/>
                  <a:pt x="21" y="14"/>
                  <a:pt x="21" y="14"/>
                </a:cubicBezTo>
                <a:cubicBezTo>
                  <a:pt x="21" y="14"/>
                  <a:pt x="20" y="14"/>
                  <a:pt x="19" y="14"/>
                </a:cubicBezTo>
                <a:cubicBezTo>
                  <a:pt x="18" y="15"/>
                  <a:pt x="18" y="16"/>
                  <a:pt x="18" y="16"/>
                </a:cubicBezTo>
                <a:cubicBezTo>
                  <a:pt x="18" y="39"/>
                  <a:pt x="18" y="39"/>
                  <a:pt x="18" y="39"/>
                </a:cubicBezTo>
                <a:cubicBezTo>
                  <a:pt x="18" y="40"/>
                  <a:pt x="18" y="41"/>
                  <a:pt x="19" y="41"/>
                </a:cubicBezTo>
                <a:cubicBezTo>
                  <a:pt x="20" y="41"/>
                  <a:pt x="20" y="41"/>
                  <a:pt x="20" y="41"/>
                </a:cubicBezTo>
                <a:cubicBezTo>
                  <a:pt x="21" y="41"/>
                  <a:pt x="21" y="41"/>
                  <a:pt x="21" y="41"/>
                </a:cubicBezTo>
                <a:cubicBezTo>
                  <a:pt x="41" y="30"/>
                  <a:pt x="41" y="30"/>
                  <a:pt x="41" y="30"/>
                </a:cubicBezTo>
                <a:cubicBezTo>
                  <a:pt x="42" y="29"/>
                  <a:pt x="42" y="29"/>
                  <a:pt x="42" y="28"/>
                </a:cubicBezTo>
                <a:close/>
              </a:path>
            </a:pathLst>
          </a:custGeom>
          <a:solidFill>
            <a:schemeClr val="bg1">
              <a:lumMod val="6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27" name="Freeform 69"/>
          <p:cNvSpPr>
            <a:spLocks/>
          </p:cNvSpPr>
          <p:nvPr/>
        </p:nvSpPr>
        <p:spPr bwMode="auto">
          <a:xfrm>
            <a:off x="4673600" y="2264834"/>
            <a:ext cx="397869" cy="747351"/>
          </a:xfrm>
          <a:custGeom>
            <a:avLst/>
            <a:gdLst/>
            <a:ahLst/>
            <a:cxnLst>
              <a:cxn ang="0">
                <a:pos x="21" y="57"/>
              </a:cxn>
              <a:cxn ang="0">
                <a:pos x="21" y="63"/>
              </a:cxn>
              <a:cxn ang="0">
                <a:pos x="20" y="64"/>
              </a:cxn>
              <a:cxn ang="0">
                <a:pos x="15" y="64"/>
              </a:cxn>
              <a:cxn ang="0">
                <a:pos x="14" y="63"/>
              </a:cxn>
              <a:cxn ang="0">
                <a:pos x="14" y="57"/>
              </a:cxn>
              <a:cxn ang="0">
                <a:pos x="1" y="50"/>
              </a:cxn>
              <a:cxn ang="0">
                <a:pos x="1" y="49"/>
              </a:cxn>
              <a:cxn ang="0">
                <a:pos x="4" y="44"/>
              </a:cxn>
              <a:cxn ang="0">
                <a:pos x="5" y="43"/>
              </a:cxn>
              <a:cxn ang="0">
                <a:pos x="6" y="44"/>
              </a:cxn>
              <a:cxn ang="0">
                <a:pos x="17" y="49"/>
              </a:cxn>
              <a:cxn ang="0">
                <a:pos x="25" y="43"/>
              </a:cxn>
              <a:cxn ang="0">
                <a:pos x="16" y="36"/>
              </a:cxn>
              <a:cxn ang="0">
                <a:pos x="1" y="21"/>
              </a:cxn>
              <a:cxn ang="0">
                <a:pos x="14" y="8"/>
              </a:cxn>
              <a:cxn ang="0">
                <a:pos x="14" y="1"/>
              </a:cxn>
              <a:cxn ang="0">
                <a:pos x="15" y="0"/>
              </a:cxn>
              <a:cxn ang="0">
                <a:pos x="20" y="0"/>
              </a:cxn>
              <a:cxn ang="0">
                <a:pos x="21" y="1"/>
              </a:cxn>
              <a:cxn ang="0">
                <a:pos x="21" y="7"/>
              </a:cxn>
              <a:cxn ang="0">
                <a:pos x="32" y="12"/>
              </a:cxn>
              <a:cxn ang="0">
                <a:pos x="32" y="14"/>
              </a:cxn>
              <a:cxn ang="0">
                <a:pos x="29" y="19"/>
              </a:cxn>
              <a:cxn ang="0">
                <a:pos x="29" y="19"/>
              </a:cxn>
              <a:cxn ang="0">
                <a:pos x="28" y="19"/>
              </a:cxn>
              <a:cxn ang="0">
                <a:pos x="18" y="15"/>
              </a:cxn>
              <a:cxn ang="0">
                <a:pos x="10" y="21"/>
              </a:cxn>
              <a:cxn ang="0">
                <a:pos x="20" y="28"/>
              </a:cxn>
              <a:cxn ang="0">
                <a:pos x="34" y="42"/>
              </a:cxn>
              <a:cxn ang="0">
                <a:pos x="21" y="57"/>
              </a:cxn>
            </a:cxnLst>
            <a:rect l="0" t="0" r="r" b="b"/>
            <a:pathLst>
              <a:path w="34" h="64">
                <a:moveTo>
                  <a:pt x="21" y="57"/>
                </a:moveTo>
                <a:cubicBezTo>
                  <a:pt x="21" y="63"/>
                  <a:pt x="21" y="63"/>
                  <a:pt x="21" y="63"/>
                </a:cubicBezTo>
                <a:cubicBezTo>
                  <a:pt x="21" y="63"/>
                  <a:pt x="20" y="64"/>
                  <a:pt x="20" y="64"/>
                </a:cubicBezTo>
                <a:cubicBezTo>
                  <a:pt x="15" y="64"/>
                  <a:pt x="15" y="64"/>
                  <a:pt x="15" y="64"/>
                </a:cubicBezTo>
                <a:cubicBezTo>
                  <a:pt x="14" y="64"/>
                  <a:pt x="14" y="63"/>
                  <a:pt x="14" y="63"/>
                </a:cubicBezTo>
                <a:cubicBezTo>
                  <a:pt x="14" y="57"/>
                  <a:pt x="14" y="57"/>
                  <a:pt x="14" y="57"/>
                </a:cubicBezTo>
                <a:cubicBezTo>
                  <a:pt x="5" y="55"/>
                  <a:pt x="1" y="50"/>
                  <a:pt x="1" y="50"/>
                </a:cubicBezTo>
                <a:cubicBezTo>
                  <a:pt x="0" y="50"/>
                  <a:pt x="0" y="49"/>
                  <a:pt x="1" y="49"/>
                </a:cubicBezTo>
                <a:cubicBezTo>
                  <a:pt x="4" y="44"/>
                  <a:pt x="4" y="44"/>
                  <a:pt x="4" y="44"/>
                </a:cubicBezTo>
                <a:cubicBezTo>
                  <a:pt x="4" y="44"/>
                  <a:pt x="5" y="43"/>
                  <a:pt x="5" y="43"/>
                </a:cubicBezTo>
                <a:cubicBezTo>
                  <a:pt x="5" y="43"/>
                  <a:pt x="6" y="44"/>
                  <a:pt x="6" y="44"/>
                </a:cubicBezTo>
                <a:cubicBezTo>
                  <a:pt x="6" y="44"/>
                  <a:pt x="11" y="49"/>
                  <a:pt x="17" y="49"/>
                </a:cubicBezTo>
                <a:cubicBezTo>
                  <a:pt x="21" y="49"/>
                  <a:pt x="25" y="47"/>
                  <a:pt x="25" y="43"/>
                </a:cubicBezTo>
                <a:cubicBezTo>
                  <a:pt x="25" y="39"/>
                  <a:pt x="20" y="38"/>
                  <a:pt x="16" y="36"/>
                </a:cubicBezTo>
                <a:cubicBezTo>
                  <a:pt x="9" y="33"/>
                  <a:pt x="1" y="30"/>
                  <a:pt x="1" y="21"/>
                </a:cubicBezTo>
                <a:cubicBezTo>
                  <a:pt x="1" y="14"/>
                  <a:pt x="6" y="9"/>
                  <a:pt x="14" y="8"/>
                </a:cubicBezTo>
                <a:cubicBezTo>
                  <a:pt x="14" y="1"/>
                  <a:pt x="14" y="1"/>
                  <a:pt x="14" y="1"/>
                </a:cubicBezTo>
                <a:cubicBezTo>
                  <a:pt x="14" y="0"/>
                  <a:pt x="14" y="0"/>
                  <a:pt x="15" y="0"/>
                </a:cubicBezTo>
                <a:cubicBezTo>
                  <a:pt x="20" y="0"/>
                  <a:pt x="20" y="0"/>
                  <a:pt x="20" y="0"/>
                </a:cubicBezTo>
                <a:cubicBezTo>
                  <a:pt x="20" y="0"/>
                  <a:pt x="21" y="0"/>
                  <a:pt x="21" y="1"/>
                </a:cubicBezTo>
                <a:cubicBezTo>
                  <a:pt x="21" y="7"/>
                  <a:pt x="21" y="7"/>
                  <a:pt x="21" y="7"/>
                </a:cubicBezTo>
                <a:cubicBezTo>
                  <a:pt x="28" y="8"/>
                  <a:pt x="32" y="12"/>
                  <a:pt x="32" y="12"/>
                </a:cubicBezTo>
                <a:cubicBezTo>
                  <a:pt x="33" y="13"/>
                  <a:pt x="33" y="13"/>
                  <a:pt x="32" y="14"/>
                </a:cubicBezTo>
                <a:cubicBezTo>
                  <a:pt x="29" y="19"/>
                  <a:pt x="29" y="19"/>
                  <a:pt x="29" y="19"/>
                </a:cubicBezTo>
                <a:cubicBezTo>
                  <a:pt x="29" y="19"/>
                  <a:pt x="29" y="19"/>
                  <a:pt x="29" y="19"/>
                </a:cubicBezTo>
                <a:cubicBezTo>
                  <a:pt x="28" y="19"/>
                  <a:pt x="28" y="19"/>
                  <a:pt x="28" y="19"/>
                </a:cubicBezTo>
                <a:cubicBezTo>
                  <a:pt x="28" y="19"/>
                  <a:pt x="23" y="15"/>
                  <a:pt x="18" y="15"/>
                </a:cubicBezTo>
                <a:cubicBezTo>
                  <a:pt x="13" y="15"/>
                  <a:pt x="10" y="18"/>
                  <a:pt x="10" y="21"/>
                </a:cubicBezTo>
                <a:cubicBezTo>
                  <a:pt x="10" y="25"/>
                  <a:pt x="15" y="26"/>
                  <a:pt x="20" y="28"/>
                </a:cubicBezTo>
                <a:cubicBezTo>
                  <a:pt x="26" y="31"/>
                  <a:pt x="34" y="34"/>
                  <a:pt x="34" y="42"/>
                </a:cubicBezTo>
                <a:cubicBezTo>
                  <a:pt x="34" y="50"/>
                  <a:pt x="28" y="55"/>
                  <a:pt x="21" y="57"/>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28" name="Freeform 23"/>
          <p:cNvSpPr>
            <a:spLocks noEditPoints="1"/>
          </p:cNvSpPr>
          <p:nvPr/>
        </p:nvSpPr>
        <p:spPr bwMode="auto">
          <a:xfrm>
            <a:off x="4561101" y="4526971"/>
            <a:ext cx="682140" cy="645016"/>
          </a:xfrm>
          <a:custGeom>
            <a:avLst/>
            <a:gdLst/>
            <a:ahLst/>
            <a:cxnLst>
              <a:cxn ang="0">
                <a:pos x="68" y="14"/>
              </a:cxn>
              <a:cxn ang="0">
                <a:pos x="68" y="18"/>
              </a:cxn>
              <a:cxn ang="0">
                <a:pos x="64" y="18"/>
              </a:cxn>
              <a:cxn ang="0">
                <a:pos x="61" y="21"/>
              </a:cxn>
              <a:cxn ang="0">
                <a:pos x="7" y="21"/>
              </a:cxn>
              <a:cxn ang="0">
                <a:pos x="4" y="18"/>
              </a:cxn>
              <a:cxn ang="0">
                <a:pos x="0" y="18"/>
              </a:cxn>
              <a:cxn ang="0">
                <a:pos x="0" y="14"/>
              </a:cxn>
              <a:cxn ang="0">
                <a:pos x="34" y="0"/>
              </a:cxn>
              <a:cxn ang="0">
                <a:pos x="68" y="14"/>
              </a:cxn>
              <a:cxn ang="0">
                <a:pos x="68" y="60"/>
              </a:cxn>
              <a:cxn ang="0">
                <a:pos x="68" y="64"/>
              </a:cxn>
              <a:cxn ang="0">
                <a:pos x="0" y="64"/>
              </a:cxn>
              <a:cxn ang="0">
                <a:pos x="0" y="60"/>
              </a:cxn>
              <a:cxn ang="0">
                <a:pos x="2" y="57"/>
              </a:cxn>
              <a:cxn ang="0">
                <a:pos x="66" y="57"/>
              </a:cxn>
              <a:cxn ang="0">
                <a:pos x="68" y="60"/>
              </a:cxn>
              <a:cxn ang="0">
                <a:pos x="18" y="23"/>
              </a:cxn>
              <a:cxn ang="0">
                <a:pos x="18" y="50"/>
              </a:cxn>
              <a:cxn ang="0">
                <a:pos x="23" y="50"/>
              </a:cxn>
              <a:cxn ang="0">
                <a:pos x="23" y="23"/>
              </a:cxn>
              <a:cxn ang="0">
                <a:pos x="32" y="23"/>
              </a:cxn>
              <a:cxn ang="0">
                <a:pos x="32" y="50"/>
              </a:cxn>
              <a:cxn ang="0">
                <a:pos x="36" y="50"/>
              </a:cxn>
              <a:cxn ang="0">
                <a:pos x="36" y="23"/>
              </a:cxn>
              <a:cxn ang="0">
                <a:pos x="45" y="23"/>
              </a:cxn>
              <a:cxn ang="0">
                <a:pos x="45" y="50"/>
              </a:cxn>
              <a:cxn ang="0">
                <a:pos x="50" y="50"/>
              </a:cxn>
              <a:cxn ang="0">
                <a:pos x="50" y="23"/>
              </a:cxn>
              <a:cxn ang="0">
                <a:pos x="59" y="23"/>
              </a:cxn>
              <a:cxn ang="0">
                <a:pos x="59" y="50"/>
              </a:cxn>
              <a:cxn ang="0">
                <a:pos x="61" y="50"/>
              </a:cxn>
              <a:cxn ang="0">
                <a:pos x="64" y="53"/>
              </a:cxn>
              <a:cxn ang="0">
                <a:pos x="64" y="55"/>
              </a:cxn>
              <a:cxn ang="0">
                <a:pos x="4" y="55"/>
              </a:cxn>
              <a:cxn ang="0">
                <a:pos x="4" y="53"/>
              </a:cxn>
              <a:cxn ang="0">
                <a:pos x="7" y="50"/>
              </a:cxn>
              <a:cxn ang="0">
                <a:pos x="9" y="50"/>
              </a:cxn>
              <a:cxn ang="0">
                <a:pos x="9" y="23"/>
              </a:cxn>
              <a:cxn ang="0">
                <a:pos x="18" y="23"/>
              </a:cxn>
            </a:cxnLst>
            <a:rect l="0" t="0" r="r" b="b"/>
            <a:pathLst>
              <a:path w="68" h="64">
                <a:moveTo>
                  <a:pt x="68" y="14"/>
                </a:moveTo>
                <a:cubicBezTo>
                  <a:pt x="68" y="18"/>
                  <a:pt x="68" y="18"/>
                  <a:pt x="68" y="18"/>
                </a:cubicBezTo>
                <a:cubicBezTo>
                  <a:pt x="64" y="18"/>
                  <a:pt x="64" y="18"/>
                  <a:pt x="64" y="18"/>
                </a:cubicBezTo>
                <a:cubicBezTo>
                  <a:pt x="64" y="20"/>
                  <a:pt x="63" y="21"/>
                  <a:pt x="61" y="21"/>
                </a:cubicBezTo>
                <a:cubicBezTo>
                  <a:pt x="7" y="21"/>
                  <a:pt x="7" y="21"/>
                  <a:pt x="7" y="21"/>
                </a:cubicBezTo>
                <a:cubicBezTo>
                  <a:pt x="5" y="21"/>
                  <a:pt x="4" y="20"/>
                  <a:pt x="4" y="18"/>
                </a:cubicBezTo>
                <a:cubicBezTo>
                  <a:pt x="0" y="18"/>
                  <a:pt x="0" y="18"/>
                  <a:pt x="0" y="18"/>
                </a:cubicBezTo>
                <a:cubicBezTo>
                  <a:pt x="0" y="14"/>
                  <a:pt x="0" y="14"/>
                  <a:pt x="0" y="14"/>
                </a:cubicBezTo>
                <a:cubicBezTo>
                  <a:pt x="34" y="0"/>
                  <a:pt x="34" y="0"/>
                  <a:pt x="34" y="0"/>
                </a:cubicBezTo>
                <a:lnTo>
                  <a:pt x="68" y="14"/>
                </a:lnTo>
                <a:close/>
                <a:moveTo>
                  <a:pt x="68" y="60"/>
                </a:moveTo>
                <a:cubicBezTo>
                  <a:pt x="68" y="64"/>
                  <a:pt x="68" y="64"/>
                  <a:pt x="68" y="64"/>
                </a:cubicBezTo>
                <a:cubicBezTo>
                  <a:pt x="0" y="64"/>
                  <a:pt x="0" y="64"/>
                  <a:pt x="0" y="64"/>
                </a:cubicBezTo>
                <a:cubicBezTo>
                  <a:pt x="0" y="60"/>
                  <a:pt x="0" y="60"/>
                  <a:pt x="0" y="60"/>
                </a:cubicBezTo>
                <a:cubicBezTo>
                  <a:pt x="0" y="58"/>
                  <a:pt x="1" y="57"/>
                  <a:pt x="2" y="57"/>
                </a:cubicBezTo>
                <a:cubicBezTo>
                  <a:pt x="66" y="57"/>
                  <a:pt x="66" y="57"/>
                  <a:pt x="66" y="57"/>
                </a:cubicBezTo>
                <a:cubicBezTo>
                  <a:pt x="67" y="57"/>
                  <a:pt x="68" y="58"/>
                  <a:pt x="68" y="60"/>
                </a:cubicBezTo>
                <a:close/>
                <a:moveTo>
                  <a:pt x="18" y="23"/>
                </a:moveTo>
                <a:cubicBezTo>
                  <a:pt x="18" y="50"/>
                  <a:pt x="18" y="50"/>
                  <a:pt x="18" y="50"/>
                </a:cubicBezTo>
                <a:cubicBezTo>
                  <a:pt x="23" y="50"/>
                  <a:pt x="23" y="50"/>
                  <a:pt x="23" y="50"/>
                </a:cubicBezTo>
                <a:cubicBezTo>
                  <a:pt x="23" y="23"/>
                  <a:pt x="23" y="23"/>
                  <a:pt x="23" y="23"/>
                </a:cubicBezTo>
                <a:cubicBezTo>
                  <a:pt x="32" y="23"/>
                  <a:pt x="32" y="23"/>
                  <a:pt x="32" y="23"/>
                </a:cubicBezTo>
                <a:cubicBezTo>
                  <a:pt x="32" y="50"/>
                  <a:pt x="32" y="50"/>
                  <a:pt x="32" y="50"/>
                </a:cubicBezTo>
                <a:cubicBezTo>
                  <a:pt x="36" y="50"/>
                  <a:pt x="36" y="50"/>
                  <a:pt x="36" y="50"/>
                </a:cubicBezTo>
                <a:cubicBezTo>
                  <a:pt x="36" y="23"/>
                  <a:pt x="36" y="23"/>
                  <a:pt x="36" y="23"/>
                </a:cubicBezTo>
                <a:cubicBezTo>
                  <a:pt x="45" y="23"/>
                  <a:pt x="45" y="23"/>
                  <a:pt x="45" y="23"/>
                </a:cubicBezTo>
                <a:cubicBezTo>
                  <a:pt x="45" y="50"/>
                  <a:pt x="45" y="50"/>
                  <a:pt x="45" y="50"/>
                </a:cubicBezTo>
                <a:cubicBezTo>
                  <a:pt x="50" y="50"/>
                  <a:pt x="50" y="50"/>
                  <a:pt x="50" y="50"/>
                </a:cubicBezTo>
                <a:cubicBezTo>
                  <a:pt x="50" y="23"/>
                  <a:pt x="50" y="23"/>
                  <a:pt x="50" y="23"/>
                </a:cubicBezTo>
                <a:cubicBezTo>
                  <a:pt x="59" y="23"/>
                  <a:pt x="59" y="23"/>
                  <a:pt x="59" y="23"/>
                </a:cubicBezTo>
                <a:cubicBezTo>
                  <a:pt x="59" y="50"/>
                  <a:pt x="59" y="50"/>
                  <a:pt x="59" y="50"/>
                </a:cubicBezTo>
                <a:cubicBezTo>
                  <a:pt x="61" y="50"/>
                  <a:pt x="61" y="50"/>
                  <a:pt x="61" y="50"/>
                </a:cubicBezTo>
                <a:cubicBezTo>
                  <a:pt x="63" y="50"/>
                  <a:pt x="64" y="51"/>
                  <a:pt x="64" y="53"/>
                </a:cubicBezTo>
                <a:cubicBezTo>
                  <a:pt x="64" y="55"/>
                  <a:pt x="64" y="55"/>
                  <a:pt x="64" y="55"/>
                </a:cubicBezTo>
                <a:cubicBezTo>
                  <a:pt x="4" y="55"/>
                  <a:pt x="4" y="55"/>
                  <a:pt x="4" y="55"/>
                </a:cubicBezTo>
                <a:cubicBezTo>
                  <a:pt x="4" y="53"/>
                  <a:pt x="4" y="53"/>
                  <a:pt x="4" y="53"/>
                </a:cubicBezTo>
                <a:cubicBezTo>
                  <a:pt x="4" y="51"/>
                  <a:pt x="5" y="50"/>
                  <a:pt x="7" y="50"/>
                </a:cubicBezTo>
                <a:cubicBezTo>
                  <a:pt x="9" y="50"/>
                  <a:pt x="9" y="50"/>
                  <a:pt x="9" y="50"/>
                </a:cubicBezTo>
                <a:cubicBezTo>
                  <a:pt x="9" y="23"/>
                  <a:pt x="9" y="23"/>
                  <a:pt x="9" y="23"/>
                </a:cubicBezTo>
                <a:lnTo>
                  <a:pt x="18" y="2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29" name="Freeform 50"/>
          <p:cNvSpPr>
            <a:spLocks noEditPoints="1"/>
          </p:cNvSpPr>
          <p:nvPr/>
        </p:nvSpPr>
        <p:spPr bwMode="auto">
          <a:xfrm>
            <a:off x="7013516" y="2227437"/>
            <a:ext cx="576808" cy="743652"/>
          </a:xfrm>
          <a:custGeom>
            <a:avLst/>
            <a:gdLst/>
            <a:ahLst/>
            <a:cxnLst>
              <a:cxn ang="0">
                <a:pos x="54" y="72"/>
              </a:cxn>
              <a:cxn ang="0">
                <a:pos x="0" y="3"/>
              </a:cxn>
              <a:cxn ang="0">
                <a:pos x="56" y="3"/>
              </a:cxn>
              <a:cxn ang="0">
                <a:pos x="11" y="11"/>
              </a:cxn>
              <a:cxn ang="0">
                <a:pos x="11" y="16"/>
              </a:cxn>
              <a:cxn ang="0">
                <a:pos x="15" y="12"/>
              </a:cxn>
              <a:cxn ang="0">
                <a:pos x="11" y="21"/>
              </a:cxn>
              <a:cxn ang="0">
                <a:pos x="11" y="26"/>
              </a:cxn>
              <a:cxn ang="0">
                <a:pos x="15" y="22"/>
              </a:cxn>
              <a:cxn ang="0">
                <a:pos x="11" y="31"/>
              </a:cxn>
              <a:cxn ang="0">
                <a:pos x="11" y="36"/>
              </a:cxn>
              <a:cxn ang="0">
                <a:pos x="15" y="32"/>
              </a:cxn>
              <a:cxn ang="0">
                <a:pos x="11" y="41"/>
              </a:cxn>
              <a:cxn ang="0">
                <a:pos x="11" y="47"/>
              </a:cxn>
              <a:cxn ang="0">
                <a:pos x="15" y="43"/>
              </a:cxn>
              <a:cxn ang="0">
                <a:pos x="11" y="52"/>
              </a:cxn>
              <a:cxn ang="0">
                <a:pos x="11" y="57"/>
              </a:cxn>
              <a:cxn ang="0">
                <a:pos x="15" y="53"/>
              </a:cxn>
              <a:cxn ang="0">
                <a:pos x="24" y="16"/>
              </a:cxn>
              <a:cxn ang="0">
                <a:pos x="24" y="11"/>
              </a:cxn>
              <a:cxn ang="0">
                <a:pos x="20" y="14"/>
              </a:cxn>
              <a:cxn ang="0">
                <a:pos x="24" y="26"/>
              </a:cxn>
              <a:cxn ang="0">
                <a:pos x="24" y="21"/>
              </a:cxn>
              <a:cxn ang="0">
                <a:pos x="20" y="25"/>
              </a:cxn>
              <a:cxn ang="0">
                <a:pos x="24" y="36"/>
              </a:cxn>
              <a:cxn ang="0">
                <a:pos x="24" y="31"/>
              </a:cxn>
              <a:cxn ang="0">
                <a:pos x="20" y="35"/>
              </a:cxn>
              <a:cxn ang="0">
                <a:pos x="24" y="47"/>
              </a:cxn>
              <a:cxn ang="0">
                <a:pos x="24" y="41"/>
              </a:cxn>
              <a:cxn ang="0">
                <a:pos x="20" y="45"/>
              </a:cxn>
              <a:cxn ang="0">
                <a:pos x="22" y="57"/>
              </a:cxn>
              <a:cxn ang="0">
                <a:pos x="22" y="67"/>
              </a:cxn>
              <a:cxn ang="0">
                <a:pos x="36" y="58"/>
              </a:cxn>
              <a:cxn ang="0">
                <a:pos x="32" y="11"/>
              </a:cxn>
              <a:cxn ang="0">
                <a:pos x="32" y="16"/>
              </a:cxn>
              <a:cxn ang="0">
                <a:pos x="36" y="12"/>
              </a:cxn>
              <a:cxn ang="0">
                <a:pos x="32" y="21"/>
              </a:cxn>
              <a:cxn ang="0">
                <a:pos x="32" y="26"/>
              </a:cxn>
              <a:cxn ang="0">
                <a:pos x="36" y="22"/>
              </a:cxn>
              <a:cxn ang="0">
                <a:pos x="32" y="31"/>
              </a:cxn>
              <a:cxn ang="0">
                <a:pos x="32" y="36"/>
              </a:cxn>
              <a:cxn ang="0">
                <a:pos x="36" y="32"/>
              </a:cxn>
              <a:cxn ang="0">
                <a:pos x="32" y="41"/>
              </a:cxn>
              <a:cxn ang="0">
                <a:pos x="32" y="47"/>
              </a:cxn>
              <a:cxn ang="0">
                <a:pos x="36" y="43"/>
              </a:cxn>
              <a:cxn ang="0">
                <a:pos x="42" y="11"/>
              </a:cxn>
              <a:cxn ang="0">
                <a:pos x="42" y="16"/>
              </a:cxn>
              <a:cxn ang="0">
                <a:pos x="46" y="12"/>
              </a:cxn>
              <a:cxn ang="0">
                <a:pos x="42" y="21"/>
              </a:cxn>
              <a:cxn ang="0">
                <a:pos x="42" y="26"/>
              </a:cxn>
              <a:cxn ang="0">
                <a:pos x="46" y="22"/>
              </a:cxn>
              <a:cxn ang="0">
                <a:pos x="42" y="31"/>
              </a:cxn>
              <a:cxn ang="0">
                <a:pos x="42" y="36"/>
              </a:cxn>
              <a:cxn ang="0">
                <a:pos x="46" y="32"/>
              </a:cxn>
              <a:cxn ang="0">
                <a:pos x="42" y="41"/>
              </a:cxn>
              <a:cxn ang="0">
                <a:pos x="42" y="47"/>
              </a:cxn>
              <a:cxn ang="0">
                <a:pos x="46" y="43"/>
              </a:cxn>
              <a:cxn ang="0">
                <a:pos x="42" y="52"/>
              </a:cxn>
              <a:cxn ang="0">
                <a:pos x="42" y="57"/>
              </a:cxn>
              <a:cxn ang="0">
                <a:pos x="46" y="53"/>
              </a:cxn>
            </a:cxnLst>
            <a:rect l="0" t="0" r="r" b="b"/>
            <a:pathLst>
              <a:path w="56" h="72">
                <a:moveTo>
                  <a:pt x="56" y="3"/>
                </a:moveTo>
                <a:cubicBezTo>
                  <a:pt x="56" y="70"/>
                  <a:pt x="56" y="70"/>
                  <a:pt x="56" y="70"/>
                </a:cubicBezTo>
                <a:cubicBezTo>
                  <a:pt x="56" y="71"/>
                  <a:pt x="55" y="72"/>
                  <a:pt x="54" y="72"/>
                </a:cubicBezTo>
                <a:cubicBezTo>
                  <a:pt x="2" y="72"/>
                  <a:pt x="2" y="72"/>
                  <a:pt x="2" y="72"/>
                </a:cubicBezTo>
                <a:cubicBezTo>
                  <a:pt x="1" y="72"/>
                  <a:pt x="0" y="71"/>
                  <a:pt x="0" y="70"/>
                </a:cubicBezTo>
                <a:cubicBezTo>
                  <a:pt x="0" y="3"/>
                  <a:pt x="0" y="3"/>
                  <a:pt x="0" y="3"/>
                </a:cubicBezTo>
                <a:cubicBezTo>
                  <a:pt x="0" y="1"/>
                  <a:pt x="1" y="0"/>
                  <a:pt x="2" y="0"/>
                </a:cubicBezTo>
                <a:cubicBezTo>
                  <a:pt x="54" y="0"/>
                  <a:pt x="54" y="0"/>
                  <a:pt x="54" y="0"/>
                </a:cubicBezTo>
                <a:cubicBezTo>
                  <a:pt x="55" y="0"/>
                  <a:pt x="56" y="1"/>
                  <a:pt x="56" y="3"/>
                </a:cubicBezTo>
                <a:close/>
                <a:moveTo>
                  <a:pt x="15" y="12"/>
                </a:moveTo>
                <a:cubicBezTo>
                  <a:pt x="15" y="11"/>
                  <a:pt x="15" y="11"/>
                  <a:pt x="14" y="11"/>
                </a:cubicBezTo>
                <a:cubicBezTo>
                  <a:pt x="11" y="11"/>
                  <a:pt x="11" y="11"/>
                  <a:pt x="11" y="11"/>
                </a:cubicBezTo>
                <a:cubicBezTo>
                  <a:pt x="11" y="11"/>
                  <a:pt x="10" y="11"/>
                  <a:pt x="10" y="12"/>
                </a:cubicBezTo>
                <a:cubicBezTo>
                  <a:pt x="10" y="14"/>
                  <a:pt x="10" y="14"/>
                  <a:pt x="10" y="14"/>
                </a:cubicBezTo>
                <a:cubicBezTo>
                  <a:pt x="10" y="15"/>
                  <a:pt x="11" y="16"/>
                  <a:pt x="11" y="16"/>
                </a:cubicBezTo>
                <a:cubicBezTo>
                  <a:pt x="14" y="16"/>
                  <a:pt x="14" y="16"/>
                  <a:pt x="14" y="16"/>
                </a:cubicBezTo>
                <a:cubicBezTo>
                  <a:pt x="15" y="16"/>
                  <a:pt x="15" y="15"/>
                  <a:pt x="15" y="14"/>
                </a:cubicBezTo>
                <a:lnTo>
                  <a:pt x="15" y="12"/>
                </a:lnTo>
                <a:close/>
                <a:moveTo>
                  <a:pt x="15" y="22"/>
                </a:moveTo>
                <a:cubicBezTo>
                  <a:pt x="15" y="21"/>
                  <a:pt x="15" y="21"/>
                  <a:pt x="14" y="21"/>
                </a:cubicBezTo>
                <a:cubicBezTo>
                  <a:pt x="11" y="21"/>
                  <a:pt x="11" y="21"/>
                  <a:pt x="11" y="21"/>
                </a:cubicBezTo>
                <a:cubicBezTo>
                  <a:pt x="11" y="21"/>
                  <a:pt x="10" y="21"/>
                  <a:pt x="10" y="22"/>
                </a:cubicBezTo>
                <a:cubicBezTo>
                  <a:pt x="10" y="25"/>
                  <a:pt x="10" y="25"/>
                  <a:pt x="10" y="25"/>
                </a:cubicBezTo>
                <a:cubicBezTo>
                  <a:pt x="10" y="25"/>
                  <a:pt x="11" y="26"/>
                  <a:pt x="11" y="26"/>
                </a:cubicBezTo>
                <a:cubicBezTo>
                  <a:pt x="14" y="26"/>
                  <a:pt x="14" y="26"/>
                  <a:pt x="14" y="26"/>
                </a:cubicBezTo>
                <a:cubicBezTo>
                  <a:pt x="15" y="26"/>
                  <a:pt x="15" y="25"/>
                  <a:pt x="15" y="25"/>
                </a:cubicBezTo>
                <a:lnTo>
                  <a:pt x="15" y="22"/>
                </a:lnTo>
                <a:close/>
                <a:moveTo>
                  <a:pt x="15" y="32"/>
                </a:moveTo>
                <a:cubicBezTo>
                  <a:pt x="15" y="32"/>
                  <a:pt x="15" y="31"/>
                  <a:pt x="14" y="31"/>
                </a:cubicBezTo>
                <a:cubicBezTo>
                  <a:pt x="11" y="31"/>
                  <a:pt x="11" y="31"/>
                  <a:pt x="11" y="31"/>
                </a:cubicBezTo>
                <a:cubicBezTo>
                  <a:pt x="11" y="31"/>
                  <a:pt x="10" y="32"/>
                  <a:pt x="10" y="32"/>
                </a:cubicBezTo>
                <a:cubicBezTo>
                  <a:pt x="10" y="35"/>
                  <a:pt x="10" y="35"/>
                  <a:pt x="10" y="35"/>
                </a:cubicBezTo>
                <a:cubicBezTo>
                  <a:pt x="10" y="36"/>
                  <a:pt x="11" y="36"/>
                  <a:pt x="11" y="36"/>
                </a:cubicBezTo>
                <a:cubicBezTo>
                  <a:pt x="14" y="36"/>
                  <a:pt x="14" y="36"/>
                  <a:pt x="14" y="36"/>
                </a:cubicBezTo>
                <a:cubicBezTo>
                  <a:pt x="15" y="36"/>
                  <a:pt x="15" y="36"/>
                  <a:pt x="15" y="35"/>
                </a:cubicBezTo>
                <a:lnTo>
                  <a:pt x="15" y="32"/>
                </a:lnTo>
                <a:close/>
                <a:moveTo>
                  <a:pt x="15" y="43"/>
                </a:moveTo>
                <a:cubicBezTo>
                  <a:pt x="15" y="42"/>
                  <a:pt x="15" y="41"/>
                  <a:pt x="14" y="41"/>
                </a:cubicBezTo>
                <a:cubicBezTo>
                  <a:pt x="11" y="41"/>
                  <a:pt x="11" y="41"/>
                  <a:pt x="11" y="41"/>
                </a:cubicBezTo>
                <a:cubicBezTo>
                  <a:pt x="11" y="41"/>
                  <a:pt x="10" y="42"/>
                  <a:pt x="10" y="43"/>
                </a:cubicBezTo>
                <a:cubicBezTo>
                  <a:pt x="10" y="45"/>
                  <a:pt x="10" y="45"/>
                  <a:pt x="10" y="45"/>
                </a:cubicBezTo>
                <a:cubicBezTo>
                  <a:pt x="10" y="46"/>
                  <a:pt x="11" y="47"/>
                  <a:pt x="11" y="47"/>
                </a:cubicBezTo>
                <a:cubicBezTo>
                  <a:pt x="14" y="47"/>
                  <a:pt x="14" y="47"/>
                  <a:pt x="14" y="47"/>
                </a:cubicBezTo>
                <a:cubicBezTo>
                  <a:pt x="15" y="47"/>
                  <a:pt x="15" y="46"/>
                  <a:pt x="15" y="45"/>
                </a:cubicBezTo>
                <a:lnTo>
                  <a:pt x="15" y="43"/>
                </a:lnTo>
                <a:close/>
                <a:moveTo>
                  <a:pt x="15" y="53"/>
                </a:moveTo>
                <a:cubicBezTo>
                  <a:pt x="15" y="52"/>
                  <a:pt x="15" y="52"/>
                  <a:pt x="14" y="52"/>
                </a:cubicBezTo>
                <a:cubicBezTo>
                  <a:pt x="11" y="52"/>
                  <a:pt x="11" y="52"/>
                  <a:pt x="11" y="52"/>
                </a:cubicBezTo>
                <a:cubicBezTo>
                  <a:pt x="11" y="52"/>
                  <a:pt x="10" y="52"/>
                  <a:pt x="10" y="53"/>
                </a:cubicBezTo>
                <a:cubicBezTo>
                  <a:pt x="10" y="56"/>
                  <a:pt x="10" y="56"/>
                  <a:pt x="10" y="56"/>
                </a:cubicBezTo>
                <a:cubicBezTo>
                  <a:pt x="10" y="56"/>
                  <a:pt x="11" y="57"/>
                  <a:pt x="11" y="57"/>
                </a:cubicBezTo>
                <a:cubicBezTo>
                  <a:pt x="14" y="57"/>
                  <a:pt x="14" y="57"/>
                  <a:pt x="14" y="57"/>
                </a:cubicBezTo>
                <a:cubicBezTo>
                  <a:pt x="15" y="57"/>
                  <a:pt x="15" y="56"/>
                  <a:pt x="15" y="56"/>
                </a:cubicBezTo>
                <a:lnTo>
                  <a:pt x="15" y="53"/>
                </a:lnTo>
                <a:close/>
                <a:moveTo>
                  <a:pt x="20" y="14"/>
                </a:moveTo>
                <a:cubicBezTo>
                  <a:pt x="20" y="15"/>
                  <a:pt x="21" y="16"/>
                  <a:pt x="22" y="16"/>
                </a:cubicBezTo>
                <a:cubicBezTo>
                  <a:pt x="24" y="16"/>
                  <a:pt x="24" y="16"/>
                  <a:pt x="24" y="16"/>
                </a:cubicBezTo>
                <a:cubicBezTo>
                  <a:pt x="25" y="16"/>
                  <a:pt x="25" y="15"/>
                  <a:pt x="25" y="14"/>
                </a:cubicBezTo>
                <a:cubicBezTo>
                  <a:pt x="25" y="12"/>
                  <a:pt x="25" y="12"/>
                  <a:pt x="25" y="12"/>
                </a:cubicBezTo>
                <a:cubicBezTo>
                  <a:pt x="25" y="11"/>
                  <a:pt x="25" y="11"/>
                  <a:pt x="24" y="11"/>
                </a:cubicBezTo>
                <a:cubicBezTo>
                  <a:pt x="22" y="11"/>
                  <a:pt x="22" y="11"/>
                  <a:pt x="22" y="11"/>
                </a:cubicBezTo>
                <a:cubicBezTo>
                  <a:pt x="21" y="11"/>
                  <a:pt x="20" y="11"/>
                  <a:pt x="20" y="12"/>
                </a:cubicBezTo>
                <a:lnTo>
                  <a:pt x="20" y="14"/>
                </a:lnTo>
                <a:close/>
                <a:moveTo>
                  <a:pt x="20" y="25"/>
                </a:moveTo>
                <a:cubicBezTo>
                  <a:pt x="20" y="25"/>
                  <a:pt x="21" y="26"/>
                  <a:pt x="22" y="26"/>
                </a:cubicBezTo>
                <a:cubicBezTo>
                  <a:pt x="24" y="26"/>
                  <a:pt x="24" y="26"/>
                  <a:pt x="24" y="26"/>
                </a:cubicBezTo>
                <a:cubicBezTo>
                  <a:pt x="25" y="26"/>
                  <a:pt x="25" y="25"/>
                  <a:pt x="25" y="25"/>
                </a:cubicBezTo>
                <a:cubicBezTo>
                  <a:pt x="25" y="22"/>
                  <a:pt x="25" y="22"/>
                  <a:pt x="25" y="22"/>
                </a:cubicBezTo>
                <a:cubicBezTo>
                  <a:pt x="25" y="21"/>
                  <a:pt x="25" y="21"/>
                  <a:pt x="24" y="21"/>
                </a:cubicBezTo>
                <a:cubicBezTo>
                  <a:pt x="22" y="21"/>
                  <a:pt x="22" y="21"/>
                  <a:pt x="22" y="21"/>
                </a:cubicBezTo>
                <a:cubicBezTo>
                  <a:pt x="21" y="21"/>
                  <a:pt x="20" y="21"/>
                  <a:pt x="20" y="22"/>
                </a:cubicBezTo>
                <a:lnTo>
                  <a:pt x="20" y="25"/>
                </a:lnTo>
                <a:close/>
                <a:moveTo>
                  <a:pt x="20" y="35"/>
                </a:moveTo>
                <a:cubicBezTo>
                  <a:pt x="20" y="36"/>
                  <a:pt x="21" y="36"/>
                  <a:pt x="22" y="36"/>
                </a:cubicBezTo>
                <a:cubicBezTo>
                  <a:pt x="24" y="36"/>
                  <a:pt x="24" y="36"/>
                  <a:pt x="24" y="36"/>
                </a:cubicBezTo>
                <a:cubicBezTo>
                  <a:pt x="25" y="36"/>
                  <a:pt x="25" y="36"/>
                  <a:pt x="25" y="35"/>
                </a:cubicBezTo>
                <a:cubicBezTo>
                  <a:pt x="25" y="32"/>
                  <a:pt x="25" y="32"/>
                  <a:pt x="25" y="32"/>
                </a:cubicBezTo>
                <a:cubicBezTo>
                  <a:pt x="25" y="32"/>
                  <a:pt x="25" y="31"/>
                  <a:pt x="24" y="31"/>
                </a:cubicBezTo>
                <a:cubicBezTo>
                  <a:pt x="22" y="31"/>
                  <a:pt x="22" y="31"/>
                  <a:pt x="22" y="31"/>
                </a:cubicBezTo>
                <a:cubicBezTo>
                  <a:pt x="21" y="31"/>
                  <a:pt x="20" y="32"/>
                  <a:pt x="20" y="32"/>
                </a:cubicBezTo>
                <a:lnTo>
                  <a:pt x="20" y="35"/>
                </a:lnTo>
                <a:close/>
                <a:moveTo>
                  <a:pt x="20" y="45"/>
                </a:moveTo>
                <a:cubicBezTo>
                  <a:pt x="20" y="46"/>
                  <a:pt x="21" y="47"/>
                  <a:pt x="22" y="47"/>
                </a:cubicBezTo>
                <a:cubicBezTo>
                  <a:pt x="24" y="47"/>
                  <a:pt x="24" y="47"/>
                  <a:pt x="24" y="47"/>
                </a:cubicBezTo>
                <a:cubicBezTo>
                  <a:pt x="25" y="47"/>
                  <a:pt x="25" y="46"/>
                  <a:pt x="25" y="45"/>
                </a:cubicBezTo>
                <a:cubicBezTo>
                  <a:pt x="25" y="43"/>
                  <a:pt x="25" y="43"/>
                  <a:pt x="25" y="43"/>
                </a:cubicBezTo>
                <a:cubicBezTo>
                  <a:pt x="25" y="42"/>
                  <a:pt x="25" y="41"/>
                  <a:pt x="24" y="41"/>
                </a:cubicBezTo>
                <a:cubicBezTo>
                  <a:pt x="22" y="41"/>
                  <a:pt x="22" y="41"/>
                  <a:pt x="22" y="41"/>
                </a:cubicBezTo>
                <a:cubicBezTo>
                  <a:pt x="21" y="41"/>
                  <a:pt x="20" y="42"/>
                  <a:pt x="20" y="43"/>
                </a:cubicBezTo>
                <a:lnTo>
                  <a:pt x="20" y="45"/>
                </a:lnTo>
                <a:close/>
                <a:moveTo>
                  <a:pt x="36" y="58"/>
                </a:moveTo>
                <a:cubicBezTo>
                  <a:pt x="36" y="57"/>
                  <a:pt x="35" y="57"/>
                  <a:pt x="34" y="57"/>
                </a:cubicBezTo>
                <a:cubicBezTo>
                  <a:pt x="22" y="57"/>
                  <a:pt x="22" y="57"/>
                  <a:pt x="22" y="57"/>
                </a:cubicBezTo>
                <a:cubicBezTo>
                  <a:pt x="21" y="57"/>
                  <a:pt x="20" y="57"/>
                  <a:pt x="20" y="58"/>
                </a:cubicBezTo>
                <a:cubicBezTo>
                  <a:pt x="20" y="66"/>
                  <a:pt x="20" y="66"/>
                  <a:pt x="20" y="66"/>
                </a:cubicBezTo>
                <a:cubicBezTo>
                  <a:pt x="20" y="67"/>
                  <a:pt x="21" y="67"/>
                  <a:pt x="22" y="67"/>
                </a:cubicBezTo>
                <a:cubicBezTo>
                  <a:pt x="34" y="67"/>
                  <a:pt x="34" y="67"/>
                  <a:pt x="34" y="67"/>
                </a:cubicBezTo>
                <a:cubicBezTo>
                  <a:pt x="35" y="67"/>
                  <a:pt x="36" y="67"/>
                  <a:pt x="36" y="66"/>
                </a:cubicBezTo>
                <a:lnTo>
                  <a:pt x="36" y="58"/>
                </a:lnTo>
                <a:close/>
                <a:moveTo>
                  <a:pt x="36" y="12"/>
                </a:moveTo>
                <a:cubicBezTo>
                  <a:pt x="36" y="11"/>
                  <a:pt x="35" y="11"/>
                  <a:pt x="34" y="11"/>
                </a:cubicBezTo>
                <a:cubicBezTo>
                  <a:pt x="32" y="11"/>
                  <a:pt x="32" y="11"/>
                  <a:pt x="32" y="11"/>
                </a:cubicBezTo>
                <a:cubicBezTo>
                  <a:pt x="31" y="11"/>
                  <a:pt x="31" y="11"/>
                  <a:pt x="31" y="12"/>
                </a:cubicBezTo>
                <a:cubicBezTo>
                  <a:pt x="31" y="14"/>
                  <a:pt x="31" y="14"/>
                  <a:pt x="31" y="14"/>
                </a:cubicBezTo>
                <a:cubicBezTo>
                  <a:pt x="31" y="15"/>
                  <a:pt x="31" y="16"/>
                  <a:pt x="32" y="16"/>
                </a:cubicBezTo>
                <a:cubicBezTo>
                  <a:pt x="34" y="16"/>
                  <a:pt x="34" y="16"/>
                  <a:pt x="34" y="16"/>
                </a:cubicBezTo>
                <a:cubicBezTo>
                  <a:pt x="35" y="16"/>
                  <a:pt x="36" y="15"/>
                  <a:pt x="36" y="14"/>
                </a:cubicBezTo>
                <a:lnTo>
                  <a:pt x="36" y="12"/>
                </a:lnTo>
                <a:close/>
                <a:moveTo>
                  <a:pt x="36" y="22"/>
                </a:moveTo>
                <a:cubicBezTo>
                  <a:pt x="36" y="21"/>
                  <a:pt x="35" y="21"/>
                  <a:pt x="34" y="21"/>
                </a:cubicBezTo>
                <a:cubicBezTo>
                  <a:pt x="32" y="21"/>
                  <a:pt x="32" y="21"/>
                  <a:pt x="32" y="21"/>
                </a:cubicBezTo>
                <a:cubicBezTo>
                  <a:pt x="31" y="21"/>
                  <a:pt x="31" y="21"/>
                  <a:pt x="31" y="22"/>
                </a:cubicBezTo>
                <a:cubicBezTo>
                  <a:pt x="31" y="25"/>
                  <a:pt x="31" y="25"/>
                  <a:pt x="31" y="25"/>
                </a:cubicBezTo>
                <a:cubicBezTo>
                  <a:pt x="31" y="25"/>
                  <a:pt x="31" y="26"/>
                  <a:pt x="32" y="26"/>
                </a:cubicBezTo>
                <a:cubicBezTo>
                  <a:pt x="34" y="26"/>
                  <a:pt x="34" y="26"/>
                  <a:pt x="34" y="26"/>
                </a:cubicBezTo>
                <a:cubicBezTo>
                  <a:pt x="35" y="26"/>
                  <a:pt x="36" y="25"/>
                  <a:pt x="36" y="25"/>
                </a:cubicBezTo>
                <a:lnTo>
                  <a:pt x="36" y="22"/>
                </a:lnTo>
                <a:close/>
                <a:moveTo>
                  <a:pt x="36" y="32"/>
                </a:moveTo>
                <a:cubicBezTo>
                  <a:pt x="36" y="32"/>
                  <a:pt x="35" y="31"/>
                  <a:pt x="34" y="31"/>
                </a:cubicBezTo>
                <a:cubicBezTo>
                  <a:pt x="32" y="31"/>
                  <a:pt x="32" y="31"/>
                  <a:pt x="32" y="31"/>
                </a:cubicBezTo>
                <a:cubicBezTo>
                  <a:pt x="31" y="31"/>
                  <a:pt x="31" y="32"/>
                  <a:pt x="31" y="32"/>
                </a:cubicBezTo>
                <a:cubicBezTo>
                  <a:pt x="31" y="35"/>
                  <a:pt x="31" y="35"/>
                  <a:pt x="31" y="35"/>
                </a:cubicBezTo>
                <a:cubicBezTo>
                  <a:pt x="31" y="36"/>
                  <a:pt x="31" y="36"/>
                  <a:pt x="32" y="36"/>
                </a:cubicBezTo>
                <a:cubicBezTo>
                  <a:pt x="34" y="36"/>
                  <a:pt x="34" y="36"/>
                  <a:pt x="34" y="36"/>
                </a:cubicBezTo>
                <a:cubicBezTo>
                  <a:pt x="35" y="36"/>
                  <a:pt x="36" y="36"/>
                  <a:pt x="36" y="35"/>
                </a:cubicBezTo>
                <a:lnTo>
                  <a:pt x="36" y="32"/>
                </a:lnTo>
                <a:close/>
                <a:moveTo>
                  <a:pt x="36" y="43"/>
                </a:moveTo>
                <a:cubicBezTo>
                  <a:pt x="36" y="42"/>
                  <a:pt x="35" y="41"/>
                  <a:pt x="34" y="41"/>
                </a:cubicBezTo>
                <a:cubicBezTo>
                  <a:pt x="32" y="41"/>
                  <a:pt x="32" y="41"/>
                  <a:pt x="32" y="41"/>
                </a:cubicBezTo>
                <a:cubicBezTo>
                  <a:pt x="31" y="41"/>
                  <a:pt x="31" y="42"/>
                  <a:pt x="31" y="43"/>
                </a:cubicBezTo>
                <a:cubicBezTo>
                  <a:pt x="31" y="45"/>
                  <a:pt x="31" y="45"/>
                  <a:pt x="31" y="45"/>
                </a:cubicBezTo>
                <a:cubicBezTo>
                  <a:pt x="31" y="46"/>
                  <a:pt x="31" y="47"/>
                  <a:pt x="32" y="47"/>
                </a:cubicBezTo>
                <a:cubicBezTo>
                  <a:pt x="34" y="47"/>
                  <a:pt x="34" y="47"/>
                  <a:pt x="34" y="47"/>
                </a:cubicBezTo>
                <a:cubicBezTo>
                  <a:pt x="35" y="47"/>
                  <a:pt x="36" y="46"/>
                  <a:pt x="36" y="45"/>
                </a:cubicBezTo>
                <a:lnTo>
                  <a:pt x="36" y="43"/>
                </a:lnTo>
                <a:close/>
                <a:moveTo>
                  <a:pt x="46" y="12"/>
                </a:moveTo>
                <a:cubicBezTo>
                  <a:pt x="46" y="11"/>
                  <a:pt x="45" y="11"/>
                  <a:pt x="45" y="11"/>
                </a:cubicBezTo>
                <a:cubicBezTo>
                  <a:pt x="42" y="11"/>
                  <a:pt x="42" y="11"/>
                  <a:pt x="42" y="11"/>
                </a:cubicBezTo>
                <a:cubicBezTo>
                  <a:pt x="41" y="11"/>
                  <a:pt x="41" y="11"/>
                  <a:pt x="41" y="12"/>
                </a:cubicBezTo>
                <a:cubicBezTo>
                  <a:pt x="41" y="14"/>
                  <a:pt x="41" y="14"/>
                  <a:pt x="41" y="14"/>
                </a:cubicBezTo>
                <a:cubicBezTo>
                  <a:pt x="41" y="15"/>
                  <a:pt x="41" y="16"/>
                  <a:pt x="42" y="16"/>
                </a:cubicBezTo>
                <a:cubicBezTo>
                  <a:pt x="45" y="16"/>
                  <a:pt x="45" y="16"/>
                  <a:pt x="45" y="16"/>
                </a:cubicBezTo>
                <a:cubicBezTo>
                  <a:pt x="45" y="16"/>
                  <a:pt x="46" y="15"/>
                  <a:pt x="46" y="14"/>
                </a:cubicBezTo>
                <a:lnTo>
                  <a:pt x="46" y="12"/>
                </a:lnTo>
                <a:close/>
                <a:moveTo>
                  <a:pt x="46" y="22"/>
                </a:moveTo>
                <a:cubicBezTo>
                  <a:pt x="46" y="21"/>
                  <a:pt x="45" y="21"/>
                  <a:pt x="45" y="21"/>
                </a:cubicBezTo>
                <a:cubicBezTo>
                  <a:pt x="42" y="21"/>
                  <a:pt x="42" y="21"/>
                  <a:pt x="42" y="21"/>
                </a:cubicBezTo>
                <a:cubicBezTo>
                  <a:pt x="41" y="21"/>
                  <a:pt x="41" y="21"/>
                  <a:pt x="41" y="22"/>
                </a:cubicBezTo>
                <a:cubicBezTo>
                  <a:pt x="41" y="25"/>
                  <a:pt x="41" y="25"/>
                  <a:pt x="41" y="25"/>
                </a:cubicBezTo>
                <a:cubicBezTo>
                  <a:pt x="41" y="25"/>
                  <a:pt x="41" y="26"/>
                  <a:pt x="42" y="26"/>
                </a:cubicBezTo>
                <a:cubicBezTo>
                  <a:pt x="45" y="26"/>
                  <a:pt x="45" y="26"/>
                  <a:pt x="45" y="26"/>
                </a:cubicBezTo>
                <a:cubicBezTo>
                  <a:pt x="45" y="26"/>
                  <a:pt x="46" y="25"/>
                  <a:pt x="46" y="25"/>
                </a:cubicBezTo>
                <a:lnTo>
                  <a:pt x="46" y="22"/>
                </a:lnTo>
                <a:close/>
                <a:moveTo>
                  <a:pt x="46" y="32"/>
                </a:moveTo>
                <a:cubicBezTo>
                  <a:pt x="46" y="32"/>
                  <a:pt x="45" y="31"/>
                  <a:pt x="45" y="31"/>
                </a:cubicBezTo>
                <a:cubicBezTo>
                  <a:pt x="42" y="31"/>
                  <a:pt x="42" y="31"/>
                  <a:pt x="42" y="31"/>
                </a:cubicBezTo>
                <a:cubicBezTo>
                  <a:pt x="41" y="31"/>
                  <a:pt x="41" y="32"/>
                  <a:pt x="41" y="32"/>
                </a:cubicBezTo>
                <a:cubicBezTo>
                  <a:pt x="41" y="35"/>
                  <a:pt x="41" y="35"/>
                  <a:pt x="41" y="35"/>
                </a:cubicBezTo>
                <a:cubicBezTo>
                  <a:pt x="41" y="36"/>
                  <a:pt x="41" y="36"/>
                  <a:pt x="42" y="36"/>
                </a:cubicBezTo>
                <a:cubicBezTo>
                  <a:pt x="45" y="36"/>
                  <a:pt x="45" y="36"/>
                  <a:pt x="45" y="36"/>
                </a:cubicBezTo>
                <a:cubicBezTo>
                  <a:pt x="45" y="36"/>
                  <a:pt x="46" y="36"/>
                  <a:pt x="46" y="35"/>
                </a:cubicBezTo>
                <a:lnTo>
                  <a:pt x="46" y="32"/>
                </a:lnTo>
                <a:close/>
                <a:moveTo>
                  <a:pt x="46" y="43"/>
                </a:moveTo>
                <a:cubicBezTo>
                  <a:pt x="46" y="42"/>
                  <a:pt x="45" y="41"/>
                  <a:pt x="45" y="41"/>
                </a:cubicBezTo>
                <a:cubicBezTo>
                  <a:pt x="42" y="41"/>
                  <a:pt x="42" y="41"/>
                  <a:pt x="42" y="41"/>
                </a:cubicBezTo>
                <a:cubicBezTo>
                  <a:pt x="41" y="41"/>
                  <a:pt x="41" y="42"/>
                  <a:pt x="41" y="43"/>
                </a:cubicBezTo>
                <a:cubicBezTo>
                  <a:pt x="41" y="45"/>
                  <a:pt x="41" y="45"/>
                  <a:pt x="41" y="45"/>
                </a:cubicBezTo>
                <a:cubicBezTo>
                  <a:pt x="41" y="46"/>
                  <a:pt x="41" y="47"/>
                  <a:pt x="42" y="47"/>
                </a:cubicBezTo>
                <a:cubicBezTo>
                  <a:pt x="45" y="47"/>
                  <a:pt x="45" y="47"/>
                  <a:pt x="45" y="47"/>
                </a:cubicBezTo>
                <a:cubicBezTo>
                  <a:pt x="45" y="47"/>
                  <a:pt x="46" y="46"/>
                  <a:pt x="46" y="45"/>
                </a:cubicBezTo>
                <a:lnTo>
                  <a:pt x="46" y="43"/>
                </a:lnTo>
                <a:close/>
                <a:moveTo>
                  <a:pt x="46" y="53"/>
                </a:moveTo>
                <a:cubicBezTo>
                  <a:pt x="46" y="52"/>
                  <a:pt x="45" y="52"/>
                  <a:pt x="45" y="52"/>
                </a:cubicBezTo>
                <a:cubicBezTo>
                  <a:pt x="42" y="52"/>
                  <a:pt x="42" y="52"/>
                  <a:pt x="42" y="52"/>
                </a:cubicBezTo>
                <a:cubicBezTo>
                  <a:pt x="41" y="52"/>
                  <a:pt x="41" y="52"/>
                  <a:pt x="41" y="53"/>
                </a:cubicBezTo>
                <a:cubicBezTo>
                  <a:pt x="41" y="56"/>
                  <a:pt x="41" y="56"/>
                  <a:pt x="41" y="56"/>
                </a:cubicBezTo>
                <a:cubicBezTo>
                  <a:pt x="41" y="56"/>
                  <a:pt x="41" y="57"/>
                  <a:pt x="42" y="57"/>
                </a:cubicBezTo>
                <a:cubicBezTo>
                  <a:pt x="45" y="57"/>
                  <a:pt x="45" y="57"/>
                  <a:pt x="45" y="57"/>
                </a:cubicBezTo>
                <a:cubicBezTo>
                  <a:pt x="45" y="57"/>
                  <a:pt x="46" y="56"/>
                  <a:pt x="46" y="56"/>
                </a:cubicBezTo>
                <a:lnTo>
                  <a:pt x="46" y="5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30" name="Freeform 57"/>
          <p:cNvSpPr>
            <a:spLocks noEditPoints="1"/>
          </p:cNvSpPr>
          <p:nvPr/>
        </p:nvSpPr>
        <p:spPr bwMode="auto">
          <a:xfrm>
            <a:off x="7013516" y="4644045"/>
            <a:ext cx="681659" cy="604308"/>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39" name="Text Box 7"/>
          <p:cNvSpPr txBox="1">
            <a:spLocks noChangeArrowheads="1"/>
          </p:cNvSpPr>
          <p:nvPr/>
        </p:nvSpPr>
        <p:spPr bwMode="auto">
          <a:xfrm>
            <a:off x="4649452" y="449765"/>
            <a:ext cx="2893100" cy="430887"/>
          </a:xfrm>
          <a:prstGeom prst="rect">
            <a:avLst/>
          </a:prstGeom>
          <a:noFill/>
          <a:ln w="9525">
            <a:noFill/>
            <a:miter lim="800000"/>
            <a:headEnd/>
            <a:tailEnd/>
          </a:ln>
        </p:spPr>
        <p:txBody>
          <a:bodyPr wrap="non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r>
              <a:rPr lang="zh-CN" altLang="en-US" sz="2400" b="1" spc="300" dirty="0">
                <a:solidFill>
                  <a:schemeClr val="bg1"/>
                </a:solidFill>
                <a:cs typeface="+mn-ea"/>
                <a:sym typeface="+mn-lt"/>
              </a:rPr>
              <a:t>在此输入你的标题</a:t>
            </a:r>
            <a:endParaRPr lang="en-CA" sz="2400" b="1" spc="300" dirty="0">
              <a:solidFill>
                <a:schemeClr val="bg1"/>
              </a:solidFill>
              <a:cs typeface="+mn-ea"/>
              <a:sym typeface="+mn-lt"/>
            </a:endParaRPr>
          </a:p>
        </p:txBody>
      </p:sp>
      <p:sp>
        <p:nvSpPr>
          <p:cNvPr id="40" name="Text Box 7"/>
          <p:cNvSpPr txBox="1">
            <a:spLocks noChangeArrowheads="1"/>
          </p:cNvSpPr>
          <p:nvPr/>
        </p:nvSpPr>
        <p:spPr bwMode="auto">
          <a:xfrm>
            <a:off x="863600" y="914610"/>
            <a:ext cx="10464800" cy="541687"/>
          </a:xfrm>
          <a:prstGeom prst="rect">
            <a:avLst/>
          </a:prstGeom>
          <a:noFill/>
          <a:ln w="9525">
            <a:noFill/>
            <a:miter lim="800000"/>
            <a:headEnd/>
            <a:tailEnd/>
          </a:ln>
        </p:spPr>
        <p:txBody>
          <a:bodyPr wrap="square" lIns="60960" tIns="30480" rIns="60960" bIns="3048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lnSpc>
                <a:spcPct val="130000"/>
              </a:lnSpc>
            </a:pPr>
            <a:r>
              <a:rPr lang="en-US" altLang="zh-CN" sz="1200" dirty="0">
                <a:solidFill>
                  <a:schemeClr val="bg1"/>
                </a:solidFill>
              </a:rPr>
              <a:t>PPT</a:t>
            </a:r>
            <a:r>
              <a:rPr lang="zh-CN" altLang="en-US" sz="1200" dirty="0">
                <a:solidFill>
                  <a:schemeClr val="bg1"/>
                </a:solidFill>
              </a:rPr>
              <a:t>模板对于</a:t>
            </a:r>
            <a:r>
              <a:rPr lang="en-US" altLang="zh-CN" sz="1200" dirty="0">
                <a:solidFill>
                  <a:schemeClr val="bg1"/>
                </a:solidFill>
              </a:rPr>
              <a:t>PPT</a:t>
            </a:r>
            <a:r>
              <a:rPr lang="zh-CN" altLang="en-US" sz="1200" dirty="0">
                <a:solidFill>
                  <a:schemeClr val="bg1"/>
                </a:solidFill>
              </a:rPr>
              <a:t>就像衣服对于人。一套好的</a:t>
            </a:r>
            <a:r>
              <a:rPr lang="en-US" altLang="zh-CN" sz="1200" dirty="0">
                <a:solidFill>
                  <a:schemeClr val="bg1"/>
                </a:solidFill>
              </a:rPr>
              <a:t>PPT</a:t>
            </a:r>
            <a:r>
              <a:rPr lang="zh-CN" altLang="en-US" sz="1200" dirty="0">
                <a:solidFill>
                  <a:schemeClr val="bg1"/>
                </a:solidFill>
              </a:rPr>
              <a:t>模板可以让一篇</a:t>
            </a:r>
            <a:r>
              <a:rPr lang="en-US" altLang="zh-CN" sz="1200" dirty="0">
                <a:solidFill>
                  <a:schemeClr val="bg1"/>
                </a:solidFill>
              </a:rPr>
              <a:t>PPT</a:t>
            </a:r>
            <a:r>
              <a:rPr lang="zh-CN" altLang="en-US" sz="1200" dirty="0">
                <a:solidFill>
                  <a:schemeClr val="bg1"/>
                </a:solidFill>
              </a:rPr>
              <a:t>文稿的形象迅速提升，大大增加可观赏性。同时</a:t>
            </a:r>
            <a:r>
              <a:rPr lang="en-US" altLang="zh-CN" sz="1200" dirty="0">
                <a:solidFill>
                  <a:schemeClr val="bg1"/>
                </a:solidFill>
              </a:rPr>
              <a:t>PPT</a:t>
            </a:r>
            <a:r>
              <a:rPr lang="zh-CN" altLang="en-US" sz="1200" dirty="0">
                <a:solidFill>
                  <a:schemeClr val="bg1"/>
                </a:solidFill>
              </a:rPr>
              <a:t>模板可以让</a:t>
            </a:r>
            <a:r>
              <a:rPr lang="en-US" altLang="zh-CN" sz="1200" dirty="0">
                <a:solidFill>
                  <a:schemeClr val="bg1"/>
                </a:solidFill>
              </a:rPr>
              <a:t>PPT</a:t>
            </a:r>
            <a:r>
              <a:rPr lang="zh-CN" altLang="en-US" sz="1200" dirty="0">
                <a:solidFill>
                  <a:schemeClr val="bg1"/>
                </a:solidFill>
              </a:rPr>
              <a:t>思路更清晰、逻辑更严谨，更方便处理图表、文字、图片等内容。</a:t>
            </a:r>
            <a:endParaRPr lang="en-US" sz="1200" i="1" dirty="0">
              <a:solidFill>
                <a:schemeClr val="bg1"/>
              </a:solidFill>
              <a:cs typeface="+mn-ea"/>
              <a:sym typeface="+mn-lt"/>
            </a:endParaRPr>
          </a:p>
        </p:txBody>
      </p:sp>
    </p:spTree>
    <p:extLst>
      <p:ext uri="{BB962C8B-B14F-4D97-AF65-F5344CB8AC3E}">
        <p14:creationId xmlns:p14="http://schemas.microsoft.com/office/powerpoint/2010/main" val="2213901127"/>
      </p:ext>
    </p:extLst>
  </p:cSld>
  <p:clrMapOvr>
    <a:masterClrMapping/>
  </p:clrMapOvr>
  <p:transition spd="slow" advTm="1000">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Number_1">
            <a:hlinkClick r:id="rId16" action="ppaction://hlinksldjump"/>
          </p:cNvPr>
          <p:cNvSpPr/>
          <p:nvPr>
            <p:custDataLst>
              <p:tags r:id="rId2"/>
            </p:custDataLst>
          </p:nvPr>
        </p:nvSpPr>
        <p:spPr>
          <a:xfrm>
            <a:off x="6108502" y="1317133"/>
            <a:ext cx="682404" cy="682039"/>
          </a:xfrm>
          <a:prstGeom prst="rect">
            <a:avLst/>
          </a:prstGeom>
          <a:no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800" b="1">
                <a:solidFill>
                  <a:srgbClr val="C5C5C5"/>
                </a:solidFill>
                <a:ea typeface="华文细黑" panose="02010600040101010101" pitchFamily="2" charset="-122"/>
              </a:rPr>
              <a:t>01</a:t>
            </a:r>
            <a:endParaRPr lang="zh-CN" altLang="en-US" sz="2800" b="1">
              <a:solidFill>
                <a:srgbClr val="C5C5C5"/>
              </a:solidFill>
              <a:ea typeface="华文细黑" panose="02010600040101010101" pitchFamily="2" charset="-122"/>
            </a:endParaRPr>
          </a:p>
        </p:txBody>
      </p:sp>
      <p:sp>
        <p:nvSpPr>
          <p:cNvPr id="6" name="MH_Entry_1">
            <a:hlinkClick r:id="rId16" action="ppaction://hlinksldjump"/>
          </p:cNvPr>
          <p:cNvSpPr/>
          <p:nvPr>
            <p:custDataLst>
              <p:tags r:id="rId3"/>
            </p:custDataLst>
          </p:nvPr>
        </p:nvSpPr>
        <p:spPr>
          <a:xfrm>
            <a:off x="6940830" y="1317133"/>
            <a:ext cx="4346560" cy="682039"/>
          </a:xfrm>
          <a:prstGeom prst="rect">
            <a:avLst/>
          </a:prstGeom>
          <a:solidFill>
            <a:srgbClr val="C5C5C5"/>
          </a:solid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zh-CN" altLang="en-US" sz="2800">
                <a:solidFill>
                  <a:srgbClr val="FFFFFF"/>
                </a:solidFill>
                <a:latin typeface="+mn-ea"/>
              </a:rPr>
              <a:t>点击添加标题内容</a:t>
            </a:r>
          </a:p>
        </p:txBody>
      </p:sp>
      <p:sp>
        <p:nvSpPr>
          <p:cNvPr id="9" name="MH_Number_3">
            <a:hlinkClick r:id="rId17" action="ppaction://hlinksldjump"/>
          </p:cNvPr>
          <p:cNvSpPr/>
          <p:nvPr>
            <p:custDataLst>
              <p:tags r:id="rId4"/>
            </p:custDataLst>
          </p:nvPr>
        </p:nvSpPr>
        <p:spPr>
          <a:xfrm>
            <a:off x="6108502" y="3663367"/>
            <a:ext cx="682404" cy="682039"/>
          </a:xfrm>
          <a:prstGeom prst="rect">
            <a:avLst/>
          </a:prstGeom>
          <a:no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800" b="1">
                <a:solidFill>
                  <a:srgbClr val="C5C5C5"/>
                </a:solidFill>
                <a:ea typeface="华文细黑" panose="02010600040101010101" pitchFamily="2" charset="-122"/>
              </a:rPr>
              <a:t>03</a:t>
            </a:r>
            <a:endParaRPr lang="zh-CN" altLang="en-US" sz="2800" b="1">
              <a:solidFill>
                <a:srgbClr val="C5C5C5"/>
              </a:solidFill>
              <a:ea typeface="华文细黑" panose="02010600040101010101" pitchFamily="2" charset="-122"/>
            </a:endParaRPr>
          </a:p>
        </p:txBody>
      </p:sp>
      <p:sp>
        <p:nvSpPr>
          <p:cNvPr id="10" name="MH_Entry_3">
            <a:hlinkClick r:id="rId17" action="ppaction://hlinksldjump"/>
          </p:cNvPr>
          <p:cNvSpPr/>
          <p:nvPr>
            <p:custDataLst>
              <p:tags r:id="rId5"/>
            </p:custDataLst>
          </p:nvPr>
        </p:nvSpPr>
        <p:spPr>
          <a:xfrm>
            <a:off x="6940830" y="3663367"/>
            <a:ext cx="4346560" cy="682039"/>
          </a:xfrm>
          <a:prstGeom prst="rect">
            <a:avLst/>
          </a:prstGeom>
          <a:solidFill>
            <a:srgbClr val="C5C5C5"/>
          </a:solid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zh-CN" altLang="en-US" sz="2800">
                <a:solidFill>
                  <a:srgbClr val="FFFFFF"/>
                </a:solidFill>
                <a:latin typeface="+mn-ea"/>
              </a:rPr>
              <a:t>点击添加标题内容</a:t>
            </a:r>
          </a:p>
        </p:txBody>
      </p:sp>
      <p:sp>
        <p:nvSpPr>
          <p:cNvPr id="21" name="MH_Number_2">
            <a:hlinkClick r:id="rId18" action="ppaction://hlinksldjump"/>
          </p:cNvPr>
          <p:cNvSpPr/>
          <p:nvPr>
            <p:custDataLst>
              <p:tags r:id="rId6"/>
            </p:custDataLst>
          </p:nvPr>
        </p:nvSpPr>
        <p:spPr>
          <a:xfrm>
            <a:off x="6108502" y="2490250"/>
            <a:ext cx="682404" cy="682039"/>
          </a:xfrm>
          <a:prstGeom prst="rect">
            <a:avLst/>
          </a:prstGeom>
          <a:no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800" b="1">
                <a:solidFill>
                  <a:srgbClr val="C5C5C5"/>
                </a:solidFill>
                <a:ea typeface="华文细黑" panose="02010600040101010101" pitchFamily="2" charset="-122"/>
              </a:rPr>
              <a:t>02</a:t>
            </a:r>
            <a:endParaRPr lang="zh-CN" altLang="en-US" sz="2800" b="1">
              <a:solidFill>
                <a:srgbClr val="C5C5C5"/>
              </a:solidFill>
              <a:ea typeface="华文细黑" panose="02010600040101010101" pitchFamily="2" charset="-122"/>
            </a:endParaRPr>
          </a:p>
        </p:txBody>
      </p:sp>
      <p:sp>
        <p:nvSpPr>
          <p:cNvPr id="22" name="MH_Entry_2">
            <a:hlinkClick r:id="rId18" action="ppaction://hlinksldjump"/>
          </p:cNvPr>
          <p:cNvSpPr/>
          <p:nvPr>
            <p:custDataLst>
              <p:tags r:id="rId7"/>
            </p:custDataLst>
          </p:nvPr>
        </p:nvSpPr>
        <p:spPr>
          <a:xfrm>
            <a:off x="6940830" y="2490250"/>
            <a:ext cx="4346560" cy="682039"/>
          </a:xfrm>
          <a:prstGeom prst="rect">
            <a:avLst/>
          </a:prstGeom>
          <a:solidFill>
            <a:srgbClr val="C5C5C5"/>
          </a:solidFill>
          <a:ln w="25400">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zh-CN" altLang="en-US" sz="2800">
                <a:solidFill>
                  <a:srgbClr val="FFFFFF"/>
                </a:solidFill>
                <a:latin typeface="+mn-ea"/>
              </a:rPr>
              <a:t>点击添加标题内容</a:t>
            </a:r>
          </a:p>
        </p:txBody>
      </p:sp>
      <p:sp>
        <p:nvSpPr>
          <p:cNvPr id="24" name="MH_Number_4"/>
          <p:cNvSpPr/>
          <p:nvPr>
            <p:custDataLst>
              <p:tags r:id="rId8"/>
            </p:custDataLst>
          </p:nvPr>
        </p:nvSpPr>
        <p:spPr>
          <a:xfrm>
            <a:off x="6108502" y="4836484"/>
            <a:ext cx="682404" cy="682039"/>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800" b="1">
                <a:solidFill>
                  <a:schemeClr val="accent1"/>
                </a:solidFill>
                <a:ea typeface="华文细黑" panose="02010600040101010101" pitchFamily="2" charset="-122"/>
              </a:rPr>
              <a:t>04</a:t>
            </a:r>
            <a:endParaRPr lang="zh-CN" altLang="en-US" sz="2800" b="1">
              <a:solidFill>
                <a:schemeClr val="accent1"/>
              </a:solidFill>
              <a:ea typeface="华文细黑" panose="02010600040101010101" pitchFamily="2" charset="-122"/>
            </a:endParaRPr>
          </a:p>
        </p:txBody>
      </p:sp>
      <p:sp>
        <p:nvSpPr>
          <p:cNvPr id="25" name="MH_Entry_4"/>
          <p:cNvSpPr/>
          <p:nvPr>
            <p:custDataLst>
              <p:tags r:id="rId9"/>
            </p:custDataLst>
          </p:nvPr>
        </p:nvSpPr>
        <p:spPr>
          <a:xfrm>
            <a:off x="6940830" y="4836484"/>
            <a:ext cx="4346560" cy="682039"/>
          </a:xfrm>
          <a:prstGeom prst="rect">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zh-CN" altLang="en-US" sz="2800">
                <a:solidFill>
                  <a:srgbClr val="FFFFFF"/>
                </a:solidFill>
                <a:latin typeface="+mn-ea"/>
              </a:rPr>
              <a:t>点击添加标题内容</a:t>
            </a:r>
          </a:p>
        </p:txBody>
      </p:sp>
      <p:cxnSp>
        <p:nvCxnSpPr>
          <p:cNvPr id="26" name="MH_Others_1"/>
          <p:cNvCxnSpPr>
            <a:cxnSpLocks/>
          </p:cNvCxnSpPr>
          <p:nvPr>
            <p:custDataLst>
              <p:tags r:id="rId10"/>
            </p:custDataLst>
          </p:nvPr>
        </p:nvCxnSpPr>
        <p:spPr>
          <a:xfrm>
            <a:off x="4954807" y="725715"/>
            <a:ext cx="0" cy="5364000"/>
          </a:xfrm>
          <a:prstGeom prst="line">
            <a:avLst/>
          </a:prstGeom>
          <a:ln w="412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MH_Others_2"/>
          <p:cNvSpPr txBox="1"/>
          <p:nvPr>
            <p:custDataLst>
              <p:tags r:id="rId11"/>
            </p:custDataLst>
          </p:nvPr>
        </p:nvSpPr>
        <p:spPr>
          <a:xfrm>
            <a:off x="3517662" y="618457"/>
            <a:ext cx="1054501" cy="1188575"/>
          </a:xfrm>
          <a:prstGeom prst="rect">
            <a:avLst/>
          </a:prstGeom>
          <a:noFill/>
        </p:spPr>
        <p:txBody>
          <a:bodyPr vert="eaVert" wrap="square" rtlCol="0" anchor="ctr" anchorCtr="0">
            <a:noAutofit/>
          </a:bodyPr>
          <a:lstStyle/>
          <a:p>
            <a:r>
              <a:rPr lang="en-US" altLang="zh-CN" sz="8800">
                <a:solidFill>
                  <a:schemeClr val="accent1"/>
                </a:solidFill>
                <a:latin typeface="华文细黑" panose="02010600040101010101" pitchFamily="2" charset="-122"/>
                <a:ea typeface="华文细黑" panose="02010600040101010101" pitchFamily="2" charset="-122"/>
              </a:rPr>
              <a:t>C</a:t>
            </a:r>
            <a:endParaRPr lang="zh-CN" altLang="en-US" sz="4400">
              <a:solidFill>
                <a:schemeClr val="accent1"/>
              </a:solidFill>
              <a:latin typeface="华文细黑" panose="02010600040101010101" pitchFamily="2" charset="-122"/>
              <a:ea typeface="华文细黑" panose="02010600040101010101" pitchFamily="2" charset="-122"/>
            </a:endParaRPr>
          </a:p>
        </p:txBody>
      </p:sp>
      <p:sp>
        <p:nvSpPr>
          <p:cNvPr id="28" name="MH_Others_3"/>
          <p:cNvSpPr txBox="1"/>
          <p:nvPr>
            <p:custDataLst>
              <p:tags r:id="rId12"/>
            </p:custDataLst>
          </p:nvPr>
        </p:nvSpPr>
        <p:spPr>
          <a:xfrm>
            <a:off x="3707250" y="3316583"/>
            <a:ext cx="693893" cy="1498463"/>
          </a:xfrm>
          <a:prstGeom prst="rect">
            <a:avLst/>
          </a:prstGeom>
          <a:noFill/>
        </p:spPr>
        <p:txBody>
          <a:bodyPr vert="horz" wrap="square" rtlCol="0" anchor="ctr" anchorCtr="0">
            <a:noAutofit/>
          </a:bodyPr>
          <a:lstStyle/>
          <a:p>
            <a:pPr algn="ctr"/>
            <a:r>
              <a:rPr lang="zh-CN" altLang="en-US" sz="4800" b="1">
                <a:solidFill>
                  <a:schemeClr val="accent1"/>
                </a:solidFill>
                <a:latin typeface="华文细黑" panose="02010600040101010101" pitchFamily="2" charset="-122"/>
                <a:ea typeface="华文细黑" panose="02010600040101010101" pitchFamily="2" charset="-122"/>
              </a:rPr>
              <a:t>目</a:t>
            </a:r>
            <a:endParaRPr lang="en-US" altLang="zh-CN" sz="4800" b="1">
              <a:solidFill>
                <a:schemeClr val="accent1"/>
              </a:solidFill>
              <a:latin typeface="华文细黑" panose="02010600040101010101" pitchFamily="2" charset="-122"/>
              <a:ea typeface="华文细黑" panose="02010600040101010101" pitchFamily="2" charset="-122"/>
            </a:endParaRPr>
          </a:p>
          <a:p>
            <a:pPr algn="ctr"/>
            <a:r>
              <a:rPr lang="zh-CN" altLang="en-US" sz="4800" b="1">
                <a:solidFill>
                  <a:schemeClr val="accent1"/>
                </a:solidFill>
                <a:latin typeface="华文细黑" panose="02010600040101010101" pitchFamily="2" charset="-122"/>
                <a:ea typeface="华文细黑" panose="02010600040101010101" pitchFamily="2" charset="-122"/>
              </a:rPr>
              <a:t>录</a:t>
            </a:r>
          </a:p>
        </p:txBody>
      </p:sp>
      <p:sp>
        <p:nvSpPr>
          <p:cNvPr id="29" name="MH_Others_4"/>
          <p:cNvSpPr/>
          <p:nvPr>
            <p:custDataLst>
              <p:tags r:id="rId13"/>
            </p:custDataLst>
          </p:nvPr>
        </p:nvSpPr>
        <p:spPr>
          <a:xfrm>
            <a:off x="3746421" y="1369962"/>
            <a:ext cx="615553" cy="2062424"/>
          </a:xfrm>
          <a:prstGeom prst="rect">
            <a:avLst/>
          </a:prstGeom>
        </p:spPr>
        <p:txBody>
          <a:bodyPr vert="eaVert" wrap="square">
            <a:noAutofit/>
          </a:bodyPr>
          <a:lstStyle/>
          <a:p>
            <a:r>
              <a:rPr lang="en-US" altLang="zh-CN" sz="2800" spc="500">
                <a:solidFill>
                  <a:schemeClr val="accent1">
                    <a:lumMod val="40000"/>
                    <a:lumOff val="60000"/>
                  </a:schemeClr>
                </a:solidFill>
                <a:latin typeface="华文细黑" panose="02010600040101010101" pitchFamily="2" charset="-122"/>
                <a:ea typeface="华文细黑" panose="02010600040101010101" pitchFamily="2" charset="-122"/>
              </a:rPr>
              <a:t>ONTENTS</a:t>
            </a:r>
            <a:endParaRPr lang="zh-CN" altLang="en-US" sz="2800" spc="500">
              <a:solidFill>
                <a:schemeClr val="accent1">
                  <a:lumMod val="40000"/>
                  <a:lumOff val="60000"/>
                </a:schemeClr>
              </a:solidFill>
              <a:latin typeface="华文细黑" panose="02010600040101010101" pitchFamily="2" charset="-122"/>
              <a:ea typeface="华文细黑" panose="02010600040101010101" pitchFamily="2" charset="-122"/>
            </a:endParaRPr>
          </a:p>
        </p:txBody>
      </p:sp>
    </p:spTree>
    <p:custDataLst>
      <p:tags r:id="rId1"/>
    </p:custDataLst>
    <p:extLst>
      <p:ext uri="{BB962C8B-B14F-4D97-AF65-F5344CB8AC3E}">
        <p14:creationId xmlns:p14="http://schemas.microsoft.com/office/powerpoint/2010/main" val="3999662937"/>
      </p:ext>
    </p:extLst>
  </p:cSld>
  <p:clrMapOvr>
    <a:masterClrMapping/>
  </p:clrMapOvr>
  <p:transition spd="slow" advTm="1000">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lide Number Placeholder 31"/>
          <p:cNvSpPr>
            <a:spLocks noGrp="1"/>
          </p:cNvSpPr>
          <p:nvPr>
            <p:ph type="sldNum" sz="quarter" idx="4294967295"/>
          </p:nvPr>
        </p:nvSpPr>
        <p:spPr>
          <a:xfrm>
            <a:off x="11580813" y="6340475"/>
            <a:ext cx="611187" cy="366713"/>
          </a:xfrm>
        </p:spPr>
        <p:txBody>
          <a:bodyPr/>
          <a:lstStyle/>
          <a:p>
            <a:fld id="{C136B7D2-B98C-44FD-8D04-7EC62A564975}" type="slidenum">
              <a:rPr lang="en-US" smtClean="0">
                <a:solidFill>
                  <a:schemeClr val="bg1"/>
                </a:solidFill>
              </a:rPr>
              <a:pPr/>
              <a:t>20</a:t>
            </a:fld>
            <a:endParaRPr lang="en-US" dirty="0">
              <a:solidFill>
                <a:schemeClr val="bg1"/>
              </a:solidFill>
            </a:endParaRPr>
          </a:p>
        </p:txBody>
      </p:sp>
      <p:sp>
        <p:nvSpPr>
          <p:cNvPr id="25" name="Flowchart: Off-page Connector 24"/>
          <p:cNvSpPr/>
          <p:nvPr/>
        </p:nvSpPr>
        <p:spPr>
          <a:xfrm>
            <a:off x="906425" y="1841310"/>
            <a:ext cx="965063" cy="937433"/>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733" b="1" dirty="0">
              <a:solidFill>
                <a:schemeClr val="bg1"/>
              </a:solidFill>
              <a:latin typeface="FontAwesome" pitchFamily="2" charset="0"/>
            </a:endParaRPr>
          </a:p>
        </p:txBody>
      </p:sp>
      <p:sp>
        <p:nvSpPr>
          <p:cNvPr id="31" name="Flowchart: Off-page Connector 30"/>
          <p:cNvSpPr/>
          <p:nvPr/>
        </p:nvSpPr>
        <p:spPr>
          <a:xfrm>
            <a:off x="906425" y="3183562"/>
            <a:ext cx="965063" cy="937436"/>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bg1"/>
              </a:solidFill>
            </a:endParaRPr>
          </a:p>
        </p:txBody>
      </p:sp>
      <p:sp>
        <p:nvSpPr>
          <p:cNvPr id="36" name="Flowchart: Off-page Connector 35"/>
          <p:cNvSpPr/>
          <p:nvPr/>
        </p:nvSpPr>
        <p:spPr>
          <a:xfrm>
            <a:off x="906425" y="4527725"/>
            <a:ext cx="965063" cy="937436"/>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7" dirty="0">
              <a:solidFill>
                <a:schemeClr val="bg1"/>
              </a:solidFill>
            </a:endParaRPr>
          </a:p>
        </p:txBody>
      </p:sp>
      <p:grpSp>
        <p:nvGrpSpPr>
          <p:cNvPr id="33" name="Group 32"/>
          <p:cNvGrpSpPr/>
          <p:nvPr/>
        </p:nvGrpSpPr>
        <p:grpSpPr>
          <a:xfrm>
            <a:off x="2101914" y="1858178"/>
            <a:ext cx="3533231" cy="1097538"/>
            <a:chOff x="5638262" y="1451239"/>
            <a:chExt cx="2649923" cy="823153"/>
          </a:xfrm>
        </p:grpSpPr>
        <p:sp>
          <p:nvSpPr>
            <p:cNvPr id="57" name="TextBox 56"/>
            <p:cNvSpPr txBox="1"/>
            <p:nvPr/>
          </p:nvSpPr>
          <p:spPr>
            <a:xfrm>
              <a:off x="5692077" y="1451239"/>
              <a:ext cx="1038746" cy="207749"/>
            </a:xfrm>
            <a:prstGeom prst="rect">
              <a:avLst/>
            </a:prstGeom>
            <a:noFill/>
          </p:spPr>
          <p:txBody>
            <a:bodyPr wrap="none" lIns="0" tIns="0" rIns="0" bIns="0" rtlCol="0" anchor="ctr">
              <a:spAutoFit/>
            </a:bodyPr>
            <a:lstStyle/>
            <a:p>
              <a:r>
                <a:rPr lang="zh-CN" altLang="en-US" b="1" dirty="0">
                  <a:solidFill>
                    <a:schemeClr val="bg1"/>
                  </a:solidFill>
                </a:rPr>
                <a:t>输入你的标题</a:t>
              </a:r>
            </a:p>
          </p:txBody>
        </p:sp>
        <p:sp>
          <p:nvSpPr>
            <p:cNvPr id="58" name="TextBox 57"/>
            <p:cNvSpPr txBox="1"/>
            <p:nvPr/>
          </p:nvSpPr>
          <p:spPr>
            <a:xfrm>
              <a:off x="5638262" y="1651145"/>
              <a:ext cx="2649923" cy="623247"/>
            </a:xfrm>
            <a:prstGeom prst="rect">
              <a:avLst/>
            </a:prstGeom>
            <a:noFill/>
          </p:spPr>
          <p:txBody>
            <a:bodyPr wrap="square" lIns="0" tIns="0" rIns="0" bIns="0" rtlCol="0" anchor="t">
              <a:spAutoFit/>
            </a:bodyPr>
            <a:lstStyle/>
            <a:p>
              <a:pPr lvl="0">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sp>
        <p:nvSpPr>
          <p:cNvPr id="59" name="Flowchart: Off-page Connector 58"/>
          <p:cNvSpPr/>
          <p:nvPr/>
        </p:nvSpPr>
        <p:spPr>
          <a:xfrm>
            <a:off x="10320514" y="1839398"/>
            <a:ext cx="965063" cy="937436"/>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solidFill>
              <a:latin typeface="FontAwesome" pitchFamily="2" charset="0"/>
            </a:endParaRPr>
          </a:p>
        </p:txBody>
      </p:sp>
      <p:grpSp>
        <p:nvGrpSpPr>
          <p:cNvPr id="37" name="Group 36"/>
          <p:cNvGrpSpPr/>
          <p:nvPr/>
        </p:nvGrpSpPr>
        <p:grpSpPr>
          <a:xfrm>
            <a:off x="2101914" y="3158864"/>
            <a:ext cx="3533231" cy="1141016"/>
            <a:chOff x="5638262" y="2426755"/>
            <a:chExt cx="2649923" cy="855762"/>
          </a:xfrm>
        </p:grpSpPr>
        <p:sp>
          <p:nvSpPr>
            <p:cNvPr id="61" name="TextBox 60"/>
            <p:cNvSpPr txBox="1"/>
            <p:nvPr/>
          </p:nvSpPr>
          <p:spPr>
            <a:xfrm>
              <a:off x="5695970" y="2426755"/>
              <a:ext cx="1038746" cy="207749"/>
            </a:xfrm>
            <a:prstGeom prst="rect">
              <a:avLst/>
            </a:prstGeom>
            <a:noFill/>
          </p:spPr>
          <p:txBody>
            <a:bodyPr wrap="none" lIns="0" tIns="0" rIns="0" bIns="0" rtlCol="0" anchor="ctr">
              <a:spAutoFit/>
            </a:bodyPr>
            <a:lstStyle/>
            <a:p>
              <a:r>
                <a:rPr lang="zh-CN" altLang="en-US" b="1" dirty="0">
                  <a:solidFill>
                    <a:schemeClr val="bg1"/>
                  </a:solidFill>
                </a:rPr>
                <a:t>输入你的标题</a:t>
              </a:r>
            </a:p>
          </p:txBody>
        </p:sp>
        <p:sp>
          <p:nvSpPr>
            <p:cNvPr id="62" name="TextBox 61"/>
            <p:cNvSpPr txBox="1"/>
            <p:nvPr/>
          </p:nvSpPr>
          <p:spPr>
            <a:xfrm>
              <a:off x="5638262" y="2659269"/>
              <a:ext cx="2649923" cy="623248"/>
            </a:xfrm>
            <a:prstGeom prst="rect">
              <a:avLst/>
            </a:prstGeom>
            <a:noFill/>
          </p:spPr>
          <p:txBody>
            <a:bodyPr wrap="square" lIns="0" tIns="0" rIns="0" bIns="0" rtlCol="0" anchor="t">
              <a:spAutoFit/>
            </a:bodyPr>
            <a:lstStyle/>
            <a:p>
              <a:pPr lvl="0">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sp>
        <p:nvSpPr>
          <p:cNvPr id="63" name="Flowchart: Off-page Connector 62"/>
          <p:cNvSpPr/>
          <p:nvPr/>
        </p:nvSpPr>
        <p:spPr>
          <a:xfrm>
            <a:off x="10320514" y="3183563"/>
            <a:ext cx="965063" cy="937436"/>
          </a:xfrm>
          <a:prstGeom prst="flowChartOffpageConnec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bg1"/>
              </a:solidFill>
              <a:latin typeface="FontAwesome" pitchFamily="2" charset="0"/>
            </a:endParaRPr>
          </a:p>
        </p:txBody>
      </p:sp>
      <p:grpSp>
        <p:nvGrpSpPr>
          <p:cNvPr id="38" name="Group 37"/>
          <p:cNvGrpSpPr/>
          <p:nvPr/>
        </p:nvGrpSpPr>
        <p:grpSpPr>
          <a:xfrm>
            <a:off x="2101914" y="4533805"/>
            <a:ext cx="3533231" cy="1097540"/>
            <a:chOff x="5638262" y="3457959"/>
            <a:chExt cx="2649923" cy="823155"/>
          </a:xfrm>
        </p:grpSpPr>
        <p:sp>
          <p:nvSpPr>
            <p:cNvPr id="65" name="TextBox 64"/>
            <p:cNvSpPr txBox="1"/>
            <p:nvPr/>
          </p:nvSpPr>
          <p:spPr>
            <a:xfrm>
              <a:off x="5695970" y="3457959"/>
              <a:ext cx="1038746" cy="207749"/>
            </a:xfrm>
            <a:prstGeom prst="rect">
              <a:avLst/>
            </a:prstGeom>
            <a:noFill/>
          </p:spPr>
          <p:txBody>
            <a:bodyPr wrap="none" lIns="0" tIns="0" rIns="0" bIns="0" rtlCol="0" anchor="ctr">
              <a:spAutoFit/>
            </a:bodyPr>
            <a:lstStyle/>
            <a:p>
              <a:r>
                <a:rPr lang="zh-CN" altLang="en-US" b="1" dirty="0">
                  <a:solidFill>
                    <a:schemeClr val="bg1"/>
                  </a:solidFill>
                </a:rPr>
                <a:t>输入你的标题</a:t>
              </a:r>
            </a:p>
          </p:txBody>
        </p:sp>
        <p:sp>
          <p:nvSpPr>
            <p:cNvPr id="66" name="TextBox 65"/>
            <p:cNvSpPr txBox="1"/>
            <p:nvPr/>
          </p:nvSpPr>
          <p:spPr>
            <a:xfrm>
              <a:off x="5638262" y="3657866"/>
              <a:ext cx="2649923" cy="623248"/>
            </a:xfrm>
            <a:prstGeom prst="rect">
              <a:avLst/>
            </a:prstGeom>
            <a:noFill/>
          </p:spPr>
          <p:txBody>
            <a:bodyPr wrap="square" lIns="0" tIns="0" rIns="0" bIns="0" rtlCol="0" anchor="t">
              <a:spAutoFit/>
            </a:bodyPr>
            <a:lstStyle/>
            <a:p>
              <a:pPr lvl="0">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sp>
        <p:nvSpPr>
          <p:cNvPr id="67" name="Flowchart: Off-page Connector 66"/>
          <p:cNvSpPr/>
          <p:nvPr/>
        </p:nvSpPr>
        <p:spPr>
          <a:xfrm>
            <a:off x="10320514" y="4527724"/>
            <a:ext cx="965063" cy="937437"/>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endParaRPr>
          </a:p>
        </p:txBody>
      </p:sp>
      <p:cxnSp>
        <p:nvCxnSpPr>
          <p:cNvPr id="68" name="Straight Connector 67"/>
          <p:cNvCxnSpPr/>
          <p:nvPr/>
        </p:nvCxnSpPr>
        <p:spPr>
          <a:xfrm flipV="1">
            <a:off x="6096000" y="1774337"/>
            <a:ext cx="0" cy="3661543"/>
          </a:xfrm>
          <a:prstGeom prst="line">
            <a:avLst/>
          </a:prstGeom>
          <a:ln w="19050">
            <a:solidFill>
              <a:schemeClr val="bg1">
                <a:lumMod val="75000"/>
              </a:schemeClr>
            </a:solidFill>
            <a:prstDash val="sysDot"/>
            <a:headEnd type="diamond"/>
            <a:tailEnd type="diamond"/>
          </a:ln>
        </p:spPr>
        <p:style>
          <a:lnRef idx="1">
            <a:schemeClr val="accent1"/>
          </a:lnRef>
          <a:fillRef idx="0">
            <a:schemeClr val="accent1"/>
          </a:fillRef>
          <a:effectRef idx="0">
            <a:schemeClr val="accent1"/>
          </a:effectRef>
          <a:fontRef idx="minor">
            <a:schemeClr val="tx1"/>
          </a:fontRef>
        </p:style>
      </p:cxnSp>
      <p:sp>
        <p:nvSpPr>
          <p:cNvPr id="42" name="Freeform 56"/>
          <p:cNvSpPr>
            <a:spLocks noEditPoints="1"/>
          </p:cNvSpPr>
          <p:nvPr/>
        </p:nvSpPr>
        <p:spPr bwMode="auto">
          <a:xfrm>
            <a:off x="10572616" y="3421852"/>
            <a:ext cx="460856" cy="460856"/>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3" name="Freeform 5"/>
          <p:cNvSpPr>
            <a:spLocks noEditPoints="1"/>
          </p:cNvSpPr>
          <p:nvPr/>
        </p:nvSpPr>
        <p:spPr bwMode="auto">
          <a:xfrm>
            <a:off x="1142041" y="2063112"/>
            <a:ext cx="493827" cy="493827"/>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4" name="Freeform 245"/>
          <p:cNvSpPr>
            <a:spLocks/>
          </p:cNvSpPr>
          <p:nvPr/>
        </p:nvSpPr>
        <p:spPr bwMode="auto">
          <a:xfrm>
            <a:off x="1167880" y="3431204"/>
            <a:ext cx="442149" cy="442149"/>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5" name="Freeform 44"/>
          <p:cNvSpPr>
            <a:spLocks noEditPoints="1"/>
          </p:cNvSpPr>
          <p:nvPr/>
        </p:nvSpPr>
        <p:spPr bwMode="auto">
          <a:xfrm>
            <a:off x="1191195" y="4707525"/>
            <a:ext cx="395520" cy="577832"/>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6" name="Freeform 217"/>
          <p:cNvSpPr>
            <a:spLocks noEditPoints="1"/>
          </p:cNvSpPr>
          <p:nvPr/>
        </p:nvSpPr>
        <p:spPr bwMode="auto">
          <a:xfrm>
            <a:off x="10550458" y="2118676"/>
            <a:ext cx="505173" cy="378881"/>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47" name="Freeform 135"/>
          <p:cNvSpPr>
            <a:spLocks noEditPoints="1"/>
          </p:cNvSpPr>
          <p:nvPr/>
        </p:nvSpPr>
        <p:spPr bwMode="auto">
          <a:xfrm>
            <a:off x="10600805" y="4807004"/>
            <a:ext cx="404481" cy="378881"/>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grpSp>
        <p:nvGrpSpPr>
          <p:cNvPr id="48" name="Group 47"/>
          <p:cNvGrpSpPr/>
          <p:nvPr/>
        </p:nvGrpSpPr>
        <p:grpSpPr>
          <a:xfrm>
            <a:off x="6556856" y="1846440"/>
            <a:ext cx="3495536" cy="1107365"/>
            <a:chOff x="885153" y="1442436"/>
            <a:chExt cx="2621652" cy="830523"/>
          </a:xfrm>
        </p:grpSpPr>
        <p:sp>
          <p:nvSpPr>
            <p:cNvPr id="49" name="TextBox 48"/>
            <p:cNvSpPr txBox="1"/>
            <p:nvPr/>
          </p:nvSpPr>
          <p:spPr>
            <a:xfrm>
              <a:off x="2407911" y="1442436"/>
              <a:ext cx="1038746" cy="207749"/>
            </a:xfrm>
            <a:prstGeom prst="rect">
              <a:avLst/>
            </a:prstGeom>
            <a:noFill/>
          </p:spPr>
          <p:txBody>
            <a:bodyPr wrap="none" lIns="0" tIns="0" rIns="0" bIns="0" rtlCol="0" anchor="ctr">
              <a:spAutoFit/>
            </a:bodyPr>
            <a:lstStyle/>
            <a:p>
              <a:pPr algn="ctr"/>
              <a:r>
                <a:rPr lang="zh-CN" altLang="en-US" b="1" dirty="0">
                  <a:solidFill>
                    <a:schemeClr val="bg1"/>
                  </a:solidFill>
                </a:rPr>
                <a:t>输入你的标题</a:t>
              </a:r>
            </a:p>
          </p:txBody>
        </p:sp>
        <p:sp>
          <p:nvSpPr>
            <p:cNvPr id="50" name="TextBox 49"/>
            <p:cNvSpPr txBox="1"/>
            <p:nvPr/>
          </p:nvSpPr>
          <p:spPr>
            <a:xfrm>
              <a:off x="885153" y="1649712"/>
              <a:ext cx="2621652" cy="623247"/>
            </a:xfrm>
            <a:prstGeom prst="rect">
              <a:avLst/>
            </a:prstGeom>
            <a:noFill/>
          </p:spPr>
          <p:txBody>
            <a:bodyPr wrap="square" lIns="0" tIns="0" rIns="0" bIns="0" rtlCol="0" anchor="t">
              <a:spAutoFit/>
            </a:bodyPr>
            <a:lstStyle/>
            <a:p>
              <a:pPr lvl="0" algn="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grpSp>
        <p:nvGrpSpPr>
          <p:cNvPr id="51" name="Group 50"/>
          <p:cNvGrpSpPr/>
          <p:nvPr/>
        </p:nvGrpSpPr>
        <p:grpSpPr>
          <a:xfrm>
            <a:off x="6556857" y="3202341"/>
            <a:ext cx="3495537" cy="1097540"/>
            <a:chOff x="885153" y="2459362"/>
            <a:chExt cx="2621653" cy="823155"/>
          </a:xfrm>
        </p:grpSpPr>
        <p:sp>
          <p:nvSpPr>
            <p:cNvPr id="52" name="TextBox 51"/>
            <p:cNvSpPr txBox="1"/>
            <p:nvPr/>
          </p:nvSpPr>
          <p:spPr>
            <a:xfrm>
              <a:off x="1876551" y="2459362"/>
              <a:ext cx="1630255" cy="207749"/>
            </a:xfrm>
            <a:prstGeom prst="rect">
              <a:avLst/>
            </a:prstGeom>
            <a:noFill/>
          </p:spPr>
          <p:txBody>
            <a:bodyPr wrap="square" lIns="0" tIns="0" rIns="0" bIns="0" rtlCol="0" anchor="ctr">
              <a:spAutoFit/>
            </a:bodyPr>
            <a:lstStyle/>
            <a:p>
              <a:pPr algn="r"/>
              <a:r>
                <a:rPr lang="zh-CN" altLang="en-US" b="1" dirty="0">
                  <a:solidFill>
                    <a:schemeClr val="bg1"/>
                  </a:solidFill>
                </a:rPr>
                <a:t>输入你的标题</a:t>
              </a:r>
            </a:p>
          </p:txBody>
        </p:sp>
        <p:sp>
          <p:nvSpPr>
            <p:cNvPr id="53" name="TextBox 52"/>
            <p:cNvSpPr txBox="1"/>
            <p:nvPr/>
          </p:nvSpPr>
          <p:spPr>
            <a:xfrm>
              <a:off x="885153" y="2659269"/>
              <a:ext cx="2621653" cy="623248"/>
            </a:xfrm>
            <a:prstGeom prst="rect">
              <a:avLst/>
            </a:prstGeom>
            <a:noFill/>
          </p:spPr>
          <p:txBody>
            <a:bodyPr wrap="square" lIns="0" tIns="0" rIns="0" bIns="0" rtlCol="0" anchor="t">
              <a:spAutoFit/>
            </a:bodyPr>
            <a:lstStyle/>
            <a:p>
              <a:pPr lvl="0" algn="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grpSp>
        <p:nvGrpSpPr>
          <p:cNvPr id="54" name="Group 53"/>
          <p:cNvGrpSpPr/>
          <p:nvPr/>
        </p:nvGrpSpPr>
        <p:grpSpPr>
          <a:xfrm>
            <a:off x="6556857" y="4546506"/>
            <a:ext cx="3495537" cy="1110240"/>
            <a:chOff x="885152" y="3467484"/>
            <a:chExt cx="2621653" cy="832680"/>
          </a:xfrm>
        </p:grpSpPr>
        <p:sp>
          <p:nvSpPr>
            <p:cNvPr id="55" name="TextBox 54"/>
            <p:cNvSpPr txBox="1"/>
            <p:nvPr/>
          </p:nvSpPr>
          <p:spPr>
            <a:xfrm>
              <a:off x="2397860" y="3467484"/>
              <a:ext cx="1038746" cy="207749"/>
            </a:xfrm>
            <a:prstGeom prst="rect">
              <a:avLst/>
            </a:prstGeom>
            <a:noFill/>
          </p:spPr>
          <p:txBody>
            <a:bodyPr wrap="none" lIns="0" tIns="0" rIns="0" bIns="0" rtlCol="0" anchor="ctr">
              <a:spAutoFit/>
            </a:bodyPr>
            <a:lstStyle/>
            <a:p>
              <a:pPr algn="ctr"/>
              <a:r>
                <a:rPr lang="zh-CN" altLang="en-US" b="1" dirty="0">
                  <a:solidFill>
                    <a:schemeClr val="bg1"/>
                  </a:solidFill>
                </a:rPr>
                <a:t>输入你的标题</a:t>
              </a:r>
            </a:p>
          </p:txBody>
        </p:sp>
        <p:sp>
          <p:nvSpPr>
            <p:cNvPr id="56" name="TextBox 55"/>
            <p:cNvSpPr txBox="1"/>
            <p:nvPr/>
          </p:nvSpPr>
          <p:spPr>
            <a:xfrm>
              <a:off x="885152" y="3676916"/>
              <a:ext cx="2621653" cy="623248"/>
            </a:xfrm>
            <a:prstGeom prst="rect">
              <a:avLst/>
            </a:prstGeom>
            <a:noFill/>
          </p:spPr>
          <p:txBody>
            <a:bodyPr wrap="square" lIns="0" tIns="0" rIns="0" bIns="0" rtlCol="0" anchor="t">
              <a:spAutoFit/>
            </a:bodyPr>
            <a:lstStyle/>
            <a:p>
              <a:pPr lvl="0" algn="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sp>
        <p:nvSpPr>
          <p:cNvPr id="34" name="Text Box 7"/>
          <p:cNvSpPr txBox="1">
            <a:spLocks noChangeArrowheads="1"/>
          </p:cNvSpPr>
          <p:nvPr/>
        </p:nvSpPr>
        <p:spPr bwMode="auto">
          <a:xfrm>
            <a:off x="4649452" y="449765"/>
            <a:ext cx="2893100" cy="430887"/>
          </a:xfrm>
          <a:prstGeom prst="rect">
            <a:avLst/>
          </a:prstGeom>
          <a:noFill/>
          <a:ln w="9525">
            <a:noFill/>
            <a:miter lim="800000"/>
            <a:headEnd/>
            <a:tailEnd/>
          </a:ln>
        </p:spPr>
        <p:txBody>
          <a:bodyPr wrap="non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r>
              <a:rPr lang="zh-CN" altLang="en-US" sz="2400" b="1" spc="300" dirty="0">
                <a:solidFill>
                  <a:schemeClr val="bg1"/>
                </a:solidFill>
                <a:cs typeface="+mn-ea"/>
                <a:sym typeface="+mn-lt"/>
              </a:rPr>
              <a:t>在此输入你的标题</a:t>
            </a:r>
            <a:endParaRPr lang="en-CA" sz="2400" b="1" spc="300" dirty="0">
              <a:solidFill>
                <a:schemeClr val="bg1"/>
              </a:solidFill>
              <a:cs typeface="+mn-ea"/>
              <a:sym typeface="+mn-lt"/>
            </a:endParaRPr>
          </a:p>
        </p:txBody>
      </p:sp>
      <p:sp>
        <p:nvSpPr>
          <p:cNvPr id="35" name="Text Box 7"/>
          <p:cNvSpPr txBox="1">
            <a:spLocks noChangeArrowheads="1"/>
          </p:cNvSpPr>
          <p:nvPr/>
        </p:nvSpPr>
        <p:spPr bwMode="auto">
          <a:xfrm>
            <a:off x="863600" y="914610"/>
            <a:ext cx="10464800" cy="541687"/>
          </a:xfrm>
          <a:prstGeom prst="rect">
            <a:avLst/>
          </a:prstGeom>
          <a:noFill/>
          <a:ln w="9525">
            <a:noFill/>
            <a:miter lim="800000"/>
            <a:headEnd/>
            <a:tailEnd/>
          </a:ln>
        </p:spPr>
        <p:txBody>
          <a:bodyPr wrap="square" lIns="60960" tIns="30480" rIns="60960" bIns="3048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lnSpc>
                <a:spcPct val="130000"/>
              </a:lnSpc>
            </a:pPr>
            <a:r>
              <a:rPr lang="en-US" altLang="zh-CN" sz="1200" dirty="0">
                <a:solidFill>
                  <a:schemeClr val="bg1"/>
                </a:solidFill>
              </a:rPr>
              <a:t>PPT</a:t>
            </a:r>
            <a:r>
              <a:rPr lang="zh-CN" altLang="en-US" sz="1200" dirty="0">
                <a:solidFill>
                  <a:schemeClr val="bg1"/>
                </a:solidFill>
              </a:rPr>
              <a:t>模板对于</a:t>
            </a:r>
            <a:r>
              <a:rPr lang="en-US" altLang="zh-CN" sz="1200" dirty="0">
                <a:solidFill>
                  <a:schemeClr val="bg1"/>
                </a:solidFill>
              </a:rPr>
              <a:t>PPT</a:t>
            </a:r>
            <a:r>
              <a:rPr lang="zh-CN" altLang="en-US" sz="1200" dirty="0">
                <a:solidFill>
                  <a:schemeClr val="bg1"/>
                </a:solidFill>
              </a:rPr>
              <a:t>就像衣服对于人。一套好的</a:t>
            </a:r>
            <a:r>
              <a:rPr lang="en-US" altLang="zh-CN" sz="1200" dirty="0">
                <a:solidFill>
                  <a:schemeClr val="bg1"/>
                </a:solidFill>
              </a:rPr>
              <a:t>PPT</a:t>
            </a:r>
            <a:r>
              <a:rPr lang="zh-CN" altLang="en-US" sz="1200" dirty="0">
                <a:solidFill>
                  <a:schemeClr val="bg1"/>
                </a:solidFill>
              </a:rPr>
              <a:t>模板可以让一篇</a:t>
            </a:r>
            <a:r>
              <a:rPr lang="en-US" altLang="zh-CN" sz="1200" dirty="0">
                <a:solidFill>
                  <a:schemeClr val="bg1"/>
                </a:solidFill>
              </a:rPr>
              <a:t>PPT</a:t>
            </a:r>
            <a:r>
              <a:rPr lang="zh-CN" altLang="en-US" sz="1200" dirty="0">
                <a:solidFill>
                  <a:schemeClr val="bg1"/>
                </a:solidFill>
              </a:rPr>
              <a:t>文稿的形象迅速提升，大大增加可观赏性。同时</a:t>
            </a:r>
            <a:r>
              <a:rPr lang="en-US" altLang="zh-CN" sz="1200" dirty="0">
                <a:solidFill>
                  <a:schemeClr val="bg1"/>
                </a:solidFill>
              </a:rPr>
              <a:t>PPT</a:t>
            </a:r>
            <a:r>
              <a:rPr lang="zh-CN" altLang="en-US" sz="1200" dirty="0">
                <a:solidFill>
                  <a:schemeClr val="bg1"/>
                </a:solidFill>
              </a:rPr>
              <a:t>模板可以让</a:t>
            </a:r>
            <a:r>
              <a:rPr lang="en-US" altLang="zh-CN" sz="1200" dirty="0">
                <a:solidFill>
                  <a:schemeClr val="bg1"/>
                </a:solidFill>
              </a:rPr>
              <a:t>PPT</a:t>
            </a:r>
            <a:r>
              <a:rPr lang="zh-CN" altLang="en-US" sz="1200" dirty="0">
                <a:solidFill>
                  <a:schemeClr val="bg1"/>
                </a:solidFill>
              </a:rPr>
              <a:t>思路更清晰、逻辑更严谨，更方便处理图表、文字、图片等内容。</a:t>
            </a:r>
            <a:endParaRPr lang="en-US" sz="1200" i="1" dirty="0">
              <a:solidFill>
                <a:schemeClr val="bg1"/>
              </a:solidFill>
              <a:cs typeface="+mn-ea"/>
              <a:sym typeface="+mn-lt"/>
            </a:endParaRPr>
          </a:p>
        </p:txBody>
      </p:sp>
    </p:spTree>
    <p:extLst>
      <p:ext uri="{BB962C8B-B14F-4D97-AF65-F5344CB8AC3E}">
        <p14:creationId xmlns:p14="http://schemas.microsoft.com/office/powerpoint/2010/main" val="2766259886"/>
      </p:ext>
    </p:extLst>
  </p:cSld>
  <p:clrMapOvr>
    <a:masterClrMapping/>
  </p:clrMapOvr>
  <p:transition spd="slow" advTm="1000">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72"/>
          <p:cNvGrpSpPr/>
          <p:nvPr/>
        </p:nvGrpSpPr>
        <p:grpSpPr>
          <a:xfrm>
            <a:off x="655147" y="2960463"/>
            <a:ext cx="1482803" cy="1371631"/>
            <a:chOff x="5776018" y="1609114"/>
            <a:chExt cx="1112102" cy="1028724"/>
          </a:xfrm>
        </p:grpSpPr>
        <p:sp>
          <p:nvSpPr>
            <p:cNvPr id="45" name="Text Placeholder 3"/>
            <p:cNvSpPr txBox="1">
              <a:spLocks/>
            </p:cNvSpPr>
            <p:nvPr/>
          </p:nvSpPr>
          <p:spPr>
            <a:xfrm>
              <a:off x="5870405" y="1609114"/>
              <a:ext cx="923329"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600" b="1" dirty="0">
                  <a:solidFill>
                    <a:schemeClr val="bg1"/>
                  </a:solidFill>
                </a:rPr>
                <a:t>输入你的标题</a:t>
              </a:r>
            </a:p>
          </p:txBody>
        </p:sp>
        <p:sp>
          <p:nvSpPr>
            <p:cNvPr id="50" name="Text Placeholder 3"/>
            <p:cNvSpPr txBox="1">
              <a:spLocks/>
            </p:cNvSpPr>
            <p:nvPr/>
          </p:nvSpPr>
          <p:spPr>
            <a:xfrm>
              <a:off x="5776018" y="1806840"/>
              <a:ext cx="1112102" cy="83099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lnSpc>
                  <a:spcPct val="150000"/>
                </a:lnSpc>
                <a:spcBef>
                  <a:spcPct val="20000"/>
                </a:spcBef>
                <a:defRPr/>
              </a:pPr>
              <a:r>
                <a:rPr lang="zh-CN" altLang="en-US" sz="1200" dirty="0">
                  <a:solidFill>
                    <a:schemeClr val="bg1"/>
                  </a:solidFill>
                  <a:latin typeface="微软雅黑"/>
                  <a:cs typeface="+mn-ea"/>
                  <a:sym typeface="+mn-lt"/>
                </a:rPr>
                <a:t>动态模板是通过设置动作和各种动画展示达到表达思想同步的一种时尚式模板</a:t>
              </a:r>
              <a:endParaRPr lang="en-US" sz="1200" dirty="0">
                <a:solidFill>
                  <a:schemeClr val="bg1"/>
                </a:solidFill>
              </a:endParaRPr>
            </a:p>
          </p:txBody>
        </p:sp>
      </p:grpSp>
      <p:grpSp>
        <p:nvGrpSpPr>
          <p:cNvPr id="65" name="Group 72"/>
          <p:cNvGrpSpPr/>
          <p:nvPr/>
        </p:nvGrpSpPr>
        <p:grpSpPr>
          <a:xfrm>
            <a:off x="3351382" y="2962216"/>
            <a:ext cx="1520272" cy="1368130"/>
            <a:chOff x="5776018" y="1548154"/>
            <a:chExt cx="1140204" cy="1026098"/>
          </a:xfrm>
        </p:grpSpPr>
        <p:sp>
          <p:nvSpPr>
            <p:cNvPr id="66" name="Text Placeholder 3"/>
            <p:cNvSpPr txBox="1">
              <a:spLocks/>
            </p:cNvSpPr>
            <p:nvPr/>
          </p:nvSpPr>
          <p:spPr>
            <a:xfrm>
              <a:off x="5884456" y="1548154"/>
              <a:ext cx="92333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600" b="1" dirty="0">
                  <a:solidFill>
                    <a:schemeClr val="bg1"/>
                  </a:solidFill>
                </a:rPr>
                <a:t>输入你的标题</a:t>
              </a:r>
            </a:p>
          </p:txBody>
        </p:sp>
        <p:sp>
          <p:nvSpPr>
            <p:cNvPr id="67" name="Text Placeholder 3"/>
            <p:cNvSpPr txBox="1">
              <a:spLocks/>
            </p:cNvSpPr>
            <p:nvPr/>
          </p:nvSpPr>
          <p:spPr>
            <a:xfrm>
              <a:off x="5776018" y="1743255"/>
              <a:ext cx="1140204" cy="8309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defTabSz="1219170">
                <a:lnSpc>
                  <a:spcPct val="150000"/>
                </a:lnSpc>
                <a:spcBef>
                  <a:spcPct val="20000"/>
                </a:spcBef>
                <a:defRPr/>
              </a:pPr>
              <a:r>
                <a:rPr lang="zh-CN" altLang="en-US" sz="1200" dirty="0">
                  <a:solidFill>
                    <a:schemeClr val="bg1"/>
                  </a:solidFill>
                  <a:latin typeface="微软雅黑"/>
                  <a:cs typeface="+mn-ea"/>
                  <a:sym typeface="+mn-lt"/>
                </a:rPr>
                <a:t>动态模板是通过设置动作和各种动画展示达到表达思想同步的一种时尚式模板</a:t>
              </a:r>
              <a:endParaRPr lang="en-US" altLang="zh-CN" sz="1200" dirty="0">
                <a:solidFill>
                  <a:schemeClr val="bg1"/>
                </a:solidFill>
              </a:endParaRPr>
            </a:p>
          </p:txBody>
        </p:sp>
      </p:grpSp>
      <p:grpSp>
        <p:nvGrpSpPr>
          <p:cNvPr id="80" name="Group 72"/>
          <p:cNvGrpSpPr/>
          <p:nvPr/>
        </p:nvGrpSpPr>
        <p:grpSpPr>
          <a:xfrm>
            <a:off x="6118757" y="2964346"/>
            <a:ext cx="1536188" cy="1363866"/>
            <a:chOff x="5776018" y="1537993"/>
            <a:chExt cx="1152141" cy="1022900"/>
          </a:xfrm>
        </p:grpSpPr>
        <p:sp>
          <p:nvSpPr>
            <p:cNvPr id="81" name="Text Placeholder 3"/>
            <p:cNvSpPr txBox="1">
              <a:spLocks/>
            </p:cNvSpPr>
            <p:nvPr/>
          </p:nvSpPr>
          <p:spPr>
            <a:xfrm>
              <a:off x="5890424" y="1537993"/>
              <a:ext cx="923329" cy="184666"/>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600" b="1" dirty="0">
                  <a:solidFill>
                    <a:schemeClr val="bg1"/>
                  </a:solidFill>
                </a:rPr>
                <a:t>输入你的标题</a:t>
              </a:r>
            </a:p>
          </p:txBody>
        </p:sp>
        <p:sp>
          <p:nvSpPr>
            <p:cNvPr id="82" name="Text Placeholder 3"/>
            <p:cNvSpPr txBox="1">
              <a:spLocks/>
            </p:cNvSpPr>
            <p:nvPr/>
          </p:nvSpPr>
          <p:spPr>
            <a:xfrm>
              <a:off x="5776018" y="1729896"/>
              <a:ext cx="1152141" cy="8309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defTabSz="1219170">
                <a:lnSpc>
                  <a:spcPct val="150000"/>
                </a:lnSpc>
                <a:spcBef>
                  <a:spcPct val="20000"/>
                </a:spcBef>
                <a:defRPr/>
              </a:pPr>
              <a:r>
                <a:rPr lang="zh-CN" altLang="en-US" sz="1200" dirty="0">
                  <a:solidFill>
                    <a:schemeClr val="bg1"/>
                  </a:solidFill>
                  <a:latin typeface="微软雅黑"/>
                  <a:cs typeface="+mn-ea"/>
                  <a:sym typeface="+mn-lt"/>
                </a:rPr>
                <a:t>动态模板是通过设置动作和各种动画展示达到表达思想同步的一种时尚式模板</a:t>
              </a:r>
              <a:endParaRPr lang="en-US" altLang="zh-CN" sz="1200" dirty="0">
                <a:solidFill>
                  <a:schemeClr val="bg1"/>
                </a:solidFill>
              </a:endParaRPr>
            </a:p>
          </p:txBody>
        </p:sp>
      </p:grpSp>
      <p:grpSp>
        <p:nvGrpSpPr>
          <p:cNvPr id="88" name="Group 72"/>
          <p:cNvGrpSpPr/>
          <p:nvPr/>
        </p:nvGrpSpPr>
        <p:grpSpPr>
          <a:xfrm>
            <a:off x="8859169" y="2969475"/>
            <a:ext cx="1488707" cy="1353607"/>
            <a:chOff x="5776018" y="1545687"/>
            <a:chExt cx="1116530" cy="1015206"/>
          </a:xfrm>
        </p:grpSpPr>
        <p:sp>
          <p:nvSpPr>
            <p:cNvPr id="89" name="Text Placeholder 3"/>
            <p:cNvSpPr txBox="1">
              <a:spLocks/>
            </p:cNvSpPr>
            <p:nvPr/>
          </p:nvSpPr>
          <p:spPr>
            <a:xfrm>
              <a:off x="5872619" y="1545687"/>
              <a:ext cx="923330" cy="184666"/>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600" b="1" dirty="0">
                  <a:solidFill>
                    <a:schemeClr val="bg1"/>
                  </a:solidFill>
                </a:rPr>
                <a:t>输入你的标题</a:t>
              </a:r>
            </a:p>
          </p:txBody>
        </p:sp>
        <p:sp>
          <p:nvSpPr>
            <p:cNvPr id="90" name="Text Placeholder 3"/>
            <p:cNvSpPr txBox="1">
              <a:spLocks/>
            </p:cNvSpPr>
            <p:nvPr/>
          </p:nvSpPr>
          <p:spPr>
            <a:xfrm>
              <a:off x="5776018" y="1729896"/>
              <a:ext cx="1116530" cy="8309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defTabSz="1219170">
                <a:lnSpc>
                  <a:spcPct val="150000"/>
                </a:lnSpc>
                <a:spcBef>
                  <a:spcPct val="20000"/>
                </a:spcBef>
                <a:defRPr/>
              </a:pPr>
              <a:r>
                <a:rPr lang="zh-CN" altLang="en-US" sz="1200" dirty="0">
                  <a:solidFill>
                    <a:schemeClr val="bg1"/>
                  </a:solidFill>
                  <a:latin typeface="微软雅黑"/>
                  <a:cs typeface="+mn-ea"/>
                  <a:sym typeface="+mn-lt"/>
                </a:rPr>
                <a:t>动态模板是通过设置动作和各种动画展示达到表达思想同步的一种时尚式模板</a:t>
              </a:r>
              <a:endParaRPr lang="en-US" altLang="zh-CN" sz="1200" dirty="0">
                <a:solidFill>
                  <a:schemeClr val="bg1"/>
                </a:solidFill>
              </a:endParaRPr>
            </a:p>
          </p:txBody>
        </p:sp>
      </p:grpSp>
      <p:sp>
        <p:nvSpPr>
          <p:cNvPr id="39" name="Slide Number Placeholder 38"/>
          <p:cNvSpPr>
            <a:spLocks noGrp="1"/>
          </p:cNvSpPr>
          <p:nvPr>
            <p:ph type="sldNum" sz="quarter" idx="4294967295"/>
          </p:nvPr>
        </p:nvSpPr>
        <p:spPr>
          <a:xfrm>
            <a:off x="11580813" y="6340475"/>
            <a:ext cx="611187" cy="366713"/>
          </a:xfrm>
          <a:prstGeom prst="rect">
            <a:avLst/>
          </a:prstGeom>
        </p:spPr>
        <p:txBody>
          <a:bodyPr/>
          <a:lstStyle/>
          <a:p>
            <a:fld id="{C136B7D2-B98C-44FD-8D04-7EC62A564975}" type="slidenum">
              <a:rPr lang="en-US" smtClean="0">
                <a:solidFill>
                  <a:schemeClr val="bg1"/>
                </a:solidFill>
              </a:rPr>
              <a:pPr/>
              <a:t>21</a:t>
            </a:fld>
            <a:endParaRPr lang="en-US" dirty="0">
              <a:solidFill>
                <a:schemeClr val="bg1"/>
              </a:solidFill>
            </a:endParaRPr>
          </a:p>
        </p:txBody>
      </p:sp>
      <p:sp>
        <p:nvSpPr>
          <p:cNvPr id="43" name="Chevron 42"/>
          <p:cNvSpPr/>
          <p:nvPr/>
        </p:nvSpPr>
        <p:spPr>
          <a:xfrm>
            <a:off x="2336502" y="2606720"/>
            <a:ext cx="918852" cy="1997043"/>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64" name="Chevron 63"/>
          <p:cNvSpPr/>
          <p:nvPr/>
        </p:nvSpPr>
        <p:spPr>
          <a:xfrm>
            <a:off x="5068774" y="2606720"/>
            <a:ext cx="918852" cy="1997043"/>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68" name="Chevron 67"/>
          <p:cNvSpPr/>
          <p:nvPr/>
        </p:nvSpPr>
        <p:spPr>
          <a:xfrm>
            <a:off x="7809187" y="2606720"/>
            <a:ext cx="918852" cy="1997043"/>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87" name="Chevron 86"/>
          <p:cNvSpPr/>
          <p:nvPr/>
        </p:nvSpPr>
        <p:spPr>
          <a:xfrm>
            <a:off x="10581165" y="2606720"/>
            <a:ext cx="918852" cy="1997043"/>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grpSp>
        <p:nvGrpSpPr>
          <p:cNvPr id="40" name="Group 134"/>
          <p:cNvGrpSpPr/>
          <p:nvPr/>
        </p:nvGrpSpPr>
        <p:grpSpPr>
          <a:xfrm>
            <a:off x="2201334" y="3172547"/>
            <a:ext cx="864665" cy="865389"/>
            <a:chOff x="3287425" y="1417883"/>
            <a:chExt cx="648499" cy="649042"/>
          </a:xfrm>
        </p:grpSpPr>
        <p:sp>
          <p:nvSpPr>
            <p:cNvPr id="42" name="Oval 41"/>
            <p:cNvSpPr>
              <a:spLocks noChangeAspect="1"/>
            </p:cNvSpPr>
            <p:nvPr/>
          </p:nvSpPr>
          <p:spPr>
            <a:xfrm>
              <a:off x="3287425" y="1417883"/>
              <a:ext cx="648499" cy="649042"/>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latin typeface="+mj-lt"/>
              </a:endParaRPr>
            </a:p>
          </p:txBody>
        </p:sp>
        <p:sp>
          <p:nvSpPr>
            <p:cNvPr id="51" name="Oval 50"/>
            <p:cNvSpPr>
              <a:spLocks noChangeAspect="1"/>
            </p:cNvSpPr>
            <p:nvPr/>
          </p:nvSpPr>
          <p:spPr>
            <a:xfrm>
              <a:off x="3362252" y="1492773"/>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01</a:t>
              </a:r>
              <a:endParaRPr lang="en-US" sz="133" b="1" dirty="0">
                <a:solidFill>
                  <a:schemeClr val="bg1"/>
                </a:solidFill>
                <a:latin typeface="+mj-lt"/>
              </a:endParaRPr>
            </a:p>
          </p:txBody>
        </p:sp>
      </p:grpSp>
      <p:grpSp>
        <p:nvGrpSpPr>
          <p:cNvPr id="52" name="Group 129"/>
          <p:cNvGrpSpPr/>
          <p:nvPr/>
        </p:nvGrpSpPr>
        <p:grpSpPr>
          <a:xfrm>
            <a:off x="4959061" y="3172547"/>
            <a:ext cx="864665" cy="865389"/>
            <a:chOff x="2779491" y="2517212"/>
            <a:chExt cx="648499" cy="649042"/>
          </a:xfrm>
        </p:grpSpPr>
        <p:sp>
          <p:nvSpPr>
            <p:cNvPr id="53" name="Oval 52"/>
            <p:cNvSpPr>
              <a:spLocks noChangeAspect="1"/>
            </p:cNvSpPr>
            <p:nvPr/>
          </p:nvSpPr>
          <p:spPr>
            <a:xfrm>
              <a:off x="2779491" y="2517212"/>
              <a:ext cx="648499" cy="649042"/>
            </a:xfrm>
            <a:prstGeom prst="ellipse">
              <a:avLst/>
            </a:prstGeom>
            <a:solidFill>
              <a:schemeClr val="accent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latin typeface="+mj-lt"/>
              </a:endParaRPr>
            </a:p>
          </p:txBody>
        </p:sp>
        <p:sp>
          <p:nvSpPr>
            <p:cNvPr id="54" name="Oval 53"/>
            <p:cNvSpPr>
              <a:spLocks noChangeAspect="1"/>
            </p:cNvSpPr>
            <p:nvPr/>
          </p:nvSpPr>
          <p:spPr>
            <a:xfrm>
              <a:off x="2854318" y="2592102"/>
              <a:ext cx="498845" cy="49926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02</a:t>
              </a:r>
              <a:endParaRPr lang="en-US" sz="1600" b="1" dirty="0">
                <a:solidFill>
                  <a:schemeClr val="bg1"/>
                </a:solidFill>
                <a:latin typeface="+mj-lt"/>
              </a:endParaRPr>
            </a:p>
          </p:txBody>
        </p:sp>
      </p:grpSp>
      <p:grpSp>
        <p:nvGrpSpPr>
          <p:cNvPr id="55" name="Group 130"/>
          <p:cNvGrpSpPr/>
          <p:nvPr/>
        </p:nvGrpSpPr>
        <p:grpSpPr>
          <a:xfrm>
            <a:off x="7703050" y="3172547"/>
            <a:ext cx="864665" cy="865389"/>
            <a:chOff x="3287425" y="3613920"/>
            <a:chExt cx="648499" cy="649042"/>
          </a:xfrm>
        </p:grpSpPr>
        <p:sp>
          <p:nvSpPr>
            <p:cNvPr id="57" name="Oval 56"/>
            <p:cNvSpPr>
              <a:spLocks noChangeAspect="1"/>
            </p:cNvSpPr>
            <p:nvPr/>
          </p:nvSpPr>
          <p:spPr>
            <a:xfrm>
              <a:off x="3287425" y="3613920"/>
              <a:ext cx="648499" cy="649042"/>
            </a:xfrm>
            <a:prstGeom prst="ellipse">
              <a:avLst/>
            </a:prstGeom>
            <a:solidFill>
              <a:schemeClr val="accent3">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latin typeface="+mj-lt"/>
              </a:endParaRPr>
            </a:p>
          </p:txBody>
        </p:sp>
        <p:sp>
          <p:nvSpPr>
            <p:cNvPr id="60" name="Oval 59"/>
            <p:cNvSpPr>
              <a:spLocks noChangeAspect="1"/>
            </p:cNvSpPr>
            <p:nvPr/>
          </p:nvSpPr>
          <p:spPr>
            <a:xfrm>
              <a:off x="3362252" y="3688810"/>
              <a:ext cx="498845" cy="49926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03</a:t>
              </a:r>
              <a:endParaRPr lang="en-US" sz="1600" b="1" dirty="0">
                <a:solidFill>
                  <a:schemeClr val="bg1"/>
                </a:solidFill>
                <a:latin typeface="+mj-lt"/>
              </a:endParaRPr>
            </a:p>
          </p:txBody>
        </p:sp>
      </p:grpSp>
      <p:grpSp>
        <p:nvGrpSpPr>
          <p:cNvPr id="62" name="Group 133"/>
          <p:cNvGrpSpPr/>
          <p:nvPr/>
        </p:nvGrpSpPr>
        <p:grpSpPr>
          <a:xfrm>
            <a:off x="10451780" y="3172547"/>
            <a:ext cx="864665" cy="865389"/>
            <a:chOff x="5249342" y="1406453"/>
            <a:chExt cx="648499" cy="649042"/>
          </a:xfrm>
        </p:grpSpPr>
        <p:sp>
          <p:nvSpPr>
            <p:cNvPr id="69" name="Oval 68"/>
            <p:cNvSpPr>
              <a:spLocks noChangeAspect="1"/>
            </p:cNvSpPr>
            <p:nvPr/>
          </p:nvSpPr>
          <p:spPr>
            <a:xfrm>
              <a:off x="5249342" y="1406453"/>
              <a:ext cx="648499" cy="649042"/>
            </a:xfrm>
            <a:prstGeom prst="ellipse">
              <a:avLst/>
            </a:prstGeom>
            <a:solidFill>
              <a:schemeClr val="accent4">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latin typeface="+mj-lt"/>
              </a:endParaRPr>
            </a:p>
          </p:txBody>
        </p:sp>
        <p:sp>
          <p:nvSpPr>
            <p:cNvPr id="70" name="Oval 69"/>
            <p:cNvSpPr>
              <a:spLocks noChangeAspect="1"/>
            </p:cNvSpPr>
            <p:nvPr/>
          </p:nvSpPr>
          <p:spPr>
            <a:xfrm>
              <a:off x="5324169" y="1481343"/>
              <a:ext cx="498845" cy="499263"/>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04</a:t>
              </a:r>
              <a:endParaRPr lang="en-US" sz="1600" b="1" dirty="0">
                <a:solidFill>
                  <a:schemeClr val="bg1"/>
                </a:solidFill>
                <a:latin typeface="+mj-lt"/>
              </a:endParaRPr>
            </a:p>
          </p:txBody>
        </p:sp>
      </p:grpSp>
      <p:sp>
        <p:nvSpPr>
          <p:cNvPr id="73" name="Arc 72"/>
          <p:cNvSpPr/>
          <p:nvPr/>
        </p:nvSpPr>
        <p:spPr>
          <a:xfrm rot="19051047">
            <a:off x="2778243" y="2189565"/>
            <a:ext cx="2181771"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solidFill>
                <a:schemeClr val="bg1"/>
              </a:solidFill>
            </a:endParaRPr>
          </a:p>
        </p:txBody>
      </p:sp>
      <p:sp>
        <p:nvSpPr>
          <p:cNvPr id="74" name="Arc 73"/>
          <p:cNvSpPr/>
          <p:nvPr/>
        </p:nvSpPr>
        <p:spPr>
          <a:xfrm rot="13500000" flipH="1">
            <a:off x="5573481" y="2918079"/>
            <a:ext cx="2181771"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solidFill>
                <a:schemeClr val="bg1"/>
              </a:solidFill>
            </a:endParaRPr>
          </a:p>
        </p:txBody>
      </p:sp>
      <p:sp>
        <p:nvSpPr>
          <p:cNvPr id="75" name="Arc 74"/>
          <p:cNvSpPr/>
          <p:nvPr/>
        </p:nvSpPr>
        <p:spPr>
          <a:xfrm rot="19051047">
            <a:off x="8519728" y="2215167"/>
            <a:ext cx="2181771"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solidFill>
                <a:schemeClr val="bg1"/>
              </a:solidFill>
            </a:endParaRPr>
          </a:p>
        </p:txBody>
      </p:sp>
      <p:sp>
        <p:nvSpPr>
          <p:cNvPr id="34" name="Text Box 7"/>
          <p:cNvSpPr txBox="1">
            <a:spLocks noChangeArrowheads="1"/>
          </p:cNvSpPr>
          <p:nvPr/>
        </p:nvSpPr>
        <p:spPr bwMode="auto">
          <a:xfrm>
            <a:off x="4649452" y="449765"/>
            <a:ext cx="2893100" cy="430887"/>
          </a:xfrm>
          <a:prstGeom prst="rect">
            <a:avLst/>
          </a:prstGeom>
          <a:noFill/>
          <a:ln w="9525">
            <a:noFill/>
            <a:miter lim="800000"/>
            <a:headEnd/>
            <a:tailEnd/>
          </a:ln>
        </p:spPr>
        <p:txBody>
          <a:bodyPr wrap="non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r>
              <a:rPr lang="zh-CN" altLang="en-US" sz="2400" b="1" spc="300" dirty="0">
                <a:solidFill>
                  <a:schemeClr val="bg1"/>
                </a:solidFill>
                <a:cs typeface="+mn-ea"/>
                <a:sym typeface="+mn-lt"/>
              </a:rPr>
              <a:t>在此输入你的标题</a:t>
            </a:r>
            <a:endParaRPr lang="en-CA" sz="2400" b="1" spc="300" dirty="0">
              <a:solidFill>
                <a:schemeClr val="bg1"/>
              </a:solidFill>
              <a:cs typeface="+mn-ea"/>
              <a:sym typeface="+mn-lt"/>
            </a:endParaRPr>
          </a:p>
        </p:txBody>
      </p:sp>
      <p:sp>
        <p:nvSpPr>
          <p:cNvPr id="35" name="Text Box 7"/>
          <p:cNvSpPr txBox="1">
            <a:spLocks noChangeArrowheads="1"/>
          </p:cNvSpPr>
          <p:nvPr/>
        </p:nvSpPr>
        <p:spPr bwMode="auto">
          <a:xfrm>
            <a:off x="863600" y="914610"/>
            <a:ext cx="10464800" cy="541687"/>
          </a:xfrm>
          <a:prstGeom prst="rect">
            <a:avLst/>
          </a:prstGeom>
          <a:noFill/>
          <a:ln w="9525">
            <a:noFill/>
            <a:miter lim="800000"/>
            <a:headEnd/>
            <a:tailEnd/>
          </a:ln>
        </p:spPr>
        <p:txBody>
          <a:bodyPr wrap="square" lIns="60960" tIns="30480" rIns="60960" bIns="3048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lnSpc>
                <a:spcPct val="130000"/>
              </a:lnSpc>
            </a:pPr>
            <a:r>
              <a:rPr lang="en-US" altLang="zh-CN" sz="1200" dirty="0">
                <a:solidFill>
                  <a:schemeClr val="bg1"/>
                </a:solidFill>
              </a:rPr>
              <a:t>PPT</a:t>
            </a:r>
            <a:r>
              <a:rPr lang="zh-CN" altLang="en-US" sz="1200" dirty="0">
                <a:solidFill>
                  <a:schemeClr val="bg1"/>
                </a:solidFill>
              </a:rPr>
              <a:t>模板对于</a:t>
            </a:r>
            <a:r>
              <a:rPr lang="en-US" altLang="zh-CN" sz="1200" dirty="0">
                <a:solidFill>
                  <a:schemeClr val="bg1"/>
                </a:solidFill>
              </a:rPr>
              <a:t>PPT</a:t>
            </a:r>
            <a:r>
              <a:rPr lang="zh-CN" altLang="en-US" sz="1200" dirty="0">
                <a:solidFill>
                  <a:schemeClr val="bg1"/>
                </a:solidFill>
              </a:rPr>
              <a:t>就像衣服对于人。一套好的</a:t>
            </a:r>
            <a:r>
              <a:rPr lang="en-US" altLang="zh-CN" sz="1200" dirty="0">
                <a:solidFill>
                  <a:schemeClr val="bg1"/>
                </a:solidFill>
              </a:rPr>
              <a:t>PPT</a:t>
            </a:r>
            <a:r>
              <a:rPr lang="zh-CN" altLang="en-US" sz="1200" dirty="0">
                <a:solidFill>
                  <a:schemeClr val="bg1"/>
                </a:solidFill>
              </a:rPr>
              <a:t>模板可以让一篇</a:t>
            </a:r>
            <a:r>
              <a:rPr lang="en-US" altLang="zh-CN" sz="1200" dirty="0">
                <a:solidFill>
                  <a:schemeClr val="bg1"/>
                </a:solidFill>
              </a:rPr>
              <a:t>PPT</a:t>
            </a:r>
            <a:r>
              <a:rPr lang="zh-CN" altLang="en-US" sz="1200" dirty="0">
                <a:solidFill>
                  <a:schemeClr val="bg1"/>
                </a:solidFill>
              </a:rPr>
              <a:t>文稿的形象迅速提升，大大增加可观赏性。同时</a:t>
            </a:r>
            <a:r>
              <a:rPr lang="en-US" altLang="zh-CN" sz="1200" dirty="0">
                <a:solidFill>
                  <a:schemeClr val="bg1"/>
                </a:solidFill>
              </a:rPr>
              <a:t>PPT</a:t>
            </a:r>
            <a:r>
              <a:rPr lang="zh-CN" altLang="en-US" sz="1200" dirty="0">
                <a:solidFill>
                  <a:schemeClr val="bg1"/>
                </a:solidFill>
              </a:rPr>
              <a:t>模板可以让</a:t>
            </a:r>
            <a:r>
              <a:rPr lang="en-US" altLang="zh-CN" sz="1200" dirty="0">
                <a:solidFill>
                  <a:schemeClr val="bg1"/>
                </a:solidFill>
              </a:rPr>
              <a:t>PPT</a:t>
            </a:r>
            <a:r>
              <a:rPr lang="zh-CN" altLang="en-US" sz="1200" dirty="0">
                <a:solidFill>
                  <a:schemeClr val="bg1"/>
                </a:solidFill>
              </a:rPr>
              <a:t>思路更清晰、逻辑更严谨，更方便处理图表、文字、图片等内容。</a:t>
            </a:r>
            <a:endParaRPr lang="en-US" sz="1200" i="1" dirty="0">
              <a:solidFill>
                <a:schemeClr val="bg1"/>
              </a:solidFill>
              <a:cs typeface="+mn-ea"/>
              <a:sym typeface="+mn-lt"/>
            </a:endParaRPr>
          </a:p>
        </p:txBody>
      </p:sp>
    </p:spTree>
    <p:extLst>
      <p:ext uri="{BB962C8B-B14F-4D97-AF65-F5344CB8AC3E}">
        <p14:creationId xmlns:p14="http://schemas.microsoft.com/office/powerpoint/2010/main" val="680892245"/>
      </p:ext>
    </p:extLst>
  </p:cSld>
  <p:clrMapOvr>
    <a:masterClrMapping/>
  </p:clrMapOvr>
  <p:transition spd="slow" advTm="1000">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Freeform 55"/>
          <p:cNvSpPr/>
          <p:nvPr/>
        </p:nvSpPr>
        <p:spPr>
          <a:xfrm rot="16200000">
            <a:off x="9193775" y="2571133"/>
            <a:ext cx="161299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53" name="Freeform 52"/>
          <p:cNvSpPr/>
          <p:nvPr/>
        </p:nvSpPr>
        <p:spPr>
          <a:xfrm rot="16200000">
            <a:off x="6639193" y="2558434"/>
            <a:ext cx="161299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52" name="Freeform 51"/>
          <p:cNvSpPr/>
          <p:nvPr/>
        </p:nvSpPr>
        <p:spPr>
          <a:xfrm rot="16200000">
            <a:off x="4078883" y="2558436"/>
            <a:ext cx="161299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51" name="Freeform 50"/>
          <p:cNvSpPr/>
          <p:nvPr/>
        </p:nvSpPr>
        <p:spPr>
          <a:xfrm rot="16200000">
            <a:off x="1519139" y="2555054"/>
            <a:ext cx="161299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cxnSp>
        <p:nvCxnSpPr>
          <p:cNvPr id="30" name="Straight Connector 29"/>
          <p:cNvCxnSpPr/>
          <p:nvPr/>
        </p:nvCxnSpPr>
        <p:spPr>
          <a:xfrm flipH="1">
            <a:off x="1277330" y="3137964"/>
            <a:ext cx="9637341"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4" name="Slide Number Placeholder 33"/>
          <p:cNvSpPr>
            <a:spLocks noGrp="1"/>
          </p:cNvSpPr>
          <p:nvPr>
            <p:ph type="sldNum" sz="quarter" idx="4294967295"/>
          </p:nvPr>
        </p:nvSpPr>
        <p:spPr>
          <a:xfrm>
            <a:off x="11580813" y="6340475"/>
            <a:ext cx="611187" cy="366713"/>
          </a:xfrm>
          <a:prstGeom prst="rect">
            <a:avLst/>
          </a:prstGeom>
        </p:spPr>
        <p:txBody>
          <a:bodyPr/>
          <a:lstStyle/>
          <a:p>
            <a:fld id="{C136B7D2-B98C-44FD-8D04-7EC62A564975}" type="slidenum">
              <a:rPr lang="en-US" smtClean="0">
                <a:solidFill>
                  <a:schemeClr val="bg1"/>
                </a:solidFill>
              </a:rPr>
              <a:pPr/>
              <a:t>22</a:t>
            </a:fld>
            <a:endParaRPr lang="en-US" dirty="0">
              <a:solidFill>
                <a:schemeClr val="bg1"/>
              </a:solidFill>
            </a:endParaRPr>
          </a:p>
        </p:txBody>
      </p:sp>
      <p:sp>
        <p:nvSpPr>
          <p:cNvPr id="45" name="Freeform 44"/>
          <p:cNvSpPr/>
          <p:nvPr/>
        </p:nvSpPr>
        <p:spPr>
          <a:xfrm rot="16200000">
            <a:off x="1518572" y="2469536"/>
            <a:ext cx="161299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54" name="Freeform 53"/>
          <p:cNvSpPr/>
          <p:nvPr/>
        </p:nvSpPr>
        <p:spPr>
          <a:xfrm rot="16200000">
            <a:off x="4078883" y="2469536"/>
            <a:ext cx="161299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69" name="Freeform 68"/>
          <p:cNvSpPr/>
          <p:nvPr/>
        </p:nvSpPr>
        <p:spPr>
          <a:xfrm rot="16200000">
            <a:off x="6639193" y="2469534"/>
            <a:ext cx="161299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72" name="Freeform 71"/>
          <p:cNvSpPr/>
          <p:nvPr/>
        </p:nvSpPr>
        <p:spPr>
          <a:xfrm rot="16200000">
            <a:off x="9199505" y="2469533"/>
            <a:ext cx="161299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31" name="Arc 30"/>
          <p:cNvSpPr/>
          <p:nvPr/>
        </p:nvSpPr>
        <p:spPr>
          <a:xfrm rot="19051047">
            <a:off x="2724056" y="1860773"/>
            <a:ext cx="2181771"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solidFill>
                <a:schemeClr val="bg1"/>
              </a:solidFill>
            </a:endParaRPr>
          </a:p>
        </p:txBody>
      </p:sp>
      <p:sp>
        <p:nvSpPr>
          <p:cNvPr id="32" name="Arc 31"/>
          <p:cNvSpPr/>
          <p:nvPr/>
        </p:nvSpPr>
        <p:spPr>
          <a:xfrm rot="19051047">
            <a:off x="5188672" y="1860775"/>
            <a:ext cx="2181771"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solidFill>
                <a:schemeClr val="bg1"/>
              </a:solidFill>
            </a:endParaRPr>
          </a:p>
        </p:txBody>
      </p:sp>
      <p:sp>
        <p:nvSpPr>
          <p:cNvPr id="33" name="Arc 32"/>
          <p:cNvSpPr/>
          <p:nvPr/>
        </p:nvSpPr>
        <p:spPr>
          <a:xfrm rot="19051047">
            <a:off x="7653288" y="1860775"/>
            <a:ext cx="2181771"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solidFill>
                <a:schemeClr val="bg1"/>
              </a:solidFill>
            </a:endParaRPr>
          </a:p>
        </p:txBody>
      </p:sp>
      <p:grpSp>
        <p:nvGrpSpPr>
          <p:cNvPr id="37" name="Group 72"/>
          <p:cNvGrpSpPr/>
          <p:nvPr/>
        </p:nvGrpSpPr>
        <p:grpSpPr>
          <a:xfrm>
            <a:off x="1421270" y="4412396"/>
            <a:ext cx="1780844" cy="1763919"/>
            <a:chOff x="6253415" y="1522647"/>
            <a:chExt cx="1335633" cy="1322939"/>
          </a:xfrm>
        </p:grpSpPr>
        <p:sp>
          <p:nvSpPr>
            <p:cNvPr id="38" name="Text Placeholder 3"/>
            <p:cNvSpPr txBox="1">
              <a:spLocks/>
            </p:cNvSpPr>
            <p:nvPr/>
          </p:nvSpPr>
          <p:spPr>
            <a:xfrm>
              <a:off x="6401859" y="1522647"/>
              <a:ext cx="1038746" cy="20774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800" b="1" dirty="0">
                  <a:solidFill>
                    <a:schemeClr val="bg1"/>
                  </a:solidFill>
                </a:rPr>
                <a:t>输入你的标题</a:t>
              </a:r>
            </a:p>
          </p:txBody>
        </p:sp>
        <p:sp>
          <p:nvSpPr>
            <p:cNvPr id="39" name="Text Placeholder 3"/>
            <p:cNvSpPr txBox="1">
              <a:spLocks/>
            </p:cNvSpPr>
            <p:nvPr/>
          </p:nvSpPr>
          <p:spPr>
            <a:xfrm>
              <a:off x="6253415" y="1806840"/>
              <a:ext cx="1335633" cy="103874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grpSp>
        <p:nvGrpSpPr>
          <p:cNvPr id="40" name="Group 72"/>
          <p:cNvGrpSpPr/>
          <p:nvPr/>
        </p:nvGrpSpPr>
        <p:grpSpPr>
          <a:xfrm>
            <a:off x="3934631" y="4388173"/>
            <a:ext cx="1917243" cy="1786391"/>
            <a:chOff x="5478290" y="1442208"/>
            <a:chExt cx="1437932" cy="1339794"/>
          </a:xfrm>
        </p:grpSpPr>
        <p:sp>
          <p:nvSpPr>
            <p:cNvPr id="41" name="Text Placeholder 3"/>
            <p:cNvSpPr txBox="1">
              <a:spLocks/>
            </p:cNvSpPr>
            <p:nvPr/>
          </p:nvSpPr>
          <p:spPr>
            <a:xfrm>
              <a:off x="5677883" y="1442208"/>
              <a:ext cx="1038746" cy="20774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800" b="1" dirty="0">
                  <a:solidFill>
                    <a:schemeClr val="bg1"/>
                  </a:solidFill>
                </a:rPr>
                <a:t>输入你的标题</a:t>
              </a:r>
            </a:p>
          </p:txBody>
        </p:sp>
        <p:sp>
          <p:nvSpPr>
            <p:cNvPr id="42" name="Text Placeholder 3"/>
            <p:cNvSpPr txBox="1">
              <a:spLocks/>
            </p:cNvSpPr>
            <p:nvPr/>
          </p:nvSpPr>
          <p:spPr>
            <a:xfrm>
              <a:off x="5478290" y="1743255"/>
              <a:ext cx="1437932" cy="103874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grpSp>
        <p:nvGrpSpPr>
          <p:cNvPr id="43" name="Group 72"/>
          <p:cNvGrpSpPr/>
          <p:nvPr/>
        </p:nvGrpSpPr>
        <p:grpSpPr>
          <a:xfrm>
            <a:off x="6575938" y="4415066"/>
            <a:ext cx="1745417" cy="1757368"/>
            <a:chOff x="5619096" y="1450616"/>
            <a:chExt cx="1309063" cy="1318026"/>
          </a:xfrm>
        </p:grpSpPr>
        <p:sp>
          <p:nvSpPr>
            <p:cNvPr id="44" name="Text Placeholder 3"/>
            <p:cNvSpPr txBox="1">
              <a:spLocks/>
            </p:cNvSpPr>
            <p:nvPr/>
          </p:nvSpPr>
          <p:spPr>
            <a:xfrm>
              <a:off x="5754255" y="1450616"/>
              <a:ext cx="1038746" cy="207749"/>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800" b="1" dirty="0">
                  <a:solidFill>
                    <a:schemeClr val="bg1"/>
                  </a:solidFill>
                </a:rPr>
                <a:t>输入你的标题</a:t>
              </a:r>
            </a:p>
          </p:txBody>
        </p:sp>
        <p:sp>
          <p:nvSpPr>
            <p:cNvPr id="46" name="Text Placeholder 3"/>
            <p:cNvSpPr txBox="1">
              <a:spLocks/>
            </p:cNvSpPr>
            <p:nvPr/>
          </p:nvSpPr>
          <p:spPr>
            <a:xfrm>
              <a:off x="5619096" y="1729896"/>
              <a:ext cx="1309063" cy="103874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grpSp>
        <p:nvGrpSpPr>
          <p:cNvPr id="47" name="Group 72"/>
          <p:cNvGrpSpPr/>
          <p:nvPr/>
        </p:nvGrpSpPr>
        <p:grpSpPr>
          <a:xfrm>
            <a:off x="9030291" y="4408534"/>
            <a:ext cx="1932095" cy="1758771"/>
            <a:chOff x="5443477" y="1449564"/>
            <a:chExt cx="1449071" cy="1319078"/>
          </a:xfrm>
        </p:grpSpPr>
        <p:sp>
          <p:nvSpPr>
            <p:cNvPr id="49" name="Text Placeholder 3"/>
            <p:cNvSpPr txBox="1">
              <a:spLocks/>
            </p:cNvSpPr>
            <p:nvPr/>
          </p:nvSpPr>
          <p:spPr>
            <a:xfrm>
              <a:off x="5648639" y="1449564"/>
              <a:ext cx="1038746" cy="207749"/>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800" b="1" dirty="0">
                  <a:solidFill>
                    <a:schemeClr val="bg1"/>
                  </a:solidFill>
                </a:rPr>
                <a:t>输入你的标题</a:t>
              </a:r>
            </a:p>
          </p:txBody>
        </p:sp>
        <p:sp>
          <p:nvSpPr>
            <p:cNvPr id="50" name="Text Placeholder 3"/>
            <p:cNvSpPr txBox="1">
              <a:spLocks/>
            </p:cNvSpPr>
            <p:nvPr/>
          </p:nvSpPr>
          <p:spPr>
            <a:xfrm>
              <a:off x="5443477" y="1729896"/>
              <a:ext cx="1449071" cy="103874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sp>
        <p:nvSpPr>
          <p:cNvPr id="57" name="Freeform 103"/>
          <p:cNvSpPr>
            <a:spLocks noEditPoints="1"/>
          </p:cNvSpPr>
          <p:nvPr/>
        </p:nvSpPr>
        <p:spPr bwMode="auto">
          <a:xfrm>
            <a:off x="2082148" y="2650748"/>
            <a:ext cx="496472" cy="731065"/>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58" name="Freeform 52"/>
          <p:cNvSpPr>
            <a:spLocks noEditPoints="1"/>
          </p:cNvSpPr>
          <p:nvPr/>
        </p:nvSpPr>
        <p:spPr bwMode="auto">
          <a:xfrm>
            <a:off x="4594453" y="2650747"/>
            <a:ext cx="617896" cy="664771"/>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59" name="Freeform 83"/>
          <p:cNvSpPr>
            <a:spLocks noEditPoints="1"/>
          </p:cNvSpPr>
          <p:nvPr/>
        </p:nvSpPr>
        <p:spPr bwMode="auto">
          <a:xfrm>
            <a:off x="7202918" y="2651662"/>
            <a:ext cx="486767" cy="730151"/>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60" name="Freeform 152"/>
          <p:cNvSpPr>
            <a:spLocks noEditPoints="1"/>
          </p:cNvSpPr>
          <p:nvPr/>
        </p:nvSpPr>
        <p:spPr bwMode="auto">
          <a:xfrm>
            <a:off x="9707229" y="2789126"/>
            <a:ext cx="603601" cy="557809"/>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35" name="Text Box 7"/>
          <p:cNvSpPr txBox="1">
            <a:spLocks noChangeArrowheads="1"/>
          </p:cNvSpPr>
          <p:nvPr/>
        </p:nvSpPr>
        <p:spPr bwMode="auto">
          <a:xfrm>
            <a:off x="4649452" y="449765"/>
            <a:ext cx="2893100" cy="430887"/>
          </a:xfrm>
          <a:prstGeom prst="rect">
            <a:avLst/>
          </a:prstGeom>
          <a:noFill/>
          <a:ln w="9525">
            <a:noFill/>
            <a:miter lim="800000"/>
            <a:headEnd/>
            <a:tailEnd/>
          </a:ln>
        </p:spPr>
        <p:txBody>
          <a:bodyPr wrap="non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r>
              <a:rPr lang="zh-CN" altLang="en-US" sz="2400" b="1" spc="300" dirty="0">
                <a:solidFill>
                  <a:schemeClr val="bg1"/>
                </a:solidFill>
                <a:cs typeface="+mn-ea"/>
                <a:sym typeface="+mn-lt"/>
              </a:rPr>
              <a:t>在此输入你的标题</a:t>
            </a:r>
            <a:endParaRPr lang="en-CA" sz="2400" b="1" spc="300" dirty="0">
              <a:solidFill>
                <a:schemeClr val="bg1"/>
              </a:solidFill>
              <a:cs typeface="+mn-ea"/>
              <a:sym typeface="+mn-lt"/>
            </a:endParaRPr>
          </a:p>
        </p:txBody>
      </p:sp>
      <p:sp>
        <p:nvSpPr>
          <p:cNvPr id="36" name="Text Box 7"/>
          <p:cNvSpPr txBox="1">
            <a:spLocks noChangeArrowheads="1"/>
          </p:cNvSpPr>
          <p:nvPr/>
        </p:nvSpPr>
        <p:spPr bwMode="auto">
          <a:xfrm>
            <a:off x="863600" y="914610"/>
            <a:ext cx="10464800" cy="541687"/>
          </a:xfrm>
          <a:prstGeom prst="rect">
            <a:avLst/>
          </a:prstGeom>
          <a:noFill/>
          <a:ln w="9525">
            <a:noFill/>
            <a:miter lim="800000"/>
            <a:headEnd/>
            <a:tailEnd/>
          </a:ln>
        </p:spPr>
        <p:txBody>
          <a:bodyPr wrap="square" lIns="60960" tIns="30480" rIns="60960" bIns="3048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lnSpc>
                <a:spcPct val="130000"/>
              </a:lnSpc>
            </a:pPr>
            <a:r>
              <a:rPr lang="en-US" altLang="zh-CN" sz="1200" dirty="0">
                <a:solidFill>
                  <a:schemeClr val="bg1"/>
                </a:solidFill>
              </a:rPr>
              <a:t>PPT</a:t>
            </a:r>
            <a:r>
              <a:rPr lang="zh-CN" altLang="en-US" sz="1200" dirty="0">
                <a:solidFill>
                  <a:schemeClr val="bg1"/>
                </a:solidFill>
              </a:rPr>
              <a:t>模板对于</a:t>
            </a:r>
            <a:r>
              <a:rPr lang="en-US" altLang="zh-CN" sz="1200" dirty="0">
                <a:solidFill>
                  <a:schemeClr val="bg1"/>
                </a:solidFill>
              </a:rPr>
              <a:t>PPT</a:t>
            </a:r>
            <a:r>
              <a:rPr lang="zh-CN" altLang="en-US" sz="1200" dirty="0">
                <a:solidFill>
                  <a:schemeClr val="bg1"/>
                </a:solidFill>
              </a:rPr>
              <a:t>就像衣服对于人。一套好的</a:t>
            </a:r>
            <a:r>
              <a:rPr lang="en-US" altLang="zh-CN" sz="1200" dirty="0">
                <a:solidFill>
                  <a:schemeClr val="bg1"/>
                </a:solidFill>
              </a:rPr>
              <a:t>PPT</a:t>
            </a:r>
            <a:r>
              <a:rPr lang="zh-CN" altLang="en-US" sz="1200" dirty="0">
                <a:solidFill>
                  <a:schemeClr val="bg1"/>
                </a:solidFill>
              </a:rPr>
              <a:t>模板可以让一篇</a:t>
            </a:r>
            <a:r>
              <a:rPr lang="en-US" altLang="zh-CN" sz="1200" dirty="0">
                <a:solidFill>
                  <a:schemeClr val="bg1"/>
                </a:solidFill>
              </a:rPr>
              <a:t>PPT</a:t>
            </a:r>
            <a:r>
              <a:rPr lang="zh-CN" altLang="en-US" sz="1200" dirty="0">
                <a:solidFill>
                  <a:schemeClr val="bg1"/>
                </a:solidFill>
              </a:rPr>
              <a:t>文稿的形象迅速提升，大大增加可观赏性。同时</a:t>
            </a:r>
            <a:r>
              <a:rPr lang="en-US" altLang="zh-CN" sz="1200" dirty="0">
                <a:solidFill>
                  <a:schemeClr val="bg1"/>
                </a:solidFill>
              </a:rPr>
              <a:t>PPT</a:t>
            </a:r>
            <a:r>
              <a:rPr lang="zh-CN" altLang="en-US" sz="1200" dirty="0">
                <a:solidFill>
                  <a:schemeClr val="bg1"/>
                </a:solidFill>
              </a:rPr>
              <a:t>模板可以让</a:t>
            </a:r>
            <a:r>
              <a:rPr lang="en-US" altLang="zh-CN" sz="1200" dirty="0">
                <a:solidFill>
                  <a:schemeClr val="bg1"/>
                </a:solidFill>
              </a:rPr>
              <a:t>PPT</a:t>
            </a:r>
            <a:r>
              <a:rPr lang="zh-CN" altLang="en-US" sz="1200" dirty="0">
                <a:solidFill>
                  <a:schemeClr val="bg1"/>
                </a:solidFill>
              </a:rPr>
              <a:t>思路更清晰、逻辑更严谨，更方便处理图表、文字、图片等内容。</a:t>
            </a:r>
            <a:endParaRPr lang="en-US" sz="1200" i="1" dirty="0">
              <a:solidFill>
                <a:schemeClr val="bg1"/>
              </a:solidFill>
              <a:cs typeface="+mn-ea"/>
              <a:sym typeface="+mn-lt"/>
            </a:endParaRPr>
          </a:p>
        </p:txBody>
      </p:sp>
    </p:spTree>
    <p:extLst>
      <p:ext uri="{BB962C8B-B14F-4D97-AF65-F5344CB8AC3E}">
        <p14:creationId xmlns:p14="http://schemas.microsoft.com/office/powerpoint/2010/main" val="2825957"/>
      </p:ext>
    </p:extLst>
  </p:cSld>
  <p:clrMapOvr>
    <a:masterClrMapping/>
  </p:clrMapOvr>
  <p:transition spd="slow" advTm="1000">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lide Number Placeholder 31"/>
          <p:cNvSpPr>
            <a:spLocks noGrp="1"/>
          </p:cNvSpPr>
          <p:nvPr>
            <p:ph type="sldNum" sz="quarter" idx="4294967295"/>
          </p:nvPr>
        </p:nvSpPr>
        <p:spPr>
          <a:xfrm>
            <a:off x="11580813" y="6340475"/>
            <a:ext cx="611187" cy="366713"/>
          </a:xfrm>
        </p:spPr>
        <p:txBody>
          <a:bodyPr/>
          <a:lstStyle/>
          <a:p>
            <a:fld id="{C136B7D2-B98C-44FD-8D04-7EC62A564975}" type="slidenum">
              <a:rPr lang="en-US" smtClean="0">
                <a:solidFill>
                  <a:schemeClr val="bg1"/>
                </a:solidFill>
              </a:rPr>
              <a:pPr/>
              <a:t>23</a:t>
            </a:fld>
            <a:endParaRPr lang="en-US" dirty="0">
              <a:solidFill>
                <a:schemeClr val="bg1"/>
              </a:solidFill>
            </a:endParaRPr>
          </a:p>
        </p:txBody>
      </p:sp>
      <p:grpSp>
        <p:nvGrpSpPr>
          <p:cNvPr id="3" name="Group 65"/>
          <p:cNvGrpSpPr/>
          <p:nvPr/>
        </p:nvGrpSpPr>
        <p:grpSpPr>
          <a:xfrm>
            <a:off x="4559820" y="1508767"/>
            <a:ext cx="1459377" cy="1612995"/>
            <a:chOff x="3419864" y="1304397"/>
            <a:chExt cx="1094533" cy="1209746"/>
          </a:xfrm>
          <a:solidFill>
            <a:schemeClr val="accent1"/>
          </a:solidFill>
        </p:grpSpPr>
        <p:sp>
          <p:nvSpPr>
            <p:cNvPr id="45" name="Freeform 44"/>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endParaRPr>
            </a:p>
          </p:txBody>
        </p:sp>
        <p:sp>
          <p:nvSpPr>
            <p:cNvPr id="48" name="Rectangle 47"/>
            <p:cNvSpPr/>
            <p:nvPr/>
          </p:nvSpPr>
          <p:spPr>
            <a:xfrm>
              <a:off x="3741587" y="1468512"/>
              <a:ext cx="451085" cy="438581"/>
            </a:xfrm>
            <a:prstGeom prst="rect">
              <a:avLst/>
            </a:prstGeom>
            <a:grpFill/>
          </p:spPr>
          <p:txBody>
            <a:bodyPr wrap="none">
              <a:spAutoFit/>
            </a:bodyPr>
            <a:lstStyle/>
            <a:p>
              <a:pPr algn="ctr"/>
              <a:r>
                <a:rPr lang="en-US" sz="3200" b="1" dirty="0">
                  <a:solidFill>
                    <a:schemeClr val="bg1"/>
                  </a:solidFill>
                </a:rPr>
                <a:t>01</a:t>
              </a:r>
              <a:endParaRPr lang="en-US" sz="3200" dirty="0">
                <a:solidFill>
                  <a:schemeClr val="bg1"/>
                </a:solidFill>
              </a:endParaRPr>
            </a:p>
          </p:txBody>
        </p:sp>
      </p:grpSp>
      <p:grpSp>
        <p:nvGrpSpPr>
          <p:cNvPr id="5" name="Group 66"/>
          <p:cNvGrpSpPr/>
          <p:nvPr/>
        </p:nvGrpSpPr>
        <p:grpSpPr>
          <a:xfrm>
            <a:off x="6320960" y="1508767"/>
            <a:ext cx="1459377" cy="1612995"/>
            <a:chOff x="4740719" y="1304398"/>
            <a:chExt cx="1094533" cy="1209746"/>
          </a:xfrm>
          <a:solidFill>
            <a:schemeClr val="accent2"/>
          </a:solidFill>
        </p:grpSpPr>
        <p:sp>
          <p:nvSpPr>
            <p:cNvPr id="54" name="Freeform 53"/>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endParaRPr>
            </a:p>
          </p:txBody>
        </p:sp>
        <p:sp>
          <p:nvSpPr>
            <p:cNvPr id="55" name="Rectangle 54"/>
            <p:cNvSpPr/>
            <p:nvPr/>
          </p:nvSpPr>
          <p:spPr>
            <a:xfrm>
              <a:off x="5062442" y="1468513"/>
              <a:ext cx="451085" cy="438581"/>
            </a:xfrm>
            <a:prstGeom prst="rect">
              <a:avLst/>
            </a:prstGeom>
            <a:grpFill/>
          </p:spPr>
          <p:txBody>
            <a:bodyPr wrap="none">
              <a:spAutoFit/>
            </a:bodyPr>
            <a:lstStyle/>
            <a:p>
              <a:pPr algn="ctr"/>
              <a:r>
                <a:rPr lang="en-US" sz="3200" b="1" dirty="0">
                  <a:solidFill>
                    <a:schemeClr val="bg1"/>
                  </a:solidFill>
                </a:rPr>
                <a:t>02</a:t>
              </a:r>
              <a:endParaRPr lang="en-US" sz="3200" dirty="0">
                <a:solidFill>
                  <a:schemeClr val="bg1"/>
                </a:solidFill>
              </a:endParaRPr>
            </a:p>
          </p:txBody>
        </p:sp>
      </p:grpSp>
      <p:grpSp>
        <p:nvGrpSpPr>
          <p:cNvPr id="8" name="Group 67"/>
          <p:cNvGrpSpPr/>
          <p:nvPr/>
        </p:nvGrpSpPr>
        <p:grpSpPr>
          <a:xfrm>
            <a:off x="4559820" y="3429000"/>
            <a:ext cx="1459377" cy="1612995"/>
            <a:chOff x="3419864" y="1304397"/>
            <a:chExt cx="1094533" cy="1209746"/>
          </a:xfrm>
          <a:solidFill>
            <a:schemeClr val="accent3"/>
          </a:solidFill>
        </p:grpSpPr>
        <p:sp>
          <p:nvSpPr>
            <p:cNvPr id="69" name="Freeform 68"/>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endParaRPr>
            </a:p>
          </p:txBody>
        </p:sp>
        <p:sp>
          <p:nvSpPr>
            <p:cNvPr id="70" name="Rectangle 69"/>
            <p:cNvSpPr/>
            <p:nvPr/>
          </p:nvSpPr>
          <p:spPr>
            <a:xfrm>
              <a:off x="3741587" y="1468512"/>
              <a:ext cx="451085" cy="438581"/>
            </a:xfrm>
            <a:prstGeom prst="rect">
              <a:avLst/>
            </a:prstGeom>
            <a:grpFill/>
          </p:spPr>
          <p:txBody>
            <a:bodyPr wrap="none">
              <a:spAutoFit/>
            </a:bodyPr>
            <a:lstStyle/>
            <a:p>
              <a:pPr algn="ctr"/>
              <a:r>
                <a:rPr lang="en-US" sz="3200" b="1" dirty="0">
                  <a:solidFill>
                    <a:schemeClr val="bg1"/>
                  </a:solidFill>
                </a:rPr>
                <a:t>03</a:t>
              </a:r>
              <a:endParaRPr lang="en-US" sz="3200" dirty="0">
                <a:solidFill>
                  <a:schemeClr val="bg1"/>
                </a:solidFill>
              </a:endParaRPr>
            </a:p>
          </p:txBody>
        </p:sp>
      </p:grpSp>
      <p:grpSp>
        <p:nvGrpSpPr>
          <p:cNvPr id="9" name="Group 70"/>
          <p:cNvGrpSpPr/>
          <p:nvPr/>
        </p:nvGrpSpPr>
        <p:grpSpPr>
          <a:xfrm>
            <a:off x="6320960" y="3429000"/>
            <a:ext cx="1459377" cy="1612995"/>
            <a:chOff x="4740719" y="1304398"/>
            <a:chExt cx="1094533" cy="1209746"/>
          </a:xfrm>
          <a:solidFill>
            <a:schemeClr val="accent4"/>
          </a:solidFill>
        </p:grpSpPr>
        <p:sp>
          <p:nvSpPr>
            <p:cNvPr id="72" name="Freeform 71"/>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endParaRPr>
            </a:p>
          </p:txBody>
        </p:sp>
        <p:sp>
          <p:nvSpPr>
            <p:cNvPr id="74" name="Rectangle 73"/>
            <p:cNvSpPr/>
            <p:nvPr/>
          </p:nvSpPr>
          <p:spPr>
            <a:xfrm>
              <a:off x="5062442" y="1468513"/>
              <a:ext cx="451085" cy="438581"/>
            </a:xfrm>
            <a:prstGeom prst="rect">
              <a:avLst/>
            </a:prstGeom>
            <a:grpFill/>
          </p:spPr>
          <p:txBody>
            <a:bodyPr wrap="none">
              <a:spAutoFit/>
            </a:bodyPr>
            <a:lstStyle/>
            <a:p>
              <a:pPr algn="ctr"/>
              <a:r>
                <a:rPr lang="en-US" sz="3200" b="1" dirty="0">
                  <a:solidFill>
                    <a:schemeClr val="bg1"/>
                  </a:solidFill>
                </a:rPr>
                <a:t>04</a:t>
              </a:r>
              <a:endParaRPr lang="en-US" sz="3200" dirty="0">
                <a:solidFill>
                  <a:schemeClr val="bg1"/>
                </a:solidFill>
              </a:endParaRPr>
            </a:p>
          </p:txBody>
        </p:sp>
      </p:grpSp>
      <p:grpSp>
        <p:nvGrpSpPr>
          <p:cNvPr id="33" name="Group 72"/>
          <p:cNvGrpSpPr/>
          <p:nvPr/>
        </p:nvGrpSpPr>
        <p:grpSpPr>
          <a:xfrm>
            <a:off x="922743" y="1858529"/>
            <a:ext cx="3190728" cy="1094633"/>
            <a:chOff x="5017614" y="1609113"/>
            <a:chExt cx="2393046" cy="820974"/>
          </a:xfrm>
        </p:grpSpPr>
        <p:sp>
          <p:nvSpPr>
            <p:cNvPr id="34" name="Text Placeholder 3"/>
            <p:cNvSpPr txBox="1">
              <a:spLocks/>
            </p:cNvSpPr>
            <p:nvPr/>
          </p:nvSpPr>
          <p:spPr>
            <a:xfrm>
              <a:off x="6487330" y="1609113"/>
              <a:ext cx="92333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600" b="1" dirty="0">
                  <a:solidFill>
                    <a:schemeClr val="bg1"/>
                  </a:solidFill>
                </a:rPr>
                <a:t>输入你的标题</a:t>
              </a:r>
            </a:p>
          </p:txBody>
        </p:sp>
        <p:sp>
          <p:nvSpPr>
            <p:cNvPr id="35" name="Text Placeholder 3"/>
            <p:cNvSpPr txBox="1">
              <a:spLocks/>
            </p:cNvSpPr>
            <p:nvPr/>
          </p:nvSpPr>
          <p:spPr>
            <a:xfrm>
              <a:off x="5017614" y="1806840"/>
              <a:ext cx="2382162" cy="62324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grpSp>
        <p:nvGrpSpPr>
          <p:cNvPr id="36" name="Group 72"/>
          <p:cNvGrpSpPr/>
          <p:nvPr/>
        </p:nvGrpSpPr>
        <p:grpSpPr>
          <a:xfrm>
            <a:off x="8182654" y="1860279"/>
            <a:ext cx="3086606" cy="1091130"/>
            <a:chOff x="5776018" y="1548155"/>
            <a:chExt cx="2314955" cy="818348"/>
          </a:xfrm>
        </p:grpSpPr>
        <p:sp>
          <p:nvSpPr>
            <p:cNvPr id="37" name="Text Placeholder 3"/>
            <p:cNvSpPr txBox="1">
              <a:spLocks/>
            </p:cNvSpPr>
            <p:nvPr/>
          </p:nvSpPr>
          <p:spPr>
            <a:xfrm>
              <a:off x="5779625" y="1548155"/>
              <a:ext cx="92333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600" b="1" dirty="0">
                  <a:solidFill>
                    <a:schemeClr val="bg1"/>
                  </a:solidFill>
                </a:rPr>
                <a:t>输入你的标题</a:t>
              </a:r>
            </a:p>
          </p:txBody>
        </p:sp>
        <p:sp>
          <p:nvSpPr>
            <p:cNvPr id="38" name="Text Placeholder 3"/>
            <p:cNvSpPr txBox="1">
              <a:spLocks/>
            </p:cNvSpPr>
            <p:nvPr/>
          </p:nvSpPr>
          <p:spPr>
            <a:xfrm>
              <a:off x="5776018" y="1743255"/>
              <a:ext cx="2314955" cy="62324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grpSp>
        <p:nvGrpSpPr>
          <p:cNvPr id="39" name="Group 72"/>
          <p:cNvGrpSpPr/>
          <p:nvPr/>
        </p:nvGrpSpPr>
        <p:grpSpPr>
          <a:xfrm>
            <a:off x="8169855" y="3709715"/>
            <a:ext cx="3107746" cy="1086868"/>
            <a:chOff x="5776017" y="1537993"/>
            <a:chExt cx="2330808" cy="815151"/>
          </a:xfrm>
        </p:grpSpPr>
        <p:sp>
          <p:nvSpPr>
            <p:cNvPr id="40" name="Text Placeholder 3"/>
            <p:cNvSpPr txBox="1">
              <a:spLocks/>
            </p:cNvSpPr>
            <p:nvPr/>
          </p:nvSpPr>
          <p:spPr>
            <a:xfrm>
              <a:off x="5776018" y="1537993"/>
              <a:ext cx="923329" cy="184666"/>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600" b="1" dirty="0">
                  <a:solidFill>
                    <a:schemeClr val="bg1"/>
                  </a:solidFill>
                </a:rPr>
                <a:t>输入你的标题</a:t>
              </a:r>
            </a:p>
          </p:txBody>
        </p:sp>
        <p:sp>
          <p:nvSpPr>
            <p:cNvPr id="41" name="Text Placeholder 3"/>
            <p:cNvSpPr txBox="1">
              <a:spLocks/>
            </p:cNvSpPr>
            <p:nvPr/>
          </p:nvSpPr>
          <p:spPr>
            <a:xfrm>
              <a:off x="5776017" y="1729896"/>
              <a:ext cx="2330808" cy="62324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grpSp>
        <p:nvGrpSpPr>
          <p:cNvPr id="42" name="Group 72"/>
          <p:cNvGrpSpPr/>
          <p:nvPr/>
        </p:nvGrpSpPr>
        <p:grpSpPr>
          <a:xfrm>
            <a:off x="922743" y="3714845"/>
            <a:ext cx="3176216" cy="1076609"/>
            <a:chOff x="5004974" y="1545687"/>
            <a:chExt cx="2382162" cy="807457"/>
          </a:xfrm>
        </p:grpSpPr>
        <p:sp>
          <p:nvSpPr>
            <p:cNvPr id="43" name="Text Placeholder 3"/>
            <p:cNvSpPr txBox="1">
              <a:spLocks/>
            </p:cNvSpPr>
            <p:nvPr/>
          </p:nvSpPr>
          <p:spPr>
            <a:xfrm>
              <a:off x="6463805" y="1545687"/>
              <a:ext cx="923330" cy="184666"/>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600" b="1" dirty="0">
                  <a:solidFill>
                    <a:schemeClr val="bg1"/>
                  </a:solidFill>
                </a:rPr>
                <a:t>输入你的标题</a:t>
              </a:r>
            </a:p>
          </p:txBody>
        </p:sp>
        <p:sp>
          <p:nvSpPr>
            <p:cNvPr id="44" name="Text Placeholder 3"/>
            <p:cNvSpPr txBox="1">
              <a:spLocks/>
            </p:cNvSpPr>
            <p:nvPr/>
          </p:nvSpPr>
          <p:spPr>
            <a:xfrm>
              <a:off x="5004974" y="1729896"/>
              <a:ext cx="2382162" cy="62324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sp>
        <p:nvSpPr>
          <p:cNvPr id="46" name="Footer Text"/>
          <p:cNvSpPr txBox="1"/>
          <p:nvPr/>
        </p:nvSpPr>
        <p:spPr>
          <a:xfrm>
            <a:off x="922742" y="5384471"/>
            <a:ext cx="10346519" cy="969496"/>
          </a:xfrm>
          <a:prstGeom prst="rect">
            <a:avLst/>
          </a:prstGeom>
          <a:noFill/>
        </p:spPr>
        <p:txBody>
          <a:bodyPr wrap="square" lIns="0" tIns="0" rIns="0" bIns="0" rtlCol="0">
            <a:spAutoFit/>
          </a:bodyPr>
          <a:lstStyle/>
          <a:p>
            <a:pPr algn="ctr">
              <a:lnSpc>
                <a:spcPct val="150000"/>
              </a:lnSpc>
            </a:pPr>
            <a:r>
              <a:rPr lang="en-US" altLang="zh-CN" sz="1400" dirty="0">
                <a:solidFill>
                  <a:schemeClr val="bg1"/>
                </a:solidFill>
              </a:rPr>
              <a:t>PPT</a:t>
            </a:r>
            <a:r>
              <a:rPr lang="zh-CN" altLang="en-US" sz="1400" dirty="0">
                <a:solidFill>
                  <a:schemeClr val="bg1"/>
                </a:solidFill>
              </a:rPr>
              <a:t>模板对于</a:t>
            </a:r>
            <a:r>
              <a:rPr lang="en-US" altLang="zh-CN" sz="1400" dirty="0">
                <a:solidFill>
                  <a:schemeClr val="bg1"/>
                </a:solidFill>
              </a:rPr>
              <a:t>PPT</a:t>
            </a:r>
            <a:r>
              <a:rPr lang="zh-CN" altLang="en-US" sz="1400" dirty="0">
                <a:solidFill>
                  <a:schemeClr val="bg1"/>
                </a:solidFill>
              </a:rPr>
              <a:t>就像衣服对于人。一套好的</a:t>
            </a:r>
            <a:r>
              <a:rPr lang="en-US" altLang="zh-CN" sz="1400" dirty="0">
                <a:solidFill>
                  <a:schemeClr val="bg1"/>
                </a:solidFill>
              </a:rPr>
              <a:t>PPT</a:t>
            </a:r>
            <a:r>
              <a:rPr lang="zh-CN" altLang="en-US" sz="1400" dirty="0">
                <a:solidFill>
                  <a:schemeClr val="bg1"/>
                </a:solidFill>
              </a:rPr>
              <a:t>模板可以让一篇</a:t>
            </a:r>
            <a:r>
              <a:rPr lang="en-US" altLang="zh-CN" sz="1400" dirty="0">
                <a:solidFill>
                  <a:schemeClr val="bg1"/>
                </a:solidFill>
              </a:rPr>
              <a:t>PPT</a:t>
            </a:r>
            <a:r>
              <a:rPr lang="zh-CN" altLang="en-US" sz="1400" dirty="0">
                <a:solidFill>
                  <a:schemeClr val="bg1"/>
                </a:solidFill>
              </a:rPr>
              <a:t>文稿的形象迅速提升，大大增加可观赏性。同时</a:t>
            </a:r>
            <a:r>
              <a:rPr lang="en-US" altLang="zh-CN" sz="1400" dirty="0">
                <a:solidFill>
                  <a:schemeClr val="bg1"/>
                </a:solidFill>
              </a:rPr>
              <a:t>PPT</a:t>
            </a:r>
            <a:r>
              <a:rPr lang="zh-CN" altLang="en-US" sz="1400" dirty="0">
                <a:solidFill>
                  <a:schemeClr val="bg1"/>
                </a:solidFill>
              </a:rPr>
              <a:t>模板可以让</a:t>
            </a:r>
            <a:r>
              <a:rPr lang="en-US" altLang="zh-CN" sz="1400" dirty="0">
                <a:solidFill>
                  <a:schemeClr val="bg1"/>
                </a:solidFill>
              </a:rPr>
              <a:t>PPT</a:t>
            </a:r>
            <a:r>
              <a:rPr lang="zh-CN" altLang="en-US" sz="1400" dirty="0">
                <a:solidFill>
                  <a:schemeClr val="bg1"/>
                </a:solidFill>
              </a:rPr>
              <a:t>思路更清晰、逻辑更严谨，更方便处理图表、文字、图片等内容。</a:t>
            </a:r>
            <a:r>
              <a:rPr lang="en-US" altLang="zh-CN" sz="1400" dirty="0">
                <a:solidFill>
                  <a:schemeClr val="bg1"/>
                </a:solidFill>
              </a:rPr>
              <a:t>PPT</a:t>
            </a:r>
            <a:r>
              <a:rPr lang="zh-CN" altLang="en-US" sz="1400" dirty="0">
                <a:solidFill>
                  <a:schemeClr val="bg1"/>
                </a:solidFill>
              </a:rPr>
              <a:t>模板对于</a:t>
            </a:r>
            <a:r>
              <a:rPr lang="en-US" altLang="zh-CN" sz="1400" dirty="0">
                <a:solidFill>
                  <a:schemeClr val="bg1"/>
                </a:solidFill>
              </a:rPr>
              <a:t>PPT</a:t>
            </a:r>
            <a:r>
              <a:rPr lang="zh-CN" altLang="en-US" sz="1400" dirty="0">
                <a:solidFill>
                  <a:schemeClr val="bg1"/>
                </a:solidFill>
              </a:rPr>
              <a:t>就像衣服对于人。一套好的</a:t>
            </a:r>
            <a:r>
              <a:rPr lang="en-US" altLang="zh-CN" sz="1400" dirty="0">
                <a:solidFill>
                  <a:schemeClr val="bg1"/>
                </a:solidFill>
              </a:rPr>
              <a:t>PPT</a:t>
            </a:r>
            <a:r>
              <a:rPr lang="zh-CN" altLang="en-US" sz="1400" dirty="0">
                <a:solidFill>
                  <a:schemeClr val="bg1"/>
                </a:solidFill>
              </a:rPr>
              <a:t>模板可以让一篇</a:t>
            </a:r>
            <a:r>
              <a:rPr lang="en-US" altLang="zh-CN" sz="1400" dirty="0">
                <a:solidFill>
                  <a:schemeClr val="bg1"/>
                </a:solidFill>
              </a:rPr>
              <a:t>PPT</a:t>
            </a:r>
            <a:r>
              <a:rPr lang="zh-CN" altLang="en-US" sz="1400" dirty="0">
                <a:solidFill>
                  <a:schemeClr val="bg1"/>
                </a:solidFill>
              </a:rPr>
              <a:t>文稿的形象迅速提升，大大增加可观赏性</a:t>
            </a:r>
          </a:p>
        </p:txBody>
      </p:sp>
      <p:cxnSp>
        <p:nvCxnSpPr>
          <p:cNvPr id="47" name="Straight Line buttom"/>
          <p:cNvCxnSpPr/>
          <p:nvPr/>
        </p:nvCxnSpPr>
        <p:spPr>
          <a:xfrm>
            <a:off x="914400" y="5206537"/>
            <a:ext cx="10363200"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9" name="Text Box 7"/>
          <p:cNvSpPr txBox="1">
            <a:spLocks noChangeArrowheads="1"/>
          </p:cNvSpPr>
          <p:nvPr/>
        </p:nvSpPr>
        <p:spPr bwMode="auto">
          <a:xfrm>
            <a:off x="4649452" y="449765"/>
            <a:ext cx="2893100" cy="430887"/>
          </a:xfrm>
          <a:prstGeom prst="rect">
            <a:avLst/>
          </a:prstGeom>
          <a:noFill/>
          <a:ln w="9525">
            <a:noFill/>
            <a:miter lim="800000"/>
            <a:headEnd/>
            <a:tailEnd/>
          </a:ln>
        </p:spPr>
        <p:txBody>
          <a:bodyPr wrap="non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r>
              <a:rPr lang="zh-CN" altLang="en-US" sz="2400" b="1" spc="300" dirty="0">
                <a:solidFill>
                  <a:schemeClr val="bg1"/>
                </a:solidFill>
                <a:cs typeface="+mn-ea"/>
                <a:sym typeface="+mn-lt"/>
              </a:rPr>
              <a:t>在此输入你的标题</a:t>
            </a:r>
            <a:endParaRPr lang="en-CA" sz="2400" b="1" spc="300" dirty="0">
              <a:solidFill>
                <a:schemeClr val="bg1"/>
              </a:solidFill>
              <a:cs typeface="+mn-ea"/>
              <a:sym typeface="+mn-lt"/>
            </a:endParaRPr>
          </a:p>
        </p:txBody>
      </p:sp>
      <p:sp>
        <p:nvSpPr>
          <p:cNvPr id="30" name="Text Box 7"/>
          <p:cNvSpPr txBox="1">
            <a:spLocks noChangeArrowheads="1"/>
          </p:cNvSpPr>
          <p:nvPr/>
        </p:nvSpPr>
        <p:spPr bwMode="auto">
          <a:xfrm>
            <a:off x="863600" y="914610"/>
            <a:ext cx="10464800" cy="541687"/>
          </a:xfrm>
          <a:prstGeom prst="rect">
            <a:avLst/>
          </a:prstGeom>
          <a:noFill/>
          <a:ln w="9525">
            <a:noFill/>
            <a:miter lim="800000"/>
            <a:headEnd/>
            <a:tailEnd/>
          </a:ln>
        </p:spPr>
        <p:txBody>
          <a:bodyPr wrap="square" lIns="60960" tIns="30480" rIns="60960" bIns="3048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lnSpc>
                <a:spcPct val="130000"/>
              </a:lnSpc>
            </a:pPr>
            <a:r>
              <a:rPr lang="en-US" altLang="zh-CN" sz="1200" dirty="0">
                <a:solidFill>
                  <a:schemeClr val="bg1"/>
                </a:solidFill>
              </a:rPr>
              <a:t>PPT</a:t>
            </a:r>
            <a:r>
              <a:rPr lang="zh-CN" altLang="en-US" sz="1200" dirty="0">
                <a:solidFill>
                  <a:schemeClr val="bg1"/>
                </a:solidFill>
              </a:rPr>
              <a:t>模板对于</a:t>
            </a:r>
            <a:r>
              <a:rPr lang="en-US" altLang="zh-CN" sz="1200" dirty="0">
                <a:solidFill>
                  <a:schemeClr val="bg1"/>
                </a:solidFill>
              </a:rPr>
              <a:t>PPT</a:t>
            </a:r>
            <a:r>
              <a:rPr lang="zh-CN" altLang="en-US" sz="1200" dirty="0">
                <a:solidFill>
                  <a:schemeClr val="bg1"/>
                </a:solidFill>
              </a:rPr>
              <a:t>就像衣服对于人。一套好的</a:t>
            </a:r>
            <a:r>
              <a:rPr lang="en-US" altLang="zh-CN" sz="1200" dirty="0">
                <a:solidFill>
                  <a:schemeClr val="bg1"/>
                </a:solidFill>
              </a:rPr>
              <a:t>PPT</a:t>
            </a:r>
            <a:r>
              <a:rPr lang="zh-CN" altLang="en-US" sz="1200" dirty="0">
                <a:solidFill>
                  <a:schemeClr val="bg1"/>
                </a:solidFill>
              </a:rPr>
              <a:t>模板可以让一篇</a:t>
            </a:r>
            <a:r>
              <a:rPr lang="en-US" altLang="zh-CN" sz="1200" dirty="0">
                <a:solidFill>
                  <a:schemeClr val="bg1"/>
                </a:solidFill>
              </a:rPr>
              <a:t>PPT</a:t>
            </a:r>
            <a:r>
              <a:rPr lang="zh-CN" altLang="en-US" sz="1200" dirty="0">
                <a:solidFill>
                  <a:schemeClr val="bg1"/>
                </a:solidFill>
              </a:rPr>
              <a:t>文稿的形象迅速提升，大大增加可观赏性。同时</a:t>
            </a:r>
            <a:r>
              <a:rPr lang="en-US" altLang="zh-CN" sz="1200" dirty="0">
                <a:solidFill>
                  <a:schemeClr val="bg1"/>
                </a:solidFill>
              </a:rPr>
              <a:t>PPT</a:t>
            </a:r>
            <a:r>
              <a:rPr lang="zh-CN" altLang="en-US" sz="1200" dirty="0">
                <a:solidFill>
                  <a:schemeClr val="bg1"/>
                </a:solidFill>
              </a:rPr>
              <a:t>模板可以让</a:t>
            </a:r>
            <a:r>
              <a:rPr lang="en-US" altLang="zh-CN" sz="1200" dirty="0">
                <a:solidFill>
                  <a:schemeClr val="bg1"/>
                </a:solidFill>
              </a:rPr>
              <a:t>PPT</a:t>
            </a:r>
            <a:r>
              <a:rPr lang="zh-CN" altLang="en-US" sz="1200" dirty="0">
                <a:solidFill>
                  <a:schemeClr val="bg1"/>
                </a:solidFill>
              </a:rPr>
              <a:t>思路更清晰、逻辑更严谨，更方便处理图表、文字、图片等内容。</a:t>
            </a:r>
            <a:endParaRPr lang="en-US" sz="1200" i="1" dirty="0">
              <a:solidFill>
                <a:schemeClr val="bg1"/>
              </a:solidFill>
              <a:cs typeface="+mn-ea"/>
              <a:sym typeface="+mn-lt"/>
            </a:endParaRPr>
          </a:p>
        </p:txBody>
      </p:sp>
    </p:spTree>
    <p:extLst>
      <p:ext uri="{BB962C8B-B14F-4D97-AF65-F5344CB8AC3E}">
        <p14:creationId xmlns:p14="http://schemas.microsoft.com/office/powerpoint/2010/main" val="556580005"/>
      </p:ext>
    </p:extLst>
  </p:cSld>
  <p:clrMapOvr>
    <a:masterClrMapping/>
  </p:clrMapOvr>
  <p:transition spd="slow" advTm="1000">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a:extLst>
              <a:ext uri="{FF2B5EF4-FFF2-40B4-BE49-F238E27FC236}">
                <a16:creationId xmlns:a16="http://schemas.microsoft.com/office/drawing/2014/main" id="{5374ED45-006E-40D0-92FA-071EBC57205A}"/>
              </a:ext>
            </a:extLst>
          </p:cNvPr>
          <p:cNvPicPr>
            <a:picLocks noChangeAspect="1"/>
          </p:cNvPicPr>
          <p:nvPr/>
        </p:nvPicPr>
        <p:blipFill>
          <a:blip r:embed="rId3"/>
          <a:stretch>
            <a:fillRect/>
          </a:stretch>
        </p:blipFill>
        <p:spPr>
          <a:xfrm>
            <a:off x="0" y="0"/>
            <a:ext cx="12192000" cy="6857999"/>
          </a:xfrm>
          <a:prstGeom prst="rect">
            <a:avLst/>
          </a:prstGeom>
        </p:spPr>
      </p:pic>
      <p:pic>
        <p:nvPicPr>
          <p:cNvPr id="29" name="图片 28">
            <a:extLst>
              <a:ext uri="{FF2B5EF4-FFF2-40B4-BE49-F238E27FC236}">
                <a16:creationId xmlns:a16="http://schemas.microsoft.com/office/drawing/2014/main" id="{B0C84C36-ADCB-47C5-A169-3FD17D595C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0" y="22245"/>
            <a:ext cx="12209117" cy="6835755"/>
          </a:xfrm>
          <a:prstGeom prst="rect">
            <a:avLst/>
          </a:prstGeom>
        </p:spPr>
      </p:pic>
      <p:pic>
        <p:nvPicPr>
          <p:cNvPr id="16" name="图片 15">
            <a:extLst>
              <a:ext uri="{FF2B5EF4-FFF2-40B4-BE49-F238E27FC236}">
                <a16:creationId xmlns:a16="http://schemas.microsoft.com/office/drawing/2014/main" id="{DFF63730-24F4-40E9-9D8F-0E00FBDED0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2275" y="295275"/>
            <a:ext cx="6267450" cy="6267450"/>
          </a:xfrm>
          <a:prstGeom prst="rect">
            <a:avLst/>
          </a:prstGeom>
        </p:spPr>
      </p:pic>
      <p:pic>
        <p:nvPicPr>
          <p:cNvPr id="20" name="图片 19">
            <a:extLst>
              <a:ext uri="{FF2B5EF4-FFF2-40B4-BE49-F238E27FC236}">
                <a16:creationId xmlns:a16="http://schemas.microsoft.com/office/drawing/2014/main" id="{CBB0D5CB-131E-4547-B6BD-F7BC6C417F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832459" y="830478"/>
            <a:ext cx="5024978" cy="3364019"/>
          </a:xfrm>
          <a:prstGeom prst="rect">
            <a:avLst/>
          </a:prstGeom>
        </p:spPr>
      </p:pic>
      <p:pic>
        <p:nvPicPr>
          <p:cNvPr id="24" name="图片 23">
            <a:extLst>
              <a:ext uri="{FF2B5EF4-FFF2-40B4-BE49-F238E27FC236}">
                <a16:creationId xmlns:a16="http://schemas.microsoft.com/office/drawing/2014/main" id="{49B0AAD4-EE8E-4924-9913-AF9DFC717EA1}"/>
              </a:ext>
            </a:extLst>
          </p:cNvPr>
          <p:cNvPicPr>
            <a:picLocks noChangeAspect="1"/>
          </p:cNvPicPr>
          <p:nvPr/>
        </p:nvPicPr>
        <p:blipFill rotWithShape="1">
          <a:blip r:embed="rId7">
            <a:extLst>
              <a:ext uri="{28A0092B-C50C-407E-A947-70E740481C1C}">
                <a14:useLocalDpi xmlns:a14="http://schemas.microsoft.com/office/drawing/2010/main" val="0"/>
              </a:ext>
            </a:extLst>
          </a:blip>
          <a:srcRect b="7408"/>
          <a:stretch/>
        </p:blipFill>
        <p:spPr>
          <a:xfrm>
            <a:off x="-2423832" y="3840469"/>
            <a:ext cx="5384127" cy="3656652"/>
          </a:xfrm>
          <a:prstGeom prst="rect">
            <a:avLst/>
          </a:prstGeom>
        </p:spPr>
      </p:pic>
      <p:pic>
        <p:nvPicPr>
          <p:cNvPr id="26" name="图片 25">
            <a:extLst>
              <a:ext uri="{FF2B5EF4-FFF2-40B4-BE49-F238E27FC236}">
                <a16:creationId xmlns:a16="http://schemas.microsoft.com/office/drawing/2014/main" id="{2674E7E4-2A0C-4DEB-9414-35A514AE9ED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71147" y="22245"/>
            <a:ext cx="2422833" cy="3238635"/>
          </a:xfrm>
          <a:prstGeom prst="rect">
            <a:avLst/>
          </a:prstGeom>
        </p:spPr>
      </p:pic>
      <p:sp>
        <p:nvSpPr>
          <p:cNvPr id="2" name="文本框 1">
            <a:extLst>
              <a:ext uri="{FF2B5EF4-FFF2-40B4-BE49-F238E27FC236}">
                <a16:creationId xmlns:a16="http://schemas.microsoft.com/office/drawing/2014/main" id="{1334E786-729E-4E6E-80E5-C8862B00096F}"/>
              </a:ext>
            </a:extLst>
          </p:cNvPr>
          <p:cNvSpPr txBox="1"/>
          <p:nvPr/>
        </p:nvSpPr>
        <p:spPr>
          <a:xfrm>
            <a:off x="3599388" y="2730841"/>
            <a:ext cx="4993224" cy="1446550"/>
          </a:xfrm>
          <a:prstGeom prst="rect">
            <a:avLst/>
          </a:prstGeom>
          <a:noFill/>
          <a:ln>
            <a:solidFill>
              <a:schemeClr val="accent1">
                <a:lumMod val="60000"/>
                <a:lumOff val="40000"/>
              </a:schemeClr>
            </a:solidFill>
          </a:ln>
        </p:spPr>
        <p:txBody>
          <a:bodyPr wrap="square" rtlCol="0">
            <a:spAutoFit/>
          </a:bodyPr>
          <a:lstStyle/>
          <a:p>
            <a:pPr algn="ctr"/>
            <a:r>
              <a:rPr lang="zh-CN" altLang="en-US" sz="8800" dirty="0">
                <a:solidFill>
                  <a:schemeClr val="accent1"/>
                </a:solidFill>
                <a:latin typeface="华文行楷" panose="02010800040101010101" pitchFamily="2" charset="-122"/>
                <a:ea typeface="华文行楷" panose="02010800040101010101" pitchFamily="2" charset="-122"/>
              </a:rPr>
              <a:t>谢谢聆听</a:t>
            </a:r>
          </a:p>
        </p:txBody>
      </p:sp>
    </p:spTree>
    <p:extLst>
      <p:ext uri="{BB962C8B-B14F-4D97-AF65-F5344CB8AC3E}">
        <p14:creationId xmlns:p14="http://schemas.microsoft.com/office/powerpoint/2010/main" val="3902393092"/>
      </p:ext>
    </p:extLst>
  </p:cSld>
  <p:clrMapOvr>
    <a:masterClrMapping/>
  </p:clrMapOvr>
  <p:transition spd="slow" advTm="1000">
    <p:push dir="u"/>
  </p:transition>
</p:sld>
</file>

<file path=ppt/tags/tag1.xml><?xml version="1.0" encoding="utf-8"?>
<p:tagLst xmlns:a="http://schemas.openxmlformats.org/drawingml/2006/main" xmlns:r="http://schemas.openxmlformats.org/officeDocument/2006/relationships" xmlns:p="http://schemas.openxmlformats.org/presentationml/2006/main">
  <p:tag name="MH_CONTENTSID" val="263"/>
  <p:tag name="MH_SECTIONID" val="264,265,266,267,"/>
  <p:tag name="ISPRING_PRESENTATION_TITLE" val="中秋节日庆典PPT模板"/>
  <p:tag name="ISPRING_ULTRA_SCORM_COURSE_ID" val="1215C4E6-41D3-4021-BF05-C8E850635586"/>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H:\PPT\PPT动画"/>
</p:tagLst>
</file>

<file path=ppt/tags/tag2.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AUTOCOLOR" val="TRUE"/>
  <p:tag name="MH_TYPE" val="CONTENTS"/>
  <p:tag name="ID" val="545841"/>
</p:tagLst>
</file>

<file path=ppt/tags/tag3.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NUMBER"/>
  <p:tag name="ID" val="545841"/>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ENTRY"/>
  <p:tag name="ID" val="545841"/>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NUMBER"/>
  <p:tag name="ID" val="545841"/>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ENTRY"/>
  <p:tag name="ID" val="545841"/>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NUMBER"/>
  <p:tag name="ID" val="545841"/>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ENTRY"/>
  <p:tag name="ID" val="545841"/>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NUMBER"/>
  <p:tag name="ID" val="545841"/>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ENTRY"/>
  <p:tag name="ID" val="545841"/>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OTHERS"/>
  <p:tag name="ID" val="545841"/>
</p:tagLst>
</file>

<file path=ppt/tags/tag12.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OTHERS"/>
  <p:tag name="ID" val="545841"/>
</p:tagLst>
</file>

<file path=ppt/tags/tag13.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OTHERS"/>
  <p:tag name="ID" val="545841"/>
</p:tagLst>
</file>

<file path=ppt/tags/tag14.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OTHERS"/>
  <p:tag name="ID" val="545841"/>
</p:tagLst>
</file>

<file path=ppt/tags/tag15.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AUTOCOLOR" val="TRUE"/>
  <p:tag name="ID" val="545841"/>
  <p:tag name="MH_TYPE" val="CONTENTS_SECTION"/>
</p:tagLst>
</file>

<file path=ppt/tags/tag16.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NUMBER"/>
  <p:tag name="ID" val="545841"/>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ENTRY"/>
  <p:tag name="ID" val="545841"/>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NUMBER"/>
  <p:tag name="ID" val="545841"/>
  <p:tag name="MH_ORDER" val="3"/>
</p:tagLst>
</file>

<file path=ppt/tags/tag19.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ENTRY"/>
  <p:tag name="ID" val="545841"/>
  <p:tag name="MH_ORDER" val="3"/>
</p:tagLst>
</file>

<file path=ppt/tags/tag20.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NUMBER"/>
  <p:tag name="ID" val="545841"/>
  <p:tag name="MH_ORDER" val="2"/>
</p:tagLst>
</file>

<file path=ppt/tags/tag21.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ENTRY"/>
  <p:tag name="ID" val="545841"/>
  <p:tag name="MH_ORDER" val="2"/>
</p:tagLst>
</file>

<file path=ppt/tags/tag22.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NUMBER"/>
  <p:tag name="ID" val="545841"/>
  <p:tag name="MH_ORDER" val="4"/>
</p:tagLst>
</file>

<file path=ppt/tags/tag23.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ENTRY"/>
  <p:tag name="ID" val="545841"/>
  <p:tag name="MH_ORDER" val="4"/>
</p:tagLst>
</file>

<file path=ppt/tags/tag24.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OTHERS"/>
  <p:tag name="ID" val="545841"/>
</p:tagLst>
</file>

<file path=ppt/tags/tag25.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OTHERS"/>
  <p:tag name="ID" val="545841"/>
</p:tagLst>
</file>

<file path=ppt/tags/tag26.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OTHERS"/>
  <p:tag name="ID" val="545841"/>
</p:tagLst>
</file>

<file path=ppt/tags/tag27.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OTHERS"/>
  <p:tag name="ID" val="545841"/>
</p:tagLst>
</file>

<file path=ppt/tags/tag28.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AUTOCOLOR" val="TRUE"/>
  <p:tag name="ID" val="545841"/>
  <p:tag name="MH_TYPE" val="CONTENTS_SECTION"/>
</p:tagLst>
</file>

<file path=ppt/tags/tag29.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NUMBER"/>
  <p:tag name="ID" val="545841"/>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ENTRY"/>
  <p:tag name="ID" val="545841"/>
  <p:tag name="MH_ORDER" val="1"/>
</p:tagLst>
</file>

<file path=ppt/tags/tag31.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NUMBER"/>
  <p:tag name="ID" val="545841"/>
  <p:tag name="MH_ORDER" val="3"/>
</p:tagLst>
</file>

<file path=ppt/tags/tag32.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ENTRY"/>
  <p:tag name="ID" val="545841"/>
  <p:tag name="MH_ORDER" val="3"/>
</p:tagLst>
</file>

<file path=ppt/tags/tag33.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NUMBER"/>
  <p:tag name="ID" val="545841"/>
  <p:tag name="MH_ORDER" val="2"/>
</p:tagLst>
</file>

<file path=ppt/tags/tag34.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ENTRY"/>
  <p:tag name="ID" val="545841"/>
  <p:tag name="MH_ORDER" val="2"/>
</p:tagLst>
</file>

<file path=ppt/tags/tag35.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NUMBER"/>
  <p:tag name="ID" val="545841"/>
  <p:tag name="MH_ORDER" val="4"/>
</p:tagLst>
</file>

<file path=ppt/tags/tag36.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ENTRY"/>
  <p:tag name="ID" val="545841"/>
  <p:tag name="MH_ORDER" val="4"/>
</p:tagLst>
</file>

<file path=ppt/tags/tag37.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OTHERS"/>
  <p:tag name="ID" val="545841"/>
</p:tagLst>
</file>

<file path=ppt/tags/tag38.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OTHERS"/>
  <p:tag name="ID" val="545841"/>
</p:tagLst>
</file>

<file path=ppt/tags/tag39.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OTHERS"/>
  <p:tag name="ID" val="545841"/>
</p:tagLst>
</file>

<file path=ppt/tags/tag40.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OTHERS"/>
  <p:tag name="ID" val="545841"/>
</p:tagLst>
</file>

<file path=ppt/tags/tag41.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AUTOCOLOR" val="TRUE"/>
  <p:tag name="ID" val="545841"/>
  <p:tag name="MH_TYPE" val="CONTENTS_SECTION"/>
</p:tagLst>
</file>

<file path=ppt/tags/tag42.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NUMBER"/>
  <p:tag name="ID" val="545841"/>
  <p:tag name="MH_ORDER" val="1"/>
</p:tagLst>
</file>

<file path=ppt/tags/tag43.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ENTRY"/>
  <p:tag name="ID" val="545841"/>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NUMBER"/>
  <p:tag name="ID" val="545841"/>
  <p:tag name="MH_ORDER" val="3"/>
</p:tagLst>
</file>

<file path=ppt/tags/tag45.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ENTRY"/>
  <p:tag name="ID" val="545841"/>
  <p:tag name="MH_ORDER" val="3"/>
</p:tagLst>
</file>

<file path=ppt/tags/tag46.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NUMBER"/>
  <p:tag name="ID" val="545841"/>
  <p:tag name="MH_ORDER" val="2"/>
</p:tagLst>
</file>

<file path=ppt/tags/tag47.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ENTRY"/>
  <p:tag name="ID" val="545841"/>
  <p:tag name="MH_ORDER" val="2"/>
</p:tagLst>
</file>

<file path=ppt/tags/tag48.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NUMBER"/>
  <p:tag name="ID" val="545841"/>
  <p:tag name="MH_ORDER" val="4"/>
</p:tagLst>
</file>

<file path=ppt/tags/tag49.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ENTRY"/>
  <p:tag name="ID" val="545841"/>
  <p:tag name="MH_ORDER" val="4"/>
</p:tagLst>
</file>

<file path=ppt/tags/tag50.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OTHERS"/>
  <p:tag name="ID" val="545841"/>
</p:tagLst>
</file>

<file path=ppt/tags/tag51.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OTHERS"/>
  <p:tag name="ID" val="545841"/>
</p:tagLst>
</file>

<file path=ppt/tags/tag52.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OTHERS"/>
  <p:tag name="ID" val="545841"/>
</p:tagLst>
</file>

<file path=ppt/tags/tag53.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OTHERS"/>
  <p:tag name="ID" val="545841"/>
</p:tagLst>
</file>

<file path=ppt/tags/tag54.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AUTOCOLOR" val="TRUE"/>
  <p:tag name="ID" val="545841"/>
  <p:tag name="MH_TYPE" val="CONTENTS_SECTION"/>
</p:tagLst>
</file>

<file path=ppt/tags/tag55.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NUMBER"/>
  <p:tag name="ID" val="545841"/>
  <p:tag name="MH_ORDER" val="1"/>
</p:tagLst>
</file>

<file path=ppt/tags/tag56.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ENTRY"/>
  <p:tag name="ID" val="545841"/>
  <p:tag name="MH_ORDER" val="1"/>
</p:tagLst>
</file>

<file path=ppt/tags/tag57.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NUMBER"/>
  <p:tag name="ID" val="545841"/>
  <p:tag name="MH_ORDER" val="3"/>
</p:tagLst>
</file>

<file path=ppt/tags/tag58.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ENTRY"/>
  <p:tag name="ID" val="545841"/>
  <p:tag name="MH_ORDER" val="3"/>
</p:tagLst>
</file>

<file path=ppt/tags/tag59.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NUMBER"/>
  <p:tag name="ID" val="545841"/>
  <p:tag name="MH_ORDER" val="2"/>
</p:tagLst>
</file>

<file path=ppt/tags/tag60.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ENTRY"/>
  <p:tag name="ID" val="545841"/>
  <p:tag name="MH_ORDER" val="2"/>
</p:tagLst>
</file>

<file path=ppt/tags/tag61.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NUMBER"/>
  <p:tag name="ID" val="545841"/>
  <p:tag name="MH_ORDER" val="4"/>
</p:tagLst>
</file>

<file path=ppt/tags/tag62.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ENTRY"/>
  <p:tag name="ID" val="545841"/>
  <p:tag name="MH_ORDER" val="4"/>
</p:tagLst>
</file>

<file path=ppt/tags/tag63.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OTHERS"/>
  <p:tag name="ID" val="545841"/>
</p:tagLst>
</file>

<file path=ppt/tags/tag64.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OTHERS"/>
  <p:tag name="ID" val="545841"/>
</p:tagLst>
</file>

<file path=ppt/tags/tag65.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OTHERS"/>
  <p:tag name="ID" val="545841"/>
</p:tagLst>
</file>

<file path=ppt/tags/tag66.xml><?xml version="1.0" encoding="utf-8"?>
<p:tagLst xmlns:a="http://schemas.openxmlformats.org/drawingml/2006/main" xmlns:r="http://schemas.openxmlformats.org/officeDocument/2006/relationships" xmlns:p="http://schemas.openxmlformats.org/presentationml/2006/main">
  <p:tag name="MH" val="20170904210002"/>
  <p:tag name="MH_LIBRARY" val="CONTENTS"/>
  <p:tag name="MH_TYPE" val="OTHERS"/>
  <p:tag name="ID" val="545841"/>
</p:tagLst>
</file>

<file path=ppt/theme/theme1.xml><?xml version="1.0" encoding="utf-8"?>
<a:theme xmlns:a="http://schemas.openxmlformats.org/drawingml/2006/main" name="Office Theme">
  <a:themeElements>
    <a:clrScheme name="自定义 12">
      <a:dk1>
        <a:sysClr val="windowText" lastClr="000000"/>
      </a:dk1>
      <a:lt1>
        <a:sysClr val="window" lastClr="FFFFFF"/>
      </a:lt1>
      <a:dk2>
        <a:srgbClr val="44546A"/>
      </a:dk2>
      <a:lt2>
        <a:srgbClr val="E7E6E6"/>
      </a:lt2>
      <a:accent1>
        <a:srgbClr val="E4A400"/>
      </a:accent1>
      <a:accent2>
        <a:srgbClr val="D01F08"/>
      </a:accent2>
      <a:accent3>
        <a:srgbClr val="D8D6A4"/>
      </a:accent3>
      <a:accent4>
        <a:srgbClr val="E4A400"/>
      </a:accent4>
      <a:accent5>
        <a:srgbClr val="D01F08"/>
      </a:accent5>
      <a:accent6>
        <a:srgbClr val="D8D6A4"/>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222</TotalTime>
  <Words>4208</Words>
  <Application>Microsoft Office PowerPoint</Application>
  <PresentationFormat>宽屏</PresentationFormat>
  <Paragraphs>328</Paragraphs>
  <Slides>24</Slides>
  <Notes>24</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24</vt:i4>
      </vt:variant>
    </vt:vector>
  </HeadingPairs>
  <TitlesOfParts>
    <vt:vector size="34" baseType="lpstr">
      <vt:lpstr>等线</vt:lpstr>
      <vt:lpstr>等线 Light</vt:lpstr>
      <vt:lpstr>华文行楷</vt:lpstr>
      <vt:lpstr>华文细黑</vt:lpstr>
      <vt:lpstr>微软雅黑</vt:lpstr>
      <vt:lpstr>Arial</vt:lpstr>
      <vt:lpstr>Calibri</vt:lpstr>
      <vt:lpstr>Calibri Light</vt:lpstr>
      <vt:lpstr>FontAwesome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中秋节日庆典PPT模板</dc:title>
  <dc:creator>asus</dc:creator>
  <cp:lastModifiedBy>SkyUser</cp:lastModifiedBy>
  <cp:revision>59</cp:revision>
  <dcterms:created xsi:type="dcterms:W3CDTF">2017-09-01T13:46:43Z</dcterms:created>
  <dcterms:modified xsi:type="dcterms:W3CDTF">2017-09-27T17:14:24Z</dcterms:modified>
</cp:coreProperties>
</file>